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media/image17.jpg" ContentType="image/jpeg"/>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1.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12.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5.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928" r:id="rId2"/>
    <p:sldMasterId id="2147483956" r:id="rId3"/>
    <p:sldMasterId id="2147483976" r:id="rId4"/>
    <p:sldMasterId id="2147484027" r:id="rId5"/>
    <p:sldMasterId id="2147484043" r:id="rId6"/>
    <p:sldMasterId id="2147484059" r:id="rId7"/>
    <p:sldMasterId id="2147484077" r:id="rId8"/>
    <p:sldMasterId id="2147484110" r:id="rId9"/>
    <p:sldMasterId id="2147484133" r:id="rId10"/>
    <p:sldMasterId id="2147484151" r:id="rId11"/>
  </p:sldMasterIdLst>
  <p:notesMasterIdLst>
    <p:notesMasterId r:id="rId46"/>
  </p:notesMasterIdLst>
  <p:sldIdLst>
    <p:sldId id="256" r:id="rId12"/>
    <p:sldId id="258" r:id="rId13"/>
    <p:sldId id="2134807854" r:id="rId14"/>
    <p:sldId id="2147377114" r:id="rId15"/>
    <p:sldId id="2147377099" r:id="rId16"/>
    <p:sldId id="2147377115" r:id="rId17"/>
    <p:sldId id="2147377108" r:id="rId18"/>
    <p:sldId id="315" r:id="rId19"/>
    <p:sldId id="2147377100" r:id="rId20"/>
    <p:sldId id="2147377112" r:id="rId21"/>
    <p:sldId id="2147377109" r:id="rId22"/>
    <p:sldId id="2147377124" r:id="rId23"/>
    <p:sldId id="2147377121" r:id="rId24"/>
    <p:sldId id="2147377111" r:id="rId25"/>
    <p:sldId id="2147377076" r:id="rId26"/>
    <p:sldId id="2147376287" r:id="rId27"/>
    <p:sldId id="2147376430" r:id="rId28"/>
    <p:sldId id="2147376546" r:id="rId29"/>
    <p:sldId id="2147376549" r:id="rId30"/>
    <p:sldId id="2147376551" r:id="rId31"/>
    <p:sldId id="2147376553" r:id="rId32"/>
    <p:sldId id="3704" r:id="rId33"/>
    <p:sldId id="2147377098" r:id="rId34"/>
    <p:sldId id="2147377024" r:id="rId35"/>
    <p:sldId id="2147377025" r:id="rId36"/>
    <p:sldId id="2147377026" r:id="rId37"/>
    <p:sldId id="2147377027" r:id="rId38"/>
    <p:sldId id="2147377084" r:id="rId39"/>
    <p:sldId id="2147376545" r:id="rId40"/>
    <p:sldId id="2147376547" r:id="rId41"/>
    <p:sldId id="2147376548" r:id="rId42"/>
    <p:sldId id="2147376550" r:id="rId43"/>
    <p:sldId id="2147376552" r:id="rId44"/>
    <p:sldId id="2147376556" r:id="rId45"/>
  </p:sldIdLst>
  <p:sldSz cx="9144000" cy="6858000" type="screen4x3"/>
  <p:notesSz cx="7010400" cy="9296400"/>
  <p:custDataLst>
    <p:tags r:id="rId47"/>
  </p:custDataLst>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sezefe Isaac" initials="OI [2]" lastIdx="3" clrIdx="6">
    <p:extLst>
      <p:ext uri="{19B8F6BF-5375-455C-9EA6-DF929625EA0E}">
        <p15:presenceInfo xmlns:p15="http://schemas.microsoft.com/office/powerpoint/2012/main" userId="Osezefe Isaac" providerId="None"/>
      </p:ext>
    </p:extLst>
  </p:cmAuthor>
  <p:cmAuthor id="1" name="Oluwaseyi Adesigbin" initials="OA" lastIdx="34" clrIdx="0">
    <p:extLst>
      <p:ext uri="{19B8F6BF-5375-455C-9EA6-DF929625EA0E}">
        <p15:presenceInfo xmlns:p15="http://schemas.microsoft.com/office/powerpoint/2012/main" userId="73cb61ffbdb995c7" providerId="Windows Live"/>
      </p:ext>
    </p:extLst>
  </p:cmAuthor>
  <p:cmAuthor id="2" name="Oluwaseyi Adesigbin" initials="OA [2]" lastIdx="12" clrIdx="1">
    <p:extLst>
      <p:ext uri="{19B8F6BF-5375-455C-9EA6-DF929625EA0E}">
        <p15:presenceInfo xmlns:p15="http://schemas.microsoft.com/office/powerpoint/2012/main" userId="Oluwaseyi Adesigbin" providerId="None"/>
      </p:ext>
    </p:extLst>
  </p:cmAuthor>
  <p:cmAuthor id="3" name="Adebisi Adeyoyin" initials="AA" lastIdx="30" clrIdx="2">
    <p:extLst>
      <p:ext uri="{19B8F6BF-5375-455C-9EA6-DF929625EA0E}">
        <p15:presenceInfo xmlns:p15="http://schemas.microsoft.com/office/powerpoint/2012/main" userId="Adebisi Adeyoyin" providerId="None"/>
      </p:ext>
    </p:extLst>
  </p:cmAuthor>
  <p:cmAuthor id="4" name="chukwunonso.nwaokorie" initials="c" lastIdx="13" clrIdx="3">
    <p:extLst>
      <p:ext uri="{19B8F6BF-5375-455C-9EA6-DF929625EA0E}">
        <p15:presenceInfo xmlns:p15="http://schemas.microsoft.com/office/powerpoint/2012/main" userId="S::chukwunonso.nwaokorie@solinagroup.com::98d22d00-da7d-4818-adf7-cc63c4ccfb4c" providerId="AD"/>
      </p:ext>
    </p:extLst>
  </p:cmAuthor>
  <p:cmAuthor id="5" name="Sakiru Olalekan" initials="SO" lastIdx="37" clrIdx="4">
    <p:extLst>
      <p:ext uri="{19B8F6BF-5375-455C-9EA6-DF929625EA0E}">
        <p15:presenceInfo xmlns:p15="http://schemas.microsoft.com/office/powerpoint/2012/main" userId="Sakiru Olalekan" providerId="None"/>
      </p:ext>
    </p:extLst>
  </p:cmAuthor>
  <p:cmAuthor id="6" name="Osezefe Isaac" initials="OI" lastIdx="4" clrIdx="5">
    <p:extLst>
      <p:ext uri="{19B8F6BF-5375-455C-9EA6-DF929625EA0E}">
        <p15:presenceInfo xmlns:p15="http://schemas.microsoft.com/office/powerpoint/2012/main" userId="S-1-5-21-2101598554-5734229-151231457-1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0D3"/>
    <a:srgbClr val="2E5C34"/>
    <a:srgbClr val="FDFEF4"/>
    <a:srgbClr val="F5FAF4"/>
    <a:srgbClr val="E6F4E4"/>
    <a:srgbClr val="F2F2F2"/>
    <a:srgbClr val="008064"/>
    <a:srgbClr val="A6A6A6"/>
    <a:srgbClr val="AEAEAE"/>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95" autoAdjust="0"/>
    <p:restoredTop sz="95256" autoAdjust="0"/>
  </p:normalViewPr>
  <p:slideViewPr>
    <p:cSldViewPr snapToGrid="0">
      <p:cViewPr varScale="1">
        <p:scale>
          <a:sx n="82" d="100"/>
          <a:sy n="82" d="100"/>
        </p:scale>
        <p:origin x="1632" y="7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7.xml"/><Relationship Id="rId5" Type="http://schemas.openxmlformats.org/officeDocument/2006/relationships/slide" Target="slides/slide15.xml"/><Relationship Id="rId4"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38535645472061E-2"/>
          <c:y val="3.857566765578635E-2"/>
          <c:w val="0.95992292870905582"/>
          <c:h val="0.9228486646884273"/>
        </c:manualLayout>
      </c:layout>
      <c:barChart>
        <c:barDir val="col"/>
        <c:grouping val="stacked"/>
        <c:varyColors val="0"/>
        <c:ser>
          <c:idx val="0"/>
          <c:order val="0"/>
          <c:spPr>
            <a:solidFill>
              <a:schemeClr val="accent6"/>
            </a:solidFill>
            <a:ln>
              <a:noFill/>
            </a:ln>
          </c:spPr>
          <c:invertIfNegative val="0"/>
          <c:dLbls>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AC-4DBE-AED3-83100E59FEE7}"/>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AC-4DBE-AED3-83100E59FEE7}"/>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AC-4DBE-AED3-83100E59FEE7}"/>
                </c:ext>
              </c:extLst>
            </c:dLbl>
            <c:dLbl>
              <c:idx val="4"/>
              <c:layout>
                <c:manualLayout>
                  <c:x val="0"/>
                  <c:y val="-0.175816023738872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AC-4DBE-AED3-83100E59FEE7}"/>
                </c:ext>
              </c:extLst>
            </c:dLbl>
            <c:dLbl>
              <c:idx val="5"/>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AC-4DBE-AED3-83100E59FEE7}"/>
                </c:ext>
              </c:extLst>
            </c:dLbl>
            <c:dLbl>
              <c:idx val="6"/>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AC-4DBE-AED3-83100E59FE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14.141552511415526</c:v>
                </c:pt>
                <c:pt idx="1">
                  <c:v>4</c:v>
                </c:pt>
                <c:pt idx="2">
                  <c:v>5</c:v>
                </c:pt>
                <c:pt idx="3">
                  <c:v>4</c:v>
                </c:pt>
                <c:pt idx="4">
                  <c:v>6</c:v>
                </c:pt>
                <c:pt idx="5">
                  <c:v>4</c:v>
                </c:pt>
                <c:pt idx="6">
                  <c:v>4</c:v>
                </c:pt>
              </c:numCache>
            </c:numRef>
          </c:val>
          <c:extLst>
            <c:ext xmlns:c16="http://schemas.microsoft.com/office/drawing/2014/chart" uri="{C3380CC4-5D6E-409C-BE32-E72D297353CC}">
              <c16:uniqueId val="{00000006-B6AC-4DBE-AED3-83100E59FEE7}"/>
            </c:ext>
          </c:extLst>
        </c:ser>
        <c:ser>
          <c:idx val="1"/>
          <c:order val="1"/>
          <c:spPr>
            <a:solidFill>
              <a:srgbClr val="C30C3E"/>
            </a:solidFill>
            <a:ln>
              <a:noFill/>
            </a:ln>
          </c:spPr>
          <c:invertIfNegative val="0"/>
          <c:dLbls>
            <c:dLbl>
              <c:idx val="0"/>
              <c:layout>
                <c:manualLayout>
                  <c:x val="0"/>
                  <c:y val="-7.4183976261127599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AC-4DBE-AED3-83100E59FEE7}"/>
                </c:ext>
              </c:extLst>
            </c:dLbl>
            <c:dLbl>
              <c:idx val="1"/>
              <c:layout>
                <c:manualLayout>
                  <c:x val="0"/>
                  <c:y val="-7.4183976261127599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AC-4DBE-AED3-83100E59FE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10</c:v>
                </c:pt>
                <c:pt idx="1">
                  <c:v>3</c:v>
                </c:pt>
                <c:pt idx="2">
                  <c:v>2</c:v>
                </c:pt>
                <c:pt idx="3">
                  <c:v>2</c:v>
                </c:pt>
                <c:pt idx="5">
                  <c:v>2</c:v>
                </c:pt>
                <c:pt idx="6">
                  <c:v>1</c:v>
                </c:pt>
              </c:numCache>
            </c:numRef>
          </c:val>
          <c:extLst>
            <c:ext xmlns:c16="http://schemas.microsoft.com/office/drawing/2014/chart" uri="{C3380CC4-5D6E-409C-BE32-E72D297353CC}">
              <c16:uniqueId val="{00000009-B6AC-4DBE-AED3-83100E59FEE7}"/>
            </c:ext>
          </c:extLst>
        </c:ser>
        <c:dLbls>
          <c:showLegendKey val="0"/>
          <c:showVal val="0"/>
          <c:showCatName val="0"/>
          <c:showSerName val="0"/>
          <c:showPercent val="0"/>
          <c:showBubbleSize val="0"/>
        </c:dLbls>
        <c:gapWidth val="80"/>
        <c:overlap val="100"/>
        <c:axId val="1863139359"/>
        <c:axId val="1"/>
      </c:barChart>
      <c:catAx>
        <c:axId val="186313935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4.141552511415526"/>
          <c:min val="0"/>
        </c:scaling>
        <c:delete val="1"/>
        <c:axPos val="l"/>
        <c:numFmt formatCode="General" sourceLinked="1"/>
        <c:majorTickMark val="out"/>
        <c:minorTickMark val="none"/>
        <c:tickLblPos val="nextTo"/>
        <c:crossAx val="1863139359"/>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74612183125235E-2"/>
          <c:y val="3.7356321839080463E-2"/>
          <c:w val="0.96065077563374957"/>
          <c:h val="0.92528735632183912"/>
        </c:manualLayout>
      </c:layout>
      <c:barChart>
        <c:barDir val="col"/>
        <c:grouping val="stacked"/>
        <c:varyColors val="0"/>
        <c:ser>
          <c:idx val="0"/>
          <c:order val="0"/>
          <c:spPr>
            <a:solidFill>
              <a:schemeClr val="accent6"/>
            </a:solidFill>
            <a:ln>
              <a:noFill/>
            </a:ln>
          </c:spPr>
          <c:invertIfNegative val="0"/>
          <c:val>
            <c:numRef>
              <c:f>Sheet1!$A$1:$D$1</c:f>
              <c:numCache>
                <c:formatCode>General</c:formatCode>
                <c:ptCount val="4"/>
                <c:pt idx="0">
                  <c:v>4.1274298056155487</c:v>
                </c:pt>
                <c:pt idx="1">
                  <c:v>9.1274298056155487</c:v>
                </c:pt>
                <c:pt idx="2">
                  <c:v>9.1274298056155487</c:v>
                </c:pt>
                <c:pt idx="3">
                  <c:v>1.5637149028077744</c:v>
                </c:pt>
              </c:numCache>
            </c:numRef>
          </c:val>
          <c:extLst>
            <c:ext xmlns:c16="http://schemas.microsoft.com/office/drawing/2014/chart" uri="{C3380CC4-5D6E-409C-BE32-E72D297353CC}">
              <c16:uniqueId val="{00000000-17F2-4333-A9B2-F01CB86F8E85}"/>
            </c:ext>
          </c:extLst>
        </c:ser>
        <c:ser>
          <c:idx val="1"/>
          <c:order val="1"/>
          <c:spPr>
            <a:solidFill>
              <a:srgbClr val="C30C3E"/>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1-17F2-4333-A9B2-F01CB86F8E85}"/>
              </c:ext>
            </c:extLst>
          </c:dPt>
          <c:dLbls>
            <c:dLbl>
              <c:idx val="1"/>
              <c:layout>
                <c:manualLayout>
                  <c:x val="0"/>
                  <c:y val="0"/>
                </c:manualLayout>
              </c:layout>
              <c:numFmt formatCode="#,##0;&quot;-&quot;#,##0" sourceLinked="0"/>
              <c:spPr>
                <a:noFill/>
                <a:ln>
                  <a:noFill/>
                </a:ln>
              </c:spPr>
              <c:txPr>
                <a:bodyPr wrap="none"/>
                <a:lstStyle/>
                <a:p>
                  <a:pPr>
                    <a:defRPr sz="1400">
                      <a:solidFill>
                        <a:schemeClr val="bg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F2-4333-A9B2-F01CB86F8E85}"/>
                </c:ext>
              </c:extLst>
            </c:dLbl>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7F2-4333-A9B2-F01CB86F8E85}"/>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7F2-4333-A9B2-F01CB86F8E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1</c:v>
                </c:pt>
                <c:pt idx="2">
                  <c:v>1</c:v>
                </c:pt>
                <c:pt idx="3">
                  <c:v>1</c:v>
                </c:pt>
              </c:numCache>
            </c:numRef>
          </c:val>
          <c:extLst>
            <c:ext xmlns:c16="http://schemas.microsoft.com/office/drawing/2014/chart" uri="{C3380CC4-5D6E-409C-BE32-E72D297353CC}">
              <c16:uniqueId val="{00000004-17F2-4333-A9B2-F01CB86F8E85}"/>
            </c:ext>
          </c:extLst>
        </c:ser>
        <c:ser>
          <c:idx val="2"/>
          <c:order val="2"/>
          <c:spPr>
            <a:solidFill>
              <a:schemeClr val="accent1"/>
            </a:solidFill>
            <a:ln>
              <a:noFill/>
            </a:ln>
          </c:spPr>
          <c:invertIfNegative val="0"/>
          <c:dLbls>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7F2-4333-A9B2-F01CB86F8E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1">
                  <c:v>1</c:v>
                </c:pt>
              </c:numCache>
            </c:numRef>
          </c:val>
          <c:extLst>
            <c:ext xmlns:c16="http://schemas.microsoft.com/office/drawing/2014/chart" uri="{C3380CC4-5D6E-409C-BE32-E72D297353CC}">
              <c16:uniqueId val="{00000006-17F2-4333-A9B2-F01CB86F8E85}"/>
            </c:ext>
          </c:extLst>
        </c:ser>
        <c:dLbls>
          <c:showLegendKey val="0"/>
          <c:showVal val="0"/>
          <c:showCatName val="0"/>
          <c:showSerName val="0"/>
          <c:showPercent val="0"/>
          <c:showBubbleSize val="0"/>
        </c:dLbls>
        <c:gapWidth val="80"/>
        <c:overlap val="100"/>
        <c:axId val="1861557039"/>
        <c:axId val="1"/>
      </c:barChart>
      <c:catAx>
        <c:axId val="186155703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127429805615549"/>
          <c:min val="0"/>
        </c:scaling>
        <c:delete val="1"/>
        <c:axPos val="l"/>
        <c:numFmt formatCode="General" sourceLinked="1"/>
        <c:majorTickMark val="out"/>
        <c:minorTickMark val="none"/>
        <c:tickLblPos val="nextTo"/>
        <c:crossAx val="1861557039"/>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61486753657571E-2"/>
          <c:y val="3.4414295168762411E-2"/>
          <c:w val="0.9588770264926848"/>
          <c:h val="0.93117140966247514"/>
        </c:manualLayout>
      </c:layout>
      <c:barChart>
        <c:barDir val="col"/>
        <c:grouping val="stacked"/>
        <c:varyColors val="0"/>
        <c:ser>
          <c:idx val="0"/>
          <c:order val="0"/>
          <c:spPr>
            <a:solidFill>
              <a:schemeClr val="accent6"/>
            </a:solidFill>
            <a:ln>
              <a:noFill/>
            </a:ln>
          </c:spPr>
          <c:invertIfNegative val="0"/>
          <c:dLbls>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71-40DD-9486-2B1502EFE28C}"/>
                </c:ext>
              </c:extLst>
            </c:dLbl>
            <c:dLbl>
              <c:idx val="2"/>
              <c:layout>
                <c:manualLayout>
                  <c:x val="0"/>
                  <c:y val="-0.25281270681667772"/>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71-40DD-9486-2B1502EFE28C}"/>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71-40DD-9486-2B1502EFE28C}"/>
                </c:ext>
              </c:extLst>
            </c:dLbl>
            <c:dLbl>
              <c:idx val="4"/>
              <c:layout>
                <c:manualLayout>
                  <c:x val="0"/>
                  <c:y val="-6.6181336863004633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71-40DD-9486-2B1502EFE28C}"/>
                </c:ext>
              </c:extLst>
            </c:dLbl>
            <c:dLbl>
              <c:idx val="5"/>
              <c:layout>
                <c:manualLayout>
                  <c:x val="0"/>
                  <c:y val="-0.22501654533421575"/>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71-40DD-9486-2B1502EFE28C}"/>
                </c:ext>
              </c:extLst>
            </c:dLbl>
            <c:dLbl>
              <c:idx val="6"/>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71-40DD-9486-2B1502EFE2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12.037336024217964</c:v>
                </c:pt>
                <c:pt idx="1">
                  <c:v>6</c:v>
                </c:pt>
                <c:pt idx="2">
                  <c:v>7</c:v>
                </c:pt>
                <c:pt idx="3">
                  <c:v>4</c:v>
                </c:pt>
                <c:pt idx="4">
                  <c:v>5</c:v>
                </c:pt>
                <c:pt idx="5">
                  <c:v>6</c:v>
                </c:pt>
                <c:pt idx="6">
                  <c:v>4</c:v>
                </c:pt>
              </c:numCache>
            </c:numRef>
          </c:val>
          <c:extLst>
            <c:ext xmlns:c16="http://schemas.microsoft.com/office/drawing/2014/chart" uri="{C3380CC4-5D6E-409C-BE32-E72D297353CC}">
              <c16:uniqueId val="{00000006-B371-40DD-9486-2B1502EFE28C}"/>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1-40DD-9486-2B1502EFE28C}"/>
                </c:ext>
              </c:extLst>
            </c:dLbl>
            <c:dLbl>
              <c:idx val="3"/>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371-40DD-9486-2B1502EFE2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c:v>
                </c:pt>
                <c:pt idx="1">
                  <c:v>1</c:v>
                </c:pt>
                <c:pt idx="3">
                  <c:v>2</c:v>
                </c:pt>
                <c:pt idx="4">
                  <c:v>1</c:v>
                </c:pt>
                <c:pt idx="6">
                  <c:v>1</c:v>
                </c:pt>
              </c:numCache>
            </c:numRef>
          </c:val>
          <c:extLst>
            <c:ext xmlns:c16="http://schemas.microsoft.com/office/drawing/2014/chart" uri="{C3380CC4-5D6E-409C-BE32-E72D297353CC}">
              <c16:uniqueId val="{00000009-B371-40DD-9486-2B1502EFE28C}"/>
            </c:ext>
          </c:extLst>
        </c:ser>
        <c:dLbls>
          <c:showLegendKey val="0"/>
          <c:showVal val="0"/>
          <c:showCatName val="0"/>
          <c:showSerName val="0"/>
          <c:showPercent val="0"/>
          <c:showBubbleSize val="0"/>
        </c:dLbls>
        <c:gapWidth val="80"/>
        <c:overlap val="100"/>
        <c:axId val="1951853855"/>
        <c:axId val="1"/>
      </c:barChart>
      <c:catAx>
        <c:axId val="195185385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7.037336024217964"/>
          <c:min val="0"/>
        </c:scaling>
        <c:delete val="1"/>
        <c:axPos val="l"/>
        <c:numFmt formatCode="General" sourceLinked="1"/>
        <c:majorTickMark val="out"/>
        <c:minorTickMark val="none"/>
        <c:tickLblPos val="nextTo"/>
        <c:crossAx val="195185385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52305366591082E-2"/>
          <c:y val="3.4414295168762411E-2"/>
          <c:w val="0.96069538926681786"/>
          <c:h val="0.93117140966247514"/>
        </c:manualLayout>
      </c:layout>
      <c:barChart>
        <c:barDir val="col"/>
        <c:grouping val="stacked"/>
        <c:varyColors val="0"/>
        <c:ser>
          <c:idx val="0"/>
          <c:order val="0"/>
          <c:spPr>
            <a:solidFill>
              <a:schemeClr val="accent6"/>
            </a:solidFill>
            <a:ln>
              <a:noFill/>
            </a:ln>
          </c:spPr>
          <c:invertIfNegative val="0"/>
          <c:dLbls>
            <c:dLbl>
              <c:idx val="0"/>
              <c:layout>
                <c:manualLayout>
                  <c:x val="0"/>
                  <c:y val="-6.6181336863004633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E6-4EC5-9FCA-DD4B20C9194E}"/>
                </c:ext>
              </c:extLst>
            </c:dLbl>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E6-4EC5-9FCA-DD4B20C9194E}"/>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E6-4EC5-9FCA-DD4B20C9194E}"/>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E6-4EC5-9FCA-DD4B20C919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26</c:v>
                </c:pt>
                <c:pt idx="1">
                  <c:v>32</c:v>
                </c:pt>
                <c:pt idx="2">
                  <c:v>28</c:v>
                </c:pt>
                <c:pt idx="3">
                  <c:v>9</c:v>
                </c:pt>
              </c:numCache>
            </c:numRef>
          </c:val>
          <c:extLst>
            <c:ext xmlns:c16="http://schemas.microsoft.com/office/drawing/2014/chart" uri="{C3380CC4-5D6E-409C-BE32-E72D297353CC}">
              <c16:uniqueId val="{00000004-10E6-4EC5-9FCA-DD4B20C9194E}"/>
            </c:ext>
          </c:extLst>
        </c:ser>
        <c:ser>
          <c:idx val="1"/>
          <c:order val="1"/>
          <c:spPr>
            <a:solidFill>
              <a:srgbClr val="C30C3E"/>
            </a:solidFill>
            <a:ln>
              <a:noFill/>
            </a:ln>
          </c:spPr>
          <c:invertIfNegative val="0"/>
          <c:dLbls>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E6-4EC5-9FCA-DD4B20C919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1</c:v>
                </c:pt>
                <c:pt idx="2">
                  <c:v>4</c:v>
                </c:pt>
                <c:pt idx="3">
                  <c:v>1</c:v>
                </c:pt>
              </c:numCache>
            </c:numRef>
          </c:val>
          <c:extLst>
            <c:ext xmlns:c16="http://schemas.microsoft.com/office/drawing/2014/chart" uri="{C3380CC4-5D6E-409C-BE32-E72D297353CC}">
              <c16:uniqueId val="{00000006-10E6-4EC5-9FCA-DD4B20C9194E}"/>
            </c:ext>
          </c:extLst>
        </c:ser>
        <c:dLbls>
          <c:showLegendKey val="0"/>
          <c:showVal val="0"/>
          <c:showCatName val="0"/>
          <c:showSerName val="0"/>
          <c:showPercent val="0"/>
          <c:showBubbleSize val="0"/>
        </c:dLbls>
        <c:gapWidth val="80"/>
        <c:overlap val="100"/>
        <c:axId val="1861594063"/>
        <c:axId val="1"/>
      </c:barChart>
      <c:catAx>
        <c:axId val="186159406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
          <c:min val="0"/>
        </c:scaling>
        <c:delete val="1"/>
        <c:axPos val="l"/>
        <c:numFmt formatCode="General" sourceLinked="1"/>
        <c:majorTickMark val="out"/>
        <c:minorTickMark val="none"/>
        <c:tickLblPos val="nextTo"/>
        <c:crossAx val="1861594063"/>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78313253012049E-2"/>
          <c:y val="3.2994923857868022E-2"/>
          <c:w val="0.96084337349397586"/>
          <c:h val="0.93401015228426398"/>
        </c:manualLayout>
      </c:layout>
      <c:barChart>
        <c:barDir val="col"/>
        <c:grouping val="stacked"/>
        <c:varyColors val="0"/>
        <c:ser>
          <c:idx val="0"/>
          <c:order val="0"/>
          <c:spPr>
            <a:solidFill>
              <a:schemeClr val="accent6"/>
            </a:solidFill>
            <a:ln>
              <a:noFill/>
            </a:ln>
          </c:spPr>
          <c:invertIfNegative val="0"/>
          <c:dLbls>
            <c:dLbl>
              <c:idx val="1"/>
              <c:layout>
                <c:manualLayout>
                  <c:x val="0"/>
                  <c:y val="-0.2645939086294416"/>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2A-4571-9362-19D83E562A1E}"/>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2A-4571-9362-19D83E562A1E}"/>
                </c:ext>
              </c:extLst>
            </c:dLbl>
            <c:dLbl>
              <c:idx val="3"/>
              <c:layout>
                <c:manualLayout>
                  <c:x val="0"/>
                  <c:y val="-0.23477157360406092"/>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2A-4571-9362-19D83E562A1E}"/>
                </c:ext>
              </c:extLst>
            </c:dLbl>
            <c:dLbl>
              <c:idx val="4"/>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72A-4571-9362-19D83E562A1E}"/>
                </c:ext>
              </c:extLst>
            </c:dLbl>
            <c:dLbl>
              <c:idx val="5"/>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2A-4571-9362-19D83E562A1E}"/>
                </c:ext>
              </c:extLst>
            </c:dLbl>
            <c:dLbl>
              <c:idx val="6"/>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2A-4571-9362-19D83E562A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11.614271938283508</c:v>
                </c:pt>
                <c:pt idx="1">
                  <c:v>7</c:v>
                </c:pt>
                <c:pt idx="2">
                  <c:v>6</c:v>
                </c:pt>
                <c:pt idx="3">
                  <c:v>6</c:v>
                </c:pt>
                <c:pt idx="4">
                  <c:v>5</c:v>
                </c:pt>
                <c:pt idx="5">
                  <c:v>5</c:v>
                </c:pt>
                <c:pt idx="6">
                  <c:v>4</c:v>
                </c:pt>
              </c:numCache>
            </c:numRef>
          </c:val>
          <c:extLst>
            <c:ext xmlns:c16="http://schemas.microsoft.com/office/drawing/2014/chart" uri="{C3380CC4-5D6E-409C-BE32-E72D297353CC}">
              <c16:uniqueId val="{00000006-C72A-4571-9362-19D83E562A1E}"/>
            </c:ext>
          </c:extLst>
        </c:ser>
        <c:ser>
          <c:idx val="1"/>
          <c:order val="1"/>
          <c:spPr>
            <a:solidFill>
              <a:srgbClr val="C30C3E"/>
            </a:solidFill>
            <a:ln>
              <a:noFill/>
            </a:ln>
          </c:spPr>
          <c:invertIfNegative val="0"/>
          <c:dLbls>
            <c:dLbl>
              <c:idx val="0"/>
              <c:layout>
                <c:manualLayout>
                  <c:x val="0"/>
                  <c:y val="-6.3451776649746188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72A-4571-9362-19D83E562A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4</c:v>
                </c:pt>
                <c:pt idx="2">
                  <c:v>1</c:v>
                </c:pt>
                <c:pt idx="4">
                  <c:v>1</c:v>
                </c:pt>
                <c:pt idx="5">
                  <c:v>1</c:v>
                </c:pt>
                <c:pt idx="6">
                  <c:v>1</c:v>
                </c:pt>
              </c:numCache>
            </c:numRef>
          </c:val>
          <c:extLst>
            <c:ext xmlns:c16="http://schemas.microsoft.com/office/drawing/2014/chart" uri="{C3380CC4-5D6E-409C-BE32-E72D297353CC}">
              <c16:uniqueId val="{00000008-C72A-4571-9362-19D83E562A1E}"/>
            </c:ext>
          </c:extLst>
        </c:ser>
        <c:dLbls>
          <c:showLegendKey val="0"/>
          <c:showVal val="0"/>
          <c:showCatName val="0"/>
          <c:showSerName val="0"/>
          <c:showPercent val="0"/>
          <c:showBubbleSize val="0"/>
        </c:dLbls>
        <c:gapWidth val="80"/>
        <c:overlap val="100"/>
        <c:axId val="1951910527"/>
        <c:axId val="1"/>
      </c:barChart>
      <c:catAx>
        <c:axId val="195191052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614271938283508"/>
          <c:min val="0"/>
        </c:scaling>
        <c:delete val="1"/>
        <c:axPos val="l"/>
        <c:numFmt formatCode="General" sourceLinked="1"/>
        <c:majorTickMark val="out"/>
        <c:minorTickMark val="none"/>
        <c:tickLblPos val="nextTo"/>
        <c:crossAx val="1951910527"/>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15396458814474E-2"/>
          <c:y val="3.2994923857868022E-2"/>
          <c:w val="0.9599692070823711"/>
          <c:h val="0.93401015228426398"/>
        </c:manualLayout>
      </c:layout>
      <c:barChart>
        <c:barDir val="col"/>
        <c:grouping val="stacked"/>
        <c:varyColors val="0"/>
        <c:ser>
          <c:idx val="0"/>
          <c:order val="0"/>
          <c:spPr>
            <a:solidFill>
              <a:schemeClr val="accent6"/>
            </a:solidFill>
            <a:ln>
              <a:noFill/>
            </a:ln>
          </c:spPr>
          <c:invertIfNegative val="0"/>
          <c:dLbls>
            <c:dLbl>
              <c:idx val="3"/>
              <c:layout>
                <c:manualLayout>
                  <c:x val="0"/>
                  <c:y val="-6.3451776649746188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70-4A48-A688-7DB3901EE1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18.38958534233366</c:v>
                </c:pt>
                <c:pt idx="1">
                  <c:v>27.38958534233366</c:v>
                </c:pt>
                <c:pt idx="2">
                  <c:v>25.38958534233366</c:v>
                </c:pt>
                <c:pt idx="3">
                  <c:v>9</c:v>
                </c:pt>
              </c:numCache>
            </c:numRef>
          </c:val>
          <c:extLst>
            <c:ext xmlns:c16="http://schemas.microsoft.com/office/drawing/2014/chart" uri="{C3380CC4-5D6E-409C-BE32-E72D297353CC}">
              <c16:uniqueId val="{00000001-1B70-4A48-A688-7DB3901EE1BB}"/>
            </c:ext>
          </c:extLst>
        </c:ser>
        <c:ser>
          <c:idx val="1"/>
          <c:order val="1"/>
          <c:spPr>
            <a:solidFill>
              <a:srgbClr val="C30C3E"/>
            </a:solidFill>
            <a:ln>
              <a:noFill/>
            </a:ln>
          </c:spPr>
          <c:invertIfNegative val="0"/>
          <c:dLbls>
            <c:dLbl>
              <c:idx val="0"/>
              <c:layout>
                <c:manualLayout>
                  <c:x val="-3.3102386451116246E-2"/>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B70-4A48-A688-7DB3901EE1BB}"/>
                </c:ext>
              </c:extLst>
            </c:dLbl>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70-4A48-A688-7DB3901EE1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c:v>
                </c:pt>
                <c:pt idx="1">
                  <c:v>1</c:v>
                </c:pt>
                <c:pt idx="2">
                  <c:v>2</c:v>
                </c:pt>
                <c:pt idx="3">
                  <c:v>1</c:v>
                </c:pt>
              </c:numCache>
            </c:numRef>
          </c:val>
          <c:extLst>
            <c:ext xmlns:c16="http://schemas.microsoft.com/office/drawing/2014/chart" uri="{C3380CC4-5D6E-409C-BE32-E72D297353CC}">
              <c16:uniqueId val="{00000004-1B70-4A48-A688-7DB3901EE1BB}"/>
            </c:ext>
          </c:extLst>
        </c:ser>
        <c:ser>
          <c:idx val="2"/>
          <c:order val="2"/>
          <c:spPr>
            <a:solidFill>
              <a:schemeClr val="accent1"/>
            </a:solidFill>
            <a:ln>
              <a:noFill/>
            </a:ln>
          </c:spPr>
          <c:invertIfNegative val="0"/>
          <c:val>
            <c:numRef>
              <c:f>Sheet1!$A$3:$D$3</c:f>
              <c:numCache>
                <c:formatCode>General</c:formatCode>
                <c:ptCount val="4"/>
                <c:pt idx="0">
                  <c:v>1</c:v>
                </c:pt>
              </c:numCache>
            </c:numRef>
          </c:val>
          <c:extLst>
            <c:ext xmlns:c16="http://schemas.microsoft.com/office/drawing/2014/chart" uri="{C3380CC4-5D6E-409C-BE32-E72D297353CC}">
              <c16:uniqueId val="{00000005-1B70-4A48-A688-7DB3901EE1BB}"/>
            </c:ext>
          </c:extLst>
        </c:ser>
        <c:dLbls>
          <c:showLegendKey val="0"/>
          <c:showVal val="0"/>
          <c:showCatName val="0"/>
          <c:showSerName val="0"/>
          <c:showPercent val="0"/>
          <c:showBubbleSize val="0"/>
        </c:dLbls>
        <c:gapWidth val="80"/>
        <c:overlap val="100"/>
        <c:axId val="1147110895"/>
        <c:axId val="1"/>
      </c:barChart>
      <c:catAx>
        <c:axId val="114711089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8.38958534233366"/>
          <c:min val="0"/>
        </c:scaling>
        <c:delete val="1"/>
        <c:axPos val="l"/>
        <c:numFmt formatCode="General" sourceLinked="1"/>
        <c:majorTickMark val="out"/>
        <c:minorTickMark val="none"/>
        <c:tickLblPos val="nextTo"/>
        <c:crossAx val="1147110895"/>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67170953101363E-2"/>
          <c:y val="4.0466926070038912E-2"/>
          <c:w val="0.96066565809379723"/>
          <c:h val="0.91906614785992213"/>
        </c:manualLayout>
      </c:layout>
      <c:barChart>
        <c:barDir val="col"/>
        <c:grouping val="stacked"/>
        <c:varyColors val="0"/>
        <c:ser>
          <c:idx val="0"/>
          <c:order val="0"/>
          <c:spPr>
            <a:solidFill>
              <a:schemeClr val="accent6"/>
            </a:solidFill>
            <a:ln>
              <a:noFill/>
            </a:ln>
          </c:spPr>
          <c:invertIfNegative val="0"/>
          <c:dLbls>
            <c:dLbl>
              <c:idx val="1"/>
              <c:layout>
                <c:manualLayout>
                  <c:x val="0"/>
                  <c:y val="-7.7821011673151756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A18-4A09-8B77-1A9828565ECB}"/>
                </c:ext>
              </c:extLst>
            </c:dLbl>
            <c:dLbl>
              <c:idx val="2"/>
              <c:layout>
                <c:manualLayout>
                  <c:x val="0"/>
                  <c:y val="-0.24357976653696498"/>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A18-4A09-8B77-1A9828565ECB}"/>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A18-4A09-8B77-1A9828565ECB}"/>
                </c:ext>
              </c:extLst>
            </c:dLbl>
            <c:dLbl>
              <c:idx val="4"/>
              <c:layout>
                <c:manualLayout>
                  <c:x val="0"/>
                  <c:y val="-0.22023346303501945"/>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A18-4A09-8B77-1A9828565ECB}"/>
                </c:ext>
              </c:extLst>
            </c:dLbl>
            <c:dLbl>
              <c:idx val="5"/>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A18-4A09-8B77-1A9828565ECB}"/>
                </c:ext>
              </c:extLst>
            </c:dLbl>
            <c:dLbl>
              <c:idx val="6"/>
              <c:layout>
                <c:manualLayout>
                  <c:x val="0"/>
                  <c:y val="-7.7821011673151756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A18-4A09-8B77-1A9828565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12.872596153846153</c:v>
                </c:pt>
                <c:pt idx="1">
                  <c:v>6</c:v>
                </c:pt>
                <c:pt idx="2">
                  <c:v>7</c:v>
                </c:pt>
                <c:pt idx="3">
                  <c:v>4</c:v>
                </c:pt>
                <c:pt idx="4">
                  <c:v>6</c:v>
                </c:pt>
                <c:pt idx="5">
                  <c:v>5</c:v>
                </c:pt>
                <c:pt idx="6">
                  <c:v>2</c:v>
                </c:pt>
              </c:numCache>
            </c:numRef>
          </c:val>
          <c:extLst>
            <c:ext xmlns:c16="http://schemas.microsoft.com/office/drawing/2014/chart" uri="{C3380CC4-5D6E-409C-BE32-E72D297353CC}">
              <c16:uniqueId val="{00000006-2A18-4A09-8B77-1A9828565ECB}"/>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A18-4A09-8B77-1A9828565ECB}"/>
                </c:ext>
              </c:extLst>
            </c:dLbl>
            <c:dLbl>
              <c:idx val="3"/>
              <c:layout>
                <c:manualLayout>
                  <c:x val="0"/>
                  <c:y val="-7.7821011673151756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A18-4A09-8B77-1A9828565ECB}"/>
                </c:ext>
              </c:extLst>
            </c:dLbl>
            <c:dLbl>
              <c:idx val="6"/>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A18-4A09-8B77-1A9828565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7</c:v>
                </c:pt>
                <c:pt idx="1">
                  <c:v>1</c:v>
                </c:pt>
                <c:pt idx="3">
                  <c:v>2</c:v>
                </c:pt>
                <c:pt idx="5">
                  <c:v>1</c:v>
                </c:pt>
                <c:pt idx="6">
                  <c:v>3</c:v>
                </c:pt>
              </c:numCache>
            </c:numRef>
          </c:val>
          <c:extLst>
            <c:ext xmlns:c16="http://schemas.microsoft.com/office/drawing/2014/chart" uri="{C3380CC4-5D6E-409C-BE32-E72D297353CC}">
              <c16:uniqueId val="{0000000A-2A18-4A09-8B77-1A9828565ECB}"/>
            </c:ext>
          </c:extLst>
        </c:ser>
        <c:dLbls>
          <c:showLegendKey val="0"/>
          <c:showVal val="0"/>
          <c:showCatName val="0"/>
          <c:showSerName val="0"/>
          <c:showPercent val="0"/>
          <c:showBubbleSize val="0"/>
        </c:dLbls>
        <c:gapWidth val="80"/>
        <c:overlap val="100"/>
        <c:axId val="2026777792"/>
        <c:axId val="1"/>
      </c:barChart>
      <c:catAx>
        <c:axId val="20267777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9.872596153846153"/>
          <c:min val="0"/>
        </c:scaling>
        <c:delete val="1"/>
        <c:axPos val="l"/>
        <c:numFmt formatCode="General" sourceLinked="1"/>
        <c:majorTickMark val="out"/>
        <c:minorTickMark val="none"/>
        <c:tickLblPos val="nextTo"/>
        <c:crossAx val="2026777792"/>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27179046801201E-2"/>
          <c:y val="4.0466926070038912E-2"/>
          <c:w val="0.95534564190639759"/>
          <c:h val="0.91906614785992213"/>
        </c:manualLayout>
      </c:layout>
      <c:barChart>
        <c:barDir val="col"/>
        <c:grouping val="stacked"/>
        <c:varyColors val="0"/>
        <c:ser>
          <c:idx val="0"/>
          <c:order val="0"/>
          <c:spPr>
            <a:solidFill>
              <a:schemeClr val="accent6"/>
            </a:solidFill>
            <a:ln>
              <a:noFill/>
            </a:ln>
          </c:spPr>
          <c:invertIfNegative val="0"/>
          <c:dLbls>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C40-42AE-88B5-F61769DF78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17.96995192307692</c:v>
                </c:pt>
                <c:pt idx="1">
                  <c:v>23.96995192307692</c:v>
                </c:pt>
                <c:pt idx="2">
                  <c:v>24.96995192307692</c:v>
                </c:pt>
                <c:pt idx="3">
                  <c:v>9</c:v>
                </c:pt>
              </c:numCache>
            </c:numRef>
          </c:val>
          <c:extLst>
            <c:ext xmlns:c16="http://schemas.microsoft.com/office/drawing/2014/chart" uri="{C3380CC4-5D6E-409C-BE32-E72D297353CC}">
              <c16:uniqueId val="{00000001-4C40-42AE-88B5-F61769DF7818}"/>
            </c:ext>
          </c:extLst>
        </c:ser>
        <c:ser>
          <c:idx val="1"/>
          <c:order val="1"/>
          <c:spPr>
            <a:solidFill>
              <a:srgbClr val="C30C3E"/>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2-4C40-42AE-88B5-F61769DF7818}"/>
              </c:ext>
            </c:extLst>
          </c:dPt>
          <c:val>
            <c:numRef>
              <c:f>Sheet1!$A$2:$D$2</c:f>
              <c:numCache>
                <c:formatCode>General</c:formatCode>
                <c:ptCount val="4"/>
                <c:pt idx="0">
                  <c:v>2</c:v>
                </c:pt>
                <c:pt idx="1">
                  <c:v>1</c:v>
                </c:pt>
                <c:pt idx="2">
                  <c:v>1</c:v>
                </c:pt>
                <c:pt idx="3">
                  <c:v>1</c:v>
                </c:pt>
              </c:numCache>
            </c:numRef>
          </c:val>
          <c:extLst>
            <c:ext xmlns:c16="http://schemas.microsoft.com/office/drawing/2014/chart" uri="{C3380CC4-5D6E-409C-BE32-E72D297353CC}">
              <c16:uniqueId val="{00000003-4C40-42AE-88B5-F61769DF7818}"/>
            </c:ext>
          </c:extLst>
        </c:ser>
        <c:ser>
          <c:idx val="2"/>
          <c:order val="2"/>
          <c:spPr>
            <a:solidFill>
              <a:srgbClr val="C30C3E"/>
            </a:solidFill>
            <a:ln>
              <a:noFill/>
            </a:ln>
          </c:spPr>
          <c:invertIfNegative val="0"/>
          <c:val>
            <c:numRef>
              <c:f>Sheet1!$A$3:$D$3</c:f>
              <c:numCache>
                <c:formatCode>General</c:formatCode>
                <c:ptCount val="4"/>
                <c:pt idx="1">
                  <c:v>2</c:v>
                </c:pt>
              </c:numCache>
            </c:numRef>
          </c:val>
          <c:extLst>
            <c:ext xmlns:c16="http://schemas.microsoft.com/office/drawing/2014/chart" uri="{C3380CC4-5D6E-409C-BE32-E72D297353CC}">
              <c16:uniqueId val="{00000004-4C40-42AE-88B5-F61769DF7818}"/>
            </c:ext>
          </c:extLst>
        </c:ser>
        <c:dLbls>
          <c:showLegendKey val="0"/>
          <c:showVal val="0"/>
          <c:showCatName val="0"/>
          <c:showSerName val="0"/>
          <c:showPercent val="0"/>
          <c:showBubbleSize val="0"/>
        </c:dLbls>
        <c:gapWidth val="80"/>
        <c:overlap val="100"/>
        <c:axId val="2026760320"/>
        <c:axId val="1"/>
      </c:barChart>
      <c:catAx>
        <c:axId val="20267603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96995192307692"/>
          <c:min val="0"/>
        </c:scaling>
        <c:delete val="1"/>
        <c:axPos val="l"/>
        <c:numFmt formatCode="General" sourceLinked="1"/>
        <c:majorTickMark val="out"/>
        <c:minorTickMark val="none"/>
        <c:tickLblPos val="nextTo"/>
        <c:crossAx val="2026760320"/>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15239532251982E-2"/>
          <c:y val="3.5040431266846361E-2"/>
          <c:w val="0.96076952093549606"/>
          <c:h val="0.92991913746630728"/>
        </c:manualLayout>
      </c:layout>
      <c:barChart>
        <c:barDir val="col"/>
        <c:grouping val="stacked"/>
        <c:varyColors val="0"/>
        <c:ser>
          <c:idx val="0"/>
          <c:order val="0"/>
          <c:spPr>
            <a:solidFill>
              <a:schemeClr val="accent6"/>
            </a:solidFill>
            <a:ln>
              <a:noFill/>
            </a:ln>
          </c:spPr>
          <c:invertIfNegative val="0"/>
          <c:dLbls>
            <c:dLbl>
              <c:idx val="1"/>
              <c:layout>
                <c:manualLayout>
                  <c:x val="0"/>
                  <c:y val="-0.24123989218328842"/>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34-4AA6-8D60-16F0539759B8}"/>
                </c:ext>
              </c:extLst>
            </c:dLbl>
            <c:dLbl>
              <c:idx val="2"/>
              <c:layout>
                <c:manualLayout>
                  <c:x val="0"/>
                  <c:y val="-6.738544474393531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34-4AA6-8D60-16F0539759B8}"/>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34-4AA6-8D60-16F0539759B8}"/>
                </c:ext>
              </c:extLst>
            </c:dLbl>
            <c:dLbl>
              <c:idx val="4"/>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34-4AA6-8D60-16F0539759B8}"/>
                </c:ext>
              </c:extLst>
            </c:dLbl>
            <c:dLbl>
              <c:idx val="5"/>
              <c:layout>
                <c:manualLayout>
                  <c:x val="0"/>
                  <c:y val="-0.21698113207547171"/>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34-4AA6-8D60-16F0539759B8}"/>
                </c:ext>
              </c:extLst>
            </c:dLbl>
            <c:dLbl>
              <c:idx val="6"/>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434-4AA6-8D60-16F0539759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12.456790123456791</c:v>
                </c:pt>
                <c:pt idx="1">
                  <c:v>7</c:v>
                </c:pt>
                <c:pt idx="2">
                  <c:v>6</c:v>
                </c:pt>
                <c:pt idx="3">
                  <c:v>3</c:v>
                </c:pt>
                <c:pt idx="4">
                  <c:v>5</c:v>
                </c:pt>
                <c:pt idx="5">
                  <c:v>6</c:v>
                </c:pt>
                <c:pt idx="6">
                  <c:v>4</c:v>
                </c:pt>
              </c:numCache>
            </c:numRef>
          </c:val>
          <c:extLst>
            <c:ext xmlns:c16="http://schemas.microsoft.com/office/drawing/2014/chart" uri="{C3380CC4-5D6E-409C-BE32-E72D297353CC}">
              <c16:uniqueId val="{00000006-E434-4AA6-8D60-16F0539759B8}"/>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434-4AA6-8D60-16F0539759B8}"/>
                </c:ext>
              </c:extLst>
            </c:dLbl>
            <c:dLbl>
              <c:idx val="3"/>
              <c:layout>
                <c:manualLayout>
                  <c:x val="0"/>
                  <c:y val="-6.7385444743935314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434-4AA6-8D60-16F0539759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6</c:v>
                </c:pt>
                <c:pt idx="2">
                  <c:v>1</c:v>
                </c:pt>
                <c:pt idx="3">
                  <c:v>3</c:v>
                </c:pt>
                <c:pt idx="4">
                  <c:v>1</c:v>
                </c:pt>
                <c:pt idx="6">
                  <c:v>1</c:v>
                </c:pt>
              </c:numCache>
            </c:numRef>
          </c:val>
          <c:extLst>
            <c:ext xmlns:c16="http://schemas.microsoft.com/office/drawing/2014/chart" uri="{C3380CC4-5D6E-409C-BE32-E72D297353CC}">
              <c16:uniqueId val="{00000009-E434-4AA6-8D60-16F0539759B8}"/>
            </c:ext>
          </c:extLst>
        </c:ser>
        <c:dLbls>
          <c:showLegendKey val="0"/>
          <c:showVal val="0"/>
          <c:showCatName val="0"/>
          <c:showSerName val="0"/>
          <c:showPercent val="0"/>
          <c:showBubbleSize val="0"/>
        </c:dLbls>
        <c:gapWidth val="80"/>
        <c:overlap val="100"/>
        <c:axId val="478867056"/>
        <c:axId val="1"/>
      </c:barChart>
      <c:catAx>
        <c:axId val="4788670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456790123456791"/>
          <c:min val="0"/>
        </c:scaling>
        <c:delete val="1"/>
        <c:axPos val="l"/>
        <c:numFmt formatCode="General" sourceLinked="1"/>
        <c:majorTickMark val="out"/>
        <c:minorTickMark val="none"/>
        <c:tickLblPos val="nextTo"/>
        <c:crossAx val="47886705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52305366591082E-2"/>
          <c:y val="3.4899328859060399E-2"/>
          <c:w val="0.96069538926681786"/>
          <c:h val="0.93020134228187923"/>
        </c:manualLayout>
      </c:layout>
      <c:barChart>
        <c:barDir val="col"/>
        <c:grouping val="stacked"/>
        <c:varyColors val="0"/>
        <c:ser>
          <c:idx val="0"/>
          <c:order val="0"/>
          <c:spPr>
            <a:solidFill>
              <a:schemeClr val="accent6"/>
            </a:solidFill>
            <a:ln>
              <a:noFill/>
            </a:ln>
          </c:spPr>
          <c:invertIfNegative val="0"/>
          <c:dLbls>
            <c:dLbl>
              <c:idx val="3"/>
              <c:layout>
                <c:manualLayout>
                  <c:x val="0"/>
                  <c:y val="-0.24832214765100671"/>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DD-4D98-AFF3-EE95AAC084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17.141466613387429</c:v>
                </c:pt>
                <c:pt idx="1">
                  <c:v>21.141466613387429</c:v>
                </c:pt>
                <c:pt idx="2">
                  <c:v>20.141466613387429</c:v>
                </c:pt>
                <c:pt idx="3">
                  <c:v>10</c:v>
                </c:pt>
              </c:numCache>
            </c:numRef>
          </c:val>
          <c:extLst>
            <c:ext xmlns:c16="http://schemas.microsoft.com/office/drawing/2014/chart" uri="{C3380CC4-5D6E-409C-BE32-E72D297353CC}">
              <c16:uniqueId val="{00000001-91DD-4D98-AFF3-EE95AAC084BA}"/>
            </c:ext>
          </c:extLst>
        </c:ser>
        <c:ser>
          <c:idx val="1"/>
          <c:order val="1"/>
          <c:spPr>
            <a:solidFill>
              <a:srgbClr val="C30C3E"/>
            </a:solidFill>
            <a:ln>
              <a:noFill/>
            </a:ln>
          </c:spPr>
          <c:invertIfNegative val="0"/>
          <c:dLbls>
            <c:dLbl>
              <c:idx val="1"/>
              <c:layout>
                <c:manualLayout>
                  <c:x val="-3.3257747543461828E-2"/>
                  <c:y val="-6.711409395973154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DD-4D98-AFF3-EE95AAC084BA}"/>
                </c:ext>
              </c:extLst>
            </c:dLbl>
            <c:dLbl>
              <c:idx val="2"/>
              <c:layout>
                <c:manualLayout>
                  <c:x val="-3.3257747543461828E-2"/>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DD-4D98-AFF3-EE95AAC084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2</c:v>
                </c:pt>
                <c:pt idx="2">
                  <c:v>2</c:v>
                </c:pt>
              </c:numCache>
            </c:numRef>
          </c:val>
          <c:extLst>
            <c:ext xmlns:c16="http://schemas.microsoft.com/office/drawing/2014/chart" uri="{C3380CC4-5D6E-409C-BE32-E72D297353CC}">
              <c16:uniqueId val="{00000004-91DD-4D98-AFF3-EE95AAC084BA}"/>
            </c:ext>
          </c:extLst>
        </c:ser>
        <c:ser>
          <c:idx val="2"/>
          <c:order val="2"/>
          <c:spPr>
            <a:solidFill>
              <a:schemeClr val="accent1"/>
            </a:solidFill>
            <a:ln>
              <a:noFill/>
            </a:ln>
          </c:spPr>
          <c:invertIfNegative val="0"/>
          <c:val>
            <c:numRef>
              <c:f>Sheet1!$A$3:$D$3</c:f>
              <c:numCache>
                <c:formatCode>General</c:formatCode>
                <c:ptCount val="4"/>
                <c:pt idx="1">
                  <c:v>1</c:v>
                </c:pt>
                <c:pt idx="2">
                  <c:v>1</c:v>
                </c:pt>
              </c:numCache>
            </c:numRef>
          </c:val>
          <c:extLst>
            <c:ext xmlns:c16="http://schemas.microsoft.com/office/drawing/2014/chart" uri="{C3380CC4-5D6E-409C-BE32-E72D297353CC}">
              <c16:uniqueId val="{00000005-91DD-4D98-AFF3-EE95AAC084BA}"/>
            </c:ext>
          </c:extLst>
        </c:ser>
        <c:dLbls>
          <c:showLegendKey val="0"/>
          <c:showVal val="0"/>
          <c:showCatName val="0"/>
          <c:showSerName val="0"/>
          <c:showPercent val="0"/>
          <c:showBubbleSize val="0"/>
        </c:dLbls>
        <c:gapWidth val="80"/>
        <c:overlap val="100"/>
        <c:axId val="843777535"/>
        <c:axId val="1"/>
      </c:barChart>
      <c:catAx>
        <c:axId val="8437775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4.141466613387429"/>
          <c:min val="0"/>
        </c:scaling>
        <c:delete val="1"/>
        <c:axPos val="l"/>
        <c:numFmt formatCode="General" sourceLinked="1"/>
        <c:majorTickMark val="out"/>
        <c:minorTickMark val="none"/>
        <c:tickLblPos val="nextTo"/>
        <c:crossAx val="843777535"/>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170105686965275E-2"/>
          <c:y val="2.6342451874366769E-2"/>
          <c:w val="0.94111726220432812"/>
          <c:h val="0.94731509625126642"/>
        </c:manualLayout>
      </c:layout>
      <c:doughnutChart>
        <c:varyColors val="0"/>
        <c:ser>
          <c:idx val="0"/>
          <c:order val="0"/>
          <c:dPt>
            <c:idx val="0"/>
            <c:bubble3D val="0"/>
            <c:spPr>
              <a:solidFill>
                <a:srgbClr val="2F9A41"/>
              </a:solidFill>
              <a:ln w="3175" algn="ctr">
                <a:solidFill>
                  <a:schemeClr val="tx1"/>
                </a:solidFill>
                <a:prstDash val="solid"/>
              </a:ln>
            </c:spPr>
            <c:extLst>
              <c:ext xmlns:c16="http://schemas.microsoft.com/office/drawing/2014/chart" uri="{C3380CC4-5D6E-409C-BE32-E72D297353CC}">
                <c16:uniqueId val="{00000000-8FED-40B5-AEAC-7A50DB168BA7}"/>
              </c:ext>
            </c:extLst>
          </c:dPt>
          <c:dPt>
            <c:idx val="1"/>
            <c:bubble3D val="0"/>
            <c:spPr>
              <a:solidFill>
                <a:schemeClr val="accent5"/>
              </a:solidFill>
              <a:ln w="3175" algn="ctr">
                <a:solidFill>
                  <a:schemeClr val="tx1"/>
                </a:solidFill>
                <a:prstDash val="solid"/>
              </a:ln>
            </c:spPr>
            <c:extLst>
              <c:ext xmlns:c16="http://schemas.microsoft.com/office/drawing/2014/chart" uri="{C3380CC4-5D6E-409C-BE32-E72D297353CC}">
                <c16:uniqueId val="{00000001-8FED-40B5-AEAC-7A50DB168BA7}"/>
              </c:ext>
            </c:extLst>
          </c:dPt>
          <c:dPt>
            <c:idx val="2"/>
            <c:bubble3D val="0"/>
            <c:spPr>
              <a:solidFill>
                <a:srgbClr val="D6D7D9"/>
              </a:solidFill>
              <a:ln w="3175" algn="ctr">
                <a:solidFill>
                  <a:schemeClr val="tx1"/>
                </a:solidFill>
                <a:prstDash val="solid"/>
              </a:ln>
            </c:spPr>
            <c:extLst>
              <c:ext xmlns:c16="http://schemas.microsoft.com/office/drawing/2014/chart" uri="{C3380CC4-5D6E-409C-BE32-E72D297353CC}">
                <c16:uniqueId val="{00000002-8FED-40B5-AEAC-7A50DB168BA7}"/>
              </c:ext>
            </c:extLst>
          </c:dPt>
          <c:dPt>
            <c:idx val="3"/>
            <c:bubble3D val="0"/>
            <c:spPr>
              <a:solidFill>
                <a:srgbClr val="007770"/>
              </a:solidFill>
              <a:ln w="3175" algn="ctr">
                <a:solidFill>
                  <a:schemeClr val="tx1"/>
                </a:solidFill>
                <a:prstDash val="solid"/>
              </a:ln>
            </c:spPr>
            <c:extLst>
              <c:ext xmlns:c16="http://schemas.microsoft.com/office/drawing/2014/chart" uri="{C3380CC4-5D6E-409C-BE32-E72D297353CC}">
                <c16:uniqueId val="{00000003-8FED-40B5-AEAC-7A50DB168BA7}"/>
              </c:ext>
            </c:extLst>
          </c:dPt>
          <c:dLbls>
            <c:dLbl>
              <c:idx val="0"/>
              <c:layout>
                <c:manualLayout>
                  <c:x val="6.643180674383492E-2"/>
                  <c:y val="4.559270516717325E-3"/>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ED-40B5-AEAC-7A50DB168BA7}"/>
                </c:ext>
              </c:extLst>
            </c:dLbl>
            <c:dLbl>
              <c:idx val="1"/>
              <c:layout>
                <c:manualLayout>
                  <c:x val="-4.3281328636134875E-2"/>
                  <c:y val="4.6605876393110438E-2"/>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ED-40B5-AEAC-7A50DB168BA7}"/>
                </c:ext>
              </c:extLst>
            </c:dLbl>
            <c:dLbl>
              <c:idx val="2"/>
              <c:layout>
                <c:manualLayout>
                  <c:x val="-5.6869652742828382E-2"/>
                  <c:y val="-2.4822695035460994E-2"/>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FED-40B5-AEAC-7A50DB168BA7}"/>
                </c:ext>
              </c:extLst>
            </c:dLbl>
            <c:dLbl>
              <c:idx val="3"/>
              <c:layout>
                <c:manualLayout>
                  <c:x val="-2.1137393054856568E-2"/>
                  <c:y val="-7.598784194528875E-2"/>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ED-40B5-AEAC-7A50DB168BA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52.17</c:v>
                </c:pt>
                <c:pt idx="1">
                  <c:v>19.57</c:v>
                </c:pt>
                <c:pt idx="2">
                  <c:v>19.57</c:v>
                </c:pt>
                <c:pt idx="3">
                  <c:v>8.6999999999999993</c:v>
                </c:pt>
              </c:numCache>
            </c:numRef>
          </c:val>
          <c:extLst>
            <c:ext xmlns:c16="http://schemas.microsoft.com/office/drawing/2014/chart" uri="{C3380CC4-5D6E-409C-BE32-E72D297353CC}">
              <c16:uniqueId val="{00000004-8FED-40B5-AEAC-7A50DB168BA7}"/>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33652312599681E-2"/>
          <c:y val="3.857566765578635E-2"/>
          <c:w val="0.95853269537480068"/>
          <c:h val="0.9228486646884273"/>
        </c:manualLayout>
      </c:layout>
      <c:barChart>
        <c:barDir val="col"/>
        <c:grouping val="stacked"/>
        <c:varyColors val="0"/>
        <c:ser>
          <c:idx val="0"/>
          <c:order val="0"/>
          <c:spPr>
            <a:solidFill>
              <a:schemeClr val="accent6"/>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9D-4E08-A617-C3CAFFC2A162}"/>
                </c:ext>
              </c:extLst>
            </c:dLbl>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9D-4E08-A617-C3CAFFC2A162}"/>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9D-4E08-A617-C3CAFFC2A162}"/>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9D-4E08-A617-C3CAFFC2A1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25</c:v>
                </c:pt>
                <c:pt idx="1">
                  <c:v>27</c:v>
                </c:pt>
                <c:pt idx="2">
                  <c:v>26</c:v>
                </c:pt>
                <c:pt idx="3">
                  <c:v>9</c:v>
                </c:pt>
              </c:numCache>
            </c:numRef>
          </c:val>
          <c:extLst>
            <c:ext xmlns:c16="http://schemas.microsoft.com/office/drawing/2014/chart" uri="{C3380CC4-5D6E-409C-BE32-E72D297353CC}">
              <c16:uniqueId val="{00000004-899D-4E08-A617-C3CAFFC2A162}"/>
            </c:ext>
          </c:extLst>
        </c:ser>
        <c:ser>
          <c:idx val="1"/>
          <c:order val="1"/>
          <c:spPr>
            <a:solidFill>
              <a:srgbClr val="C30C3E"/>
            </a:solidFill>
            <a:ln>
              <a:noFill/>
            </a:ln>
          </c:spPr>
          <c:invertIfNegative val="0"/>
          <c:dLbls>
            <c:dLbl>
              <c:idx val="1"/>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9D-4E08-A617-C3CAFFC2A162}"/>
                </c:ext>
              </c:extLst>
            </c:dLbl>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9D-4E08-A617-C3CAFFC2A1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c:v>
                </c:pt>
                <c:pt idx="1">
                  <c:v>6</c:v>
                </c:pt>
                <c:pt idx="2">
                  <c:v>6</c:v>
                </c:pt>
                <c:pt idx="3">
                  <c:v>1</c:v>
                </c:pt>
              </c:numCache>
            </c:numRef>
          </c:val>
          <c:extLst>
            <c:ext xmlns:c16="http://schemas.microsoft.com/office/drawing/2014/chart" uri="{C3380CC4-5D6E-409C-BE32-E72D297353CC}">
              <c16:uniqueId val="{00000007-899D-4E08-A617-C3CAFFC2A162}"/>
            </c:ext>
          </c:extLst>
        </c:ser>
        <c:dLbls>
          <c:showLegendKey val="0"/>
          <c:showVal val="0"/>
          <c:showCatName val="0"/>
          <c:showSerName val="0"/>
          <c:showPercent val="0"/>
          <c:showBubbleSize val="0"/>
        </c:dLbls>
        <c:gapWidth val="80"/>
        <c:overlap val="100"/>
        <c:axId val="2041857375"/>
        <c:axId val="1"/>
      </c:barChart>
      <c:catAx>
        <c:axId val="204185737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
          <c:min val="0"/>
        </c:scaling>
        <c:delete val="1"/>
        <c:axPos val="l"/>
        <c:numFmt formatCode="General" sourceLinked="1"/>
        <c:majorTickMark val="out"/>
        <c:minorTickMark val="none"/>
        <c:tickLblPos val="nextTo"/>
        <c:crossAx val="2041857375"/>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382546930492135E-2"/>
          <c:y val="2.6382546930492135E-2"/>
          <c:w val="0.94723490613901573"/>
          <c:h val="0.94723490613901573"/>
        </c:manualLayout>
      </c:layout>
      <c:doughnutChart>
        <c:varyColors val="0"/>
        <c:ser>
          <c:idx val="0"/>
          <c:order val="0"/>
          <c:dPt>
            <c:idx val="0"/>
            <c:bubble3D val="0"/>
            <c:spPr>
              <a:solidFill>
                <a:srgbClr val="007770"/>
              </a:solidFill>
              <a:ln w="9525" algn="ctr">
                <a:solidFill>
                  <a:schemeClr val="tx1"/>
                </a:solidFill>
                <a:prstDash val="solid"/>
              </a:ln>
            </c:spPr>
            <c:extLst>
              <c:ext xmlns:c16="http://schemas.microsoft.com/office/drawing/2014/chart" uri="{C3380CC4-5D6E-409C-BE32-E72D297353CC}">
                <c16:uniqueId val="{00000000-60F2-4DAC-BBD4-6C7B72003287}"/>
              </c:ext>
            </c:extLst>
          </c:dPt>
          <c:dPt>
            <c:idx val="1"/>
            <c:bubble3D val="0"/>
            <c:spPr>
              <a:solidFill>
                <a:srgbClr val="D6D7D9"/>
              </a:solidFill>
              <a:ln w="9525" algn="ctr">
                <a:solidFill>
                  <a:schemeClr val="tx1"/>
                </a:solidFill>
                <a:prstDash val="solid"/>
              </a:ln>
            </c:spPr>
            <c:extLst>
              <c:ext xmlns:c16="http://schemas.microsoft.com/office/drawing/2014/chart" uri="{C3380CC4-5D6E-409C-BE32-E72D297353CC}">
                <c16:uniqueId val="{00000001-60F2-4DAC-BBD4-6C7B72003287}"/>
              </c:ext>
            </c:extLst>
          </c:dPt>
          <c:dPt>
            <c:idx val="2"/>
            <c:bubble3D val="0"/>
            <c:spPr>
              <a:solidFill>
                <a:srgbClr val="32BF72"/>
              </a:solidFill>
              <a:ln w="9525" algn="ctr">
                <a:solidFill>
                  <a:schemeClr val="tx1"/>
                </a:solidFill>
                <a:prstDash val="solid"/>
              </a:ln>
            </c:spPr>
            <c:extLst>
              <c:ext xmlns:c16="http://schemas.microsoft.com/office/drawing/2014/chart" uri="{C3380CC4-5D6E-409C-BE32-E72D297353CC}">
                <c16:uniqueId val="{00000002-60F2-4DAC-BBD4-6C7B72003287}"/>
              </c:ext>
            </c:extLst>
          </c:dPt>
          <c:dPt>
            <c:idx val="3"/>
            <c:bubble3D val="0"/>
            <c:spPr>
              <a:solidFill>
                <a:srgbClr val="FAC092"/>
              </a:solidFill>
              <a:ln w="9525" algn="ctr">
                <a:solidFill>
                  <a:schemeClr val="tx1"/>
                </a:solidFill>
                <a:prstDash val="solid"/>
              </a:ln>
            </c:spPr>
            <c:extLst>
              <c:ext xmlns:c16="http://schemas.microsoft.com/office/drawing/2014/chart" uri="{C3380CC4-5D6E-409C-BE32-E72D297353CC}">
                <c16:uniqueId val="{00000003-60F2-4DAC-BBD4-6C7B72003287}"/>
              </c:ext>
            </c:extLst>
          </c:dPt>
          <c:dPt>
            <c:idx val="4"/>
            <c:bubble3D val="0"/>
            <c:spPr>
              <a:solidFill>
                <a:srgbClr val="9DB1CF"/>
              </a:solidFill>
              <a:ln w="9525" algn="ctr">
                <a:solidFill>
                  <a:schemeClr val="tx1"/>
                </a:solidFill>
                <a:prstDash val="solid"/>
              </a:ln>
            </c:spPr>
            <c:extLst>
              <c:ext xmlns:c16="http://schemas.microsoft.com/office/drawing/2014/chart" uri="{C3380CC4-5D6E-409C-BE32-E72D297353CC}">
                <c16:uniqueId val="{00000004-60F2-4DAC-BBD4-6C7B72003287}"/>
              </c:ext>
            </c:extLst>
          </c:dPt>
          <c:dLbls>
            <c:dLbl>
              <c:idx val="0"/>
              <c:layout>
                <c:manualLayout>
                  <c:x val="5.2765093860984269E-2"/>
                  <c:y val="-3.0441400304414001E-2"/>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F2-4DAC-BBD4-6C7B72003287}"/>
                </c:ext>
              </c:extLst>
            </c:dLbl>
            <c:dLbl>
              <c:idx val="1"/>
              <c:layout>
                <c:manualLayout>
                  <c:x val="5.5301877219685436E-2"/>
                  <c:y val="4.5154743784880769E-2"/>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F2-4DAC-BBD4-6C7B72003287}"/>
                </c:ext>
              </c:extLst>
            </c:dLbl>
            <c:dLbl>
              <c:idx val="2"/>
              <c:layout>
                <c:manualLayout>
                  <c:x val="-7.6103500761035003E-3"/>
                  <c:y val="7.9654997463216637E-2"/>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F2-4DAC-BBD4-6C7B72003287}"/>
                </c:ext>
              </c:extLst>
            </c:dLbl>
            <c:dLbl>
              <c:idx val="3"/>
              <c:layout>
                <c:manualLayout>
                  <c:x val="-6.5956367326230336E-2"/>
                  <c:y val="2.9934043632673768E-2"/>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F2-4DAC-BBD4-6C7B72003287}"/>
                </c:ext>
              </c:extLst>
            </c:dLbl>
            <c:dLbl>
              <c:idx val="4"/>
              <c:layout>
                <c:manualLayout>
                  <c:x val="-4.7691527143581935E-2"/>
                  <c:y val="-3.9066463723997968E-2"/>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F2-4DAC-BBD4-6C7B720032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33.33</c:v>
                </c:pt>
                <c:pt idx="1">
                  <c:v>5.0500000000000007</c:v>
                </c:pt>
                <c:pt idx="2">
                  <c:v>26.26</c:v>
                </c:pt>
                <c:pt idx="3">
                  <c:v>7.07</c:v>
                </c:pt>
                <c:pt idx="4">
                  <c:v>28.28</c:v>
                </c:pt>
              </c:numCache>
            </c:numRef>
          </c:val>
          <c:extLst>
            <c:ext xmlns:c16="http://schemas.microsoft.com/office/drawing/2014/chart" uri="{C3380CC4-5D6E-409C-BE32-E72D297353CC}">
              <c16:uniqueId val="{00000005-60F2-4DAC-BBD4-6C7B72003287}"/>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131629887727449E-2"/>
          <c:y val="3.7329504666188083E-2"/>
          <c:w val="0.95973674022454514"/>
          <c:h val="0.92534099066762387"/>
        </c:manualLayout>
      </c:layout>
      <c:barChart>
        <c:barDir val="col"/>
        <c:grouping val="stacked"/>
        <c:varyColors val="0"/>
        <c:ser>
          <c:idx val="0"/>
          <c:order val="0"/>
          <c:spPr>
            <a:solidFill>
              <a:schemeClr val="accent6"/>
            </a:solidFill>
            <a:ln>
              <a:noFill/>
            </a:ln>
          </c:spPr>
          <c:invertIfNegative val="0"/>
          <c:dLbls>
            <c:dLbl>
              <c:idx val="1"/>
              <c:layout>
                <c:manualLayout>
                  <c:x val="0"/>
                  <c:y val="-7.178750897343862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BE9-4476-A7EB-79FFE7EEF7C6}"/>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BE9-4476-A7EB-79FFE7EEF7C6}"/>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BE9-4476-A7EB-79FFE7EEF7C6}"/>
                </c:ext>
              </c:extLst>
            </c:dLbl>
            <c:dLbl>
              <c:idx val="4"/>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BE9-4476-A7EB-79FFE7EEF7C6}"/>
                </c:ext>
              </c:extLst>
            </c:dLbl>
            <c:dLbl>
              <c:idx val="5"/>
              <c:layout>
                <c:manualLayout>
                  <c:x val="0"/>
                  <c:y val="-7.178750897343862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BE9-4476-A7EB-79FFE7EEF7C6}"/>
                </c:ext>
              </c:extLst>
            </c:dLbl>
            <c:dLbl>
              <c:idx val="6"/>
              <c:layout>
                <c:manualLayout>
                  <c:x val="0"/>
                  <c:y val="0"/>
                </c:manualLayout>
              </c:layout>
              <c:numFmt formatCode="#,##0;&quot;-&quot;#,##0" sourceLinked="0"/>
              <c:spPr>
                <a:noFill/>
                <a:ln>
                  <a:noFill/>
                </a:ln>
              </c:spPr>
              <c:txPr>
                <a:bodyPr wrap="none"/>
                <a:lstStyle/>
                <a:p>
                  <a:pPr>
                    <a:defRPr sz="14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BE9-4476-A7EB-79FFE7EEF7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9.5382608695652191</c:v>
                </c:pt>
                <c:pt idx="1">
                  <c:v>6</c:v>
                </c:pt>
                <c:pt idx="2">
                  <c:v>2</c:v>
                </c:pt>
                <c:pt idx="3">
                  <c:v>2</c:v>
                </c:pt>
                <c:pt idx="4">
                  <c:v>5</c:v>
                </c:pt>
                <c:pt idx="5">
                  <c:v>6</c:v>
                </c:pt>
                <c:pt idx="6">
                  <c:v>2</c:v>
                </c:pt>
              </c:numCache>
            </c:numRef>
          </c:val>
          <c:extLst>
            <c:ext xmlns:c16="http://schemas.microsoft.com/office/drawing/2014/chart" uri="{C3380CC4-5D6E-409C-BE32-E72D297353CC}">
              <c16:uniqueId val="{00000006-5BE9-4476-A7EB-79FFE7EEF7C6}"/>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BE9-4476-A7EB-79FFE7EEF7C6}"/>
                </c:ext>
              </c:extLst>
            </c:dLbl>
            <c:dLbl>
              <c:idx val="2"/>
              <c:layout>
                <c:manualLayout>
                  <c:x val="0"/>
                  <c:y val="-7.1787508973438624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BE9-4476-A7EB-79FFE7EEF7C6}"/>
                </c:ext>
              </c:extLst>
            </c:dLbl>
            <c:dLbl>
              <c:idx val="3"/>
              <c:layout>
                <c:manualLayout>
                  <c:x val="0"/>
                  <c:y val="-7.1787508973438624E-4"/>
                </c:manualLayout>
              </c:layout>
              <c:numFmt formatCode="#,##0;&quot;-&quot;#,##0" sourceLinked="0"/>
              <c:spPr>
                <a:noFill/>
                <a:ln>
                  <a:noFill/>
                </a:ln>
              </c:spPr>
              <c:txPr>
                <a:bodyPr wrap="none"/>
                <a:lstStyle/>
                <a:p>
                  <a:pPr>
                    <a:defRPr sz="14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BE9-4476-A7EB-79FFE7EEF7C6}"/>
                </c:ext>
              </c:extLst>
            </c:dLbl>
            <c:dLbl>
              <c:idx val="6"/>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BE9-4476-A7EB-79FFE7EEF7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14.000000000000002</c:v>
                </c:pt>
                <c:pt idx="1">
                  <c:v>1</c:v>
                </c:pt>
                <c:pt idx="2">
                  <c:v>5</c:v>
                </c:pt>
                <c:pt idx="3">
                  <c:v>4</c:v>
                </c:pt>
                <c:pt idx="4">
                  <c:v>1</c:v>
                </c:pt>
                <c:pt idx="5">
                  <c:v>0</c:v>
                </c:pt>
                <c:pt idx="6">
                  <c:v>3</c:v>
                </c:pt>
              </c:numCache>
            </c:numRef>
          </c:val>
          <c:extLst>
            <c:ext xmlns:c16="http://schemas.microsoft.com/office/drawing/2014/chart" uri="{C3380CC4-5D6E-409C-BE32-E72D297353CC}">
              <c16:uniqueId val="{0000000B-5BE9-4476-A7EB-79FFE7EEF7C6}"/>
            </c:ext>
          </c:extLst>
        </c:ser>
        <c:dLbls>
          <c:showLegendKey val="0"/>
          <c:showVal val="0"/>
          <c:showCatName val="0"/>
          <c:showSerName val="0"/>
          <c:showPercent val="0"/>
          <c:showBubbleSize val="0"/>
        </c:dLbls>
        <c:gapWidth val="80"/>
        <c:overlap val="100"/>
        <c:axId val="1950959903"/>
        <c:axId val="1"/>
      </c:barChart>
      <c:catAx>
        <c:axId val="195095990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538260869565221"/>
          <c:min val="0"/>
        </c:scaling>
        <c:delete val="1"/>
        <c:axPos val="l"/>
        <c:numFmt formatCode="General" sourceLinked="1"/>
        <c:majorTickMark val="out"/>
        <c:minorTickMark val="none"/>
        <c:tickLblPos val="nextTo"/>
        <c:crossAx val="195095990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68363908648447E-2"/>
          <c:y val="3.7329504666188083E-2"/>
          <c:w val="0.96106327218270315"/>
          <c:h val="0.92534099066762387"/>
        </c:manualLayout>
      </c:layout>
      <c:barChart>
        <c:barDir val="col"/>
        <c:grouping val="stacked"/>
        <c:varyColors val="0"/>
        <c:ser>
          <c:idx val="0"/>
          <c:order val="0"/>
          <c:spPr>
            <a:solidFill>
              <a:schemeClr val="accent6"/>
            </a:solidFill>
            <a:ln>
              <a:noFill/>
            </a:ln>
          </c:spPr>
          <c:invertIfNegative val="0"/>
          <c:dLbls>
            <c:dLbl>
              <c:idx val="0"/>
              <c:layout>
                <c:manualLayout>
                  <c:x val="0"/>
                  <c:y val="-7.178750897343862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8F3-417F-AC91-6A8031C03AEA}"/>
                </c:ext>
              </c:extLst>
            </c:dLbl>
            <c:dLbl>
              <c:idx val="1"/>
              <c:layout>
                <c:manualLayout>
                  <c:x val="0"/>
                  <c:y val="-7.178750897343862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8F3-417F-AC91-6A8031C03AEA}"/>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8F3-417F-AC91-6A8031C03A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c:v>
                </c:pt>
                <c:pt idx="1">
                  <c:v>14</c:v>
                </c:pt>
                <c:pt idx="2">
                  <c:v>13</c:v>
                </c:pt>
                <c:pt idx="3">
                  <c:v>2</c:v>
                </c:pt>
              </c:numCache>
            </c:numRef>
          </c:val>
          <c:extLst>
            <c:ext xmlns:c16="http://schemas.microsoft.com/office/drawing/2014/chart" uri="{C3380CC4-5D6E-409C-BE32-E72D297353CC}">
              <c16:uniqueId val="{00000003-D8F3-417F-AC91-6A8031C03AEA}"/>
            </c:ext>
          </c:extLst>
        </c:ser>
        <c:ser>
          <c:idx val="1"/>
          <c:order val="1"/>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8F3-417F-AC91-6A8031C03AEA}"/>
                </c:ext>
              </c:extLst>
            </c:dLbl>
            <c:dLbl>
              <c:idx val="1"/>
              <c:layout>
                <c:manualLayout>
                  <c:x val="0"/>
                  <c:y val="-7.178750897343862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8F3-417F-AC91-6A8031C03AEA}"/>
                </c:ext>
              </c:extLst>
            </c:dLbl>
            <c:dLbl>
              <c:idx val="2"/>
              <c:layout>
                <c:manualLayout>
                  <c:x val="0"/>
                  <c:y val="-7.1787508973438624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8F3-417F-AC91-6A8031C03AEA}"/>
                </c:ext>
              </c:extLst>
            </c:dLbl>
            <c:dLbl>
              <c:idx val="3"/>
              <c:layout>
                <c:manualLayout>
                  <c:x val="3.3695245226506923E-2"/>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8F3-417F-AC91-6A8031C03A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c:v>
                </c:pt>
                <c:pt idx="1">
                  <c:v>3</c:v>
                </c:pt>
                <c:pt idx="2">
                  <c:v>7</c:v>
                </c:pt>
                <c:pt idx="3">
                  <c:v>3</c:v>
                </c:pt>
              </c:numCache>
            </c:numRef>
          </c:val>
          <c:extLst>
            <c:ext xmlns:c16="http://schemas.microsoft.com/office/drawing/2014/chart" uri="{C3380CC4-5D6E-409C-BE32-E72D297353CC}">
              <c16:uniqueId val="{00000008-D8F3-417F-AC91-6A8031C03AEA}"/>
            </c:ext>
          </c:extLst>
        </c:ser>
        <c:ser>
          <c:idx val="2"/>
          <c:order val="2"/>
          <c:spPr>
            <a:solidFill>
              <a:srgbClr val="C30C3E"/>
            </a:solidFill>
            <a:ln>
              <a:noFill/>
            </a:ln>
          </c:spPr>
          <c:invertIfNegative val="0"/>
          <c:dLbls>
            <c:dLbl>
              <c:idx val="0"/>
              <c:layout>
                <c:manualLayout>
                  <c:x val="0"/>
                  <c:y val="-7.1787508973438624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8F3-417F-AC91-6A8031C03AEA}"/>
                </c:ext>
              </c:extLst>
            </c:dLbl>
            <c:dLbl>
              <c:idx val="1"/>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8F3-417F-AC91-6A8031C03AEA}"/>
                </c:ext>
              </c:extLst>
            </c:dLbl>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8F3-417F-AC91-6A8031C03AEA}"/>
                </c:ext>
              </c:extLst>
            </c:dLbl>
            <c:dLbl>
              <c:idx val="3"/>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8F3-417F-AC91-6A8031C03A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8</c:v>
                </c:pt>
                <c:pt idx="1">
                  <c:v>16</c:v>
                </c:pt>
                <c:pt idx="2">
                  <c:v>10</c:v>
                </c:pt>
                <c:pt idx="3">
                  <c:v>5</c:v>
                </c:pt>
              </c:numCache>
            </c:numRef>
          </c:val>
          <c:extLst>
            <c:ext xmlns:c16="http://schemas.microsoft.com/office/drawing/2014/chart" uri="{C3380CC4-5D6E-409C-BE32-E72D297353CC}">
              <c16:uniqueId val="{0000000D-D8F3-417F-AC91-6A8031C03AEA}"/>
            </c:ext>
          </c:extLst>
        </c:ser>
        <c:dLbls>
          <c:showLegendKey val="0"/>
          <c:showVal val="0"/>
          <c:showCatName val="0"/>
          <c:showSerName val="0"/>
          <c:showPercent val="0"/>
          <c:showBubbleSize val="0"/>
        </c:dLbls>
        <c:gapWidth val="80"/>
        <c:overlap val="100"/>
        <c:axId val="1169512687"/>
        <c:axId val="1"/>
      </c:barChart>
      <c:catAx>
        <c:axId val="116951268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
          <c:min val="0"/>
        </c:scaling>
        <c:delete val="1"/>
        <c:axPos val="l"/>
        <c:numFmt formatCode="General" sourceLinked="1"/>
        <c:majorTickMark val="out"/>
        <c:minorTickMark val="none"/>
        <c:tickLblPos val="nextTo"/>
        <c:crossAx val="1169512687"/>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45238095238096E-2"/>
          <c:y val="3.8067349926793559E-2"/>
          <c:w val="0.96130952380952384"/>
          <c:h val="0.92386530014641288"/>
        </c:manualLayout>
      </c:layout>
      <c:barChart>
        <c:barDir val="col"/>
        <c:grouping val="stacked"/>
        <c:varyColors val="0"/>
        <c:ser>
          <c:idx val="0"/>
          <c:order val="0"/>
          <c:spPr>
            <a:solidFill>
              <a:schemeClr val="accent6"/>
            </a:solidFill>
            <a:ln>
              <a:noFill/>
            </a:ln>
          </c:spPr>
          <c:invertIfNegative val="0"/>
          <c:dLbls>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B5-4F0D-8C6F-F726C6CA3268}"/>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B5-4F0D-8C6F-F726C6CA32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10.55</c:v>
                </c:pt>
                <c:pt idx="1">
                  <c:v>4</c:v>
                </c:pt>
                <c:pt idx="2">
                  <c:v>2</c:v>
                </c:pt>
                <c:pt idx="3">
                  <c:v>4</c:v>
                </c:pt>
                <c:pt idx="4">
                  <c:v>2</c:v>
                </c:pt>
                <c:pt idx="5">
                  <c:v>2</c:v>
                </c:pt>
                <c:pt idx="6">
                  <c:v>2</c:v>
                </c:pt>
              </c:numCache>
            </c:numRef>
          </c:val>
          <c:extLst>
            <c:ext xmlns:c16="http://schemas.microsoft.com/office/drawing/2014/chart" uri="{C3380CC4-5D6E-409C-BE32-E72D297353CC}">
              <c16:uniqueId val="{00000002-5EB5-4F0D-8C6F-F726C6CA3268}"/>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B5-4F0D-8C6F-F726C6CA3268}"/>
                </c:ext>
              </c:extLst>
            </c:dLbl>
            <c:dLbl>
              <c:idx val="1"/>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B5-4F0D-8C6F-F726C6CA3268}"/>
                </c:ext>
              </c:extLst>
            </c:dLbl>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EB5-4F0D-8C6F-F726C6CA3268}"/>
                </c:ext>
              </c:extLst>
            </c:dLbl>
            <c:dLbl>
              <c:idx val="3"/>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B5-4F0D-8C6F-F726C6CA3268}"/>
                </c:ext>
              </c:extLst>
            </c:dLbl>
            <c:dLbl>
              <c:idx val="4"/>
              <c:layout>
                <c:manualLayout>
                  <c:x val="1.9345238095238096E-2"/>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B5-4F0D-8C6F-F726C6CA3268}"/>
                </c:ext>
              </c:extLst>
            </c:dLbl>
            <c:dLbl>
              <c:idx val="5"/>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B5-4F0D-8C6F-F726C6CA3268}"/>
                </c:ext>
              </c:extLst>
            </c:dLbl>
            <c:dLbl>
              <c:idx val="6"/>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EB5-4F0D-8C6F-F726C6CA32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21</c:v>
                </c:pt>
                <c:pt idx="1">
                  <c:v>3</c:v>
                </c:pt>
                <c:pt idx="2">
                  <c:v>4</c:v>
                </c:pt>
                <c:pt idx="3">
                  <c:v>3</c:v>
                </c:pt>
                <c:pt idx="4">
                  <c:v>3</c:v>
                </c:pt>
                <c:pt idx="5">
                  <c:v>4</c:v>
                </c:pt>
                <c:pt idx="6">
                  <c:v>4</c:v>
                </c:pt>
              </c:numCache>
            </c:numRef>
          </c:val>
          <c:extLst>
            <c:ext xmlns:c16="http://schemas.microsoft.com/office/drawing/2014/chart" uri="{C3380CC4-5D6E-409C-BE32-E72D297353CC}">
              <c16:uniqueId val="{0000000A-5EB5-4F0D-8C6F-F726C6CA3268}"/>
            </c:ext>
          </c:extLst>
        </c:ser>
        <c:dLbls>
          <c:showLegendKey val="0"/>
          <c:showVal val="0"/>
          <c:showCatName val="0"/>
          <c:showSerName val="0"/>
          <c:showPercent val="0"/>
          <c:showBubbleSize val="0"/>
        </c:dLbls>
        <c:gapWidth val="80"/>
        <c:overlap val="100"/>
        <c:axId val="2104075711"/>
        <c:axId val="1"/>
      </c:barChart>
      <c:catAx>
        <c:axId val="210407571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55"/>
          <c:min val="0"/>
        </c:scaling>
        <c:delete val="1"/>
        <c:axPos val="l"/>
        <c:numFmt formatCode="General" sourceLinked="1"/>
        <c:majorTickMark val="out"/>
        <c:minorTickMark val="none"/>
        <c:tickLblPos val="nextTo"/>
        <c:crossAx val="2104075711"/>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49221183800622E-2"/>
          <c:y val="4.7838086476540941E-2"/>
          <c:w val="0.95950155763239875"/>
          <c:h val="0.90432382704691816"/>
        </c:manualLayout>
      </c:layout>
      <c:barChart>
        <c:barDir val="col"/>
        <c:grouping val="stacked"/>
        <c:varyColors val="0"/>
        <c:ser>
          <c:idx val="0"/>
          <c:order val="0"/>
          <c:spPr>
            <a:solidFill>
              <a:schemeClr val="accent6"/>
            </a:solidFill>
            <a:ln>
              <a:noFill/>
            </a:ln>
          </c:spPr>
          <c:invertIfNegative val="0"/>
          <c:dLbls>
            <c:dLbl>
              <c:idx val="0"/>
              <c:layout>
                <c:manualLayout>
                  <c:x val="0"/>
                  <c:y val="-9.1996320147194111E-4"/>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CC-4A73-8698-D3F9BFD4DD6B}"/>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CC-4A73-8698-D3F9BFD4DD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16</c:v>
                </c:pt>
                <c:pt idx="1">
                  <c:v>23.730299667036626</c:v>
                </c:pt>
                <c:pt idx="2">
                  <c:v>18.730299667036626</c:v>
                </c:pt>
                <c:pt idx="3">
                  <c:v>5</c:v>
                </c:pt>
              </c:numCache>
            </c:numRef>
          </c:val>
          <c:extLst>
            <c:ext xmlns:c16="http://schemas.microsoft.com/office/drawing/2014/chart" uri="{C3380CC4-5D6E-409C-BE32-E72D297353CC}">
              <c16:uniqueId val="{00000002-FBCC-4A73-8698-D3F9BFD4DD6B}"/>
            </c:ext>
          </c:extLst>
        </c:ser>
        <c:ser>
          <c:idx val="1"/>
          <c:order val="1"/>
          <c:spPr>
            <a:solidFill>
              <a:srgbClr val="C30C3E"/>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FBCC-4A73-8698-D3F9BFD4DD6B}"/>
              </c:ext>
            </c:extLst>
          </c:dPt>
          <c:dPt>
            <c:idx val="3"/>
            <c:invertIfNegative val="0"/>
            <c:bubble3D val="0"/>
            <c:spPr>
              <a:solidFill>
                <a:schemeClr val="accent1"/>
              </a:solidFill>
              <a:ln>
                <a:noFill/>
              </a:ln>
            </c:spPr>
            <c:extLst>
              <c:ext xmlns:c16="http://schemas.microsoft.com/office/drawing/2014/chart" uri="{C3380CC4-5D6E-409C-BE32-E72D297353CC}">
                <c16:uniqueId val="{00000004-FBCC-4A73-8698-D3F9BFD4DD6B}"/>
              </c:ext>
            </c:extLst>
          </c:dPt>
          <c:dLbls>
            <c:dLbl>
              <c:idx val="3"/>
              <c:layout>
                <c:manualLayout>
                  <c:x val="0"/>
                  <c:y val="0"/>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CC-4A73-8698-D3F9BFD4DD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7.7302996670366255</c:v>
                </c:pt>
                <c:pt idx="1">
                  <c:v>1</c:v>
                </c:pt>
                <c:pt idx="2">
                  <c:v>3</c:v>
                </c:pt>
                <c:pt idx="3">
                  <c:v>5</c:v>
                </c:pt>
              </c:numCache>
            </c:numRef>
          </c:val>
          <c:extLst>
            <c:ext xmlns:c16="http://schemas.microsoft.com/office/drawing/2014/chart" uri="{C3380CC4-5D6E-409C-BE32-E72D297353CC}">
              <c16:uniqueId val="{00000005-FBCC-4A73-8698-D3F9BFD4DD6B}"/>
            </c:ext>
          </c:extLst>
        </c:ser>
        <c:ser>
          <c:idx val="2"/>
          <c:order val="2"/>
          <c:spPr>
            <a:solidFill>
              <a:schemeClr val="accent1"/>
            </a:solidFill>
            <a:ln>
              <a:noFill/>
            </a:ln>
          </c:spPr>
          <c:invertIfNegative val="0"/>
          <c:dLbls>
            <c:dLbl>
              <c:idx val="1"/>
              <c:layout>
                <c:manualLayout>
                  <c:x val="0"/>
                  <c:y val="0"/>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BCC-4A73-8698-D3F9BFD4DD6B}"/>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BCC-4A73-8698-D3F9BFD4DD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1">
                  <c:v>7</c:v>
                </c:pt>
                <c:pt idx="2">
                  <c:v>7</c:v>
                </c:pt>
              </c:numCache>
            </c:numRef>
          </c:val>
          <c:extLst>
            <c:ext xmlns:c16="http://schemas.microsoft.com/office/drawing/2014/chart" uri="{C3380CC4-5D6E-409C-BE32-E72D297353CC}">
              <c16:uniqueId val="{00000008-FBCC-4A73-8698-D3F9BFD4DD6B}"/>
            </c:ext>
          </c:extLst>
        </c:ser>
        <c:ser>
          <c:idx val="3"/>
          <c:order val="3"/>
          <c:spPr>
            <a:solidFill>
              <a:srgbClr val="D6D7D9"/>
            </a:solidFill>
            <a:ln>
              <a:noFill/>
            </a:ln>
          </c:spPr>
          <c:invertIfNegative val="0"/>
          <c:val>
            <c:numRef>
              <c:f>Sheet1!$A$4:$D$4</c:f>
              <c:numCache>
                <c:formatCode>General</c:formatCode>
                <c:ptCount val="4"/>
                <c:pt idx="1">
                  <c:v>1</c:v>
                </c:pt>
                <c:pt idx="2">
                  <c:v>1</c:v>
                </c:pt>
              </c:numCache>
            </c:numRef>
          </c:val>
          <c:extLst>
            <c:ext xmlns:c16="http://schemas.microsoft.com/office/drawing/2014/chart" uri="{C3380CC4-5D6E-409C-BE32-E72D297353CC}">
              <c16:uniqueId val="{00000009-FBCC-4A73-8698-D3F9BFD4DD6B}"/>
            </c:ext>
          </c:extLst>
        </c:ser>
        <c:dLbls>
          <c:showLegendKey val="0"/>
          <c:showVal val="0"/>
          <c:showCatName val="0"/>
          <c:showSerName val="0"/>
          <c:showPercent val="0"/>
          <c:showBubbleSize val="0"/>
        </c:dLbls>
        <c:gapWidth val="80"/>
        <c:overlap val="100"/>
        <c:axId val="1841258335"/>
        <c:axId val="1"/>
      </c:barChart>
      <c:catAx>
        <c:axId val="184125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2.730299667036626"/>
          <c:min val="0"/>
        </c:scaling>
        <c:delete val="1"/>
        <c:axPos val="l"/>
        <c:numFmt formatCode="General" sourceLinked="1"/>
        <c:majorTickMark val="out"/>
        <c:minorTickMark val="none"/>
        <c:tickLblPos val="nextTo"/>
        <c:crossAx val="1841258335"/>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985031033223805E-2"/>
          <c:y val="3.626220362622036E-2"/>
          <c:w val="0.9620299379335524"/>
          <c:h val="0.92747559274755931"/>
        </c:manualLayout>
      </c:layout>
      <c:barChart>
        <c:barDir val="col"/>
        <c:grouping val="stacked"/>
        <c:varyColors val="0"/>
        <c:ser>
          <c:idx val="0"/>
          <c:order val="0"/>
          <c:spPr>
            <a:solidFill>
              <a:schemeClr val="accent6"/>
            </a:solidFill>
            <a:ln>
              <a:noFill/>
            </a:ln>
          </c:spPr>
          <c:invertIfNegative val="0"/>
          <c:dLbls>
            <c:dLbl>
              <c:idx val="1"/>
              <c:layout>
                <c:manualLayout>
                  <c:x val="0"/>
                  <c:y val="-6.9735006973500695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B21-40B9-A256-2D90D1F16D75}"/>
                </c:ext>
              </c:extLst>
            </c:dLbl>
            <c:dLbl>
              <c:idx val="3"/>
              <c:layout>
                <c:manualLayout>
                  <c:x val="0"/>
                  <c:y val="-6.9735006973500695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B21-40B9-A256-2D90D1F16D75}"/>
                </c:ext>
              </c:extLst>
            </c:dLbl>
            <c:dLbl>
              <c:idx val="5"/>
              <c:layout>
                <c:manualLayout>
                  <c:x val="0"/>
                  <c:y val="-6.9735006973500695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B21-40B9-A256-2D90D1F16D75}"/>
                </c:ext>
              </c:extLst>
            </c:dLbl>
            <c:dLbl>
              <c:idx val="6"/>
              <c:layout>
                <c:manualLayout>
                  <c:x val="0"/>
                  <c:y val="-6.9735006973500695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B21-40B9-A256-2D90D1F16D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10.614153327716934</c:v>
                </c:pt>
                <c:pt idx="1">
                  <c:v>3</c:v>
                </c:pt>
                <c:pt idx="2">
                  <c:v>1</c:v>
                </c:pt>
                <c:pt idx="3">
                  <c:v>3</c:v>
                </c:pt>
                <c:pt idx="4">
                  <c:v>1</c:v>
                </c:pt>
                <c:pt idx="5">
                  <c:v>3</c:v>
                </c:pt>
                <c:pt idx="6">
                  <c:v>3</c:v>
                </c:pt>
              </c:numCache>
            </c:numRef>
          </c:val>
          <c:extLst>
            <c:ext xmlns:c16="http://schemas.microsoft.com/office/drawing/2014/chart" uri="{C3380CC4-5D6E-409C-BE32-E72D297353CC}">
              <c16:uniqueId val="{00000004-5B21-40B9-A256-2D90D1F16D75}"/>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B21-40B9-A256-2D90D1F16D75}"/>
                </c:ext>
              </c:extLst>
            </c:dLbl>
            <c:dLbl>
              <c:idx val="1"/>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B21-40B9-A256-2D90D1F16D75}"/>
                </c:ext>
              </c:extLst>
            </c:dLbl>
            <c:dLbl>
              <c:idx val="2"/>
              <c:layout>
                <c:manualLayout>
                  <c:x val="0"/>
                  <c:y val="-6.9735006973500695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B21-40B9-A256-2D90D1F16D75}"/>
                </c:ext>
              </c:extLst>
            </c:dLbl>
            <c:dLbl>
              <c:idx val="3"/>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B21-40B9-A256-2D90D1F16D75}"/>
                </c:ext>
              </c:extLst>
            </c:dLbl>
            <c:dLbl>
              <c:idx val="4"/>
              <c:layout>
                <c:manualLayout>
                  <c:x val="1.9350127783862723E-2"/>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B21-40B9-A256-2D90D1F16D75}"/>
                </c:ext>
              </c:extLst>
            </c:dLbl>
            <c:dLbl>
              <c:idx val="5"/>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B21-40B9-A256-2D90D1F16D75}"/>
                </c:ext>
              </c:extLst>
            </c:dLbl>
            <c:dLbl>
              <c:idx val="6"/>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B21-40B9-A256-2D90D1F16D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23</c:v>
                </c:pt>
                <c:pt idx="1">
                  <c:v>4</c:v>
                </c:pt>
                <c:pt idx="2">
                  <c:v>5</c:v>
                </c:pt>
                <c:pt idx="3">
                  <c:v>4</c:v>
                </c:pt>
                <c:pt idx="4">
                  <c:v>4</c:v>
                </c:pt>
                <c:pt idx="5">
                  <c:v>3</c:v>
                </c:pt>
                <c:pt idx="6">
                  <c:v>3</c:v>
                </c:pt>
              </c:numCache>
            </c:numRef>
          </c:val>
          <c:extLst>
            <c:ext xmlns:c16="http://schemas.microsoft.com/office/drawing/2014/chart" uri="{C3380CC4-5D6E-409C-BE32-E72D297353CC}">
              <c16:uniqueId val="{0000000C-5B21-40B9-A256-2D90D1F16D75}"/>
            </c:ext>
          </c:extLst>
        </c:ser>
        <c:dLbls>
          <c:showLegendKey val="0"/>
          <c:showVal val="0"/>
          <c:showCatName val="0"/>
          <c:showSerName val="0"/>
          <c:showPercent val="0"/>
          <c:showBubbleSize val="0"/>
        </c:dLbls>
        <c:gapWidth val="80"/>
        <c:overlap val="100"/>
        <c:axId val="1986072832"/>
        <c:axId val="1"/>
      </c:barChart>
      <c:catAx>
        <c:axId val="19860728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614153327716934"/>
          <c:min val="0"/>
        </c:scaling>
        <c:delete val="1"/>
        <c:axPos val="l"/>
        <c:numFmt formatCode="General" sourceLinked="1"/>
        <c:majorTickMark val="out"/>
        <c:minorTickMark val="none"/>
        <c:tickLblPos val="nextTo"/>
        <c:crossAx val="198607283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8957415565345E-2"/>
          <c:y val="3.626220362622036E-2"/>
          <c:w val="0.96182085168869313"/>
          <c:h val="0.92747559274755931"/>
        </c:manualLayout>
      </c:layout>
      <c:barChart>
        <c:barDir val="col"/>
        <c:grouping val="stacked"/>
        <c:varyColors val="0"/>
        <c:ser>
          <c:idx val="0"/>
          <c:order val="0"/>
          <c:spPr>
            <a:solidFill>
              <a:schemeClr val="accent6"/>
            </a:solidFill>
            <a:ln>
              <a:noFill/>
            </a:ln>
          </c:spPr>
          <c:invertIfNegative val="0"/>
          <c:dLbls>
            <c:dLbl>
              <c:idx val="0"/>
              <c:layout>
                <c:manualLayout>
                  <c:x val="0"/>
                  <c:y val="-6.9735006973500695E-4"/>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3CD-450E-8760-0C6007C26061}"/>
                </c:ext>
              </c:extLst>
            </c:dLbl>
            <c:dLbl>
              <c:idx val="1"/>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3CD-450E-8760-0C6007C26061}"/>
                </c:ext>
              </c:extLst>
            </c:dLbl>
            <c:dLbl>
              <c:idx val="2"/>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3CD-450E-8760-0C6007C26061}"/>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3CD-450E-8760-0C6007C260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c:v>
                </c:pt>
                <c:pt idx="1">
                  <c:v>17</c:v>
                </c:pt>
                <c:pt idx="2">
                  <c:v>19</c:v>
                </c:pt>
                <c:pt idx="3">
                  <c:v>5</c:v>
                </c:pt>
              </c:numCache>
            </c:numRef>
          </c:val>
          <c:extLst>
            <c:ext xmlns:c16="http://schemas.microsoft.com/office/drawing/2014/chart" uri="{C3380CC4-5D6E-409C-BE32-E72D297353CC}">
              <c16:uniqueId val="{00000004-03CD-450E-8760-0C6007C26061}"/>
            </c:ext>
          </c:extLst>
        </c:ser>
        <c:ser>
          <c:idx val="1"/>
          <c:order val="1"/>
          <c:spPr>
            <a:solidFill>
              <a:srgbClr val="C30C3E"/>
            </a:solidFill>
            <a:ln>
              <a:noFill/>
            </a:ln>
          </c:spPr>
          <c:invertIfNegative val="0"/>
          <c:dLbls>
            <c:dLbl>
              <c:idx val="0"/>
              <c:layout>
                <c:manualLayout>
                  <c:x val="0"/>
                  <c:y val="-6.9735006973500695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3CD-450E-8760-0C6007C26061}"/>
                </c:ext>
              </c:extLst>
            </c:dLbl>
            <c:dLbl>
              <c:idx val="1"/>
              <c:layout>
                <c:manualLayout>
                  <c:x val="0"/>
                  <c:y val="-6.9735006973500695E-4"/>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3CD-450E-8760-0C6007C26061}"/>
                </c:ext>
              </c:extLst>
            </c:dLbl>
            <c:dLbl>
              <c:idx val="2"/>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3CD-450E-8760-0C6007C26061}"/>
                </c:ext>
              </c:extLst>
            </c:dLbl>
            <c:dLbl>
              <c:idx val="3"/>
              <c:layout>
                <c:manualLayout>
                  <c:x val="-3.3406754772393542E-2"/>
                  <c:y val="0"/>
                </c:manualLayout>
              </c:layout>
              <c:numFmt formatCode="#,##0;&quot;-&quot;#,##0"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3CD-450E-8760-0C6007C260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11</c:v>
                </c:pt>
                <c:pt idx="1">
                  <c:v>15</c:v>
                </c:pt>
                <c:pt idx="2">
                  <c:v>9</c:v>
                </c:pt>
                <c:pt idx="3">
                  <c:v>3</c:v>
                </c:pt>
              </c:numCache>
            </c:numRef>
          </c:val>
          <c:extLst>
            <c:ext xmlns:c16="http://schemas.microsoft.com/office/drawing/2014/chart" uri="{C3380CC4-5D6E-409C-BE32-E72D297353CC}">
              <c16:uniqueId val="{00000009-03CD-450E-8760-0C6007C26061}"/>
            </c:ext>
          </c:extLst>
        </c:ser>
        <c:ser>
          <c:idx val="2"/>
          <c:order val="2"/>
          <c:spPr>
            <a:solidFill>
              <a:schemeClr val="accent1"/>
            </a:solidFill>
            <a:ln>
              <a:noFill/>
            </a:ln>
          </c:spPr>
          <c:invertIfNegative val="0"/>
          <c:val>
            <c:numRef>
              <c:f>Sheet1!$A$3:$D$3</c:f>
              <c:numCache>
                <c:formatCode>General</c:formatCode>
                <c:ptCount val="4"/>
                <c:pt idx="1">
                  <c:v>1</c:v>
                </c:pt>
                <c:pt idx="2">
                  <c:v>2</c:v>
                </c:pt>
                <c:pt idx="3">
                  <c:v>2</c:v>
                </c:pt>
              </c:numCache>
            </c:numRef>
          </c:val>
          <c:extLst>
            <c:ext xmlns:c16="http://schemas.microsoft.com/office/drawing/2014/chart" uri="{C3380CC4-5D6E-409C-BE32-E72D297353CC}">
              <c16:uniqueId val="{0000000A-03CD-450E-8760-0C6007C26061}"/>
            </c:ext>
          </c:extLst>
        </c:ser>
        <c:dLbls>
          <c:showLegendKey val="0"/>
          <c:showVal val="0"/>
          <c:showCatName val="0"/>
          <c:showSerName val="0"/>
          <c:showPercent val="0"/>
          <c:showBubbleSize val="0"/>
        </c:dLbls>
        <c:gapWidth val="80"/>
        <c:overlap val="100"/>
        <c:axId val="195386719"/>
        <c:axId val="1"/>
      </c:barChart>
      <c:catAx>
        <c:axId val="19538671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
          <c:min val="0"/>
        </c:scaling>
        <c:delete val="1"/>
        <c:axPos val="l"/>
        <c:numFmt formatCode="General" sourceLinked="1"/>
        <c:majorTickMark val="out"/>
        <c:minorTickMark val="none"/>
        <c:tickLblPos val="nextTo"/>
        <c:crossAx val="195386719"/>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57109466303078E-2"/>
          <c:y val="3.7356321839080463E-2"/>
          <c:w val="0.95948578106739379"/>
          <c:h val="0.92528735632183912"/>
        </c:manualLayout>
      </c:layout>
      <c:barChart>
        <c:barDir val="col"/>
        <c:grouping val="stacked"/>
        <c:varyColors val="0"/>
        <c:ser>
          <c:idx val="0"/>
          <c:order val="0"/>
          <c:spPr>
            <a:solidFill>
              <a:schemeClr val="accent6"/>
            </a:solidFill>
            <a:ln>
              <a:noFill/>
            </a:ln>
          </c:spPr>
          <c:invertIfNegative val="0"/>
          <c:dLbls>
            <c:dLbl>
              <c:idx val="1"/>
              <c:layout>
                <c:manualLayout>
                  <c:x val="0"/>
                  <c:y val="-7.1839080459770114E-4"/>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CC3-4A64-91B8-7662CDED7D05}"/>
                </c:ext>
              </c:extLst>
            </c:dLbl>
            <c:dLbl>
              <c:idx val="2"/>
              <c:layout>
                <c:manualLayout>
                  <c:x val="0"/>
                  <c:y val="-0.31321839080459768"/>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CC3-4A64-91B8-7662CDED7D05}"/>
                </c:ext>
              </c:extLst>
            </c:dLbl>
            <c:dLbl>
              <c:idx val="3"/>
              <c:layout>
                <c:manualLayout>
                  <c:x val="0"/>
                  <c:y val="0"/>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CC3-4A64-91B8-7662CDED7D05}"/>
                </c:ext>
              </c:extLst>
            </c:dLbl>
            <c:dLbl>
              <c:idx val="4"/>
              <c:layout>
                <c:manualLayout>
                  <c:x val="0"/>
                  <c:y val="-0.27801724137931033"/>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CC3-4A64-91B8-7662CDED7D05}"/>
                </c:ext>
              </c:extLst>
            </c:dLbl>
            <c:dLbl>
              <c:idx val="5"/>
              <c:layout>
                <c:manualLayout>
                  <c:x val="0"/>
                  <c:y val="-0.27801724137931033"/>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CC3-4A64-91B8-7662CDED7D05}"/>
                </c:ext>
              </c:extLst>
            </c:dLbl>
            <c:dLbl>
              <c:idx val="6"/>
              <c:layout>
                <c:manualLayout>
                  <c:x val="0"/>
                  <c:y val="-0.24066091954022989"/>
                </c:manualLayout>
              </c:layout>
              <c:numFmt formatCode="#,##0;&quot;-&quot;#,##0" sourceLinked="0"/>
              <c:spPr>
                <a:noFill/>
                <a:ln>
                  <a:noFill/>
                </a:ln>
              </c:spPr>
              <c:txPr>
                <a:bodyPr wrap="none"/>
                <a:lstStyle/>
                <a:p>
                  <a:pPr>
                    <a:defRPr sz="14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CC3-4A64-91B8-7662CDED7D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10.780595369349498</c:v>
                </c:pt>
                <c:pt idx="1">
                  <c:v>6</c:v>
                </c:pt>
                <c:pt idx="2">
                  <c:v>7</c:v>
                </c:pt>
                <c:pt idx="3">
                  <c:v>5</c:v>
                </c:pt>
                <c:pt idx="4">
                  <c:v>6</c:v>
                </c:pt>
                <c:pt idx="5">
                  <c:v>6</c:v>
                </c:pt>
                <c:pt idx="6">
                  <c:v>5</c:v>
                </c:pt>
              </c:numCache>
            </c:numRef>
          </c:val>
          <c:extLst>
            <c:ext xmlns:c16="http://schemas.microsoft.com/office/drawing/2014/chart" uri="{C3380CC4-5D6E-409C-BE32-E72D297353CC}">
              <c16:uniqueId val="{00000006-FCC3-4A64-91B8-7662CDED7D05}"/>
            </c:ext>
          </c:extLst>
        </c:ser>
        <c:ser>
          <c:idx val="1"/>
          <c:order val="1"/>
          <c:spPr>
            <a:solidFill>
              <a:srgbClr val="C30C3E"/>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CC3-4A64-91B8-7662CDED7D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2</c:v>
                </c:pt>
                <c:pt idx="1">
                  <c:v>1</c:v>
                </c:pt>
                <c:pt idx="3">
                  <c:v>1</c:v>
                </c:pt>
              </c:numCache>
            </c:numRef>
          </c:val>
          <c:extLst>
            <c:ext xmlns:c16="http://schemas.microsoft.com/office/drawing/2014/chart" uri="{C3380CC4-5D6E-409C-BE32-E72D297353CC}">
              <c16:uniqueId val="{00000008-FCC3-4A64-91B8-7662CDED7D05}"/>
            </c:ext>
          </c:extLst>
        </c:ser>
        <c:dLbls>
          <c:showLegendKey val="0"/>
          <c:showVal val="0"/>
          <c:showCatName val="0"/>
          <c:showSerName val="0"/>
          <c:showPercent val="0"/>
          <c:showBubbleSize val="0"/>
        </c:dLbls>
        <c:gapWidth val="80"/>
        <c:overlap val="100"/>
        <c:axId val="1147080943"/>
        <c:axId val="1"/>
      </c:barChart>
      <c:catAx>
        <c:axId val="11470809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780595369349498"/>
          <c:min val="0"/>
        </c:scaling>
        <c:delete val="1"/>
        <c:axPos val="l"/>
        <c:numFmt formatCode="General" sourceLinked="1"/>
        <c:majorTickMark val="out"/>
        <c:minorTickMark val="none"/>
        <c:tickLblPos val="nextTo"/>
        <c:crossAx val="1147080943"/>
        <c:crosses val="min"/>
        <c:crossBetween val="between"/>
      </c:valAx>
    </c:plotArea>
    <c:plotVisOnly val="0"/>
    <c:dispBlanksAs val="gap"/>
    <c:showDLblsOverMax val="1"/>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7" dt="2023-10-25T19:04:56.413" idx="1">
    <p:pos x="1127" y="2010"/>
    <p:text>The number of states with gaps here is different from the number on the chart on slide 11</p:text>
    <p:extLst>
      <p:ext uri="{C676402C-5697-4E1C-873F-D02D1690AC5C}">
        <p15:threadingInfo xmlns:p15="http://schemas.microsoft.com/office/powerpoint/2012/main" timeZoneBias="-60"/>
      </p:ext>
    </p:extLst>
  </p:cm>
  <p:cm authorId="7" dt="2023-10-25T19:06:47.535" idx="2">
    <p:pos x="1127" y="2146"/>
    <p:text>Same for reporting structures</p:text>
    <p:extLst>
      <p:ext uri="{C676402C-5697-4E1C-873F-D02D1690AC5C}">
        <p15:threadingInfo xmlns:p15="http://schemas.microsoft.com/office/powerpoint/2012/main" timeZoneBias="-60">
          <p15:parentCm authorId="7"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48256F-1727-42FE-9479-D5DB05B9EF49}" type="datetimeFigureOut">
              <a:rPr lang="en-US" smtClean="0"/>
              <a:t>11/3/2023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28FB4B-5F22-40A8-9DD6-9C41C9B99BB0}" type="slidenum">
              <a:rPr lang="en-US" smtClean="0"/>
              <a:t>‹#›</a:t>
            </a:fld>
            <a:endParaRPr lang="en-US"/>
          </a:p>
        </p:txBody>
      </p:sp>
    </p:spTree>
    <p:extLst>
      <p:ext uri="{BB962C8B-B14F-4D97-AF65-F5344CB8AC3E}">
        <p14:creationId xmlns:p14="http://schemas.microsoft.com/office/powerpoint/2010/main" val="340348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74FE8C5D-147D-415B-AD8C-91113033B549}"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7498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4FE8C5D-147D-415B-AD8C-91113033B5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54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74FE8C5D-147D-415B-AD8C-91113033B549}"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96849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74FE8C5D-147D-415B-AD8C-91113033B549}"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51635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1127125"/>
            <a:ext cx="4056062" cy="3041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5A89FF5-7D79-4F55-A4CB-B7BA2B0185CC}"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000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7.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8.xml"/><Relationship Id="rId1" Type="http://schemas.openxmlformats.org/officeDocument/2006/relationships/tags" Target="../tags/tag38.xml"/><Relationship Id="rId5" Type="http://schemas.openxmlformats.org/officeDocument/2006/relationships/image" Target="../media/image17.jpg"/><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tags" Target="../tags/tag39.xml"/><Relationship Id="rId4" Type="http://schemas.openxmlformats.org/officeDocument/2006/relationships/image" Target="../media/image18.e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9.xml"/><Relationship Id="rId1" Type="http://schemas.openxmlformats.org/officeDocument/2006/relationships/tags" Target="../tags/tag4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4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5.xml"/><Relationship Id="rId1"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8.xml"/><Relationship Id="rId7" Type="http://schemas.openxmlformats.org/officeDocument/2006/relationships/image" Target="../media/image15.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9D73380-5DA2-799F-C69F-A7A9B49B38CB}"/>
              </a:ext>
            </a:extLst>
          </p:cNvPr>
          <p:cNvGraphicFramePr>
            <a:graphicFrameLocks noChangeAspect="1"/>
          </p:cNvGraphicFramePr>
          <p:nvPr userDrawn="1">
            <p:custDataLst>
              <p:tags r:id="rId1"/>
            </p:custDataLst>
            <p:extLst>
              <p:ext uri="{D42A27DB-BD31-4B8C-83A1-F6EECF244321}">
                <p14:modId xmlns:p14="http://schemas.microsoft.com/office/powerpoint/2010/main" val="62095166"/>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8" name="Object 7" hidden="1">
                        <a:extLst>
                          <a:ext uri="{FF2B5EF4-FFF2-40B4-BE49-F238E27FC236}">
                            <a16:creationId xmlns:a16="http://schemas.microsoft.com/office/drawing/2014/main" id="{19D73380-5DA2-799F-C69F-A7A9B49B38CB}"/>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31EE1B3-1CEC-C2CF-C5EC-8FA8059214EC}"/>
              </a:ext>
            </a:extLst>
          </p:cNvPr>
          <p:cNvSpPr>
            <a:spLocks noGrp="1"/>
          </p:cNvSpPr>
          <p:nvPr>
            <p:ph type="ctrTitle"/>
          </p:nvPr>
        </p:nvSpPr>
        <p:spPr>
          <a:xfrm>
            <a:off x="1143000" y="1122363"/>
            <a:ext cx="6858000" cy="2387600"/>
          </a:xfrm>
        </p:spPr>
        <p:txBody>
          <a:bodyPr vert="horz"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4639E-6579-7992-19F3-D79B0696BA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92F4E4-3D95-4594-DDAE-46C94AC0F9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742F30-AE38-37A2-BC8F-08B810D85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1E9BC-CB9A-4AAC-D707-68B91366A583}"/>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2502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3D13E8-9906-F04C-FD09-0E0F0635AEC3}"/>
              </a:ext>
            </a:extLst>
          </p:cNvPr>
          <p:cNvGraphicFramePr>
            <a:graphicFrameLocks noChangeAspect="1"/>
          </p:cNvGraphicFramePr>
          <p:nvPr userDrawn="1">
            <p:custDataLst>
              <p:tags r:id="rId1"/>
            </p:custDataLst>
            <p:extLst>
              <p:ext uri="{D42A27DB-BD31-4B8C-83A1-F6EECF244321}">
                <p14:modId xmlns:p14="http://schemas.microsoft.com/office/powerpoint/2010/main" val="294774296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8" name="Object 7" hidden="1">
                        <a:extLst>
                          <a:ext uri="{FF2B5EF4-FFF2-40B4-BE49-F238E27FC236}">
                            <a16:creationId xmlns:a16="http://schemas.microsoft.com/office/drawing/2014/main" id="{FC3D13E8-9906-F04C-FD09-0E0F0635AEC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B00EEF-52C6-D077-689E-7AEB044641E6}"/>
              </a:ext>
            </a:extLst>
          </p:cNvPr>
          <p:cNvSpPr>
            <a:spLocks noGrp="1"/>
          </p:cNvSpPr>
          <p:nvPr>
            <p:ph type="title"/>
          </p:nvPr>
        </p:nvSpPr>
        <p:spPr/>
        <p:txBody>
          <a:bodyPr vert="horz"/>
          <a:lstStyle/>
          <a:p>
            <a:r>
              <a:rPr lang="en-US"/>
              <a:t>Click to edit Master title style</a:t>
            </a:r>
          </a:p>
        </p:txBody>
      </p:sp>
      <p:sp>
        <p:nvSpPr>
          <p:cNvPr id="3" name="Vertical Text Placeholder 2">
            <a:extLst>
              <a:ext uri="{FF2B5EF4-FFF2-40B4-BE49-F238E27FC236}">
                <a16:creationId xmlns:a16="http://schemas.microsoft.com/office/drawing/2014/main" id="{3576F444-E3D4-0213-A605-94D30B99C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958B3-896D-C17E-AFFE-A3297D2283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6C0AD9-B51D-475C-3083-7CED10D35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2DA6-06ED-622F-F1B5-D461EAFE0A41}"/>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1995240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pic>
        <p:nvPicPr>
          <p:cNvPr id="4" name="Picture 9" descr="http://vaccines.procon.org/files/1-vaccines-images/vaccine_syringe_vials.jpg"/>
          <p:cNvPicPr>
            <a:picLocks noChangeAspect="1" noChangeArrowheads="1"/>
          </p:cNvPicPr>
          <p:nvPr userDrawn="1"/>
        </p:nvPicPr>
        <p:blipFill>
          <a:blip r:embed="rId2" cstate="print"/>
          <a:srcRect/>
          <a:stretch>
            <a:fillRect/>
          </a:stretch>
        </p:blipFill>
        <p:spPr bwMode="auto">
          <a:xfrm>
            <a:off x="7858149" y="5843606"/>
            <a:ext cx="1087424" cy="756847"/>
          </a:xfrm>
          <a:prstGeom prst="rect">
            <a:avLst/>
          </a:prstGeom>
          <a:noFill/>
        </p:spPr>
      </p:pic>
    </p:spTree>
    <p:extLst>
      <p:ext uri="{BB962C8B-B14F-4D97-AF65-F5344CB8AC3E}">
        <p14:creationId xmlns:p14="http://schemas.microsoft.com/office/powerpoint/2010/main" val="2930711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351479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03E35-8D15-755A-69B1-AFDBCC4D3B53}"/>
              </a:ext>
            </a:extLst>
          </p:cNvPr>
          <p:cNvSpPr>
            <a:spLocks noGrp="1"/>
          </p:cNvSpPr>
          <p:nvPr>
            <p:ph type="dt" sz="half" idx="10"/>
          </p:nvPr>
        </p:nvSpPr>
        <p:spPr/>
        <p:txBody>
          <a:bodyPr/>
          <a:lstStyle/>
          <a:p>
            <a:fld id="{4599AE61-617C-4582-A2A1-586544590023}" type="datetimeFigureOut">
              <a:rPr lang="en-GB" smtClean="0"/>
              <a:t>03/11/2023</a:t>
            </a:fld>
            <a:endParaRPr lang="en-GB"/>
          </a:p>
        </p:txBody>
      </p:sp>
      <p:sp>
        <p:nvSpPr>
          <p:cNvPr id="3" name="Footer Placeholder 2">
            <a:extLst>
              <a:ext uri="{FF2B5EF4-FFF2-40B4-BE49-F238E27FC236}">
                <a16:creationId xmlns:a16="http://schemas.microsoft.com/office/drawing/2014/main" id="{7E7083F0-A312-C454-C18A-30B20D7221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53E8B3-8481-2113-F5C8-40ED3A337AA4}"/>
              </a:ext>
            </a:extLst>
          </p:cNvPr>
          <p:cNvSpPr>
            <a:spLocks noGrp="1"/>
          </p:cNvSpPr>
          <p:nvPr>
            <p:ph type="sldNum" sz="quarter" idx="12"/>
          </p:nvPr>
        </p:nvSpPr>
        <p:spPr/>
        <p:txBody>
          <a:bodyPr/>
          <a:lstStyle/>
          <a:p>
            <a:fld id="{C96D0A6A-318F-4A74-AE4D-38463CA27251}" type="slidenum">
              <a:rPr lang="en-GB" smtClean="0"/>
              <a:t>‹#›</a:t>
            </a:fld>
            <a:endParaRPr lang="en-GB"/>
          </a:p>
        </p:txBody>
      </p:sp>
    </p:spTree>
    <p:extLst>
      <p:ext uri="{BB962C8B-B14F-4D97-AF65-F5344CB8AC3E}">
        <p14:creationId xmlns:p14="http://schemas.microsoft.com/office/powerpoint/2010/main" val="26174968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7087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rgbClr val="2D5C3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088"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2159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marL="0" marR="0" lvl="0" indent="0" algn="l" defTabSz="685220" rtl="0" eaLnBrk="1" fontAlgn="base" latinLnBrk="0" hangingPunct="1">
              <a:lnSpc>
                <a:spcPct val="100000"/>
              </a:lnSpc>
              <a:spcBef>
                <a:spcPct val="0"/>
              </a:spcBef>
              <a:spcAft>
                <a:spcPct val="0"/>
              </a:spcAft>
              <a:buClrTx/>
              <a:buSzTx/>
              <a:buFontTx/>
              <a:buNone/>
              <a:tabLst/>
              <a:defRPr/>
            </a:pPr>
            <a:fld id="{0782C518-DFAA-4ABE-B338-0C7378C1AFCB}" type="slidenum">
              <a:rPr kumimoji="0" lang="en-GB" sz="750" b="0" i="0" u="none" strike="noStrike" kern="1200" cap="none" spc="0" normalizeH="0" baseline="0" noProof="0">
                <a:ln>
                  <a:noFill/>
                </a:ln>
                <a:solidFill>
                  <a:srgbClr val="000000"/>
                </a:solidFill>
                <a:effectLst/>
                <a:uLnTx/>
                <a:uFillTx/>
                <a:latin typeface="Arial"/>
                <a:ea typeface="+mn-ea"/>
                <a:cs typeface="Arial" charset="0"/>
              </a:rPr>
              <a:pPr marL="0" marR="0" lvl="0" indent="0" algn="l" defTabSz="685220" rtl="0" eaLnBrk="1" fontAlgn="base" latinLnBrk="0" hangingPunct="1">
                <a:lnSpc>
                  <a:spcPct val="100000"/>
                </a:lnSpc>
                <a:spcBef>
                  <a:spcPct val="0"/>
                </a:spcBef>
                <a:spcAft>
                  <a:spcPct val="0"/>
                </a:spcAft>
                <a:buClrTx/>
                <a:buSzTx/>
                <a:buFontTx/>
                <a:buNone/>
                <a:tabLst/>
                <a:defRPr/>
              </a:pPr>
              <a:t>‹#›</a:t>
            </a:fld>
            <a:r>
              <a:rPr kumimoji="0" lang="en-GB" sz="750" b="0" i="0" u="none" strike="noStrike" kern="1200" cap="none" spc="0" normalizeH="0" baseline="0" noProof="0" dirty="0">
                <a:ln>
                  <a:noFill/>
                </a:ln>
                <a:solidFill>
                  <a:srgbClr val="000000"/>
                </a:solidFill>
                <a:effectLst/>
                <a:uLnTx/>
                <a:uFillTx/>
                <a:latin typeface="Arial"/>
                <a:ea typeface="+mn-ea"/>
                <a:cs typeface="Arial" charset="0"/>
              </a:rPr>
              <a:t> </a:t>
            </a:r>
          </a:p>
        </p:txBody>
      </p:sp>
    </p:spTree>
    <p:extLst>
      <p:ext uri="{BB962C8B-B14F-4D97-AF65-F5344CB8AC3E}">
        <p14:creationId xmlns:p14="http://schemas.microsoft.com/office/powerpoint/2010/main" val="23396907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6"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0206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1317772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marL="0" marR="0" lvl="0" indent="0" algn="l" defTabSz="685220" rtl="0" eaLnBrk="1" fontAlgn="base" latinLnBrk="0" hangingPunct="1">
              <a:lnSpc>
                <a:spcPct val="100000"/>
              </a:lnSpc>
              <a:spcBef>
                <a:spcPct val="0"/>
              </a:spcBef>
              <a:spcAft>
                <a:spcPct val="0"/>
              </a:spcAft>
              <a:buClrTx/>
              <a:buSzTx/>
              <a:buFontTx/>
              <a:buNone/>
              <a:tabLst/>
              <a:defRPr/>
            </a:pPr>
            <a:fld id="{0782C518-DFAA-4ABE-B338-0C7378C1AFCB}" type="slidenum">
              <a:rPr kumimoji="0" lang="en-GB" sz="750" b="0" i="0" u="none" strike="noStrike" kern="1200" cap="none" spc="0" normalizeH="0" baseline="0" noProof="0">
                <a:ln>
                  <a:noFill/>
                </a:ln>
                <a:solidFill>
                  <a:srgbClr val="000000"/>
                </a:solidFill>
                <a:effectLst/>
                <a:uLnTx/>
                <a:uFillTx/>
                <a:latin typeface="Arial"/>
                <a:ea typeface="+mn-ea"/>
                <a:cs typeface="Arial" charset="0"/>
              </a:rPr>
              <a:pPr marL="0" marR="0" lvl="0" indent="0" algn="l" defTabSz="685220" rtl="0" eaLnBrk="1" fontAlgn="base" latinLnBrk="0" hangingPunct="1">
                <a:lnSpc>
                  <a:spcPct val="100000"/>
                </a:lnSpc>
                <a:spcBef>
                  <a:spcPct val="0"/>
                </a:spcBef>
                <a:spcAft>
                  <a:spcPct val="0"/>
                </a:spcAft>
                <a:buClrTx/>
                <a:buSzTx/>
                <a:buFontTx/>
                <a:buNone/>
                <a:tabLst/>
                <a:defRPr/>
              </a:pPr>
              <a:t>‹#›</a:t>
            </a:fld>
            <a:r>
              <a:rPr kumimoji="0" lang="en-GB" sz="750" b="0" i="0" u="none" strike="noStrike" kern="1200" cap="none" spc="0" normalizeH="0" baseline="0" noProof="0" dirty="0">
                <a:ln>
                  <a:noFill/>
                </a:ln>
                <a:solidFill>
                  <a:srgbClr val="000000"/>
                </a:solidFill>
                <a:effectLst/>
                <a:uLnTx/>
                <a:uFillTx/>
                <a:latin typeface="Arial"/>
                <a:ea typeface="+mn-ea"/>
                <a:cs typeface="Arial" charset="0"/>
              </a:rPr>
              <a:t> </a:t>
            </a:r>
          </a:p>
        </p:txBody>
      </p:sp>
    </p:spTree>
    <p:extLst>
      <p:ext uri="{BB962C8B-B14F-4D97-AF65-F5344CB8AC3E}">
        <p14:creationId xmlns:p14="http://schemas.microsoft.com/office/powerpoint/2010/main" val="5637778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marL="0" marR="0" lvl="0" indent="0" algn="l" defTabSz="685436" rtl="0" eaLnBrk="1" fontAlgn="base" latinLnBrk="0" hangingPunct="1">
              <a:lnSpc>
                <a:spcPct val="100000"/>
              </a:lnSpc>
              <a:spcBef>
                <a:spcPct val="0"/>
              </a:spcBef>
              <a:spcAft>
                <a:spcPct val="0"/>
              </a:spcAft>
              <a:buClrTx/>
              <a:buSzTx/>
              <a:buFontTx/>
              <a:buNone/>
              <a:tabLst/>
              <a:defRPr/>
            </a:pPr>
            <a:fld id="{0782C518-DFAA-4ABE-B338-0C7378C1AFCB}" type="slidenum">
              <a:rPr kumimoji="0" lang="en-GB" sz="750" b="0" i="0" u="none" strike="noStrike" kern="1200" cap="none" spc="0" normalizeH="0" baseline="0" noProof="0">
                <a:ln>
                  <a:noFill/>
                </a:ln>
                <a:solidFill>
                  <a:srgbClr val="000000"/>
                </a:solidFill>
                <a:effectLst/>
                <a:uLnTx/>
                <a:uFillTx/>
                <a:latin typeface="Arial"/>
                <a:ea typeface="+mn-ea"/>
                <a:cs typeface="Arial" charset="0"/>
              </a:rPr>
              <a:pPr marL="0" marR="0" lvl="0" indent="0" algn="l" defTabSz="685436" rtl="0" eaLnBrk="1" fontAlgn="base" latinLnBrk="0" hangingPunct="1">
                <a:lnSpc>
                  <a:spcPct val="100000"/>
                </a:lnSpc>
                <a:spcBef>
                  <a:spcPct val="0"/>
                </a:spcBef>
                <a:spcAft>
                  <a:spcPct val="0"/>
                </a:spcAft>
                <a:buClrTx/>
                <a:buSzTx/>
                <a:buFontTx/>
                <a:buNone/>
                <a:tabLst/>
                <a:defRPr/>
              </a:pPr>
              <a:t>‹#›</a:t>
            </a:fld>
            <a:r>
              <a:rPr kumimoji="0" lang="en-GB" sz="75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1" name="SlideLogoSeparator"/>
          <p:cNvSpPr>
            <a:spLocks noChangeArrowheads="1"/>
          </p:cNvSpPr>
          <p:nvPr userDrawn="1">
            <p:custDataLst>
              <p:tags r:id="rId1"/>
            </p:custDataLst>
          </p:nvPr>
        </p:nvSpPr>
        <p:spPr bwMode="gray">
          <a:xfrm>
            <a:off x="8732268" y="6627396"/>
            <a:ext cx="30458" cy="138499"/>
          </a:xfrm>
          <a:prstGeom prst="rect">
            <a:avLst/>
          </a:prstGeom>
          <a:noFill/>
          <a:ln w="9525">
            <a:noFill/>
            <a:miter lim="800000"/>
            <a:headEnd/>
            <a:tailEnd/>
          </a:ln>
          <a:effectLst/>
        </p:spPr>
        <p:txBody>
          <a:bodyPr wrap="none" lIns="0" tIns="0" rIns="0" bIns="0" anchor="ctr">
            <a:spAutoFit/>
          </a:bodyPr>
          <a:lstStyle/>
          <a:p>
            <a:pPr marL="0" marR="0" lvl="0" indent="0" algn="r" defTabSz="671157"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Arial" charset="0"/>
              </a:rPr>
              <a:t>|</a:t>
            </a:r>
          </a:p>
        </p:txBody>
      </p:sp>
    </p:spTree>
    <p:extLst>
      <p:ext uri="{BB962C8B-B14F-4D97-AF65-F5344CB8AC3E}">
        <p14:creationId xmlns:p14="http://schemas.microsoft.com/office/powerpoint/2010/main" val="27850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4CFF82D-1D71-F820-23E8-9AA63F8A7C66}"/>
              </a:ext>
            </a:extLst>
          </p:cNvPr>
          <p:cNvGraphicFramePr>
            <a:graphicFrameLocks noChangeAspect="1"/>
          </p:cNvGraphicFramePr>
          <p:nvPr userDrawn="1">
            <p:custDataLst>
              <p:tags r:id="rId1"/>
            </p:custDataLst>
            <p:extLst>
              <p:ext uri="{D42A27DB-BD31-4B8C-83A1-F6EECF244321}">
                <p14:modId xmlns:p14="http://schemas.microsoft.com/office/powerpoint/2010/main" val="34633048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8" name="Object 7" hidden="1">
                        <a:extLst>
                          <a:ext uri="{FF2B5EF4-FFF2-40B4-BE49-F238E27FC236}">
                            <a16:creationId xmlns:a16="http://schemas.microsoft.com/office/drawing/2014/main" id="{A4CFF82D-1D71-F820-23E8-9AA63F8A7C66}"/>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Vertical Title 1">
            <a:extLst>
              <a:ext uri="{FF2B5EF4-FFF2-40B4-BE49-F238E27FC236}">
                <a16:creationId xmlns:a16="http://schemas.microsoft.com/office/drawing/2014/main" id="{40F03046-7F14-CF38-5F75-3F9890028A1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6199E2-7396-0491-1537-49A049BA98D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2F9A8-DB83-4F64-284A-19E6C30783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48BF8F-7C89-6186-89AA-9AA3CBB4E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032FE-B138-1305-39C3-CCF106ED18C4}"/>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30211380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685800">
              <a:defRPr/>
            </a:pPr>
            <a:endParaRPr lang="en-US" sz="1350" dirty="0">
              <a:solidFill>
                <a:prstClr val="black">
                  <a:tint val="75000"/>
                </a:prstClr>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685800">
              <a:defRPr/>
            </a:pPr>
            <a:endParaRPr lang="en-US" sz="1350" dirty="0">
              <a:solidFill>
                <a:prstClr val="black">
                  <a:tint val="75000"/>
                </a:prstClr>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685800">
              <a:defRPr/>
            </a:pPr>
            <a:fld id="{10C44C64-1CEA-45F7-A4CF-A565E598417E}" type="slidenum">
              <a:rPr lang="en-US" sz="1350" smtClean="0">
                <a:solidFill>
                  <a:prstClr val="black">
                    <a:tint val="75000"/>
                  </a:prstClr>
                </a:solidFill>
              </a:rPr>
              <a:pPr defTabSz="685800">
                <a:defRPr/>
              </a:pPr>
              <a:t>‹#›</a:t>
            </a:fld>
            <a:endParaRPr lang="en-US" sz="1350" dirty="0">
              <a:solidFill>
                <a:prstClr val="black">
                  <a:tint val="75000"/>
                </a:prstClr>
              </a:solidFill>
            </a:endParaRPr>
          </a:p>
        </p:txBody>
      </p:sp>
    </p:spTree>
    <p:extLst>
      <p:ext uri="{BB962C8B-B14F-4D97-AF65-F5344CB8AC3E}">
        <p14:creationId xmlns:p14="http://schemas.microsoft.com/office/powerpoint/2010/main" val="29355999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Large Tex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104" y="1393204"/>
            <a:ext cx="8641677" cy="5124141"/>
          </a:xfrm>
          <a:prstGeom prst="rect">
            <a:avLst/>
          </a:prstGeom>
        </p:spPr>
        <p:txBody>
          <a:bodyPr/>
          <a:lstStyle>
            <a:lvl1pPr marL="150036" indent="-150036">
              <a:lnSpc>
                <a:spcPct val="100000"/>
              </a:lnSpc>
              <a:spcBef>
                <a:spcPts val="0"/>
              </a:spcBef>
              <a:spcAft>
                <a:spcPts val="675"/>
              </a:spcAft>
              <a:buClr>
                <a:schemeClr val="accent1"/>
              </a:buClr>
              <a:buFont typeface="Arial" panose="020B0604020202020204" pitchFamily="34" charset="0"/>
              <a:buChar char="•"/>
              <a:defRPr sz="1913">
                <a:solidFill>
                  <a:schemeClr val="tx1">
                    <a:lumMod val="50000"/>
                    <a:lumOff val="50000"/>
                  </a:schemeClr>
                </a:solidFill>
              </a:defRPr>
            </a:lvl1pPr>
            <a:lvl2pPr marL="354551" indent="-204515">
              <a:lnSpc>
                <a:spcPct val="100000"/>
              </a:lnSpc>
              <a:spcBef>
                <a:spcPts val="0"/>
              </a:spcBef>
              <a:spcAft>
                <a:spcPts val="675"/>
              </a:spcAft>
              <a:buClr>
                <a:schemeClr val="accent2"/>
              </a:buClr>
              <a:buFont typeface="Arial" panose="020B0604020202020204" pitchFamily="34" charset="0"/>
              <a:buChar char="•"/>
              <a:defRPr sz="1913">
                <a:solidFill>
                  <a:schemeClr val="tx1">
                    <a:lumMod val="50000"/>
                    <a:lumOff val="50000"/>
                  </a:schemeClr>
                </a:solidFill>
              </a:defRPr>
            </a:lvl2pPr>
            <a:lvl3pPr marL="554600" indent="-200049">
              <a:lnSpc>
                <a:spcPct val="100000"/>
              </a:lnSpc>
              <a:spcBef>
                <a:spcPts val="0"/>
              </a:spcBef>
              <a:spcAft>
                <a:spcPts val="675"/>
              </a:spcAft>
              <a:buClr>
                <a:schemeClr val="accent3"/>
              </a:buClr>
              <a:buFont typeface="Arial" panose="020B0604020202020204" pitchFamily="34" charset="0"/>
              <a:buChar char="•"/>
              <a:defRPr sz="1800">
                <a:solidFill>
                  <a:schemeClr val="tx1">
                    <a:lumMod val="50000"/>
                    <a:lumOff val="50000"/>
                  </a:schemeClr>
                </a:solidFill>
              </a:defRPr>
            </a:lvl3pPr>
            <a:lvl4pPr marL="809126" indent="-254527">
              <a:lnSpc>
                <a:spcPct val="100000"/>
              </a:lnSpc>
              <a:spcBef>
                <a:spcPts val="0"/>
              </a:spcBef>
              <a:spcAft>
                <a:spcPts val="675"/>
              </a:spcAft>
              <a:buClr>
                <a:schemeClr val="accent4"/>
              </a:buClr>
              <a:buFont typeface="Arial" panose="020B0604020202020204" pitchFamily="34" charset="0"/>
              <a:buChar char="•"/>
              <a:defRPr sz="1575">
                <a:solidFill>
                  <a:schemeClr val="tx1">
                    <a:lumMod val="50000"/>
                    <a:lumOff val="50000"/>
                  </a:schemeClr>
                </a:solidFill>
              </a:defRPr>
            </a:lvl4pPr>
            <a:lvl5pPr marL="1009175" indent="-200049">
              <a:lnSpc>
                <a:spcPct val="100000"/>
              </a:lnSpc>
              <a:spcBef>
                <a:spcPts val="0"/>
              </a:spcBef>
              <a:spcAft>
                <a:spcPts val="675"/>
              </a:spcAft>
              <a:buClr>
                <a:schemeClr val="accent5"/>
              </a:buClr>
              <a:buFont typeface="Arial" panose="020B0604020202020204" pitchFamily="34" charset="0"/>
              <a:buChar char="•"/>
              <a:defRPr sz="1575">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51102" y="334803"/>
            <a:ext cx="8641339" cy="304391"/>
          </a:xfrm>
          <a:prstGeom prst="rect">
            <a:avLst/>
          </a:prstGeom>
        </p:spPr>
        <p:txBody>
          <a:bodyPr/>
          <a:lstStyle>
            <a:lvl1pPr>
              <a:defRPr baseline="0">
                <a:solidFill>
                  <a:schemeClr val="accent1"/>
                </a:solidFill>
              </a:defRPr>
            </a:lvl1pPr>
          </a:lstStyle>
          <a:p>
            <a:r>
              <a:rPr lang="en-US" dirty="0"/>
              <a:t>Standard Slide with large text - Click to change</a:t>
            </a:r>
            <a:endParaRPr lang="en-GB" dirty="0"/>
          </a:p>
        </p:txBody>
      </p:sp>
      <p:sp>
        <p:nvSpPr>
          <p:cNvPr id="10" name="Footer Placeholder 4"/>
          <p:cNvSpPr>
            <a:spLocks noGrp="1"/>
          </p:cNvSpPr>
          <p:nvPr>
            <p:ph type="ftr" sz="quarter" idx="3"/>
          </p:nvPr>
        </p:nvSpPr>
        <p:spPr>
          <a:xfrm>
            <a:off x="1494235" y="6654092"/>
            <a:ext cx="5432036" cy="141167"/>
          </a:xfrm>
          <a:prstGeom prst="rect">
            <a:avLst/>
          </a:prstGeom>
        </p:spPr>
        <p:txBody>
          <a:bodyPr vert="horz" lIns="0" tIns="0" rIns="0" bIns="0" rtlCol="0" anchor="ctr" anchorCtr="0">
            <a:noAutofit/>
          </a:bodyPr>
          <a:lstStyle>
            <a:lvl1pPr algn="l">
              <a:defRPr sz="449" b="0">
                <a:solidFill>
                  <a:schemeClr val="tx1">
                    <a:lumMod val="50000"/>
                    <a:lumOff val="50000"/>
                  </a:schemeClr>
                </a:solidFill>
                <a:latin typeface="Arial" panose="020B0604020202020204" pitchFamily="34" charset="0"/>
                <a:cs typeface="Arial" panose="020B0604020202020204" pitchFamily="34" charset="0"/>
              </a:defRPr>
            </a:lvl1pPr>
          </a:lstStyle>
          <a:p>
            <a:r>
              <a:rPr lang="en-GB" dirty="0"/>
              <a:t>Palladium Corporate Presentation</a:t>
            </a:r>
          </a:p>
        </p:txBody>
      </p:sp>
      <p:sp>
        <p:nvSpPr>
          <p:cNvPr id="12" name="Slide Number Placeholder 5"/>
          <p:cNvSpPr>
            <a:spLocks noGrp="1"/>
          </p:cNvSpPr>
          <p:nvPr>
            <p:ph type="sldNum" sz="quarter" idx="4"/>
          </p:nvPr>
        </p:nvSpPr>
        <p:spPr>
          <a:xfrm>
            <a:off x="8408906" y="6654092"/>
            <a:ext cx="483877" cy="141167"/>
          </a:xfrm>
          <a:prstGeom prst="rect">
            <a:avLst/>
          </a:prstGeom>
        </p:spPr>
        <p:txBody>
          <a:bodyPr anchor="ctr"/>
          <a:lstStyle>
            <a:lvl1pPr algn="r">
              <a:defRPr sz="449">
                <a:solidFill>
                  <a:schemeClr val="bg1"/>
                </a:solidFill>
              </a:defRPr>
            </a:lvl1pPr>
          </a:lstStyle>
          <a:p>
            <a:r>
              <a:rPr lang="en-GB" dirty="0"/>
              <a:t>- </a:t>
            </a:r>
            <a:fld id="{C05884CA-5403-4569-B873-2F7B596D59BB}" type="slidenum">
              <a:rPr lang="en-GB" smtClean="0"/>
              <a:pPr/>
              <a:t>‹#›</a:t>
            </a:fld>
            <a:r>
              <a:rPr lang="en-GB" dirty="0"/>
              <a:t> -</a:t>
            </a:r>
          </a:p>
        </p:txBody>
      </p:sp>
      <p:sp>
        <p:nvSpPr>
          <p:cNvPr id="4" name="Text Placeholder 3"/>
          <p:cNvSpPr>
            <a:spLocks noGrp="1"/>
          </p:cNvSpPr>
          <p:nvPr>
            <p:ph type="body" sz="quarter" idx="10" hasCustomPrompt="1"/>
          </p:nvPr>
        </p:nvSpPr>
        <p:spPr>
          <a:xfrm>
            <a:off x="251102" y="681550"/>
            <a:ext cx="8641339" cy="416900"/>
          </a:xfrm>
          <a:prstGeom prst="rect">
            <a:avLst/>
          </a:prstGeom>
        </p:spPr>
        <p:txBody>
          <a:bodyPr/>
          <a:lstStyle>
            <a:lvl1pPr marL="0" indent="0">
              <a:buFont typeface="Arial" panose="020B0604020202020204" pitchFamily="34" charset="0"/>
              <a:buNone/>
              <a:defRPr sz="1013"/>
            </a:lvl1pPr>
            <a:lvl2pPr marL="150037" indent="0">
              <a:buNone/>
              <a:defRPr/>
            </a:lvl2pPr>
            <a:lvl3pPr marL="304541" indent="0">
              <a:buNone/>
              <a:defRPr/>
            </a:lvl3pPr>
            <a:lvl4pPr marL="454576" indent="0">
              <a:buNone/>
              <a:defRPr/>
            </a:lvl4pPr>
            <a:lvl5pPr marL="604612" indent="0">
              <a:buNone/>
              <a:defRPr/>
            </a:lvl5pPr>
          </a:lstStyle>
          <a:p>
            <a:r>
              <a:rPr lang="en-US" dirty="0"/>
              <a:t>Click to edit Master text styles</a:t>
            </a:r>
          </a:p>
        </p:txBody>
      </p:sp>
    </p:spTree>
    <p:extLst>
      <p:ext uri="{BB962C8B-B14F-4D97-AF65-F5344CB8AC3E}">
        <p14:creationId xmlns:p14="http://schemas.microsoft.com/office/powerpoint/2010/main" val="27319344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pic>
        <p:nvPicPr>
          <p:cNvPr id="4" name="Picture 9" descr="http://vaccines.procon.org/files/1-vaccines-images/vaccine_syringe_vials.jpg"/>
          <p:cNvPicPr>
            <a:picLocks noChangeAspect="1" noChangeArrowheads="1"/>
          </p:cNvPicPr>
          <p:nvPr userDrawn="1"/>
        </p:nvPicPr>
        <p:blipFill>
          <a:blip r:embed="rId5" cstate="print"/>
          <a:srcRect/>
          <a:stretch>
            <a:fillRect/>
          </a:stretch>
        </p:blipFill>
        <p:spPr bwMode="auto">
          <a:xfrm>
            <a:off x="7858150" y="5843610"/>
            <a:ext cx="1087424" cy="756847"/>
          </a:xfrm>
          <a:prstGeom prst="rect">
            <a:avLst/>
          </a:prstGeom>
          <a:noFill/>
        </p:spPr>
      </p:pic>
    </p:spTree>
    <p:extLst>
      <p:ext uri="{BB962C8B-B14F-4D97-AF65-F5344CB8AC3E}">
        <p14:creationId xmlns:p14="http://schemas.microsoft.com/office/powerpoint/2010/main" val="17826675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1530548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9" y="36513"/>
            <a:ext cx="301625" cy="125412"/>
          </a:xfrm>
          <a:prstGeom prst="rect">
            <a:avLst/>
          </a:prstGeom>
          <a:noFill/>
          <a:ln w="9525">
            <a:noFill/>
            <a:miter lim="800000"/>
            <a:headEnd/>
            <a:tailEnd/>
          </a:ln>
          <a:effectLst/>
        </p:spPr>
        <p:txBody>
          <a:bodyPr wrap="none" lIns="0" tIns="0" rIns="0" bIns="0"/>
          <a:lstStyle/>
          <a:p>
            <a:pPr algn="r" defTabSz="457189"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15" y="0"/>
            <a:ext cx="9140825" cy="6859588"/>
            <a:chOff x="0" y="0"/>
            <a:chExt cx="5643" cy="4235"/>
          </a:xfrm>
        </p:grpSpPr>
        <p:sp>
          <p:nvSpPr>
            <p:cNvPr id="6" name="McK Document type" hidden="1"/>
            <p:cNvSpPr txBox="1">
              <a:spLocks noChangeArrowheads="1"/>
            </p:cNvSpPr>
            <p:nvPr userDrawn="1"/>
          </p:nvSpPr>
          <p:spPr bwMode="auto">
            <a:xfrm>
              <a:off x="1663" y="3109"/>
              <a:ext cx="3109" cy="133"/>
            </a:xfrm>
            <a:prstGeom prst="rect">
              <a:avLst/>
            </a:prstGeom>
            <a:noFill/>
            <a:ln w="9525">
              <a:noFill/>
              <a:miter lim="800000"/>
              <a:headEnd/>
              <a:tailEnd/>
            </a:ln>
            <a:effectLst/>
          </p:spPr>
          <p:txBody>
            <a:bodyPr lIns="0" tIns="0" rIns="0" bIns="0" anchor="b">
              <a:spAutoFit/>
            </a:bodyPr>
            <a:lstStyle/>
            <a:p>
              <a:pPr defTabSz="457189" fontAlgn="base">
                <a:spcBef>
                  <a:spcPct val="0"/>
                </a:spcBef>
                <a:spcAft>
                  <a:spcPct val="0"/>
                </a:spcAft>
                <a:defRPr/>
              </a:pPr>
              <a:r>
                <a:rPr lang="en-US" sz="140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3"/>
            </a:xfrm>
            <a:prstGeom prst="rect">
              <a:avLst/>
            </a:prstGeom>
            <a:noFill/>
            <a:ln w="9525">
              <a:noFill/>
              <a:miter lim="800000"/>
              <a:headEnd/>
              <a:tailEnd/>
            </a:ln>
            <a:effectLst/>
          </p:spPr>
          <p:txBody>
            <a:bodyPr lIns="0" tIns="0" rIns="0" bIns="0">
              <a:spAutoFit/>
            </a:bodyPr>
            <a:lstStyle/>
            <a:p>
              <a:pPr defTabSz="457189" fontAlgn="base">
                <a:spcBef>
                  <a:spcPct val="0"/>
                </a:spcBef>
                <a:spcAft>
                  <a:spcPct val="0"/>
                </a:spcAft>
                <a:defRPr/>
              </a:pPr>
              <a:r>
                <a:rPr lang="en-US" sz="1400">
                  <a:solidFill>
                    <a:srgbClr val="000000"/>
                  </a:solidFill>
                  <a:cs typeface="Arial" charset="0"/>
                </a:rPr>
                <a:t>Date</a:t>
              </a:r>
            </a:p>
          </p:txBody>
        </p:sp>
        <p:sp>
          <p:nvSpPr>
            <p:cNvPr id="8" name="McK Disclaimer" hidden="1"/>
            <p:cNvSpPr>
              <a:spLocks noChangeArrowheads="1"/>
            </p:cNvSpPr>
            <p:nvPr userDrawn="1"/>
          </p:nvSpPr>
          <p:spPr bwMode="auto">
            <a:xfrm>
              <a:off x="1663" y="3714"/>
              <a:ext cx="2773" cy="152"/>
            </a:xfrm>
            <a:prstGeom prst="rect">
              <a:avLst/>
            </a:prstGeom>
            <a:noFill/>
            <a:ln w="9525">
              <a:noFill/>
              <a:miter lim="800000"/>
              <a:headEnd/>
              <a:tailEnd/>
            </a:ln>
            <a:effectLst/>
          </p:spPr>
          <p:txBody>
            <a:bodyPr lIns="0" tIns="0" rIns="0" bIns="0" anchor="b">
              <a:spAutoFit/>
            </a:bodyPr>
            <a:lstStyle/>
            <a:p>
              <a:pPr defTabSz="820021" eaLnBrk="0" fontAlgn="base" hangingPunct="0">
                <a:spcBef>
                  <a:spcPct val="0"/>
                </a:spcBef>
                <a:spcAft>
                  <a:spcPct val="0"/>
                </a:spcAft>
                <a:defRPr/>
              </a:pPr>
              <a:r>
                <a:rPr lang="en-US" sz="800">
                  <a:solidFill>
                    <a:srgbClr val="000000"/>
                  </a:solidFill>
                  <a:cs typeface="Arial" charset="0"/>
                </a:rPr>
                <a:t>CONFIDENTIAL AND PROPRIETARY</a:t>
              </a:r>
            </a:p>
            <a:p>
              <a:pPr defTabSz="820021"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189" fontAlgn="base">
                <a:spcBef>
                  <a:spcPct val="0"/>
                </a:spcBef>
                <a:spcAft>
                  <a:spcPct val="0"/>
                </a:spcAft>
                <a:defRPr/>
              </a:pPr>
              <a:endParaRPr lang="en-US" sz="1800">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189" fontAlgn="base">
                <a:spcBef>
                  <a:spcPct val="0"/>
                </a:spcBef>
                <a:spcAft>
                  <a:spcPct val="0"/>
                </a:spcAft>
                <a:defRPr/>
              </a:pPr>
              <a:endParaRPr lang="en-US" sz="1800">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189" fontAlgn="base">
                <a:spcBef>
                  <a:spcPct val="0"/>
                </a:spcBef>
                <a:spcAft>
                  <a:spcPct val="0"/>
                </a:spcAft>
                <a:defRPr/>
              </a:pPr>
              <a:endParaRPr lang="en-US" sz="1800">
                <a:solidFill>
                  <a:srgbClr val="000000"/>
                </a:solidFill>
                <a:cs typeface="Arial" charset="0"/>
              </a:endParaRPr>
            </a:p>
          </p:txBody>
        </p:sp>
      </p:grpSp>
      <p:pic>
        <p:nvPicPr>
          <p:cNvPr id="12" name="TitleBottomBarBW" hidden="1"/>
          <p:cNvPicPr>
            <a:picLocks noChangeAspect="1" noChangeArrowheads="1"/>
          </p:cNvPicPr>
          <p:nvPr/>
        </p:nvPicPr>
        <p:blipFill>
          <a:blip r:embed="rId3" cstate="print"/>
          <a:srcRect/>
          <a:stretch>
            <a:fillRect/>
          </a:stretch>
        </p:blipFill>
        <p:spPr bwMode="auto">
          <a:xfrm>
            <a:off x="7319967"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5" y="0"/>
            <a:ext cx="9140825" cy="6859588"/>
            <a:chOff x="0" y="0"/>
            <a:chExt cx="5643" cy="4235"/>
          </a:xfrm>
        </p:grpSpPr>
        <p:sp>
          <p:nvSpPr>
            <p:cNvPr id="14" name="McK Document type" hidden="1"/>
            <p:cNvSpPr txBox="1">
              <a:spLocks noChangeArrowheads="1"/>
            </p:cNvSpPr>
            <p:nvPr userDrawn="1"/>
          </p:nvSpPr>
          <p:spPr bwMode="auto">
            <a:xfrm>
              <a:off x="1663" y="3109"/>
              <a:ext cx="3109" cy="133"/>
            </a:xfrm>
            <a:prstGeom prst="rect">
              <a:avLst/>
            </a:prstGeom>
            <a:noFill/>
            <a:ln w="9525">
              <a:noFill/>
              <a:miter lim="800000"/>
              <a:headEnd/>
              <a:tailEnd/>
            </a:ln>
            <a:effectLst/>
          </p:spPr>
          <p:txBody>
            <a:bodyPr lIns="0" tIns="0" rIns="0" bIns="0" anchor="b">
              <a:spAutoFit/>
            </a:bodyPr>
            <a:lstStyle/>
            <a:p>
              <a:pPr defTabSz="457189" fontAlgn="base">
                <a:spcBef>
                  <a:spcPct val="0"/>
                </a:spcBef>
                <a:spcAft>
                  <a:spcPct val="0"/>
                </a:spcAft>
                <a:defRPr/>
              </a:pPr>
              <a:r>
                <a:rPr lang="en-US" sz="140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3"/>
            </a:xfrm>
            <a:prstGeom prst="rect">
              <a:avLst/>
            </a:prstGeom>
            <a:noFill/>
            <a:ln w="9525">
              <a:noFill/>
              <a:miter lim="800000"/>
              <a:headEnd/>
              <a:tailEnd/>
            </a:ln>
            <a:effectLst/>
          </p:spPr>
          <p:txBody>
            <a:bodyPr lIns="0" tIns="0" rIns="0" bIns="0">
              <a:spAutoFit/>
            </a:bodyPr>
            <a:lstStyle/>
            <a:p>
              <a:pPr defTabSz="457189" fontAlgn="base">
                <a:spcBef>
                  <a:spcPct val="0"/>
                </a:spcBef>
                <a:spcAft>
                  <a:spcPct val="0"/>
                </a:spcAft>
                <a:defRPr/>
              </a:pPr>
              <a:r>
                <a:rPr lang="en-US" sz="1400">
                  <a:solidFill>
                    <a:srgbClr val="000000"/>
                  </a:solidFill>
                  <a:cs typeface="Arial" charset="0"/>
                </a:rPr>
                <a:t>Date</a:t>
              </a:r>
            </a:p>
          </p:txBody>
        </p:sp>
        <p:sp>
          <p:nvSpPr>
            <p:cNvPr id="16" name="McK Disclaimer" hidden="1"/>
            <p:cNvSpPr>
              <a:spLocks noChangeArrowheads="1"/>
            </p:cNvSpPr>
            <p:nvPr userDrawn="1"/>
          </p:nvSpPr>
          <p:spPr bwMode="auto">
            <a:xfrm>
              <a:off x="1663" y="3720"/>
              <a:ext cx="2772" cy="152"/>
            </a:xfrm>
            <a:prstGeom prst="rect">
              <a:avLst/>
            </a:prstGeom>
            <a:noFill/>
            <a:ln w="9525">
              <a:noFill/>
              <a:miter lim="800000"/>
              <a:headEnd/>
              <a:tailEnd/>
            </a:ln>
            <a:effectLst/>
          </p:spPr>
          <p:txBody>
            <a:bodyPr lIns="0" tIns="0" rIns="0" bIns="0" anchor="b">
              <a:spAutoFit/>
            </a:bodyPr>
            <a:lstStyle/>
            <a:p>
              <a:pPr defTabSz="819585" eaLnBrk="0" fontAlgn="base" hangingPunct="0">
                <a:spcBef>
                  <a:spcPct val="0"/>
                </a:spcBef>
                <a:spcAft>
                  <a:spcPct val="0"/>
                </a:spcAft>
                <a:defRPr/>
              </a:pPr>
              <a:r>
                <a:rPr lang="en-US" sz="800">
                  <a:solidFill>
                    <a:srgbClr val="000000"/>
                  </a:solidFill>
                  <a:cs typeface="Arial" charset="0"/>
                </a:rPr>
                <a:t>CONFIDENTIAL AND PROPRIETARY</a:t>
              </a:r>
            </a:p>
            <a:p>
              <a:pPr defTabSz="819585"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189" fontAlgn="base">
                <a:spcBef>
                  <a:spcPct val="0"/>
                </a:spcBef>
                <a:spcAft>
                  <a:spcPct val="0"/>
                </a:spcAft>
                <a:defRPr/>
              </a:pPr>
              <a:endParaRPr lang="en-US" sz="160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189" fontAlgn="base">
                <a:spcBef>
                  <a:spcPct val="0"/>
                </a:spcBef>
                <a:spcAft>
                  <a:spcPct val="0"/>
                </a:spcAft>
                <a:defRPr/>
              </a:pPr>
              <a:endParaRPr lang="en-US" sz="160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189" fontAlgn="base">
                <a:spcBef>
                  <a:spcPct val="0"/>
                </a:spcBef>
                <a:spcAft>
                  <a:spcPct val="0"/>
                </a:spcAft>
                <a:defRPr/>
              </a:pPr>
              <a:endParaRPr lang="en-US" sz="1600">
                <a:solidFill>
                  <a:srgbClr val="000000"/>
                </a:solidFill>
                <a:cs typeface="Arial" charset="0"/>
              </a:endParaRPr>
            </a:p>
          </p:txBody>
        </p:sp>
      </p:grpSp>
      <p:sp>
        <p:nvSpPr>
          <p:cNvPr id="13314" name="Rectangle 1026"/>
          <p:cNvSpPr>
            <a:spLocks noGrp="1" noChangeArrowheads="1"/>
          </p:cNvSpPr>
          <p:nvPr>
            <p:ph type="ctrTitle"/>
          </p:nvPr>
        </p:nvSpPr>
        <p:spPr>
          <a:xfrm>
            <a:off x="2693795" y="2176959"/>
            <a:ext cx="5036084"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693795" y="3945700"/>
            <a:ext cx="5036084" cy="215444"/>
          </a:xfrm>
        </p:spPr>
        <p:txBody>
          <a:bodyPr>
            <a:spAutoFit/>
          </a:bodyPr>
          <a:lstStyle>
            <a:lvl1pPr>
              <a:defRPr sz="1400"/>
            </a:lvl1pPr>
          </a:lstStyle>
          <a:p>
            <a:r>
              <a:rPr lang="en-US"/>
              <a:t>Click to edit Master subtitle style</a:t>
            </a:r>
          </a:p>
        </p:txBody>
      </p:sp>
      <p:sp>
        <p:nvSpPr>
          <p:cNvPr id="21" name="Rectangle 280">
            <a:extLst>
              <a:ext uri="{FF2B5EF4-FFF2-40B4-BE49-F238E27FC236}">
                <a16:creationId xmlns:a16="http://schemas.microsoft.com/office/drawing/2014/main" id="{E5380C44-7F0A-4C28-875A-ED9C5D83EB40}"/>
              </a:ext>
            </a:extLst>
          </p:cNvPr>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409" fontAlgn="base">
              <a:spcBef>
                <a:spcPct val="0"/>
              </a:spcBef>
              <a:spcAft>
                <a:spcPct val="0"/>
              </a:spcAft>
              <a:defRPr/>
            </a:pPr>
            <a:fld id="{0782C518-DFAA-4ABE-B338-0C7378C1AFCB}" type="slidenum">
              <a:rPr lang="en-GB" sz="1000">
                <a:cs typeface="Arial" charset="0"/>
              </a:rPr>
              <a:pPr defTabSz="913409" fontAlgn="base">
                <a:spcBef>
                  <a:spcPct val="0"/>
                </a:spcBef>
                <a:spcAft>
                  <a:spcPct val="0"/>
                </a:spcAft>
                <a:defRPr/>
              </a:pPr>
              <a:t>‹#›</a:t>
            </a:fld>
            <a:r>
              <a:rPr lang="en-GB" sz="1000" dirty="0">
                <a:cs typeface="Arial" charset="0"/>
              </a:rPr>
              <a:t> </a:t>
            </a:r>
          </a:p>
        </p:txBody>
      </p:sp>
      <p:sp>
        <p:nvSpPr>
          <p:cNvPr id="22" name="SlideLogoSeparator">
            <a:extLst>
              <a:ext uri="{FF2B5EF4-FFF2-40B4-BE49-F238E27FC236}">
                <a16:creationId xmlns:a16="http://schemas.microsoft.com/office/drawing/2014/main" id="{E9055C44-8A58-4957-8BFC-747B4202F9B9}"/>
              </a:ext>
            </a:extLst>
          </p:cNvPr>
          <p:cNvSpPr>
            <a:spLocks noChangeArrowheads="1"/>
          </p:cNvSpPr>
          <p:nvPr userDrawn="1">
            <p:custDataLst>
              <p:tags r:id="rId1"/>
            </p:custDataLst>
          </p:nvPr>
        </p:nvSpPr>
        <p:spPr bwMode="gray">
          <a:xfrm>
            <a:off x="8722651" y="6604313"/>
            <a:ext cx="40076" cy="184666"/>
          </a:xfrm>
          <a:prstGeom prst="rect">
            <a:avLst/>
          </a:prstGeom>
          <a:noFill/>
          <a:ln w="9525">
            <a:noFill/>
            <a:miter lim="800000"/>
            <a:headEnd/>
            <a:tailEnd/>
          </a:ln>
          <a:effectLst/>
        </p:spPr>
        <p:txBody>
          <a:bodyPr wrap="none" lIns="0" tIns="0" rIns="0" bIns="0" anchor="ctr">
            <a:spAutoFit/>
          </a:bodyPr>
          <a:lstStyle/>
          <a:p>
            <a:pPr algn="r" defTabSz="894188"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3478367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04" fontAlgn="base">
              <a:spcBef>
                <a:spcPct val="0"/>
              </a:spcBef>
              <a:spcAft>
                <a:spcPct val="0"/>
              </a:spcAft>
              <a:defRPr/>
            </a:pPr>
            <a:fld id="{0782C518-DFAA-4ABE-B338-0C7378C1AFCB}" type="slidenum">
              <a:rPr lang="en-GB" sz="1000">
                <a:cs typeface="Arial" charset="0"/>
              </a:rPr>
              <a:pPr defTabSz="913604" fontAlgn="base">
                <a:spcBef>
                  <a:spcPct val="0"/>
                </a:spcBef>
                <a:spcAft>
                  <a:spcPct val="0"/>
                </a:spcAft>
                <a:defRPr/>
              </a:pPr>
              <a:t>‹#›</a:t>
            </a:fld>
            <a:r>
              <a:rPr lang="en-GB" sz="1000">
                <a:cs typeface="Arial" charset="0"/>
              </a:rPr>
              <a:t> </a:t>
            </a:r>
          </a:p>
        </p:txBody>
      </p:sp>
    </p:spTree>
    <p:extLst>
      <p:ext uri="{BB962C8B-B14F-4D97-AF65-F5344CB8AC3E}">
        <p14:creationId xmlns:p14="http://schemas.microsoft.com/office/powerpoint/2010/main" val="27931940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5" y="4407334"/>
            <a:ext cx="7771995" cy="1261884"/>
          </a:xfrm>
          <a:prstGeom prst="rect">
            <a:avLst/>
          </a:prstGeom>
        </p:spPr>
        <p:txBody>
          <a:bodyPr lIns="91363" tIns="45681" rIns="91363" bIns="45681"/>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465" y="2907443"/>
            <a:ext cx="7771995" cy="1499884"/>
          </a:xfrm>
        </p:spPr>
        <p:txBody>
          <a:bodyPr anchor="b"/>
          <a:lstStyle>
            <a:lvl1pPr marL="0" indent="0">
              <a:buNone/>
              <a:defRPr sz="2000"/>
            </a:lvl1pPr>
            <a:lvl2pPr marL="465811" indent="0">
              <a:buNone/>
              <a:defRPr sz="1800"/>
            </a:lvl2pPr>
            <a:lvl3pPr marL="931617" indent="0">
              <a:buNone/>
              <a:defRPr sz="1600"/>
            </a:lvl3pPr>
            <a:lvl4pPr marL="1397428" indent="0">
              <a:buNone/>
              <a:defRPr sz="1400"/>
            </a:lvl4pPr>
            <a:lvl5pPr marL="1863239" indent="0">
              <a:buNone/>
              <a:defRPr sz="1400"/>
            </a:lvl5pPr>
            <a:lvl6pPr marL="2329047" indent="0">
              <a:buNone/>
              <a:defRPr sz="1400"/>
            </a:lvl6pPr>
            <a:lvl7pPr marL="2794857" indent="0">
              <a:buNone/>
              <a:defRPr sz="1400"/>
            </a:lvl7pPr>
            <a:lvl8pPr marL="3260665" indent="0">
              <a:buNone/>
              <a:defRPr sz="1400"/>
            </a:lvl8pPr>
            <a:lvl9pPr marL="3726470" indent="0">
              <a:buNone/>
              <a:defRPr sz="1400"/>
            </a:lvl9pPr>
          </a:lstStyle>
          <a:p>
            <a:pPr lvl="0"/>
            <a:r>
              <a:rPr lang="en-US"/>
              <a:t>Click to edit Master text styles</a:t>
            </a:r>
          </a:p>
        </p:txBody>
      </p:sp>
    </p:spTree>
    <p:extLst>
      <p:ext uri="{BB962C8B-B14F-4D97-AF65-F5344CB8AC3E}">
        <p14:creationId xmlns:p14="http://schemas.microsoft.com/office/powerpoint/2010/main" val="17378669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70"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1562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2400" b="1"/>
            </a:lvl1pPr>
            <a:lvl2pPr marL="465811" indent="0">
              <a:buNone/>
              <a:defRPr sz="2000" b="1"/>
            </a:lvl2pPr>
            <a:lvl3pPr marL="931617" indent="0">
              <a:buNone/>
              <a:defRPr sz="1800" b="1"/>
            </a:lvl3pPr>
            <a:lvl4pPr marL="1397428" indent="0">
              <a:buNone/>
              <a:defRPr sz="1600" b="1"/>
            </a:lvl4pPr>
            <a:lvl5pPr marL="1863239" indent="0">
              <a:buNone/>
              <a:defRPr sz="1600" b="1"/>
            </a:lvl5pPr>
            <a:lvl6pPr marL="2329047" indent="0">
              <a:buNone/>
              <a:defRPr sz="1600" b="1"/>
            </a:lvl6pPr>
            <a:lvl7pPr marL="2794857" indent="0">
              <a:buNone/>
              <a:defRPr sz="1600" b="1"/>
            </a:lvl7pPr>
            <a:lvl8pPr marL="3260665" indent="0">
              <a:buNone/>
              <a:defRPr sz="1600" b="1"/>
            </a:lvl8pPr>
            <a:lvl9pPr marL="37264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7" y="217532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2400" b="1"/>
            </a:lvl1pPr>
            <a:lvl2pPr marL="465811" indent="0">
              <a:buNone/>
              <a:defRPr sz="2000" b="1"/>
            </a:lvl2pPr>
            <a:lvl3pPr marL="931617" indent="0">
              <a:buNone/>
              <a:defRPr sz="1800" b="1"/>
            </a:lvl3pPr>
            <a:lvl4pPr marL="1397428" indent="0">
              <a:buNone/>
              <a:defRPr sz="1600" b="1"/>
            </a:lvl4pPr>
            <a:lvl5pPr marL="1863239" indent="0">
              <a:buNone/>
              <a:defRPr sz="1600" b="1"/>
            </a:lvl5pPr>
            <a:lvl6pPr marL="2329047" indent="0">
              <a:buNone/>
              <a:defRPr sz="1600" b="1"/>
            </a:lvl6pPr>
            <a:lvl7pPr marL="2794857" indent="0">
              <a:buNone/>
              <a:defRPr sz="1600" b="1"/>
            </a:lvl7pPr>
            <a:lvl8pPr marL="3260665" indent="0">
              <a:buNone/>
              <a:defRPr sz="1600" b="1"/>
            </a:lvl8pPr>
            <a:lvl9pPr marL="37264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4" y="217532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7980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359340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98144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626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997"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400"/>
            </a:lvl1pPr>
            <a:lvl2pPr marL="465811" indent="0">
              <a:buNone/>
              <a:defRPr sz="1200"/>
            </a:lvl2pPr>
            <a:lvl3pPr marL="931617" indent="0">
              <a:buNone/>
              <a:defRPr sz="1000"/>
            </a:lvl3pPr>
            <a:lvl4pPr marL="1397428" indent="0">
              <a:buNone/>
              <a:defRPr sz="900"/>
            </a:lvl4pPr>
            <a:lvl5pPr marL="1863239" indent="0">
              <a:buNone/>
              <a:defRPr sz="900"/>
            </a:lvl5pPr>
            <a:lvl6pPr marL="2329047" indent="0">
              <a:buNone/>
              <a:defRPr sz="900"/>
            </a:lvl6pPr>
            <a:lvl7pPr marL="2794857" indent="0">
              <a:buNone/>
              <a:defRPr sz="900"/>
            </a:lvl7pPr>
            <a:lvl8pPr marL="3260665" indent="0">
              <a:buNone/>
              <a:defRPr sz="900"/>
            </a:lvl8pPr>
            <a:lvl9pPr marL="3726470" indent="0">
              <a:buNone/>
              <a:defRPr sz="900"/>
            </a:lvl9pPr>
          </a:lstStyle>
          <a:p>
            <a:pPr lvl="0"/>
            <a:r>
              <a:rPr lang="en-US"/>
              <a:t>Click to edit Master text styles</a:t>
            </a:r>
          </a:p>
        </p:txBody>
      </p:sp>
    </p:spTree>
    <p:extLst>
      <p:ext uri="{BB962C8B-B14F-4D97-AF65-F5344CB8AC3E}">
        <p14:creationId xmlns:p14="http://schemas.microsoft.com/office/powerpoint/2010/main" val="41118005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5811" indent="0">
              <a:buNone/>
              <a:defRPr sz="2900"/>
            </a:lvl2pPr>
            <a:lvl3pPr marL="931617" indent="0">
              <a:buNone/>
              <a:defRPr sz="2400"/>
            </a:lvl3pPr>
            <a:lvl4pPr marL="1397428" indent="0">
              <a:buNone/>
              <a:defRPr sz="2000"/>
            </a:lvl4pPr>
            <a:lvl5pPr marL="1863239" indent="0">
              <a:buNone/>
              <a:defRPr sz="2000"/>
            </a:lvl5pPr>
            <a:lvl6pPr marL="2329047" indent="0">
              <a:buNone/>
              <a:defRPr sz="2000"/>
            </a:lvl6pPr>
            <a:lvl7pPr marL="2794857" indent="0">
              <a:buNone/>
              <a:defRPr sz="2000"/>
            </a:lvl7pPr>
            <a:lvl8pPr marL="3260665" indent="0">
              <a:buNone/>
              <a:defRPr sz="2000"/>
            </a:lvl8pPr>
            <a:lvl9pPr marL="3726470"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5811" indent="0">
              <a:buNone/>
              <a:defRPr sz="1200"/>
            </a:lvl2pPr>
            <a:lvl3pPr marL="931617" indent="0">
              <a:buNone/>
              <a:defRPr sz="1000"/>
            </a:lvl3pPr>
            <a:lvl4pPr marL="1397428" indent="0">
              <a:buNone/>
              <a:defRPr sz="900"/>
            </a:lvl4pPr>
            <a:lvl5pPr marL="1863239" indent="0">
              <a:buNone/>
              <a:defRPr sz="900"/>
            </a:lvl5pPr>
            <a:lvl6pPr marL="2329047" indent="0">
              <a:buNone/>
              <a:defRPr sz="900"/>
            </a:lvl6pPr>
            <a:lvl7pPr marL="2794857" indent="0">
              <a:buNone/>
              <a:defRPr sz="900"/>
            </a:lvl7pPr>
            <a:lvl8pPr marL="3260665" indent="0">
              <a:buNone/>
              <a:defRPr sz="900"/>
            </a:lvl8pPr>
            <a:lvl9pPr marL="3726470" indent="0">
              <a:buNone/>
              <a:defRPr sz="900"/>
            </a:lvl9pPr>
          </a:lstStyle>
          <a:p>
            <a:pPr lvl="0"/>
            <a:r>
              <a:rPr lang="en-US"/>
              <a:t>Click to edit Master text styles</a:t>
            </a:r>
          </a:p>
        </p:txBody>
      </p:sp>
    </p:spTree>
    <p:extLst>
      <p:ext uri="{BB962C8B-B14F-4D97-AF65-F5344CB8AC3E}">
        <p14:creationId xmlns:p14="http://schemas.microsoft.com/office/powerpoint/2010/main" val="15407988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334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70"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7695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04" fontAlgn="base">
              <a:spcBef>
                <a:spcPct val="0"/>
              </a:spcBef>
              <a:spcAft>
                <a:spcPct val="0"/>
              </a:spcAft>
              <a:defRPr/>
            </a:pPr>
            <a:fld id="{0782C518-DFAA-4ABE-B338-0C7378C1AFCB}" type="slidenum">
              <a:rPr lang="en-GB" sz="1000">
                <a:cs typeface="Arial" charset="0"/>
              </a:rPr>
              <a:pPr defTabSz="913604" fontAlgn="base">
                <a:spcBef>
                  <a:spcPct val="0"/>
                </a:spcBef>
                <a:spcAft>
                  <a:spcPct val="0"/>
                </a:spcAft>
                <a:defRPr/>
              </a:pPr>
              <a:t>‹#›</a:t>
            </a:fld>
            <a:r>
              <a:rPr lang="en-GB" sz="1000">
                <a:cs typeface="Arial" charset="0"/>
              </a:rPr>
              <a:t> </a:t>
            </a:r>
          </a:p>
        </p:txBody>
      </p:sp>
    </p:spTree>
    <p:extLst>
      <p:ext uri="{BB962C8B-B14F-4D97-AF65-F5344CB8AC3E}">
        <p14:creationId xmlns:p14="http://schemas.microsoft.com/office/powerpoint/2010/main" val="30227864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892" fontAlgn="base">
              <a:spcBef>
                <a:spcPct val="0"/>
              </a:spcBef>
              <a:spcAft>
                <a:spcPct val="0"/>
              </a:spcAft>
              <a:defRPr/>
            </a:pPr>
            <a:fld id="{0782C518-DFAA-4ABE-B338-0C7378C1AFCB}" type="slidenum">
              <a:rPr lang="en-GB" sz="1000">
                <a:cs typeface="Arial" charset="0"/>
              </a:rPr>
              <a:pPr defTabSz="913892" fontAlgn="base">
                <a:spcBef>
                  <a:spcPct val="0"/>
                </a:spcBef>
                <a:spcAft>
                  <a:spcPct val="0"/>
                </a:spcAft>
                <a:defRPr/>
              </a:pPr>
              <a:t>‹#›</a:t>
            </a:fld>
            <a:r>
              <a:rPr lang="en-GB" sz="1000" dirty="0">
                <a:cs typeface="Arial" charset="0"/>
              </a:rPr>
              <a:t> </a:t>
            </a:r>
          </a:p>
        </p:txBody>
      </p:sp>
      <p:sp>
        <p:nvSpPr>
          <p:cNvPr id="11" name="SlideLogoSeparator"/>
          <p:cNvSpPr>
            <a:spLocks noChangeArrowheads="1"/>
          </p:cNvSpPr>
          <p:nvPr userDrawn="1">
            <p:custDataLst>
              <p:tags r:id="rId1"/>
            </p:custDataLst>
          </p:nvPr>
        </p:nvSpPr>
        <p:spPr bwMode="gray">
          <a:xfrm>
            <a:off x="8722651" y="6604313"/>
            <a:ext cx="40076" cy="184666"/>
          </a:xfrm>
          <a:prstGeom prst="rect">
            <a:avLst/>
          </a:prstGeom>
          <a:noFill/>
          <a:ln w="9525">
            <a:noFill/>
            <a:miter lim="800000"/>
            <a:headEnd/>
            <a:tailEnd/>
          </a:ln>
          <a:effectLst/>
        </p:spPr>
        <p:txBody>
          <a:bodyPr wrap="none" lIns="0" tIns="0" rIns="0" bIns="0" anchor="ctr">
            <a:spAutoFit/>
          </a:bodyPr>
          <a:lstStyle/>
          <a:p>
            <a:pPr algn="r" defTabSz="894854"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28016720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3EC4-8906-4BC9-B93C-9318F77CC2AD}"/>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AA402D2-36D1-441B-BB81-C8FFE7A3C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41175960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555635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9" y="36513"/>
            <a:ext cx="301625" cy="125412"/>
          </a:xfrm>
          <a:prstGeom prst="rect">
            <a:avLst/>
          </a:prstGeom>
          <a:noFill/>
          <a:ln w="9525">
            <a:noFill/>
            <a:miter lim="800000"/>
            <a:headEnd/>
            <a:tailEnd/>
          </a:ln>
          <a:effectLst/>
        </p:spPr>
        <p:txBody>
          <a:bodyPr wrap="none" lIns="0" tIns="0" rIns="0" bIns="0"/>
          <a:lstStyle/>
          <a:p>
            <a:pPr algn="r" fontAlgn="base">
              <a:spcBef>
                <a:spcPct val="0"/>
              </a:spcBef>
              <a:spcAft>
                <a:spcPct val="0"/>
              </a:spcAft>
              <a:defRPr/>
            </a:pPr>
            <a:endParaRPr lang="ru-RU" sz="600">
              <a:solidFill>
                <a:srgbClr val="000000"/>
              </a:solidFill>
              <a:cs typeface="Arial" charset="0"/>
            </a:endParaRPr>
          </a:p>
        </p:txBody>
      </p:sp>
      <p:grpSp>
        <p:nvGrpSpPr>
          <p:cNvPr id="2" name="McK Title Elements"/>
          <p:cNvGrpSpPr>
            <a:grpSpLocks/>
          </p:cNvGrpSpPr>
          <p:nvPr/>
        </p:nvGrpSpPr>
        <p:grpSpPr bwMode="auto">
          <a:xfrm>
            <a:off x="15" y="0"/>
            <a:ext cx="9140825" cy="6859588"/>
            <a:chOff x="0" y="0"/>
            <a:chExt cx="5643" cy="4235"/>
          </a:xfrm>
        </p:grpSpPr>
        <p:sp>
          <p:nvSpPr>
            <p:cNvPr id="6" name="McK Document type" hidden="1"/>
            <p:cNvSpPr txBox="1">
              <a:spLocks noChangeArrowheads="1"/>
            </p:cNvSpPr>
            <p:nvPr/>
          </p:nvSpPr>
          <p:spPr bwMode="auto">
            <a:xfrm>
              <a:off x="1663" y="3142"/>
              <a:ext cx="3109" cy="100"/>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defRPr/>
              </a:pPr>
              <a:r>
                <a:rPr lang="en-US" sz="1050">
                  <a:solidFill>
                    <a:srgbClr val="000000"/>
                  </a:solidFill>
                  <a:cs typeface="Arial" charset="0"/>
                </a:rPr>
                <a:t>Document type</a:t>
              </a:r>
            </a:p>
          </p:txBody>
        </p:sp>
        <p:sp>
          <p:nvSpPr>
            <p:cNvPr id="7" name="McK Date" hidden="1"/>
            <p:cNvSpPr txBox="1">
              <a:spLocks noChangeArrowheads="1"/>
            </p:cNvSpPr>
            <p:nvPr/>
          </p:nvSpPr>
          <p:spPr bwMode="auto">
            <a:xfrm>
              <a:off x="1663" y="3275"/>
              <a:ext cx="3109" cy="100"/>
            </a:xfrm>
            <a:prstGeom prst="rect">
              <a:avLst/>
            </a:prstGeom>
            <a:noFill/>
            <a:ln w="9525">
              <a:noFill/>
              <a:miter lim="800000"/>
              <a:headEnd/>
              <a:tailEnd/>
            </a:ln>
            <a:effectLst/>
          </p:spPr>
          <p:txBody>
            <a:bodyPr lIns="0" tIns="0" rIns="0" bIns="0">
              <a:spAutoFit/>
            </a:bodyPr>
            <a:lstStyle/>
            <a:p>
              <a:pPr fontAlgn="base">
                <a:spcBef>
                  <a:spcPct val="0"/>
                </a:spcBef>
                <a:spcAft>
                  <a:spcPct val="0"/>
                </a:spcAft>
                <a:defRPr/>
              </a:pPr>
              <a:r>
                <a:rPr lang="en-US" sz="1050">
                  <a:solidFill>
                    <a:srgbClr val="000000"/>
                  </a:solidFill>
                  <a:cs typeface="Arial" charset="0"/>
                </a:rPr>
                <a:t>Date</a:t>
              </a:r>
            </a:p>
          </p:txBody>
        </p:sp>
        <p:sp>
          <p:nvSpPr>
            <p:cNvPr id="8" name="McK Disclaimer" hidden="1"/>
            <p:cNvSpPr>
              <a:spLocks noChangeArrowheads="1"/>
            </p:cNvSpPr>
            <p:nvPr/>
          </p:nvSpPr>
          <p:spPr bwMode="auto">
            <a:xfrm>
              <a:off x="1663" y="3752"/>
              <a:ext cx="2773" cy="114"/>
            </a:xfrm>
            <a:prstGeom prst="rect">
              <a:avLst/>
            </a:prstGeom>
            <a:noFill/>
            <a:ln w="9525">
              <a:noFill/>
              <a:miter lim="800000"/>
              <a:headEnd/>
              <a:tailEnd/>
            </a:ln>
            <a:effectLst/>
          </p:spPr>
          <p:txBody>
            <a:bodyPr lIns="0" tIns="0" rIns="0" bIns="0" anchor="b">
              <a:spAutoFit/>
            </a:bodyPr>
            <a:lstStyle/>
            <a:p>
              <a:pPr defTabSz="615031" eaLnBrk="0" fontAlgn="base" hangingPunct="0">
                <a:spcBef>
                  <a:spcPct val="0"/>
                </a:spcBef>
                <a:spcAft>
                  <a:spcPct val="0"/>
                </a:spcAft>
                <a:defRPr/>
              </a:pPr>
              <a:r>
                <a:rPr lang="en-US" sz="600">
                  <a:solidFill>
                    <a:srgbClr val="000000"/>
                  </a:solidFill>
                  <a:cs typeface="Arial" charset="0"/>
                </a:rPr>
                <a:t>CONFIDENTIAL AND PROPRIETARY</a:t>
              </a:r>
            </a:p>
            <a:p>
              <a:pPr defTabSz="615031" eaLnBrk="0" fontAlgn="base" hangingPunct="0">
                <a:spcBef>
                  <a:spcPct val="0"/>
                </a:spcBef>
                <a:spcAft>
                  <a:spcPct val="0"/>
                </a:spcAft>
                <a:defRPr/>
              </a:pPr>
              <a:r>
                <a:rPr lang="en-US" sz="6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a:effectLst/>
          </p:spPr>
          <p:txBody>
            <a:bodyPr wrap="none" anchor="ctr"/>
            <a:lstStyle/>
            <a:p>
              <a:pPr fontAlgn="base">
                <a:spcBef>
                  <a:spcPct val="0"/>
                </a:spcBef>
                <a:spcAft>
                  <a:spcPct val="0"/>
                </a:spcAft>
                <a:defRPr/>
              </a:pPr>
              <a:endParaRPr lang="en-US" sz="1350">
                <a:solidFill>
                  <a:srgbClr val="000000"/>
                </a:solidFill>
                <a:cs typeface="Arial" charset="0"/>
              </a:endParaRPr>
            </a:p>
          </p:txBody>
        </p:sp>
        <p:sp>
          <p:nvSpPr>
            <p:cNvPr id="10"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a:effectLst/>
          </p:spPr>
          <p:txBody>
            <a:bodyPr wrap="none" anchor="ctr"/>
            <a:lstStyle/>
            <a:p>
              <a:pPr fontAlgn="base">
                <a:spcBef>
                  <a:spcPct val="0"/>
                </a:spcBef>
                <a:spcAft>
                  <a:spcPct val="0"/>
                </a:spcAft>
                <a:defRPr/>
              </a:pPr>
              <a:endParaRPr lang="en-US" sz="1350">
                <a:solidFill>
                  <a:srgbClr val="000000"/>
                </a:solidFill>
                <a:cs typeface="Arial" charset="0"/>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p:spPr>
          <p:txBody>
            <a:bodyPr wrap="none" anchor="ctr"/>
            <a:lstStyle/>
            <a:p>
              <a:pPr fontAlgn="base">
                <a:spcBef>
                  <a:spcPct val="0"/>
                </a:spcBef>
                <a:spcAft>
                  <a:spcPct val="0"/>
                </a:spcAft>
                <a:defRPr/>
              </a:pPr>
              <a:endParaRPr lang="en-US" sz="1350">
                <a:solidFill>
                  <a:srgbClr val="000000"/>
                </a:solidFill>
                <a:cs typeface="Arial" charset="0"/>
              </a:endParaRPr>
            </a:p>
          </p:txBody>
        </p:sp>
      </p:grpSp>
      <p:pic>
        <p:nvPicPr>
          <p:cNvPr id="12" name="TitleBottomBarBW" hidden="1"/>
          <p:cNvPicPr>
            <a:picLocks noChangeAspect="1" noChangeArrowheads="1"/>
          </p:cNvPicPr>
          <p:nvPr/>
        </p:nvPicPr>
        <p:blipFill>
          <a:blip r:embed="rId2" cstate="print"/>
          <a:srcRect/>
          <a:stretch>
            <a:fillRect/>
          </a:stretch>
        </p:blipFill>
        <p:spPr bwMode="auto">
          <a:xfrm>
            <a:off x="7319967" y="6573838"/>
            <a:ext cx="1670050" cy="196850"/>
          </a:xfrm>
          <a:prstGeom prst="rect">
            <a:avLst/>
          </a:prstGeom>
          <a:noFill/>
          <a:ln w="9525">
            <a:noFill/>
            <a:miter lim="800000"/>
            <a:headEnd/>
            <a:tailEnd/>
          </a:ln>
        </p:spPr>
      </p:pic>
      <p:grpSp>
        <p:nvGrpSpPr>
          <p:cNvPr id="3" name="McK Title Elements"/>
          <p:cNvGrpSpPr>
            <a:grpSpLocks/>
          </p:cNvGrpSpPr>
          <p:nvPr/>
        </p:nvGrpSpPr>
        <p:grpSpPr bwMode="auto">
          <a:xfrm>
            <a:off x="15" y="0"/>
            <a:ext cx="9140825" cy="6859588"/>
            <a:chOff x="0" y="0"/>
            <a:chExt cx="5643" cy="4235"/>
          </a:xfrm>
        </p:grpSpPr>
        <p:sp>
          <p:nvSpPr>
            <p:cNvPr id="14" name="McK Document type" hidden="1"/>
            <p:cNvSpPr txBox="1">
              <a:spLocks noChangeArrowheads="1"/>
            </p:cNvSpPr>
            <p:nvPr/>
          </p:nvSpPr>
          <p:spPr bwMode="auto">
            <a:xfrm>
              <a:off x="1663" y="3142"/>
              <a:ext cx="3109" cy="100"/>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defRPr/>
              </a:pPr>
              <a:r>
                <a:rPr lang="en-US" sz="1050">
                  <a:solidFill>
                    <a:srgbClr val="000000"/>
                  </a:solidFill>
                  <a:cs typeface="Arial" charset="0"/>
                </a:rPr>
                <a:t>Document type</a:t>
              </a:r>
            </a:p>
          </p:txBody>
        </p:sp>
        <p:sp>
          <p:nvSpPr>
            <p:cNvPr id="15" name="McK Date" hidden="1"/>
            <p:cNvSpPr txBox="1">
              <a:spLocks noChangeArrowheads="1"/>
            </p:cNvSpPr>
            <p:nvPr/>
          </p:nvSpPr>
          <p:spPr bwMode="auto">
            <a:xfrm>
              <a:off x="1663" y="3275"/>
              <a:ext cx="3109" cy="100"/>
            </a:xfrm>
            <a:prstGeom prst="rect">
              <a:avLst/>
            </a:prstGeom>
            <a:noFill/>
            <a:ln w="9525">
              <a:noFill/>
              <a:miter lim="800000"/>
              <a:headEnd/>
              <a:tailEnd/>
            </a:ln>
            <a:effectLst/>
          </p:spPr>
          <p:txBody>
            <a:bodyPr lIns="0" tIns="0" rIns="0" bIns="0">
              <a:spAutoFit/>
            </a:bodyPr>
            <a:lstStyle/>
            <a:p>
              <a:pPr fontAlgn="base">
                <a:spcBef>
                  <a:spcPct val="0"/>
                </a:spcBef>
                <a:spcAft>
                  <a:spcPct val="0"/>
                </a:spcAft>
                <a:defRPr/>
              </a:pPr>
              <a:r>
                <a:rPr lang="en-US" sz="1050">
                  <a:solidFill>
                    <a:srgbClr val="000000"/>
                  </a:solidFill>
                  <a:cs typeface="Arial" charset="0"/>
                </a:rPr>
                <a:t>Date</a:t>
              </a:r>
            </a:p>
          </p:txBody>
        </p:sp>
        <p:sp>
          <p:nvSpPr>
            <p:cNvPr id="16" name="McK Disclaimer" hidden="1"/>
            <p:cNvSpPr>
              <a:spLocks noChangeArrowheads="1"/>
            </p:cNvSpPr>
            <p:nvPr/>
          </p:nvSpPr>
          <p:spPr bwMode="auto">
            <a:xfrm>
              <a:off x="1663" y="3758"/>
              <a:ext cx="2772" cy="114"/>
            </a:xfrm>
            <a:prstGeom prst="rect">
              <a:avLst/>
            </a:prstGeom>
            <a:noFill/>
            <a:ln w="9525">
              <a:noFill/>
              <a:miter lim="800000"/>
              <a:headEnd/>
              <a:tailEnd/>
            </a:ln>
            <a:effectLst/>
          </p:spPr>
          <p:txBody>
            <a:bodyPr lIns="0" tIns="0" rIns="0" bIns="0" anchor="b">
              <a:spAutoFit/>
            </a:bodyPr>
            <a:lstStyle/>
            <a:p>
              <a:pPr defTabSz="614704" eaLnBrk="0" fontAlgn="base" hangingPunct="0">
                <a:spcBef>
                  <a:spcPct val="0"/>
                </a:spcBef>
                <a:spcAft>
                  <a:spcPct val="0"/>
                </a:spcAft>
                <a:defRPr/>
              </a:pPr>
              <a:r>
                <a:rPr lang="en-US" sz="600">
                  <a:solidFill>
                    <a:srgbClr val="000000"/>
                  </a:solidFill>
                  <a:cs typeface="Arial" charset="0"/>
                </a:rPr>
                <a:t>CONFIDENTIAL AND PROPRIETARY</a:t>
              </a:r>
            </a:p>
            <a:p>
              <a:pPr defTabSz="614704" eaLnBrk="0" fontAlgn="base" hangingPunct="0">
                <a:spcBef>
                  <a:spcPct val="0"/>
                </a:spcBef>
                <a:spcAft>
                  <a:spcPct val="0"/>
                </a:spcAft>
                <a:defRPr/>
              </a:pPr>
              <a:r>
                <a:rPr lang="en-US" sz="6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a:effectLst/>
          </p:spPr>
          <p:txBody>
            <a:bodyPr wrap="none" anchor="ctr"/>
            <a:lstStyle/>
            <a:p>
              <a:pPr fontAlgn="base">
                <a:spcBef>
                  <a:spcPct val="0"/>
                </a:spcBef>
                <a:spcAft>
                  <a:spcPct val="0"/>
                </a:spcAft>
                <a:defRPr/>
              </a:pPr>
              <a:endParaRPr lang="en-US" sz="1200">
                <a:solidFill>
                  <a:srgbClr val="000000"/>
                </a:solidFill>
                <a:cs typeface="Arial" charset="0"/>
              </a:endParaRPr>
            </a:p>
          </p:txBody>
        </p:sp>
        <p:sp>
          <p:nvSpPr>
            <p:cNvPr id="18"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a:effectLst/>
          </p:spPr>
          <p:txBody>
            <a:bodyPr wrap="none" anchor="ctr"/>
            <a:lstStyle/>
            <a:p>
              <a:pPr fontAlgn="base">
                <a:spcBef>
                  <a:spcPct val="0"/>
                </a:spcBef>
                <a:spcAft>
                  <a:spcPct val="0"/>
                </a:spcAft>
                <a:defRPr/>
              </a:pPr>
              <a:endParaRPr lang="en-US" sz="1200">
                <a:solidFill>
                  <a:srgbClr val="000000"/>
                </a:solidFill>
                <a:cs typeface="Arial" charset="0"/>
              </a:endParaRPr>
            </a:p>
          </p:txBody>
        </p:sp>
        <p:sp>
          <p:nvSpPr>
            <p:cNvPr id="19"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p:spPr>
          <p:txBody>
            <a:bodyPr wrap="none" anchor="ctr"/>
            <a:lstStyle/>
            <a:p>
              <a:pPr fontAlgn="base">
                <a:spcBef>
                  <a:spcPct val="0"/>
                </a:spcBef>
                <a:spcAft>
                  <a:spcPct val="0"/>
                </a:spcAft>
                <a:defRPr/>
              </a:pPr>
              <a:endParaRPr lang="en-US" sz="1200">
                <a:solidFill>
                  <a:srgbClr val="000000"/>
                </a:solidFill>
                <a:cs typeface="Arial" charset="0"/>
              </a:endParaRPr>
            </a:p>
          </p:txBody>
        </p:sp>
      </p:grpSp>
      <p:sp>
        <p:nvSpPr>
          <p:cNvPr id="13314" name="Rectangle 1026"/>
          <p:cNvSpPr>
            <a:spLocks noGrp="1" noChangeArrowheads="1"/>
          </p:cNvSpPr>
          <p:nvPr>
            <p:ph type="ctrTitle"/>
          </p:nvPr>
        </p:nvSpPr>
        <p:spPr>
          <a:xfrm>
            <a:off x="2693795" y="2176959"/>
            <a:ext cx="5036084" cy="538609"/>
          </a:xfrm>
          <a:prstGeom prst="rect">
            <a:avLst/>
          </a:prstGeom>
        </p:spPr>
        <p:txBody>
          <a:bodyPr lIns="91363" tIns="45681" rIns="91363" bIns="45681"/>
          <a:lstStyle>
            <a:lvl1pPr>
              <a:defRPr sz="2625" b="0"/>
            </a:lvl1pPr>
          </a:lstStyle>
          <a:p>
            <a:r>
              <a:rPr lang="en-US"/>
              <a:t>Click to edit Master title style</a:t>
            </a:r>
          </a:p>
        </p:txBody>
      </p:sp>
      <p:sp>
        <p:nvSpPr>
          <p:cNvPr id="13315" name="Rectangle 1027"/>
          <p:cNvSpPr>
            <a:spLocks noGrp="1" noChangeArrowheads="1"/>
          </p:cNvSpPr>
          <p:nvPr>
            <p:ph type="subTitle" idx="1"/>
          </p:nvPr>
        </p:nvSpPr>
        <p:spPr>
          <a:xfrm>
            <a:off x="2693795" y="3945699"/>
            <a:ext cx="5036084" cy="161583"/>
          </a:xfrm>
        </p:spPr>
        <p:txBody>
          <a:bodyPr>
            <a:spAutoFit/>
          </a:bodyPr>
          <a:lstStyle>
            <a:lvl1pPr>
              <a:defRPr sz="1050"/>
            </a:lvl1pPr>
          </a:lstStyle>
          <a:p>
            <a:r>
              <a:rPr lang="en-US"/>
              <a:t>Click to edit Master subtitle style</a:t>
            </a:r>
          </a:p>
        </p:txBody>
      </p:sp>
    </p:spTree>
    <p:extLst>
      <p:ext uri="{BB962C8B-B14F-4D97-AF65-F5344CB8AC3E}">
        <p14:creationId xmlns:p14="http://schemas.microsoft.com/office/powerpoint/2010/main" val="233719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6290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59758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spTree>
    <p:extLst>
      <p:ext uri="{BB962C8B-B14F-4D97-AF65-F5344CB8AC3E}">
        <p14:creationId xmlns:p14="http://schemas.microsoft.com/office/powerpoint/2010/main" val="19678392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5" y="4407334"/>
            <a:ext cx="7771995" cy="1261884"/>
          </a:xfrm>
          <a:prstGeom prst="rect">
            <a:avLst/>
          </a:prstGeom>
        </p:spPr>
        <p:txBody>
          <a:bodyPr lIns="91363" tIns="45681" rIns="91363" bIns="45681"/>
          <a:lstStyle>
            <a:lvl1pPr algn="l">
              <a:defRPr sz="3075" b="1" cap="all"/>
            </a:lvl1pPr>
          </a:lstStyle>
          <a:p>
            <a:r>
              <a:rPr lang="en-US"/>
              <a:t>Click to edit Master title style</a:t>
            </a:r>
          </a:p>
        </p:txBody>
      </p:sp>
      <p:sp>
        <p:nvSpPr>
          <p:cNvPr id="3" name="Text Placeholder 2"/>
          <p:cNvSpPr>
            <a:spLocks noGrp="1"/>
          </p:cNvSpPr>
          <p:nvPr>
            <p:ph type="body" idx="1"/>
          </p:nvPr>
        </p:nvSpPr>
        <p:spPr>
          <a:xfrm>
            <a:off x="722465" y="2907443"/>
            <a:ext cx="7771995" cy="1499884"/>
          </a:xfrm>
        </p:spPr>
        <p:txBody>
          <a:bodyPr anchor="b"/>
          <a:lstStyle>
            <a:lvl1pPr marL="0" indent="0">
              <a:buNone/>
              <a:defRPr sz="1500"/>
            </a:lvl1pPr>
            <a:lvl2pPr marL="349367" indent="0">
              <a:buNone/>
              <a:defRPr sz="1350"/>
            </a:lvl2pPr>
            <a:lvl3pPr marL="698730" indent="0">
              <a:buNone/>
              <a:defRPr sz="1200"/>
            </a:lvl3pPr>
            <a:lvl4pPr marL="1048097" indent="0">
              <a:buNone/>
              <a:defRPr sz="1050"/>
            </a:lvl4pPr>
            <a:lvl5pPr marL="1397464" indent="0">
              <a:buNone/>
              <a:defRPr sz="1050"/>
            </a:lvl5pPr>
            <a:lvl6pPr marL="1746829" indent="0">
              <a:buNone/>
              <a:defRPr sz="1050"/>
            </a:lvl6pPr>
            <a:lvl7pPr marL="2096195" indent="0">
              <a:buNone/>
              <a:defRPr sz="1050"/>
            </a:lvl7pPr>
            <a:lvl8pPr marL="2445560" indent="0">
              <a:buNone/>
              <a:defRPr sz="1050"/>
            </a:lvl8pPr>
            <a:lvl9pPr marL="2794922" indent="0">
              <a:buNone/>
              <a:defRPr sz="1050"/>
            </a:lvl9pPr>
          </a:lstStyle>
          <a:p>
            <a:pPr lvl="0"/>
            <a:r>
              <a:rPr lang="en-US"/>
              <a:t>Click to edit Master text styles</a:t>
            </a:r>
          </a:p>
        </p:txBody>
      </p:sp>
    </p:spTree>
    <p:extLst>
      <p:ext uri="{BB962C8B-B14F-4D97-AF65-F5344CB8AC3E}">
        <p14:creationId xmlns:p14="http://schemas.microsoft.com/office/powerpoint/2010/main" val="23232542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70"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8050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1800" b="1"/>
            </a:lvl1pPr>
            <a:lvl2pPr marL="349367" indent="0">
              <a:buNone/>
              <a:defRPr sz="1500" b="1"/>
            </a:lvl2pPr>
            <a:lvl3pPr marL="698730" indent="0">
              <a:buNone/>
              <a:defRPr sz="1350" b="1"/>
            </a:lvl3pPr>
            <a:lvl4pPr marL="1048097" indent="0">
              <a:buNone/>
              <a:defRPr sz="1200" b="1"/>
            </a:lvl4pPr>
            <a:lvl5pPr marL="1397464" indent="0">
              <a:buNone/>
              <a:defRPr sz="1200" b="1"/>
            </a:lvl5pPr>
            <a:lvl6pPr marL="1746829" indent="0">
              <a:buNone/>
              <a:defRPr sz="1200" b="1"/>
            </a:lvl6pPr>
            <a:lvl7pPr marL="2096195" indent="0">
              <a:buNone/>
              <a:defRPr sz="1200" b="1"/>
            </a:lvl7pPr>
            <a:lvl8pPr marL="2445560" indent="0">
              <a:buNone/>
              <a:defRPr sz="1200" b="1"/>
            </a:lvl8pPr>
            <a:lvl9pPr marL="2794922" indent="0">
              <a:buNone/>
              <a:defRPr sz="1200" b="1"/>
            </a:lvl9pPr>
          </a:lstStyle>
          <a:p>
            <a:pPr lvl="0"/>
            <a:r>
              <a:rPr lang="en-US"/>
              <a:t>Click to edit Master text styles</a:t>
            </a:r>
          </a:p>
        </p:txBody>
      </p:sp>
      <p:sp>
        <p:nvSpPr>
          <p:cNvPr id="4" name="Content Placeholder 3"/>
          <p:cNvSpPr>
            <a:spLocks noGrp="1"/>
          </p:cNvSpPr>
          <p:nvPr>
            <p:ph sz="half" idx="2"/>
          </p:nvPr>
        </p:nvSpPr>
        <p:spPr>
          <a:xfrm>
            <a:off x="456807" y="2175328"/>
            <a:ext cx="4039882" cy="39505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1800" b="1"/>
            </a:lvl1pPr>
            <a:lvl2pPr marL="349367" indent="0">
              <a:buNone/>
              <a:defRPr sz="1500" b="1"/>
            </a:lvl2pPr>
            <a:lvl3pPr marL="698730" indent="0">
              <a:buNone/>
              <a:defRPr sz="1350" b="1"/>
            </a:lvl3pPr>
            <a:lvl4pPr marL="1048097" indent="0">
              <a:buNone/>
              <a:defRPr sz="1200" b="1"/>
            </a:lvl4pPr>
            <a:lvl5pPr marL="1397464" indent="0">
              <a:buNone/>
              <a:defRPr sz="1200" b="1"/>
            </a:lvl5pPr>
            <a:lvl6pPr marL="1746829" indent="0">
              <a:buNone/>
              <a:defRPr sz="1200" b="1"/>
            </a:lvl6pPr>
            <a:lvl7pPr marL="2096195" indent="0">
              <a:buNone/>
              <a:defRPr sz="1200" b="1"/>
            </a:lvl7pPr>
            <a:lvl8pPr marL="2445560" indent="0">
              <a:buNone/>
              <a:defRPr sz="1200" b="1"/>
            </a:lvl8pPr>
            <a:lvl9pPr marL="279492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704" y="2175328"/>
            <a:ext cx="4041502" cy="39505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449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lvl1pPr>
              <a:defRPr>
                <a:solidFill>
                  <a:schemeClr val="tx1"/>
                </a:solidFill>
              </a:defRPr>
            </a:lvl1pPr>
          </a:lstStyle>
          <a:p>
            <a:r>
              <a:rPr lang="en-US" dirty="0"/>
              <a:t>Click to edit Master title style</a:t>
            </a:r>
          </a:p>
        </p:txBody>
      </p:sp>
      <p:pic>
        <p:nvPicPr>
          <p:cNvPr id="2064" name="Picture 16">
            <a:extLst>
              <a:ext uri="{FF2B5EF4-FFF2-40B4-BE49-F238E27FC236}">
                <a16:creationId xmlns:a16="http://schemas.microsoft.com/office/drawing/2014/main" id="{4AD5A21C-95E6-4C76-BC23-52B456B1A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0646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88" name="Picture 16">
            <a:extLst>
              <a:ext uri="{FF2B5EF4-FFF2-40B4-BE49-F238E27FC236}">
                <a16:creationId xmlns:a16="http://schemas.microsoft.com/office/drawing/2014/main" id="{D71DBF38-17D8-44A7-9D36-E9DB8FEB6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0150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1500" b="1"/>
            </a:lvl1pPr>
          </a:lstStyle>
          <a:p>
            <a:r>
              <a:rPr lang="en-US"/>
              <a:t>Click to edit Master title style</a:t>
            </a:r>
          </a:p>
        </p:txBody>
      </p:sp>
      <p:sp>
        <p:nvSpPr>
          <p:cNvPr id="3" name="Content Placeholder 2"/>
          <p:cNvSpPr>
            <a:spLocks noGrp="1"/>
          </p:cNvSpPr>
          <p:nvPr>
            <p:ph idx="1"/>
          </p:nvPr>
        </p:nvSpPr>
        <p:spPr>
          <a:xfrm>
            <a:off x="3574997" y="273745"/>
            <a:ext cx="5112217" cy="5852138"/>
          </a:xfrm>
        </p:spPr>
        <p:txBody>
          <a:bodyPr/>
          <a:lstStyle>
            <a:lvl1pPr>
              <a:defRPr sz="2475"/>
            </a:lvl1pPr>
            <a:lvl2pPr>
              <a:defRPr sz="2175"/>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050"/>
            </a:lvl1pPr>
            <a:lvl2pPr marL="349367" indent="0">
              <a:buNone/>
              <a:defRPr sz="900"/>
            </a:lvl2pPr>
            <a:lvl3pPr marL="698730" indent="0">
              <a:buNone/>
              <a:defRPr sz="750"/>
            </a:lvl3pPr>
            <a:lvl4pPr marL="1048097" indent="0">
              <a:buNone/>
              <a:defRPr sz="675"/>
            </a:lvl4pPr>
            <a:lvl5pPr marL="1397464" indent="0">
              <a:buNone/>
              <a:defRPr sz="675"/>
            </a:lvl5pPr>
            <a:lvl6pPr marL="1746829" indent="0">
              <a:buNone/>
              <a:defRPr sz="675"/>
            </a:lvl6pPr>
            <a:lvl7pPr marL="2096195" indent="0">
              <a:buNone/>
              <a:defRPr sz="675"/>
            </a:lvl7pPr>
            <a:lvl8pPr marL="2445560" indent="0">
              <a:buNone/>
              <a:defRPr sz="675"/>
            </a:lvl8pPr>
            <a:lvl9pPr marL="2794922" indent="0">
              <a:buNone/>
              <a:defRPr sz="675"/>
            </a:lvl9pPr>
          </a:lstStyle>
          <a:p>
            <a:pPr lvl="0"/>
            <a:r>
              <a:rPr lang="en-US"/>
              <a:t>Click to edit Master text styles</a:t>
            </a:r>
          </a:p>
        </p:txBody>
      </p:sp>
    </p:spTree>
    <p:extLst>
      <p:ext uri="{BB962C8B-B14F-4D97-AF65-F5344CB8AC3E}">
        <p14:creationId xmlns:p14="http://schemas.microsoft.com/office/powerpoint/2010/main" val="3443808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2475"/>
            </a:lvl1pPr>
            <a:lvl2pPr marL="349367" indent="0">
              <a:buNone/>
              <a:defRPr sz="2175"/>
            </a:lvl2pPr>
            <a:lvl3pPr marL="698730" indent="0">
              <a:buNone/>
              <a:defRPr sz="1800"/>
            </a:lvl3pPr>
            <a:lvl4pPr marL="1048097" indent="0">
              <a:buNone/>
              <a:defRPr sz="1500"/>
            </a:lvl4pPr>
            <a:lvl5pPr marL="1397464" indent="0">
              <a:buNone/>
              <a:defRPr sz="1500"/>
            </a:lvl5pPr>
            <a:lvl6pPr marL="1746829" indent="0">
              <a:buNone/>
              <a:defRPr sz="1500"/>
            </a:lvl6pPr>
            <a:lvl7pPr marL="2096195" indent="0">
              <a:buNone/>
              <a:defRPr sz="1500"/>
            </a:lvl7pPr>
            <a:lvl8pPr marL="2445560" indent="0">
              <a:buNone/>
              <a:defRPr sz="1500"/>
            </a:lvl8pPr>
            <a:lvl9pPr marL="2794922"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050"/>
            </a:lvl1pPr>
            <a:lvl2pPr marL="349367" indent="0">
              <a:buNone/>
              <a:defRPr sz="900"/>
            </a:lvl2pPr>
            <a:lvl3pPr marL="698730" indent="0">
              <a:buNone/>
              <a:defRPr sz="750"/>
            </a:lvl3pPr>
            <a:lvl4pPr marL="1048097" indent="0">
              <a:buNone/>
              <a:defRPr sz="675"/>
            </a:lvl4pPr>
            <a:lvl5pPr marL="1397464" indent="0">
              <a:buNone/>
              <a:defRPr sz="675"/>
            </a:lvl5pPr>
            <a:lvl6pPr marL="1746829" indent="0">
              <a:buNone/>
              <a:defRPr sz="675"/>
            </a:lvl6pPr>
            <a:lvl7pPr marL="2096195" indent="0">
              <a:buNone/>
              <a:defRPr sz="675"/>
            </a:lvl7pPr>
            <a:lvl8pPr marL="2445560" indent="0">
              <a:buNone/>
              <a:defRPr sz="675"/>
            </a:lvl8pPr>
            <a:lvl9pPr marL="2794922" indent="0">
              <a:buNone/>
              <a:defRPr sz="675"/>
            </a:lvl9pPr>
          </a:lstStyle>
          <a:p>
            <a:pPr lvl="0"/>
            <a:r>
              <a:rPr lang="en-US"/>
              <a:t>Click to edit Master text styles</a:t>
            </a:r>
          </a:p>
        </p:txBody>
      </p:sp>
    </p:spTree>
    <p:extLst>
      <p:ext uri="{BB962C8B-B14F-4D97-AF65-F5344CB8AC3E}">
        <p14:creationId xmlns:p14="http://schemas.microsoft.com/office/powerpoint/2010/main" val="11936523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0773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70"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8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6290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6167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spTree>
    <p:extLst>
      <p:ext uri="{BB962C8B-B14F-4D97-AF65-F5344CB8AC3E}">
        <p14:creationId xmlns:p14="http://schemas.microsoft.com/office/powerpoint/2010/main" val="19716504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436" fontAlgn="base">
              <a:spcBef>
                <a:spcPct val="0"/>
              </a:spcBef>
              <a:spcAft>
                <a:spcPct val="0"/>
              </a:spcAft>
              <a:defRPr/>
            </a:pPr>
            <a:fld id="{0782C518-DFAA-4ABE-B338-0C7378C1AFCB}" type="slidenum">
              <a:rPr lang="en-GB" sz="750">
                <a:cs typeface="Arial" charset="0"/>
              </a:rPr>
              <a:pPr defTabSz="685436" fontAlgn="base">
                <a:spcBef>
                  <a:spcPct val="0"/>
                </a:spcBef>
                <a:spcAft>
                  <a:spcPct val="0"/>
                </a:spcAft>
                <a:defRPr/>
              </a:pPr>
              <a:t>‹#›</a:t>
            </a:fld>
            <a:r>
              <a:rPr lang="en-GB" sz="750" dirty="0">
                <a:cs typeface="Arial" charset="0"/>
              </a:rPr>
              <a:t> </a:t>
            </a:r>
          </a:p>
        </p:txBody>
      </p:sp>
      <p:sp>
        <p:nvSpPr>
          <p:cNvPr id="11" name="SlideLogoSeparator"/>
          <p:cNvSpPr>
            <a:spLocks noChangeArrowheads="1"/>
          </p:cNvSpPr>
          <p:nvPr>
            <p:custDataLst>
              <p:tags r:id="rId1"/>
            </p:custDataLst>
          </p:nvPr>
        </p:nvSpPr>
        <p:spPr bwMode="gray">
          <a:xfrm>
            <a:off x="8732269" y="6627396"/>
            <a:ext cx="30458" cy="138499"/>
          </a:xfrm>
          <a:prstGeom prst="rect">
            <a:avLst/>
          </a:prstGeom>
          <a:noFill/>
          <a:ln w="9525">
            <a:noFill/>
            <a:miter lim="800000"/>
            <a:headEnd/>
            <a:tailEnd/>
          </a:ln>
          <a:effectLst/>
        </p:spPr>
        <p:txBody>
          <a:bodyPr wrap="none" lIns="0" tIns="0" rIns="0" bIns="0" anchor="ctr">
            <a:spAutoFit/>
          </a:bodyPr>
          <a:lstStyle/>
          <a:p>
            <a:pPr algn="r" defTabSz="671157" fontAlgn="base">
              <a:spcBef>
                <a:spcPct val="0"/>
              </a:spcBef>
              <a:spcAft>
                <a:spcPct val="0"/>
              </a:spcAft>
              <a:defRPr/>
            </a:pPr>
            <a:r>
              <a:rPr lang="en-GB" sz="900" dirty="0">
                <a:solidFill>
                  <a:srgbClr val="000000"/>
                </a:solidFill>
                <a:cs typeface="Arial" charset="0"/>
              </a:rPr>
              <a:t>|</a:t>
            </a:r>
          </a:p>
        </p:txBody>
      </p:sp>
    </p:spTree>
    <p:extLst>
      <p:ext uri="{BB962C8B-B14F-4D97-AF65-F5344CB8AC3E}">
        <p14:creationId xmlns:p14="http://schemas.microsoft.com/office/powerpoint/2010/main" val="7292996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90" y="234873"/>
            <a:ext cx="8794113" cy="298327"/>
          </a:xfrm>
          <a:prstGeom prst="rect">
            <a:avLst/>
          </a:prstGeom>
        </p:spPr>
        <p:txBody>
          <a:bodyPr lIns="93296" tIns="46648" rIns="93296" bIns="46648"/>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0"/>
            <a:ext cx="2133600" cy="365125"/>
          </a:xfrm>
          <a:prstGeom prst="rect">
            <a:avLst/>
          </a:prstGeom>
        </p:spPr>
        <p:txBody>
          <a:bodyPr lIns="91430" tIns="45716" rIns="91430" bIns="45716"/>
          <a:lstStyle/>
          <a:p>
            <a:endParaRPr lang="en-GB">
              <a:solidFill>
                <a:srgbClr val="000000"/>
              </a:solidFill>
            </a:endParaRPr>
          </a:p>
        </p:txBody>
      </p:sp>
      <p:sp>
        <p:nvSpPr>
          <p:cNvPr id="5" name="Footer Placeholder 4"/>
          <p:cNvSpPr>
            <a:spLocks noGrp="1"/>
          </p:cNvSpPr>
          <p:nvPr>
            <p:ph type="ftr" sz="quarter" idx="11"/>
          </p:nvPr>
        </p:nvSpPr>
        <p:spPr>
          <a:xfrm>
            <a:off x="3124201" y="6356360"/>
            <a:ext cx="2895600" cy="365125"/>
          </a:xfrm>
          <a:prstGeom prst="rect">
            <a:avLst/>
          </a:prstGeom>
        </p:spPr>
        <p:txBody>
          <a:bodyPr lIns="91430" tIns="45716" rIns="91430" bIns="45716"/>
          <a:lstStyle/>
          <a:p>
            <a:endParaRPr lang="en-GB">
              <a:solidFill>
                <a:srgbClr val="000000"/>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lIns="91430" tIns="45716" rIns="91430" bIns="45716"/>
          <a:lstStyle/>
          <a:p>
            <a:fld id="{743A1C3F-60B7-463A-9B53-2D99645BE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078817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75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8" name="McK Title Elements" hidden="1"/>
          <p:cNvGrpSpPr>
            <a:grpSpLocks/>
          </p:cNvGrpSpPr>
          <p:nvPr userDrawn="1"/>
        </p:nvGrpSpPr>
        <p:grpSpPr bwMode="auto">
          <a:xfrm>
            <a:off x="2693796" y="4095076"/>
            <a:ext cx="3599286" cy="383880"/>
            <a:chOff x="1663" y="3140"/>
            <a:chExt cx="2222" cy="237"/>
          </a:xfrm>
        </p:grpSpPr>
        <p:sp>
          <p:nvSpPr>
            <p:cNvPr id="9" name="McK Document type"/>
            <p:cNvSpPr txBox="1">
              <a:spLocks noChangeArrowheads="1"/>
            </p:cNvSpPr>
            <p:nvPr/>
          </p:nvSpPr>
          <p:spPr bwMode="auto">
            <a:xfrm>
              <a:off x="1663" y="3140"/>
              <a:ext cx="222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71" dirty="0">
                  <a:solidFill>
                    <a:srgbClr val="080808"/>
                  </a:solidFill>
                  <a:latin typeface="Arial" panose="020B0604020202020204"/>
                </a:rPr>
                <a:t>Document type</a:t>
              </a:r>
            </a:p>
          </p:txBody>
        </p:sp>
        <p:sp>
          <p:nvSpPr>
            <p:cNvPr id="10" name="McK Date"/>
            <p:cNvSpPr txBox="1">
              <a:spLocks noChangeArrowheads="1"/>
            </p:cNvSpPr>
            <p:nvPr/>
          </p:nvSpPr>
          <p:spPr bwMode="auto">
            <a:xfrm>
              <a:off x="1663" y="3275"/>
              <a:ext cx="222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71" dirty="0">
                  <a:solidFill>
                    <a:srgbClr val="080808"/>
                  </a:solidFill>
                  <a:latin typeface="Arial" panose="020B0604020202020204"/>
                </a:rPr>
                <a:t>Date</a:t>
              </a:r>
            </a:p>
          </p:txBody>
        </p:sp>
      </p:grpSp>
      <p:sp>
        <p:nvSpPr>
          <p:cNvPr id="13314" name="Rectangle 1026"/>
          <p:cNvSpPr>
            <a:spLocks noGrp="1" noChangeArrowheads="1"/>
          </p:cNvSpPr>
          <p:nvPr userDrawn="1">
            <p:ph type="ctrTitle"/>
          </p:nvPr>
        </p:nvSpPr>
        <p:spPr bwMode="auto">
          <a:xfrm>
            <a:off x="262415" y="4354878"/>
            <a:ext cx="5569013" cy="469231"/>
          </a:xfrm>
          <a:prstGeom prst="rect">
            <a:avLst/>
          </a:prstGeom>
        </p:spPr>
        <p:txBody>
          <a:bodyPr wrap="square">
            <a:spAutoFit/>
          </a:bodyPr>
          <a:lstStyle>
            <a:lvl1pPr>
              <a:defRPr sz="2449" b="0" baseline="0">
                <a:solidFill>
                  <a:schemeClr val="tx1"/>
                </a:solidFill>
                <a:latin typeface="+mj-lt"/>
                <a:ea typeface="+mj-ea"/>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262416" y="5709362"/>
            <a:ext cx="3386956" cy="164789"/>
          </a:xfrm>
        </p:spPr>
        <p:txBody>
          <a:bodyPr wrap="square">
            <a:spAutoFit/>
          </a:bodyPr>
          <a:lstStyle>
            <a:lvl1pPr>
              <a:defRPr sz="1071" baseline="0">
                <a:solidFill>
                  <a:schemeClr val="tx1"/>
                </a:solidFill>
                <a:latin typeface="+mn-lt"/>
                <a:ea typeface="+mn-ea"/>
              </a:defRPr>
            </a:lvl1pPr>
          </a:lstStyle>
          <a:p>
            <a:pPr lvl="0"/>
            <a:r>
              <a:rPr lang="en-US" noProof="0" dirty="0"/>
              <a:t>Click to edit Master subtitle style</a:t>
            </a:r>
          </a:p>
        </p:txBody>
      </p:sp>
      <p:sp>
        <p:nvSpPr>
          <p:cNvPr id="3" name="Date Placeholder 2"/>
          <p:cNvSpPr>
            <a:spLocks noGrp="1"/>
          </p:cNvSpPr>
          <p:nvPr>
            <p:ph type="dt" sz="half" idx="10"/>
          </p:nvPr>
        </p:nvSpPr>
        <p:spPr>
          <a:xfrm>
            <a:off x="822963" y="6459790"/>
            <a:ext cx="1854203" cy="365125"/>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2764640" y="6459790"/>
            <a:ext cx="3617103"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7425346" y="6459790"/>
            <a:ext cx="984019" cy="365125"/>
          </a:xfrm>
          <a:prstGeom prst="rect">
            <a:avLst/>
          </a:prstGeom>
        </p:spPr>
        <p:txBody>
          <a:bodyPr/>
          <a:lstStyle/>
          <a:p>
            <a:fld id="{4FAB73BC-B049-4115-A692-8D63A059BFB8}" type="slidenum">
              <a:rPr lang="en-US">
                <a:solidFill>
                  <a:srgbClr val="000000"/>
                </a:solidFill>
              </a:rPr>
              <a:pPr/>
              <a:t>‹#›</a:t>
            </a:fld>
            <a:endParaRPr lang="en-US" dirty="0">
              <a:solidFill>
                <a:srgbClr val="000000"/>
              </a:solidFill>
            </a:endParaRPr>
          </a:p>
        </p:txBody>
      </p:sp>
      <p:pic>
        <p:nvPicPr>
          <p:cNvPr id="4112" name="Picture 16">
            <a:extLst>
              <a:ext uri="{FF2B5EF4-FFF2-40B4-BE49-F238E27FC236}">
                <a16:creationId xmlns:a16="http://schemas.microsoft.com/office/drawing/2014/main" id="{935C9471-C0AA-4774-B3D4-229A4A606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8844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95CF-6D33-4674-9028-8F735C9225A7}"/>
              </a:ext>
            </a:extLst>
          </p:cNvPr>
          <p:cNvSpPr>
            <a:spLocks noGrp="1"/>
          </p:cNvSpPr>
          <p:nvPr>
            <p:ph type="title"/>
          </p:nvPr>
        </p:nvSpPr>
        <p:spPr>
          <a:xfrm>
            <a:off x="251102" y="334810"/>
            <a:ext cx="8641679" cy="315439"/>
          </a:xfrm>
          <a:prstGeom prst="rect">
            <a:avLst/>
          </a:prstGeom>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4CC300E8-BC2A-4B9F-9925-B003BE8951F3}"/>
              </a:ext>
            </a:extLst>
          </p:cNvPr>
          <p:cNvSpPr>
            <a:spLocks noGrp="1"/>
          </p:cNvSpPr>
          <p:nvPr>
            <p:ph idx="1"/>
          </p:nvPr>
        </p:nvSpPr>
        <p:spPr>
          <a:xfrm>
            <a:off x="251103" y="1393200"/>
            <a:ext cx="8641679" cy="458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Slide Number Placeholder 4">
            <a:extLst>
              <a:ext uri="{FF2B5EF4-FFF2-40B4-BE49-F238E27FC236}">
                <a16:creationId xmlns:a16="http://schemas.microsoft.com/office/drawing/2014/main" id="{534EAEE0-CDC6-4FE1-AB7F-C0F93130B7AE}"/>
              </a:ext>
            </a:extLst>
          </p:cNvPr>
          <p:cNvSpPr>
            <a:spLocks noGrp="1"/>
          </p:cNvSpPr>
          <p:nvPr>
            <p:ph type="sldNum" sz="quarter" idx="11"/>
          </p:nvPr>
        </p:nvSpPr>
        <p:spPr/>
        <p:txBody>
          <a:bodyPr/>
          <a:lstStyle/>
          <a:p>
            <a:pPr defTabSz="685800">
              <a:defRPr/>
            </a:pPr>
            <a:endParaRPr lang="en-GB" sz="1350" dirty="0">
              <a:solidFill>
                <a:srgbClr val="000000"/>
              </a:solidFill>
            </a:endParaRPr>
          </a:p>
        </p:txBody>
      </p:sp>
    </p:spTree>
    <p:extLst>
      <p:ext uri="{BB962C8B-B14F-4D97-AF65-F5344CB8AC3E}">
        <p14:creationId xmlns:p14="http://schemas.microsoft.com/office/powerpoint/2010/main" val="31506713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5" y="36513"/>
            <a:ext cx="301625" cy="125412"/>
          </a:xfrm>
          <a:prstGeom prst="rect">
            <a:avLst/>
          </a:prstGeom>
          <a:noFill/>
          <a:ln w="9525">
            <a:noFill/>
            <a:miter lim="800000"/>
            <a:headEnd/>
            <a:tailEnd/>
          </a:ln>
          <a:effectLst/>
        </p:spPr>
        <p:txBody>
          <a:bodyPr wrap="none" lIns="0" tIns="0" rIns="0" bIns="0"/>
          <a:lstStyle/>
          <a:p>
            <a:pPr algn="r"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11" y="0"/>
            <a:ext cx="9140825" cy="6859588"/>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defRPr/>
              </a:pPr>
              <a:r>
                <a:rPr lang="en-US" sz="1400" dirty="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fontAlgn="base">
                <a:spcBef>
                  <a:spcPct val="0"/>
                </a:spcBef>
                <a:spcAft>
                  <a:spcPct val="0"/>
                </a:spcAft>
                <a:defRPr/>
              </a:pPr>
              <a:r>
                <a:rPr lang="en-US" sz="1400" dirty="0">
                  <a:solidFill>
                    <a:srgbClr val="000000"/>
                  </a:solidFill>
                  <a:cs typeface="Arial" charset="0"/>
                </a:rPr>
                <a:t>Date</a:t>
              </a:r>
            </a:p>
          </p:txBody>
        </p:sp>
        <p:sp>
          <p:nvSpPr>
            <p:cNvPr id="8" name="McK Disclaimer" hidden="1"/>
            <p:cNvSpPr>
              <a:spLocks noChangeArrowheads="1"/>
            </p:cNvSpPr>
            <p:nvPr userDrawn="1"/>
          </p:nvSpPr>
          <p:spPr bwMode="auto">
            <a:xfrm>
              <a:off x="1663" y="3711"/>
              <a:ext cx="2773" cy="155"/>
            </a:xfrm>
            <a:prstGeom prst="rect">
              <a:avLst/>
            </a:prstGeom>
            <a:noFill/>
            <a:ln w="9525">
              <a:noFill/>
              <a:miter lim="800000"/>
              <a:headEnd/>
              <a:tailEnd/>
            </a:ln>
            <a:effectLst/>
          </p:spPr>
          <p:txBody>
            <a:bodyPr lIns="0" tIns="0" rIns="0" bIns="0" anchor="b">
              <a:spAutoFit/>
            </a:bodyPr>
            <a:lstStyle/>
            <a:p>
              <a:pPr defTabSz="820041" eaLnBrk="0" fontAlgn="base" hangingPunct="0">
                <a:spcBef>
                  <a:spcPct val="0"/>
                </a:spcBef>
                <a:spcAft>
                  <a:spcPct val="0"/>
                </a:spcAft>
                <a:defRPr/>
              </a:pPr>
              <a:r>
                <a:rPr lang="en-US" sz="800" dirty="0">
                  <a:solidFill>
                    <a:srgbClr val="000000"/>
                  </a:solidFill>
                  <a:cs typeface="Arial" charset="0"/>
                </a:rPr>
                <a:t>CONFIDENTIAL AND PROPRIETARY</a:t>
              </a:r>
            </a:p>
            <a:p>
              <a:pPr defTabSz="820041" eaLnBrk="0" fontAlgn="base" hangingPunct="0">
                <a:spcBef>
                  <a:spcPct val="0"/>
                </a:spcBef>
                <a:spcAft>
                  <a:spcPct val="0"/>
                </a:spcAft>
                <a:defRPr/>
              </a:pPr>
              <a:r>
                <a:rPr lang="en-US" sz="800" dirty="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fontAlgn="base">
                <a:spcBef>
                  <a:spcPct val="0"/>
                </a:spcBef>
                <a:spcAft>
                  <a:spcPct val="0"/>
                </a:spcAft>
                <a:defRPr/>
              </a:pPr>
              <a:endParaRPr lang="en-US" dirty="0">
                <a:solidFill>
                  <a:srgbClr val="000000"/>
                </a:solidFill>
                <a:cs typeface="Arial" charset="0"/>
              </a:endParaRPr>
            </a:p>
          </p:txBody>
        </p:sp>
      </p:grpSp>
      <p:pic>
        <p:nvPicPr>
          <p:cNvPr id="12" name="TitleBottomBarBW" hidden="1"/>
          <p:cNvPicPr>
            <a:picLocks noChangeAspect="1" noChangeArrowheads="1"/>
          </p:cNvPicPr>
          <p:nvPr/>
        </p:nvPicPr>
        <p:blipFill>
          <a:blip r:embed="rId2" cstate="print"/>
          <a:srcRect/>
          <a:stretch>
            <a:fillRect/>
          </a:stretch>
        </p:blipFill>
        <p:spPr bwMode="auto">
          <a:xfrm>
            <a:off x="7319966"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1" y="0"/>
            <a:ext cx="9140825" cy="6859588"/>
            <a:chOff x="0" y="0"/>
            <a:chExt cx="5643" cy="4235"/>
          </a:xfrm>
        </p:grpSpPr>
        <p:sp>
          <p:nvSpPr>
            <p:cNvPr id="14"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defRPr/>
              </a:pPr>
              <a:r>
                <a:rPr lang="en-US" sz="1400" dirty="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fontAlgn="base">
                <a:spcBef>
                  <a:spcPct val="0"/>
                </a:spcBef>
                <a:spcAft>
                  <a:spcPct val="0"/>
                </a:spcAft>
                <a:defRPr/>
              </a:pPr>
              <a:r>
                <a:rPr lang="en-US" sz="1400" dirty="0">
                  <a:solidFill>
                    <a:srgbClr val="000000"/>
                  </a:solidFill>
                  <a:cs typeface="Arial" charset="0"/>
                </a:rPr>
                <a:t>Date</a:t>
              </a:r>
            </a:p>
          </p:txBody>
        </p:sp>
        <p:sp>
          <p:nvSpPr>
            <p:cNvPr id="16" name="McK Disclaimer" hidden="1"/>
            <p:cNvSpPr>
              <a:spLocks noChangeArrowheads="1"/>
            </p:cNvSpPr>
            <p:nvPr userDrawn="1"/>
          </p:nvSpPr>
          <p:spPr bwMode="auto">
            <a:xfrm>
              <a:off x="1663" y="3717"/>
              <a:ext cx="2772" cy="155"/>
            </a:xfrm>
            <a:prstGeom prst="rect">
              <a:avLst/>
            </a:prstGeom>
            <a:noFill/>
            <a:ln w="9525">
              <a:noFill/>
              <a:miter lim="800000"/>
              <a:headEnd/>
              <a:tailEnd/>
            </a:ln>
            <a:effectLst/>
          </p:spPr>
          <p:txBody>
            <a:bodyPr lIns="0" tIns="0" rIns="0" bIns="0" anchor="b">
              <a:spAutoFit/>
            </a:bodyPr>
            <a:lstStyle/>
            <a:p>
              <a:pPr defTabSz="819605" eaLnBrk="0" fontAlgn="base" hangingPunct="0">
                <a:spcBef>
                  <a:spcPct val="0"/>
                </a:spcBef>
                <a:spcAft>
                  <a:spcPct val="0"/>
                </a:spcAft>
                <a:defRPr/>
              </a:pPr>
              <a:r>
                <a:rPr lang="en-US" sz="800" dirty="0">
                  <a:solidFill>
                    <a:srgbClr val="000000"/>
                  </a:solidFill>
                  <a:cs typeface="Arial" charset="0"/>
                </a:rPr>
                <a:t>CONFIDENTIAL AND PROPRIETARY</a:t>
              </a:r>
            </a:p>
            <a:p>
              <a:pPr defTabSz="819605" eaLnBrk="0" fontAlgn="base" hangingPunct="0">
                <a:spcBef>
                  <a:spcPct val="0"/>
                </a:spcBef>
                <a:spcAft>
                  <a:spcPct val="0"/>
                </a:spcAft>
                <a:defRPr/>
              </a:pPr>
              <a:r>
                <a:rPr lang="en-US" sz="800" dirty="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fontAlgn="base">
                <a:spcBef>
                  <a:spcPct val="0"/>
                </a:spcBef>
                <a:spcAft>
                  <a:spcPct val="0"/>
                </a:spcAft>
                <a:defRPr/>
              </a:pPr>
              <a:endParaRPr lang="en-US" sz="1600" dirty="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fontAlgn="base">
                <a:spcBef>
                  <a:spcPct val="0"/>
                </a:spcBef>
                <a:spcAft>
                  <a:spcPct val="0"/>
                </a:spcAft>
                <a:defRPr/>
              </a:pPr>
              <a:endParaRPr lang="en-US" sz="1600" dirty="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fontAlgn="base">
                <a:spcBef>
                  <a:spcPct val="0"/>
                </a:spcBef>
                <a:spcAft>
                  <a:spcPct val="0"/>
                </a:spcAft>
                <a:defRPr/>
              </a:pPr>
              <a:endParaRPr lang="en-US" sz="1600" dirty="0">
                <a:solidFill>
                  <a:srgbClr val="000000"/>
                </a:solidFill>
                <a:cs typeface="Arial" charset="0"/>
              </a:endParaRPr>
            </a:p>
          </p:txBody>
        </p:sp>
      </p:grpSp>
      <p:sp>
        <p:nvSpPr>
          <p:cNvPr id="13314" name="Rectangle 1026"/>
          <p:cNvSpPr>
            <a:spLocks noGrp="1" noChangeArrowheads="1"/>
          </p:cNvSpPr>
          <p:nvPr>
            <p:ph type="ctrTitle"/>
          </p:nvPr>
        </p:nvSpPr>
        <p:spPr>
          <a:xfrm>
            <a:off x="2693795" y="2176951"/>
            <a:ext cx="5036084"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29054987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dirty="0">
                <a:cs typeface="Arial" charset="0"/>
              </a:rPr>
              <a:t> </a:t>
            </a:r>
          </a:p>
        </p:txBody>
      </p:sp>
    </p:spTree>
    <p:extLst>
      <p:ext uri="{BB962C8B-B14F-4D97-AF65-F5344CB8AC3E}">
        <p14:creationId xmlns:p14="http://schemas.microsoft.com/office/powerpoint/2010/main" val="31331656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4" y="4407334"/>
            <a:ext cx="7771995" cy="1261884"/>
          </a:xfrm>
          <a:prstGeom prst="rect">
            <a:avLst/>
          </a:prstGeom>
        </p:spPr>
        <p:txBody>
          <a:bodyPr lIns="91363" tIns="45681" rIns="91363" bIns="45681"/>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464" y="2907443"/>
            <a:ext cx="7771995" cy="1499884"/>
          </a:xfrm>
        </p:spPr>
        <p:txBody>
          <a:bodyPr anchor="b"/>
          <a:lstStyle>
            <a:lvl1pPr marL="0" indent="0">
              <a:buNone/>
              <a:defRPr sz="2000"/>
            </a:lvl1pPr>
            <a:lvl2pPr marL="465822" indent="0">
              <a:buNone/>
              <a:defRPr sz="1800"/>
            </a:lvl2pPr>
            <a:lvl3pPr marL="931640" indent="0">
              <a:buNone/>
              <a:defRPr sz="1600"/>
            </a:lvl3pPr>
            <a:lvl4pPr marL="1397463" indent="0">
              <a:buNone/>
              <a:defRPr sz="1400"/>
            </a:lvl4pPr>
            <a:lvl5pPr marL="1863285" indent="0">
              <a:buNone/>
              <a:defRPr sz="1400"/>
            </a:lvl5pPr>
            <a:lvl6pPr marL="2329105" indent="0">
              <a:buNone/>
              <a:defRPr sz="1400"/>
            </a:lvl6pPr>
            <a:lvl7pPr marL="2794926" indent="0">
              <a:buNone/>
              <a:defRPr sz="1400"/>
            </a:lvl7pPr>
            <a:lvl8pPr marL="3260746" indent="0">
              <a:buNone/>
              <a:defRPr sz="1400"/>
            </a:lvl8pPr>
            <a:lvl9pPr marL="3726563" indent="0">
              <a:buNone/>
              <a:defRPr sz="1400"/>
            </a:lvl9pPr>
          </a:lstStyle>
          <a:p>
            <a:pPr lvl="0"/>
            <a:r>
              <a:rPr lang="en-US"/>
              <a:t>Click to edit Master text styles</a:t>
            </a:r>
          </a:p>
        </p:txBody>
      </p:sp>
    </p:spTree>
    <p:extLst>
      <p:ext uri="{BB962C8B-B14F-4D97-AF65-F5344CB8AC3E}">
        <p14:creationId xmlns:p14="http://schemas.microsoft.com/office/powerpoint/2010/main" val="8459264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6"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345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6290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128626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7" y="2175324"/>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4" y="2175324"/>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146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7635491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834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993"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12313689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5822" indent="0">
              <a:buNone/>
              <a:defRPr sz="2900"/>
            </a:lvl2pPr>
            <a:lvl3pPr marL="931640" indent="0">
              <a:buNone/>
              <a:defRPr sz="2400"/>
            </a:lvl3pPr>
            <a:lvl4pPr marL="1397463" indent="0">
              <a:buNone/>
              <a:defRPr sz="2000"/>
            </a:lvl4pPr>
            <a:lvl5pPr marL="1863285" indent="0">
              <a:buNone/>
              <a:defRPr sz="2000"/>
            </a:lvl5pPr>
            <a:lvl6pPr marL="2329105" indent="0">
              <a:buNone/>
              <a:defRPr sz="2000"/>
            </a:lvl6pPr>
            <a:lvl7pPr marL="2794926" indent="0">
              <a:buNone/>
              <a:defRPr sz="2000"/>
            </a:lvl7pPr>
            <a:lvl8pPr marL="3260746" indent="0">
              <a:buNone/>
              <a:defRPr sz="2000"/>
            </a:lvl8pPr>
            <a:lvl9pPr marL="3726563" indent="0">
              <a:buNone/>
              <a:defRPr sz="2000"/>
            </a:lvl9pPr>
          </a:lstStyle>
          <a:p>
            <a:pPr lvl="0"/>
            <a:endParaRPr lang="en-US" noProof="0" dirty="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24033347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6306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66"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45248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490" y="234865"/>
            <a:ext cx="8794113" cy="298327"/>
          </a:xfrm>
          <a:prstGeom prst="rect">
            <a:avLst/>
          </a:prstGeom>
        </p:spPr>
        <p:txBody>
          <a:bodyPr lIns="93296" tIns="46648" rIns="93296" bIns="46648"/>
          <a:lstStyle/>
          <a:p>
            <a:r>
              <a:rPr lang="en-US"/>
              <a:t>Click to edit Master title style</a:t>
            </a:r>
            <a:endParaRPr lang="en-ZA"/>
          </a:p>
        </p:txBody>
      </p:sp>
    </p:spTree>
    <p:extLst>
      <p:ext uri="{BB962C8B-B14F-4D97-AF65-F5344CB8AC3E}">
        <p14:creationId xmlns:p14="http://schemas.microsoft.com/office/powerpoint/2010/main" val="35448159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dirty="0">
                <a:cs typeface="Arial" charset="0"/>
              </a:rPr>
              <a:t> </a:t>
            </a:r>
          </a:p>
        </p:txBody>
      </p:sp>
    </p:spTree>
    <p:extLst>
      <p:ext uri="{BB962C8B-B14F-4D97-AF65-F5344CB8AC3E}">
        <p14:creationId xmlns:p14="http://schemas.microsoft.com/office/powerpoint/2010/main" val="16269855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915" fontAlgn="base">
              <a:spcBef>
                <a:spcPct val="0"/>
              </a:spcBef>
              <a:spcAft>
                <a:spcPct val="0"/>
              </a:spcAft>
              <a:defRPr/>
            </a:pPr>
            <a:fld id="{0782C518-DFAA-4ABE-B338-0C7378C1AFCB}" type="slidenum">
              <a:rPr lang="en-GB">
                <a:cs typeface="Arial" charset="0"/>
              </a:rPr>
              <a:pPr defTabSz="913915" fontAlgn="base">
                <a:spcBef>
                  <a:spcPct val="0"/>
                </a:spcBef>
                <a:spcAft>
                  <a:spcPct val="0"/>
                </a:spcAft>
                <a:defRPr/>
              </a:pPr>
              <a:t>‹#›</a:t>
            </a:fld>
            <a:r>
              <a:rPr lang="en-GB" dirty="0">
                <a:cs typeface="Arial" charset="0"/>
              </a:rPr>
              <a:t> </a:t>
            </a:r>
          </a:p>
        </p:txBody>
      </p:sp>
      <p:sp>
        <p:nvSpPr>
          <p:cNvPr id="11" name="SlideLogoSeparato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876"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268631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250" y="-5877"/>
            <a:ext cx="9144000" cy="4735830"/>
          </a:xfrm>
          <a:prstGeom prst="rect">
            <a:avLst/>
          </a:prstGeom>
        </p:spPr>
      </p:pic>
      <p:pic>
        <p:nvPicPr>
          <p:cNvPr id="17" name="bg object 17"/>
          <p:cNvPicPr/>
          <p:nvPr/>
        </p:nvPicPr>
        <p:blipFill>
          <a:blip r:embed="rId3" cstate="print"/>
          <a:stretch>
            <a:fillRect/>
          </a:stretch>
        </p:blipFill>
        <p:spPr>
          <a:xfrm>
            <a:off x="2641764" y="5709947"/>
            <a:ext cx="1809037" cy="1148053"/>
          </a:xfrm>
          <a:prstGeom prst="rect">
            <a:avLst/>
          </a:prstGeom>
        </p:spPr>
      </p:pic>
      <p:pic>
        <p:nvPicPr>
          <p:cNvPr id="18" name="bg object 18"/>
          <p:cNvPicPr/>
          <p:nvPr/>
        </p:nvPicPr>
        <p:blipFill>
          <a:blip r:embed="rId4" cstate="print"/>
          <a:stretch>
            <a:fillRect/>
          </a:stretch>
        </p:blipFill>
        <p:spPr>
          <a:xfrm>
            <a:off x="127000" y="5866103"/>
            <a:ext cx="2415572" cy="76424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5" name="object 3">
            <a:extLst>
              <a:ext uri="{FF2B5EF4-FFF2-40B4-BE49-F238E27FC236}">
                <a16:creationId xmlns:a16="http://schemas.microsoft.com/office/drawing/2014/main" id="{2E406766-8292-541E-6DCF-C32A0513FD89}"/>
              </a:ext>
            </a:extLst>
          </p:cNvPr>
          <p:cNvSpPr txBox="1"/>
          <p:nvPr userDrawn="1"/>
        </p:nvSpPr>
        <p:spPr>
          <a:xfrm>
            <a:off x="5410030" y="6280588"/>
            <a:ext cx="3728720" cy="3302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CONFIDENTIAL</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AND</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PROPRIETARY</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Any use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this material without</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specific</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permission is</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strictly</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prohibited</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bg object 19">
            <a:extLst>
              <a:ext uri="{FF2B5EF4-FFF2-40B4-BE49-F238E27FC236}">
                <a16:creationId xmlns:a16="http://schemas.microsoft.com/office/drawing/2014/main" id="{B454AD96-C05A-46F5-A3DF-5B4360964280}"/>
              </a:ext>
            </a:extLst>
          </p:cNvPr>
          <p:cNvSpPr/>
          <p:nvPr userDrawn="1"/>
        </p:nvSpPr>
        <p:spPr>
          <a:xfrm>
            <a:off x="0" y="-17454"/>
            <a:ext cx="9144000" cy="6875454"/>
          </a:xfrm>
          <a:custGeom>
            <a:avLst/>
            <a:gdLst/>
            <a:ahLst/>
            <a:cxnLst/>
            <a:rect l="l" t="t" r="r" b="b"/>
            <a:pathLst>
              <a:path w="9144000" h="6850380">
                <a:moveTo>
                  <a:pt x="0" y="6850053"/>
                </a:moveTo>
                <a:lnTo>
                  <a:pt x="0" y="0"/>
                </a:lnTo>
                <a:lnTo>
                  <a:pt x="9144000" y="0"/>
                </a:lnTo>
                <a:lnTo>
                  <a:pt x="9144000" y="6850053"/>
                </a:lnTo>
                <a:lnTo>
                  <a:pt x="0" y="6850053"/>
                </a:lnTo>
                <a:close/>
              </a:path>
            </a:pathLst>
          </a:custGeom>
          <a:solidFill>
            <a:srgbClr val="FDFAD7">
              <a:alpha val="50979"/>
            </a:srgbClr>
          </a:solidFill>
        </p:spPr>
        <p:txBody>
          <a:bodyPr wrap="square" lIns="0" tIns="0" rIns="0" bIns="0" rtlCol="0"/>
          <a:lstStyle/>
          <a:p>
            <a:endParaRPr dirty="0"/>
          </a:p>
        </p:txBody>
      </p:sp>
      <p:pic>
        <p:nvPicPr>
          <p:cNvPr id="6" name="Picture 5">
            <a:extLst>
              <a:ext uri="{FF2B5EF4-FFF2-40B4-BE49-F238E27FC236}">
                <a16:creationId xmlns:a16="http://schemas.microsoft.com/office/drawing/2014/main" id="{866B4D04-A75A-BC1B-FC22-9B16AF8DBDB7}"/>
              </a:ext>
            </a:extLst>
          </p:cNvPr>
          <p:cNvPicPr>
            <a:picLocks noChangeAspect="1"/>
          </p:cNvPicPr>
          <p:nvPr userDrawn="1"/>
        </p:nvPicPr>
        <p:blipFill rotWithShape="1">
          <a:blip r:embed="rId5" cstate="hqprint">
            <a:extLst>
              <a:ext uri="{BEBA8EAE-BF5A-486C-A8C5-ECC9F3942E4B}">
                <a14:imgProps xmlns:a14="http://schemas.microsoft.com/office/drawing/2010/main">
                  <a14:imgLayer r:embed="rId6">
                    <a14:imgEffect>
                      <a14:backgroundRemoval t="21875" b="67917" l="22188" r="91719">
                        <a14:foregroundMark x1="22188" y1="61458" x2="22188" y2="61458"/>
                        <a14:foregroundMark x1="27031" y1="55625" x2="27031" y2="55625"/>
                        <a14:foregroundMark x1="22188" y1="51667" x2="22188" y2="51667"/>
                        <a14:foregroundMark x1="28281" y1="53333" x2="28281" y2="53333"/>
                        <a14:foregroundMark x1="41719" y1="47500" x2="41719" y2="47500"/>
                        <a14:foregroundMark x1="50938" y1="42500" x2="50938" y2="42500"/>
                        <a14:foregroundMark x1="59062" y1="33125" x2="59062" y2="33125"/>
                        <a14:foregroundMark x1="36250" y1="62500" x2="36875" y2="62083"/>
                      </a14:backgroundRemoval>
                    </a14:imgEffect>
                    <a14:imgEffect>
                      <a14:colorTemperature colorTemp="7200"/>
                    </a14:imgEffect>
                  </a14:imgLayer>
                </a14:imgProps>
              </a:ext>
              <a:ext uri="{28A0092B-C50C-407E-A947-70E740481C1C}">
                <a14:useLocalDpi xmlns:a14="http://schemas.microsoft.com/office/drawing/2010/main" val="0"/>
              </a:ext>
            </a:extLst>
          </a:blip>
          <a:srcRect l="18193" t="20564" r="34753" b="32535"/>
          <a:stretch/>
        </p:blipFill>
        <p:spPr>
          <a:xfrm>
            <a:off x="4450801" y="5964659"/>
            <a:ext cx="782198" cy="584731"/>
          </a:xfrm>
          <a:prstGeom prst="rect">
            <a:avLst/>
          </a:prstGeom>
        </p:spPr>
      </p:pic>
    </p:spTree>
    <p:extLst>
      <p:ext uri="{BB962C8B-B14F-4D97-AF65-F5344CB8AC3E}">
        <p14:creationId xmlns:p14="http://schemas.microsoft.com/office/powerpoint/2010/main" val="374008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5" y="36513"/>
            <a:ext cx="301625" cy="125412"/>
          </a:xfrm>
          <a:prstGeom prst="rect">
            <a:avLst/>
          </a:prstGeom>
          <a:noFill/>
          <a:ln w="9525">
            <a:noFill/>
            <a:miter lim="800000"/>
            <a:headEnd/>
            <a:tailEnd/>
          </a:ln>
          <a:effectLst/>
        </p:spPr>
        <p:txBody>
          <a:bodyPr wrap="none" lIns="0" tIns="0" rIns="0" bIns="0"/>
          <a:lstStyle/>
          <a:p>
            <a:pPr algn="r" defTabSz="457200"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11" y="0"/>
            <a:ext cx="9140825" cy="6859588"/>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8" name="McK Disclaimer" hidden="1"/>
            <p:cNvSpPr>
              <a:spLocks noChangeArrowheads="1"/>
            </p:cNvSpPr>
            <p:nvPr userDrawn="1"/>
          </p:nvSpPr>
          <p:spPr bwMode="auto">
            <a:xfrm>
              <a:off x="1663" y="3711"/>
              <a:ext cx="2773" cy="155"/>
            </a:xfrm>
            <a:prstGeom prst="rect">
              <a:avLst/>
            </a:prstGeom>
            <a:noFill/>
            <a:ln w="9525">
              <a:noFill/>
              <a:miter lim="800000"/>
              <a:headEnd/>
              <a:tailEnd/>
            </a:ln>
            <a:effectLst/>
          </p:spPr>
          <p:txBody>
            <a:bodyPr lIns="0" tIns="0" rIns="0" bIns="0" anchor="b">
              <a:spAutoFit/>
            </a:bodyPr>
            <a:lstStyle/>
            <a:p>
              <a:pPr defTabSz="820041" eaLnBrk="0" fontAlgn="base" hangingPunct="0">
                <a:spcBef>
                  <a:spcPct val="0"/>
                </a:spcBef>
                <a:spcAft>
                  <a:spcPct val="0"/>
                </a:spcAft>
                <a:defRPr/>
              </a:pPr>
              <a:r>
                <a:rPr lang="en-US" sz="800">
                  <a:solidFill>
                    <a:srgbClr val="000000"/>
                  </a:solidFill>
                  <a:cs typeface="Arial" charset="0"/>
                </a:rPr>
                <a:t>CONFIDENTIAL AND PROPRIETARY</a:t>
              </a:r>
            </a:p>
            <a:p>
              <a:pPr defTabSz="820041"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grpSp>
      <p:pic>
        <p:nvPicPr>
          <p:cNvPr id="12" name="TitleBottomBarBW" hidden="1"/>
          <p:cNvPicPr>
            <a:picLocks noChangeAspect="1" noChangeArrowheads="1"/>
          </p:cNvPicPr>
          <p:nvPr/>
        </p:nvPicPr>
        <p:blipFill>
          <a:blip r:embed="rId3" cstate="print"/>
          <a:srcRect/>
          <a:stretch>
            <a:fillRect/>
          </a:stretch>
        </p:blipFill>
        <p:spPr bwMode="auto">
          <a:xfrm>
            <a:off x="7319966"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1" y="0"/>
            <a:ext cx="9140825" cy="6859588"/>
            <a:chOff x="0" y="0"/>
            <a:chExt cx="5643" cy="4235"/>
          </a:xfrm>
        </p:grpSpPr>
        <p:sp>
          <p:nvSpPr>
            <p:cNvPr id="14"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16" name="McK Disclaimer" hidden="1"/>
            <p:cNvSpPr>
              <a:spLocks noChangeArrowheads="1"/>
            </p:cNvSpPr>
            <p:nvPr userDrawn="1"/>
          </p:nvSpPr>
          <p:spPr bwMode="auto">
            <a:xfrm>
              <a:off x="1663" y="3717"/>
              <a:ext cx="2772" cy="155"/>
            </a:xfrm>
            <a:prstGeom prst="rect">
              <a:avLst/>
            </a:prstGeom>
            <a:noFill/>
            <a:ln w="9525">
              <a:noFill/>
              <a:miter lim="800000"/>
              <a:headEnd/>
              <a:tailEnd/>
            </a:ln>
            <a:effectLst/>
          </p:spPr>
          <p:txBody>
            <a:bodyPr lIns="0" tIns="0" rIns="0" bIns="0" anchor="b">
              <a:spAutoFit/>
            </a:bodyPr>
            <a:lstStyle/>
            <a:p>
              <a:pPr defTabSz="819605" eaLnBrk="0" fontAlgn="base" hangingPunct="0">
                <a:spcBef>
                  <a:spcPct val="0"/>
                </a:spcBef>
                <a:spcAft>
                  <a:spcPct val="0"/>
                </a:spcAft>
                <a:defRPr/>
              </a:pPr>
              <a:r>
                <a:rPr lang="en-US" sz="800">
                  <a:solidFill>
                    <a:srgbClr val="000000"/>
                  </a:solidFill>
                  <a:cs typeface="Arial" charset="0"/>
                </a:rPr>
                <a:t>CONFIDENTIAL AND PROPRIETARY</a:t>
              </a:r>
            </a:p>
            <a:p>
              <a:pPr defTabSz="819605"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grpSp>
      <p:sp>
        <p:nvSpPr>
          <p:cNvPr id="13314" name="Rectangle 1026"/>
          <p:cNvSpPr>
            <a:spLocks noGrp="1" noChangeArrowheads="1"/>
          </p:cNvSpPr>
          <p:nvPr>
            <p:ph type="ctrTitle"/>
          </p:nvPr>
        </p:nvSpPr>
        <p:spPr>
          <a:xfrm>
            <a:off x="2693795" y="2176951"/>
            <a:ext cx="5036084"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US"/>
              <a:t>Click to edit Master subtitle style</a:t>
            </a:r>
          </a:p>
        </p:txBody>
      </p:sp>
      <p:sp>
        <p:nvSpPr>
          <p:cNvPr id="21" name="Rectangle 280">
            <a:extLst>
              <a:ext uri="{FF2B5EF4-FFF2-40B4-BE49-F238E27FC236}">
                <a16:creationId xmlns:a16="http://schemas.microsoft.com/office/drawing/2014/main" id="{E5380C44-7F0A-4C28-875A-ED9C5D83EB40}"/>
              </a:ext>
            </a:extLst>
          </p:cNvPr>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432" fontAlgn="base">
              <a:spcBef>
                <a:spcPct val="0"/>
              </a:spcBef>
              <a:spcAft>
                <a:spcPct val="0"/>
              </a:spcAft>
              <a:defRPr/>
            </a:pPr>
            <a:fld id="{0782C518-DFAA-4ABE-B338-0C7378C1AFCB}" type="slidenum">
              <a:rPr lang="en-GB">
                <a:cs typeface="Arial" charset="0"/>
              </a:rPr>
              <a:pPr defTabSz="913432" fontAlgn="base">
                <a:spcBef>
                  <a:spcPct val="0"/>
                </a:spcBef>
                <a:spcAft>
                  <a:spcPct val="0"/>
                </a:spcAft>
                <a:defRPr/>
              </a:pPr>
              <a:t>‹#›</a:t>
            </a:fld>
            <a:r>
              <a:rPr lang="en-GB" dirty="0">
                <a:cs typeface="Arial" charset="0"/>
              </a:rPr>
              <a:t> </a:t>
            </a:r>
          </a:p>
        </p:txBody>
      </p:sp>
      <p:sp>
        <p:nvSpPr>
          <p:cNvPr id="22" name="SlideLogoSeparator">
            <a:extLst>
              <a:ext uri="{FF2B5EF4-FFF2-40B4-BE49-F238E27FC236}">
                <a16:creationId xmlns:a16="http://schemas.microsoft.com/office/drawing/2014/main" id="{E9055C44-8A58-4957-8BFC-747B4202F9B9}"/>
              </a:ext>
            </a:extLst>
          </p:cNvP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211"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1417252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328660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4" y="4407334"/>
            <a:ext cx="7771995" cy="1261884"/>
          </a:xfrm>
          <a:prstGeom prst="rect">
            <a:avLst/>
          </a:prstGeom>
        </p:spPr>
        <p:txBody>
          <a:bodyPr lIns="91363" tIns="45681" rIns="91363" bIns="45681"/>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464" y="2907443"/>
            <a:ext cx="7771995" cy="1499884"/>
          </a:xfrm>
        </p:spPr>
        <p:txBody>
          <a:bodyPr anchor="b"/>
          <a:lstStyle>
            <a:lvl1pPr marL="0" indent="0">
              <a:buNone/>
              <a:defRPr sz="2000"/>
            </a:lvl1pPr>
            <a:lvl2pPr marL="465822" indent="0">
              <a:buNone/>
              <a:defRPr sz="1800"/>
            </a:lvl2pPr>
            <a:lvl3pPr marL="931640" indent="0">
              <a:buNone/>
              <a:defRPr sz="1600"/>
            </a:lvl3pPr>
            <a:lvl4pPr marL="1397463" indent="0">
              <a:buNone/>
              <a:defRPr sz="1400"/>
            </a:lvl4pPr>
            <a:lvl5pPr marL="1863285" indent="0">
              <a:buNone/>
              <a:defRPr sz="1400"/>
            </a:lvl5pPr>
            <a:lvl6pPr marL="2329105" indent="0">
              <a:buNone/>
              <a:defRPr sz="1400"/>
            </a:lvl6pPr>
            <a:lvl7pPr marL="2794926" indent="0">
              <a:buNone/>
              <a:defRPr sz="1400"/>
            </a:lvl7pPr>
            <a:lvl8pPr marL="3260746" indent="0">
              <a:buNone/>
              <a:defRPr sz="1400"/>
            </a:lvl8pPr>
            <a:lvl9pPr marL="3726563" indent="0">
              <a:buNone/>
              <a:defRPr sz="1400"/>
            </a:lvl9pPr>
          </a:lstStyle>
          <a:p>
            <a:pPr lvl="0"/>
            <a:r>
              <a:rPr lang="en-US"/>
              <a:t>Click to edit Master text styles</a:t>
            </a:r>
          </a:p>
        </p:txBody>
      </p:sp>
    </p:spTree>
    <p:extLst>
      <p:ext uri="{BB962C8B-B14F-4D97-AF65-F5344CB8AC3E}">
        <p14:creationId xmlns:p14="http://schemas.microsoft.com/office/powerpoint/2010/main" val="217922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1EC750-AC22-F95B-60AA-2497FE0583FC}"/>
              </a:ext>
            </a:extLst>
          </p:cNvPr>
          <p:cNvGraphicFramePr>
            <a:graphicFrameLocks noChangeAspect="1"/>
          </p:cNvGraphicFramePr>
          <p:nvPr userDrawn="1">
            <p:custDataLst>
              <p:tags r:id="rId1"/>
            </p:custDataLst>
            <p:extLst>
              <p:ext uri="{D42A27DB-BD31-4B8C-83A1-F6EECF244321}">
                <p14:modId xmlns:p14="http://schemas.microsoft.com/office/powerpoint/2010/main" val="261604823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8" name="Object 7" hidden="1">
                        <a:extLst>
                          <a:ext uri="{FF2B5EF4-FFF2-40B4-BE49-F238E27FC236}">
                            <a16:creationId xmlns:a16="http://schemas.microsoft.com/office/drawing/2014/main" id="{221EC750-AC22-F95B-60AA-2497FE0583FC}"/>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EA03A40-523D-D659-569A-CDBEEBB40574}"/>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99F3510D-4F82-7EDA-EE72-D407B79A97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0B5F4-20DB-2702-F706-A6D996F2B4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A12C59-A2E3-C719-35AA-00BB4B6D9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3ED9E-0395-6A5A-39B1-76C6A2417E42}"/>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301938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6"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538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7" y="2175324"/>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4" y="2175324"/>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8359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268649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415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993"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3690028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5822" indent="0">
              <a:buNone/>
              <a:defRPr sz="2900"/>
            </a:lvl2pPr>
            <a:lvl3pPr marL="931640" indent="0">
              <a:buNone/>
              <a:defRPr sz="2400"/>
            </a:lvl3pPr>
            <a:lvl4pPr marL="1397463" indent="0">
              <a:buNone/>
              <a:defRPr sz="2000"/>
            </a:lvl4pPr>
            <a:lvl5pPr marL="1863285" indent="0">
              <a:buNone/>
              <a:defRPr sz="2000"/>
            </a:lvl5pPr>
            <a:lvl6pPr marL="2329105" indent="0">
              <a:buNone/>
              <a:defRPr sz="2000"/>
            </a:lvl6pPr>
            <a:lvl7pPr marL="2794926" indent="0">
              <a:buNone/>
              <a:defRPr sz="2000"/>
            </a:lvl7pPr>
            <a:lvl8pPr marL="3260746" indent="0">
              <a:buNone/>
              <a:defRPr sz="2000"/>
            </a:lvl8pPr>
            <a:lvl9pPr marL="3726563"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4190509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4468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66"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123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3533679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915" fontAlgn="base">
              <a:spcBef>
                <a:spcPct val="0"/>
              </a:spcBef>
              <a:spcAft>
                <a:spcPct val="0"/>
              </a:spcAft>
              <a:defRPr/>
            </a:pPr>
            <a:fld id="{0782C518-DFAA-4ABE-B338-0C7378C1AFCB}" type="slidenum">
              <a:rPr lang="en-GB">
                <a:cs typeface="Arial" charset="0"/>
              </a:rPr>
              <a:pPr defTabSz="913915" fontAlgn="base">
                <a:spcBef>
                  <a:spcPct val="0"/>
                </a:spcBef>
                <a:spcAft>
                  <a:spcPct val="0"/>
                </a:spcAft>
                <a:defRPr/>
              </a:pPr>
              <a:t>‹#›</a:t>
            </a:fld>
            <a:r>
              <a:rPr lang="en-GB" dirty="0">
                <a:cs typeface="Arial" charset="0"/>
              </a:rPr>
              <a:t> </a:t>
            </a:r>
          </a:p>
        </p:txBody>
      </p:sp>
      <p:sp>
        <p:nvSpPr>
          <p:cNvPr id="11" name="SlideLogoSeparato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876"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328975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CD0F246-C1F3-94A8-F09A-E50901BE7188}"/>
              </a:ext>
            </a:extLst>
          </p:cNvPr>
          <p:cNvGraphicFramePr>
            <a:graphicFrameLocks noChangeAspect="1"/>
          </p:cNvGraphicFramePr>
          <p:nvPr userDrawn="1">
            <p:custDataLst>
              <p:tags r:id="rId1"/>
            </p:custDataLst>
            <p:extLst>
              <p:ext uri="{D42A27DB-BD31-4B8C-83A1-F6EECF244321}">
                <p14:modId xmlns:p14="http://schemas.microsoft.com/office/powerpoint/2010/main" val="127932619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8" name="Object 7" hidden="1">
                        <a:extLst>
                          <a:ext uri="{FF2B5EF4-FFF2-40B4-BE49-F238E27FC236}">
                            <a16:creationId xmlns:a16="http://schemas.microsoft.com/office/drawing/2014/main" id="{5CD0F246-C1F3-94A8-F09A-E50901BE7188}"/>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C15427B-2BF7-A5C2-F0D3-84384734EBF8}"/>
              </a:ext>
            </a:extLst>
          </p:cNvPr>
          <p:cNvSpPr>
            <a:spLocks noGrp="1"/>
          </p:cNvSpPr>
          <p:nvPr>
            <p:ph type="title"/>
          </p:nvPr>
        </p:nvSpPr>
        <p:spPr>
          <a:xfrm>
            <a:off x="623888" y="1709739"/>
            <a:ext cx="7886700" cy="2852737"/>
          </a:xfrm>
        </p:spPr>
        <p:txBody>
          <a:bodyPr vert="horz"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BCB4-ADEA-4A77-C12A-875162D470B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41D716-1AEA-6F2A-155A-73D9C73378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10F772-14F5-FEC4-AA3F-895FAC500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FA76D-B318-291D-C84B-E476CF140A13}"/>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2422858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03898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92"/>
          <p:cNvSpPr txBox="1">
            <a:spLocks noGrp="1"/>
          </p:cNvSpPr>
          <p:nvPr>
            <p:ph type="title"/>
          </p:nvPr>
        </p:nvSpPr>
        <p:spPr>
          <a:xfrm>
            <a:off x="473697" y="577850"/>
            <a:ext cx="8196606" cy="1112838"/>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8470A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92"/>
          <p:cNvSpPr txBox="1">
            <a:spLocks noGrp="1"/>
          </p:cNvSpPr>
          <p:nvPr>
            <p:ph type="body" idx="1"/>
          </p:nvPr>
        </p:nvSpPr>
        <p:spPr>
          <a:xfrm>
            <a:off x="473697" y="1905000"/>
            <a:ext cx="6835815" cy="427196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92"/>
          <p:cNvSpPr txBox="1">
            <a:spLocks noGrp="1"/>
          </p:cNvSpPr>
          <p:nvPr>
            <p:ph type="ftr" idx="11"/>
          </p:nvPr>
        </p:nvSpPr>
        <p:spPr>
          <a:xfrm>
            <a:off x="473697" y="6299790"/>
            <a:ext cx="683581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2"/>
          <p:cNvSpPr txBox="1">
            <a:spLocks noGrp="1"/>
          </p:cNvSpPr>
          <p:nvPr>
            <p:ph type="sldNum" idx="12"/>
          </p:nvPr>
        </p:nvSpPr>
        <p:spPr>
          <a:xfrm>
            <a:off x="0" y="6299790"/>
            <a:ext cx="47369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99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13431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5" y="36513"/>
            <a:ext cx="301625" cy="125412"/>
          </a:xfrm>
          <a:prstGeom prst="rect">
            <a:avLst/>
          </a:prstGeom>
          <a:noFill/>
          <a:ln w="9525">
            <a:noFill/>
            <a:miter lim="800000"/>
            <a:headEnd/>
            <a:tailEnd/>
          </a:ln>
          <a:effectLst/>
        </p:spPr>
        <p:txBody>
          <a:bodyPr wrap="none" lIns="0" tIns="0" rIns="0" bIns="0"/>
          <a:lstStyle/>
          <a:p>
            <a:pPr algn="r" defTabSz="457200"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11" y="0"/>
            <a:ext cx="9140825" cy="6859588"/>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8" name="McK Disclaimer" hidden="1"/>
            <p:cNvSpPr>
              <a:spLocks noChangeArrowheads="1"/>
            </p:cNvSpPr>
            <p:nvPr userDrawn="1"/>
          </p:nvSpPr>
          <p:spPr bwMode="auto">
            <a:xfrm>
              <a:off x="1663" y="3711"/>
              <a:ext cx="2773" cy="155"/>
            </a:xfrm>
            <a:prstGeom prst="rect">
              <a:avLst/>
            </a:prstGeom>
            <a:noFill/>
            <a:ln w="9525">
              <a:noFill/>
              <a:miter lim="800000"/>
              <a:headEnd/>
              <a:tailEnd/>
            </a:ln>
            <a:effectLst/>
          </p:spPr>
          <p:txBody>
            <a:bodyPr lIns="0" tIns="0" rIns="0" bIns="0" anchor="b">
              <a:spAutoFit/>
            </a:bodyPr>
            <a:lstStyle/>
            <a:p>
              <a:pPr defTabSz="820041" eaLnBrk="0" fontAlgn="base" hangingPunct="0">
                <a:spcBef>
                  <a:spcPct val="0"/>
                </a:spcBef>
                <a:spcAft>
                  <a:spcPct val="0"/>
                </a:spcAft>
                <a:defRPr/>
              </a:pPr>
              <a:r>
                <a:rPr lang="en-US" sz="800">
                  <a:solidFill>
                    <a:srgbClr val="000000"/>
                  </a:solidFill>
                  <a:cs typeface="Arial" charset="0"/>
                </a:rPr>
                <a:t>CONFIDENTIAL AND PROPRIETARY</a:t>
              </a:r>
            </a:p>
            <a:p>
              <a:pPr defTabSz="820041"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grpSp>
      <p:pic>
        <p:nvPicPr>
          <p:cNvPr id="12" name="TitleBottomBarBW" hidden="1"/>
          <p:cNvPicPr>
            <a:picLocks noChangeAspect="1" noChangeArrowheads="1"/>
          </p:cNvPicPr>
          <p:nvPr/>
        </p:nvPicPr>
        <p:blipFill>
          <a:blip r:embed="rId3" cstate="print"/>
          <a:srcRect/>
          <a:stretch>
            <a:fillRect/>
          </a:stretch>
        </p:blipFill>
        <p:spPr bwMode="auto">
          <a:xfrm>
            <a:off x="7319966"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1" y="0"/>
            <a:ext cx="9140825" cy="6859588"/>
            <a:chOff x="0" y="0"/>
            <a:chExt cx="5643" cy="4235"/>
          </a:xfrm>
        </p:grpSpPr>
        <p:sp>
          <p:nvSpPr>
            <p:cNvPr id="14"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16" name="McK Disclaimer" hidden="1"/>
            <p:cNvSpPr>
              <a:spLocks noChangeArrowheads="1"/>
            </p:cNvSpPr>
            <p:nvPr userDrawn="1"/>
          </p:nvSpPr>
          <p:spPr bwMode="auto">
            <a:xfrm>
              <a:off x="1663" y="3717"/>
              <a:ext cx="2772" cy="155"/>
            </a:xfrm>
            <a:prstGeom prst="rect">
              <a:avLst/>
            </a:prstGeom>
            <a:noFill/>
            <a:ln w="9525">
              <a:noFill/>
              <a:miter lim="800000"/>
              <a:headEnd/>
              <a:tailEnd/>
            </a:ln>
            <a:effectLst/>
          </p:spPr>
          <p:txBody>
            <a:bodyPr lIns="0" tIns="0" rIns="0" bIns="0" anchor="b">
              <a:spAutoFit/>
            </a:bodyPr>
            <a:lstStyle/>
            <a:p>
              <a:pPr defTabSz="819605" eaLnBrk="0" fontAlgn="base" hangingPunct="0">
                <a:spcBef>
                  <a:spcPct val="0"/>
                </a:spcBef>
                <a:spcAft>
                  <a:spcPct val="0"/>
                </a:spcAft>
                <a:defRPr/>
              </a:pPr>
              <a:r>
                <a:rPr lang="en-US" sz="800">
                  <a:solidFill>
                    <a:srgbClr val="000000"/>
                  </a:solidFill>
                  <a:cs typeface="Arial" charset="0"/>
                </a:rPr>
                <a:t>CONFIDENTIAL AND PROPRIETARY</a:t>
              </a:r>
            </a:p>
            <a:p>
              <a:pPr defTabSz="819605"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grpSp>
      <p:sp>
        <p:nvSpPr>
          <p:cNvPr id="13314" name="Rectangle 1026"/>
          <p:cNvSpPr>
            <a:spLocks noGrp="1" noChangeArrowheads="1"/>
          </p:cNvSpPr>
          <p:nvPr>
            <p:ph type="ctrTitle"/>
          </p:nvPr>
        </p:nvSpPr>
        <p:spPr>
          <a:xfrm>
            <a:off x="2693795" y="2176951"/>
            <a:ext cx="5036084"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US"/>
              <a:t>Click to edit Master subtitle style</a:t>
            </a:r>
          </a:p>
        </p:txBody>
      </p:sp>
      <p:sp>
        <p:nvSpPr>
          <p:cNvPr id="21" name="Rectangle 280">
            <a:extLst>
              <a:ext uri="{FF2B5EF4-FFF2-40B4-BE49-F238E27FC236}">
                <a16:creationId xmlns:a16="http://schemas.microsoft.com/office/drawing/2014/main" id="{E5380C44-7F0A-4C28-875A-ED9C5D83EB40}"/>
              </a:ext>
            </a:extLst>
          </p:cNvPr>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432" fontAlgn="base">
              <a:spcBef>
                <a:spcPct val="0"/>
              </a:spcBef>
              <a:spcAft>
                <a:spcPct val="0"/>
              </a:spcAft>
              <a:defRPr/>
            </a:pPr>
            <a:fld id="{0782C518-DFAA-4ABE-B338-0C7378C1AFCB}" type="slidenum">
              <a:rPr lang="en-GB">
                <a:cs typeface="Arial" charset="0"/>
              </a:rPr>
              <a:pPr defTabSz="913432" fontAlgn="base">
                <a:spcBef>
                  <a:spcPct val="0"/>
                </a:spcBef>
                <a:spcAft>
                  <a:spcPct val="0"/>
                </a:spcAft>
                <a:defRPr/>
              </a:pPr>
              <a:t>‹#›</a:t>
            </a:fld>
            <a:r>
              <a:rPr lang="en-GB" dirty="0">
                <a:cs typeface="Arial" charset="0"/>
              </a:rPr>
              <a:t> </a:t>
            </a:r>
          </a:p>
        </p:txBody>
      </p:sp>
      <p:sp>
        <p:nvSpPr>
          <p:cNvPr id="22" name="SlideLogoSeparator">
            <a:extLst>
              <a:ext uri="{FF2B5EF4-FFF2-40B4-BE49-F238E27FC236}">
                <a16:creationId xmlns:a16="http://schemas.microsoft.com/office/drawing/2014/main" id="{E9055C44-8A58-4957-8BFC-747B4202F9B9}"/>
              </a:ext>
            </a:extLst>
          </p:cNvP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211"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1211201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23169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4" y="4407334"/>
            <a:ext cx="7771995" cy="1261884"/>
          </a:xfrm>
          <a:prstGeom prst="rect">
            <a:avLst/>
          </a:prstGeom>
        </p:spPr>
        <p:txBody>
          <a:bodyPr lIns="91363" tIns="45681" rIns="91363" bIns="45681"/>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464" y="2907443"/>
            <a:ext cx="7771995" cy="1499884"/>
          </a:xfrm>
        </p:spPr>
        <p:txBody>
          <a:bodyPr anchor="b"/>
          <a:lstStyle>
            <a:lvl1pPr marL="0" indent="0">
              <a:buNone/>
              <a:defRPr sz="2000"/>
            </a:lvl1pPr>
            <a:lvl2pPr marL="465822" indent="0">
              <a:buNone/>
              <a:defRPr sz="1800"/>
            </a:lvl2pPr>
            <a:lvl3pPr marL="931640" indent="0">
              <a:buNone/>
              <a:defRPr sz="1600"/>
            </a:lvl3pPr>
            <a:lvl4pPr marL="1397463" indent="0">
              <a:buNone/>
              <a:defRPr sz="1400"/>
            </a:lvl4pPr>
            <a:lvl5pPr marL="1863285" indent="0">
              <a:buNone/>
              <a:defRPr sz="1400"/>
            </a:lvl5pPr>
            <a:lvl6pPr marL="2329105" indent="0">
              <a:buNone/>
              <a:defRPr sz="1400"/>
            </a:lvl6pPr>
            <a:lvl7pPr marL="2794926" indent="0">
              <a:buNone/>
              <a:defRPr sz="1400"/>
            </a:lvl7pPr>
            <a:lvl8pPr marL="3260746" indent="0">
              <a:buNone/>
              <a:defRPr sz="1400"/>
            </a:lvl8pPr>
            <a:lvl9pPr marL="3726563" indent="0">
              <a:buNone/>
              <a:defRPr sz="1400"/>
            </a:lvl9pPr>
          </a:lstStyle>
          <a:p>
            <a:pPr lvl="0"/>
            <a:r>
              <a:rPr lang="en-US"/>
              <a:t>Click to edit Master text styles</a:t>
            </a:r>
          </a:p>
        </p:txBody>
      </p:sp>
    </p:spTree>
    <p:extLst>
      <p:ext uri="{BB962C8B-B14F-4D97-AF65-F5344CB8AC3E}">
        <p14:creationId xmlns:p14="http://schemas.microsoft.com/office/powerpoint/2010/main" val="4049389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6"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1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7" y="2175324"/>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4" y="2175324"/>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982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350073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9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41CF4D-0186-B206-DB58-1722DB405427}"/>
              </a:ext>
            </a:extLst>
          </p:cNvPr>
          <p:cNvGraphicFramePr>
            <a:graphicFrameLocks noChangeAspect="1"/>
          </p:cNvGraphicFramePr>
          <p:nvPr userDrawn="1">
            <p:custDataLst>
              <p:tags r:id="rId1"/>
            </p:custDataLst>
            <p:extLst>
              <p:ext uri="{D42A27DB-BD31-4B8C-83A1-F6EECF244321}">
                <p14:modId xmlns:p14="http://schemas.microsoft.com/office/powerpoint/2010/main" val="409863431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9" name="Object 8" hidden="1">
                        <a:extLst>
                          <a:ext uri="{FF2B5EF4-FFF2-40B4-BE49-F238E27FC236}">
                            <a16:creationId xmlns:a16="http://schemas.microsoft.com/office/drawing/2014/main" id="{B941CF4D-0186-B206-DB58-1722DB405427}"/>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59C489-F082-BC06-29B1-AEE3ABEA516B}"/>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46206A8E-9096-A98F-A371-1CE25E48A3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F9CDCB-00C0-9C51-D00F-EB016CF48AD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5A58D-6DB1-1CB2-B10B-0C0E03DC9BD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2D212B-A794-5E05-1BC3-D79D57616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04F30-5BD5-4AD1-0B1B-1DBE819724A9}"/>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2274644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993"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2997838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5822" indent="0">
              <a:buNone/>
              <a:defRPr sz="2900"/>
            </a:lvl2pPr>
            <a:lvl3pPr marL="931640" indent="0">
              <a:buNone/>
              <a:defRPr sz="2400"/>
            </a:lvl3pPr>
            <a:lvl4pPr marL="1397463" indent="0">
              <a:buNone/>
              <a:defRPr sz="2000"/>
            </a:lvl4pPr>
            <a:lvl5pPr marL="1863285" indent="0">
              <a:buNone/>
              <a:defRPr sz="2000"/>
            </a:lvl5pPr>
            <a:lvl6pPr marL="2329105" indent="0">
              <a:buNone/>
              <a:defRPr sz="2000"/>
            </a:lvl6pPr>
            <a:lvl7pPr marL="2794926" indent="0">
              <a:buNone/>
              <a:defRPr sz="2000"/>
            </a:lvl7pPr>
            <a:lvl8pPr marL="3260746" indent="0">
              <a:buNone/>
              <a:defRPr sz="2000"/>
            </a:lvl8pPr>
            <a:lvl9pPr marL="3726563"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1606032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43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66"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87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18711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915" fontAlgn="base">
              <a:spcBef>
                <a:spcPct val="0"/>
              </a:spcBef>
              <a:spcAft>
                <a:spcPct val="0"/>
              </a:spcAft>
              <a:defRPr/>
            </a:pPr>
            <a:fld id="{0782C518-DFAA-4ABE-B338-0C7378C1AFCB}" type="slidenum">
              <a:rPr lang="en-GB">
                <a:cs typeface="Arial" charset="0"/>
              </a:rPr>
              <a:pPr defTabSz="913915" fontAlgn="base">
                <a:spcBef>
                  <a:spcPct val="0"/>
                </a:spcBef>
                <a:spcAft>
                  <a:spcPct val="0"/>
                </a:spcAft>
                <a:defRPr/>
              </a:pPr>
              <a:t>‹#›</a:t>
            </a:fld>
            <a:r>
              <a:rPr lang="en-GB" dirty="0">
                <a:cs typeface="Arial" charset="0"/>
              </a:rPr>
              <a:t> </a:t>
            </a:r>
          </a:p>
        </p:txBody>
      </p:sp>
      <p:sp>
        <p:nvSpPr>
          <p:cNvPr id="11" name="SlideLogoSeparato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876"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1952923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3EC4-8906-4BC9-B93C-9318F77CC2AD}"/>
              </a:ext>
            </a:extLst>
          </p:cNvPr>
          <p:cNvSpPr>
            <a:spLocks noGrp="1"/>
          </p:cNvSpPr>
          <p:nvPr>
            <p:ph type="title"/>
          </p:nvPr>
        </p:nvSpPr>
        <p:spPr>
          <a:xfrm>
            <a:off x="628650" y="365127"/>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AA402D2-36D1-441B-BB81-C8FFE7A3C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4280754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69222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27974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5" y="36513"/>
            <a:ext cx="301625" cy="125412"/>
          </a:xfrm>
          <a:prstGeom prst="rect">
            <a:avLst/>
          </a:prstGeom>
          <a:noFill/>
          <a:ln w="9525">
            <a:noFill/>
            <a:miter lim="800000"/>
            <a:headEnd/>
            <a:tailEnd/>
          </a:ln>
          <a:effectLst/>
        </p:spPr>
        <p:txBody>
          <a:bodyPr wrap="none" lIns="0" tIns="0" rIns="0" bIns="0"/>
          <a:lstStyle/>
          <a:p>
            <a:pPr algn="r" defTabSz="457200"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11" y="0"/>
            <a:ext cx="9140825" cy="6859588"/>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8" name="McK Disclaimer" hidden="1"/>
            <p:cNvSpPr>
              <a:spLocks noChangeArrowheads="1"/>
            </p:cNvSpPr>
            <p:nvPr userDrawn="1"/>
          </p:nvSpPr>
          <p:spPr bwMode="auto">
            <a:xfrm>
              <a:off x="1663" y="3711"/>
              <a:ext cx="2773" cy="155"/>
            </a:xfrm>
            <a:prstGeom prst="rect">
              <a:avLst/>
            </a:prstGeom>
            <a:noFill/>
            <a:ln w="9525">
              <a:noFill/>
              <a:miter lim="800000"/>
              <a:headEnd/>
              <a:tailEnd/>
            </a:ln>
            <a:effectLst/>
          </p:spPr>
          <p:txBody>
            <a:bodyPr lIns="0" tIns="0" rIns="0" bIns="0" anchor="b">
              <a:spAutoFit/>
            </a:bodyPr>
            <a:lstStyle/>
            <a:p>
              <a:pPr defTabSz="820041" eaLnBrk="0" fontAlgn="base" hangingPunct="0">
                <a:spcBef>
                  <a:spcPct val="0"/>
                </a:spcBef>
                <a:spcAft>
                  <a:spcPct val="0"/>
                </a:spcAft>
                <a:defRPr/>
              </a:pPr>
              <a:r>
                <a:rPr lang="en-US" sz="800">
                  <a:solidFill>
                    <a:srgbClr val="000000"/>
                  </a:solidFill>
                  <a:cs typeface="Arial" charset="0"/>
                </a:rPr>
                <a:t>CONFIDENTIAL AND PROPRIETARY</a:t>
              </a:r>
            </a:p>
            <a:p>
              <a:pPr defTabSz="820041"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grpSp>
      <p:pic>
        <p:nvPicPr>
          <p:cNvPr id="12" name="TitleBottomBarBW" hidden="1"/>
          <p:cNvPicPr>
            <a:picLocks noChangeAspect="1" noChangeArrowheads="1"/>
          </p:cNvPicPr>
          <p:nvPr/>
        </p:nvPicPr>
        <p:blipFill>
          <a:blip r:embed="rId3" cstate="print"/>
          <a:srcRect/>
          <a:stretch>
            <a:fillRect/>
          </a:stretch>
        </p:blipFill>
        <p:spPr bwMode="auto">
          <a:xfrm>
            <a:off x="7319966"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1" y="0"/>
            <a:ext cx="9140825" cy="6859588"/>
            <a:chOff x="0" y="0"/>
            <a:chExt cx="5643" cy="4235"/>
          </a:xfrm>
        </p:grpSpPr>
        <p:sp>
          <p:nvSpPr>
            <p:cNvPr id="14"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16" name="McK Disclaimer" hidden="1"/>
            <p:cNvSpPr>
              <a:spLocks noChangeArrowheads="1"/>
            </p:cNvSpPr>
            <p:nvPr userDrawn="1"/>
          </p:nvSpPr>
          <p:spPr bwMode="auto">
            <a:xfrm>
              <a:off x="1663" y="3717"/>
              <a:ext cx="2772" cy="155"/>
            </a:xfrm>
            <a:prstGeom prst="rect">
              <a:avLst/>
            </a:prstGeom>
            <a:noFill/>
            <a:ln w="9525">
              <a:noFill/>
              <a:miter lim="800000"/>
              <a:headEnd/>
              <a:tailEnd/>
            </a:ln>
            <a:effectLst/>
          </p:spPr>
          <p:txBody>
            <a:bodyPr lIns="0" tIns="0" rIns="0" bIns="0" anchor="b">
              <a:spAutoFit/>
            </a:bodyPr>
            <a:lstStyle/>
            <a:p>
              <a:pPr defTabSz="819605" eaLnBrk="0" fontAlgn="base" hangingPunct="0">
                <a:spcBef>
                  <a:spcPct val="0"/>
                </a:spcBef>
                <a:spcAft>
                  <a:spcPct val="0"/>
                </a:spcAft>
                <a:defRPr/>
              </a:pPr>
              <a:r>
                <a:rPr lang="en-US" sz="800">
                  <a:solidFill>
                    <a:srgbClr val="000000"/>
                  </a:solidFill>
                  <a:cs typeface="Arial" charset="0"/>
                </a:rPr>
                <a:t>CONFIDENTIAL AND PROPRIETARY</a:t>
              </a:r>
            </a:p>
            <a:p>
              <a:pPr defTabSz="819605"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grpSp>
      <p:sp>
        <p:nvSpPr>
          <p:cNvPr id="13314" name="Rectangle 1026"/>
          <p:cNvSpPr>
            <a:spLocks noGrp="1" noChangeArrowheads="1"/>
          </p:cNvSpPr>
          <p:nvPr>
            <p:ph type="ctrTitle"/>
          </p:nvPr>
        </p:nvSpPr>
        <p:spPr>
          <a:xfrm>
            <a:off x="2693795" y="2176951"/>
            <a:ext cx="5036084"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US"/>
              <a:t>Click to edit Master subtitle style</a:t>
            </a:r>
          </a:p>
        </p:txBody>
      </p:sp>
      <p:sp>
        <p:nvSpPr>
          <p:cNvPr id="21" name="Rectangle 280">
            <a:extLst>
              <a:ext uri="{FF2B5EF4-FFF2-40B4-BE49-F238E27FC236}">
                <a16:creationId xmlns:a16="http://schemas.microsoft.com/office/drawing/2014/main" id="{E5380C44-7F0A-4C28-875A-ED9C5D83EB40}"/>
              </a:ext>
            </a:extLst>
          </p:cNvPr>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432" fontAlgn="base">
              <a:spcBef>
                <a:spcPct val="0"/>
              </a:spcBef>
              <a:spcAft>
                <a:spcPct val="0"/>
              </a:spcAft>
              <a:defRPr/>
            </a:pPr>
            <a:fld id="{0782C518-DFAA-4ABE-B338-0C7378C1AFCB}" type="slidenum">
              <a:rPr lang="en-GB">
                <a:cs typeface="Arial" charset="0"/>
              </a:rPr>
              <a:pPr defTabSz="913432" fontAlgn="base">
                <a:spcBef>
                  <a:spcPct val="0"/>
                </a:spcBef>
                <a:spcAft>
                  <a:spcPct val="0"/>
                </a:spcAft>
                <a:defRPr/>
              </a:pPr>
              <a:t>‹#›</a:t>
            </a:fld>
            <a:r>
              <a:rPr lang="en-GB" dirty="0">
                <a:cs typeface="Arial" charset="0"/>
              </a:rPr>
              <a:t> </a:t>
            </a:r>
          </a:p>
        </p:txBody>
      </p:sp>
      <p:sp>
        <p:nvSpPr>
          <p:cNvPr id="22" name="SlideLogoSeparator">
            <a:extLst>
              <a:ext uri="{FF2B5EF4-FFF2-40B4-BE49-F238E27FC236}">
                <a16:creationId xmlns:a16="http://schemas.microsoft.com/office/drawing/2014/main" id="{E9055C44-8A58-4957-8BFC-747B4202F9B9}"/>
              </a:ext>
            </a:extLst>
          </p:cNvP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211"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49633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66470AE-04E9-8FD1-A09C-5066E604AA80}"/>
              </a:ext>
            </a:extLst>
          </p:cNvPr>
          <p:cNvGraphicFramePr>
            <a:graphicFrameLocks noChangeAspect="1"/>
          </p:cNvGraphicFramePr>
          <p:nvPr userDrawn="1">
            <p:custDataLst>
              <p:tags r:id="rId1"/>
            </p:custDataLst>
            <p:extLst>
              <p:ext uri="{D42A27DB-BD31-4B8C-83A1-F6EECF244321}">
                <p14:modId xmlns:p14="http://schemas.microsoft.com/office/powerpoint/2010/main" val="235750297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11" name="Object 10" hidden="1">
                        <a:extLst>
                          <a:ext uri="{FF2B5EF4-FFF2-40B4-BE49-F238E27FC236}">
                            <a16:creationId xmlns:a16="http://schemas.microsoft.com/office/drawing/2014/main" id="{D66470AE-04E9-8FD1-A09C-5066E604AA80}"/>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3412C3-9C93-5A3F-0A9B-45079C767FB5}"/>
              </a:ext>
            </a:extLst>
          </p:cNvPr>
          <p:cNvSpPr>
            <a:spLocks noGrp="1"/>
          </p:cNvSpPr>
          <p:nvPr>
            <p:ph type="title"/>
          </p:nvPr>
        </p:nvSpPr>
        <p:spPr>
          <a:xfrm>
            <a:off x="629841" y="365126"/>
            <a:ext cx="7886700" cy="1325563"/>
          </a:xfrm>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84E08A60-B21C-0402-6920-5E8CC00F164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4A0F6-BC51-A5EB-1341-244C8A21EC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7CBE4-CA6C-D6F7-7BB3-1EFA0C8DE92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C6E5A-A367-2381-910C-679F275E9C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6A59C2-DBE3-E1BC-06E5-526B98688C5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BDEF555-5B2B-41A9-AE45-94A12D060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84EF9A-CC82-03E4-0709-4F69EC34BE39}"/>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2456430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3795180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4" y="4407334"/>
            <a:ext cx="7771995" cy="1261884"/>
          </a:xfrm>
          <a:prstGeom prst="rect">
            <a:avLst/>
          </a:prstGeom>
        </p:spPr>
        <p:txBody>
          <a:bodyPr lIns="91363" tIns="45681" rIns="91363" bIns="45681"/>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464" y="2907443"/>
            <a:ext cx="7771995" cy="1499884"/>
          </a:xfrm>
        </p:spPr>
        <p:txBody>
          <a:bodyPr anchor="b"/>
          <a:lstStyle>
            <a:lvl1pPr marL="0" indent="0">
              <a:buNone/>
              <a:defRPr sz="2000"/>
            </a:lvl1pPr>
            <a:lvl2pPr marL="465822" indent="0">
              <a:buNone/>
              <a:defRPr sz="1800"/>
            </a:lvl2pPr>
            <a:lvl3pPr marL="931640" indent="0">
              <a:buNone/>
              <a:defRPr sz="1600"/>
            </a:lvl3pPr>
            <a:lvl4pPr marL="1397463" indent="0">
              <a:buNone/>
              <a:defRPr sz="1400"/>
            </a:lvl4pPr>
            <a:lvl5pPr marL="1863285" indent="0">
              <a:buNone/>
              <a:defRPr sz="1400"/>
            </a:lvl5pPr>
            <a:lvl6pPr marL="2329105" indent="0">
              <a:buNone/>
              <a:defRPr sz="1400"/>
            </a:lvl6pPr>
            <a:lvl7pPr marL="2794926" indent="0">
              <a:buNone/>
              <a:defRPr sz="1400"/>
            </a:lvl7pPr>
            <a:lvl8pPr marL="3260746" indent="0">
              <a:buNone/>
              <a:defRPr sz="1400"/>
            </a:lvl8pPr>
            <a:lvl9pPr marL="3726563" indent="0">
              <a:buNone/>
              <a:defRPr sz="1400"/>
            </a:lvl9pPr>
          </a:lstStyle>
          <a:p>
            <a:pPr lvl="0"/>
            <a:r>
              <a:rPr lang="en-US"/>
              <a:t>Click to edit Master text styles</a:t>
            </a:r>
          </a:p>
        </p:txBody>
      </p:sp>
    </p:spTree>
    <p:extLst>
      <p:ext uri="{BB962C8B-B14F-4D97-AF65-F5344CB8AC3E}">
        <p14:creationId xmlns:p14="http://schemas.microsoft.com/office/powerpoint/2010/main" val="4201182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6"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197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7" y="2175324"/>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4" y="2175324"/>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17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2710430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539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993"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2643073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5822" indent="0">
              <a:buNone/>
              <a:defRPr sz="2900"/>
            </a:lvl2pPr>
            <a:lvl3pPr marL="931640" indent="0">
              <a:buNone/>
              <a:defRPr sz="2400"/>
            </a:lvl3pPr>
            <a:lvl4pPr marL="1397463" indent="0">
              <a:buNone/>
              <a:defRPr sz="2000"/>
            </a:lvl4pPr>
            <a:lvl5pPr marL="1863285" indent="0">
              <a:buNone/>
              <a:defRPr sz="2000"/>
            </a:lvl5pPr>
            <a:lvl6pPr marL="2329105" indent="0">
              <a:buNone/>
              <a:defRPr sz="2000"/>
            </a:lvl6pPr>
            <a:lvl7pPr marL="2794926" indent="0">
              <a:buNone/>
              <a:defRPr sz="2000"/>
            </a:lvl7pPr>
            <a:lvl8pPr marL="3260746" indent="0">
              <a:buNone/>
              <a:defRPr sz="2000"/>
            </a:lvl8pPr>
            <a:lvl9pPr marL="3726563"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4001087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56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66"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966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4D377CA-B060-42D0-D8D9-701BB887C21F}"/>
              </a:ext>
            </a:extLst>
          </p:cNvPr>
          <p:cNvGraphicFramePr>
            <a:graphicFrameLocks noChangeAspect="1"/>
          </p:cNvGraphicFramePr>
          <p:nvPr userDrawn="1">
            <p:custDataLst>
              <p:tags r:id="rId1"/>
            </p:custDataLst>
            <p:extLst>
              <p:ext uri="{D42A27DB-BD31-4B8C-83A1-F6EECF244321}">
                <p14:modId xmlns:p14="http://schemas.microsoft.com/office/powerpoint/2010/main" val="411889211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7" name="Object 6" hidden="1">
                        <a:extLst>
                          <a:ext uri="{FF2B5EF4-FFF2-40B4-BE49-F238E27FC236}">
                            <a16:creationId xmlns:a16="http://schemas.microsoft.com/office/drawing/2014/main" id="{04D377CA-B060-42D0-D8D9-701BB887C21F}"/>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2AAAC-DCBF-4B02-6712-4350C9F0F1EA}"/>
              </a:ext>
            </a:extLst>
          </p:cNvPr>
          <p:cNvSpPr>
            <a:spLocks noGrp="1"/>
          </p:cNvSpPr>
          <p:nvPr>
            <p:ph type="title"/>
          </p:nvPr>
        </p:nvSpPr>
        <p:spPr/>
        <p:txBody>
          <a:bodyPr vert="horz"/>
          <a:lstStyle/>
          <a:p>
            <a:r>
              <a:rPr lang="en-US"/>
              <a:t>Click to edit Master title style</a:t>
            </a:r>
          </a:p>
        </p:txBody>
      </p:sp>
      <p:sp>
        <p:nvSpPr>
          <p:cNvPr id="3" name="Date Placeholder 2">
            <a:extLst>
              <a:ext uri="{FF2B5EF4-FFF2-40B4-BE49-F238E27FC236}">
                <a16:creationId xmlns:a16="http://schemas.microsoft.com/office/drawing/2014/main" id="{BC048E17-1890-B4E4-FDFF-9DCB3F46706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A133063-6C1D-FE8F-3F5C-CA2D958BB3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95431-758F-A5BB-B3EE-CDF0F0699D4D}"/>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1561843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4185604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915" fontAlgn="base">
              <a:spcBef>
                <a:spcPct val="0"/>
              </a:spcBef>
              <a:spcAft>
                <a:spcPct val="0"/>
              </a:spcAft>
              <a:defRPr/>
            </a:pPr>
            <a:fld id="{0782C518-DFAA-4ABE-B338-0C7378C1AFCB}" type="slidenum">
              <a:rPr lang="en-GB">
                <a:cs typeface="Arial" charset="0"/>
              </a:rPr>
              <a:pPr defTabSz="913915" fontAlgn="base">
                <a:spcBef>
                  <a:spcPct val="0"/>
                </a:spcBef>
                <a:spcAft>
                  <a:spcPct val="0"/>
                </a:spcAft>
                <a:defRPr/>
              </a:pPr>
              <a:t>‹#›</a:t>
            </a:fld>
            <a:r>
              <a:rPr lang="en-GB" dirty="0">
                <a:cs typeface="Arial" charset="0"/>
              </a:rPr>
              <a:t> </a:t>
            </a:r>
          </a:p>
        </p:txBody>
      </p:sp>
      <p:sp>
        <p:nvSpPr>
          <p:cNvPr id="11" name="SlideLogoSeparato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876"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303953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95821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59087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5" y="36513"/>
            <a:ext cx="301625" cy="125412"/>
          </a:xfrm>
          <a:prstGeom prst="rect">
            <a:avLst/>
          </a:prstGeom>
          <a:noFill/>
          <a:ln w="9525">
            <a:noFill/>
            <a:miter lim="800000"/>
            <a:headEnd/>
            <a:tailEnd/>
          </a:ln>
          <a:effectLst/>
        </p:spPr>
        <p:txBody>
          <a:bodyPr wrap="none" lIns="0" tIns="0" rIns="0" bIns="0"/>
          <a:lstStyle/>
          <a:p>
            <a:pPr algn="r" defTabSz="457200"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11" y="0"/>
            <a:ext cx="9140825" cy="6859588"/>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8" name="McK Disclaimer" hidden="1"/>
            <p:cNvSpPr>
              <a:spLocks noChangeArrowheads="1"/>
            </p:cNvSpPr>
            <p:nvPr userDrawn="1"/>
          </p:nvSpPr>
          <p:spPr bwMode="auto">
            <a:xfrm>
              <a:off x="1663" y="3711"/>
              <a:ext cx="2773" cy="155"/>
            </a:xfrm>
            <a:prstGeom prst="rect">
              <a:avLst/>
            </a:prstGeom>
            <a:noFill/>
            <a:ln w="9525">
              <a:noFill/>
              <a:miter lim="800000"/>
              <a:headEnd/>
              <a:tailEnd/>
            </a:ln>
            <a:effectLst/>
          </p:spPr>
          <p:txBody>
            <a:bodyPr lIns="0" tIns="0" rIns="0" bIns="0" anchor="b">
              <a:spAutoFit/>
            </a:bodyPr>
            <a:lstStyle/>
            <a:p>
              <a:pPr defTabSz="820041" eaLnBrk="0" fontAlgn="base" hangingPunct="0">
                <a:spcBef>
                  <a:spcPct val="0"/>
                </a:spcBef>
                <a:spcAft>
                  <a:spcPct val="0"/>
                </a:spcAft>
                <a:defRPr/>
              </a:pPr>
              <a:r>
                <a:rPr lang="en-US" sz="800">
                  <a:solidFill>
                    <a:srgbClr val="000000"/>
                  </a:solidFill>
                  <a:cs typeface="Arial" charset="0"/>
                </a:rPr>
                <a:t>CONFIDENTIAL AND PROPRIETARY</a:t>
              </a:r>
            </a:p>
            <a:p>
              <a:pPr defTabSz="820041"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a:solidFill>
                  <a:srgbClr val="000000"/>
                </a:solidFill>
                <a:cs typeface="Arial" charset="0"/>
              </a:endParaRPr>
            </a:p>
          </p:txBody>
        </p:sp>
      </p:grpSp>
      <p:pic>
        <p:nvPicPr>
          <p:cNvPr id="12" name="TitleBottomBarBW" hidden="1"/>
          <p:cNvPicPr>
            <a:picLocks noChangeAspect="1" noChangeArrowheads="1"/>
          </p:cNvPicPr>
          <p:nvPr/>
        </p:nvPicPr>
        <p:blipFill>
          <a:blip r:embed="rId3" cstate="print"/>
          <a:srcRect/>
          <a:stretch>
            <a:fillRect/>
          </a:stretch>
        </p:blipFill>
        <p:spPr bwMode="auto">
          <a:xfrm>
            <a:off x="7319966"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1" y="0"/>
            <a:ext cx="9140825" cy="6859588"/>
            <a:chOff x="0" y="0"/>
            <a:chExt cx="5643" cy="4235"/>
          </a:xfrm>
        </p:grpSpPr>
        <p:sp>
          <p:nvSpPr>
            <p:cNvPr id="14"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457200" fontAlgn="base">
                <a:spcBef>
                  <a:spcPct val="0"/>
                </a:spcBef>
                <a:spcAft>
                  <a:spcPct val="0"/>
                </a:spcAft>
                <a:defRPr/>
              </a:pPr>
              <a:r>
                <a:rPr lang="en-US" sz="140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457200" fontAlgn="base">
                <a:spcBef>
                  <a:spcPct val="0"/>
                </a:spcBef>
                <a:spcAft>
                  <a:spcPct val="0"/>
                </a:spcAft>
                <a:defRPr/>
              </a:pPr>
              <a:r>
                <a:rPr lang="en-US" sz="1400">
                  <a:solidFill>
                    <a:srgbClr val="000000"/>
                  </a:solidFill>
                  <a:cs typeface="Arial" charset="0"/>
                </a:rPr>
                <a:t>Date</a:t>
              </a:r>
            </a:p>
          </p:txBody>
        </p:sp>
        <p:sp>
          <p:nvSpPr>
            <p:cNvPr id="16" name="McK Disclaimer" hidden="1"/>
            <p:cNvSpPr>
              <a:spLocks noChangeArrowheads="1"/>
            </p:cNvSpPr>
            <p:nvPr userDrawn="1"/>
          </p:nvSpPr>
          <p:spPr bwMode="auto">
            <a:xfrm>
              <a:off x="1663" y="3717"/>
              <a:ext cx="2772" cy="155"/>
            </a:xfrm>
            <a:prstGeom prst="rect">
              <a:avLst/>
            </a:prstGeom>
            <a:noFill/>
            <a:ln w="9525">
              <a:noFill/>
              <a:miter lim="800000"/>
              <a:headEnd/>
              <a:tailEnd/>
            </a:ln>
            <a:effectLst/>
          </p:spPr>
          <p:txBody>
            <a:bodyPr lIns="0" tIns="0" rIns="0" bIns="0" anchor="b">
              <a:spAutoFit/>
            </a:bodyPr>
            <a:lstStyle/>
            <a:p>
              <a:pPr defTabSz="819605" eaLnBrk="0" fontAlgn="base" hangingPunct="0">
                <a:spcBef>
                  <a:spcPct val="0"/>
                </a:spcBef>
                <a:spcAft>
                  <a:spcPct val="0"/>
                </a:spcAft>
                <a:defRPr/>
              </a:pPr>
              <a:r>
                <a:rPr lang="en-US" sz="800">
                  <a:solidFill>
                    <a:srgbClr val="000000"/>
                  </a:solidFill>
                  <a:cs typeface="Arial" charset="0"/>
                </a:rPr>
                <a:t>CONFIDENTIAL AND PROPRIETARY</a:t>
              </a:r>
            </a:p>
            <a:p>
              <a:pPr defTabSz="819605"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457200" fontAlgn="base">
                <a:spcBef>
                  <a:spcPct val="0"/>
                </a:spcBef>
                <a:spcAft>
                  <a:spcPct val="0"/>
                </a:spcAft>
                <a:defRPr/>
              </a:pPr>
              <a:endParaRPr lang="en-US" sz="1600">
                <a:solidFill>
                  <a:srgbClr val="000000"/>
                </a:solidFill>
                <a:cs typeface="Arial" charset="0"/>
              </a:endParaRPr>
            </a:p>
          </p:txBody>
        </p:sp>
      </p:grpSp>
      <p:sp>
        <p:nvSpPr>
          <p:cNvPr id="13314" name="Rectangle 1026"/>
          <p:cNvSpPr>
            <a:spLocks noGrp="1" noChangeArrowheads="1"/>
          </p:cNvSpPr>
          <p:nvPr>
            <p:ph type="ctrTitle"/>
          </p:nvPr>
        </p:nvSpPr>
        <p:spPr>
          <a:xfrm>
            <a:off x="2693795" y="2176951"/>
            <a:ext cx="5036084"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US"/>
              <a:t>Click to edit Master subtitle style</a:t>
            </a:r>
          </a:p>
        </p:txBody>
      </p:sp>
      <p:sp>
        <p:nvSpPr>
          <p:cNvPr id="21" name="Rectangle 280">
            <a:extLst>
              <a:ext uri="{FF2B5EF4-FFF2-40B4-BE49-F238E27FC236}">
                <a16:creationId xmlns:a16="http://schemas.microsoft.com/office/drawing/2014/main" id="{E5380C44-7F0A-4C28-875A-ED9C5D83EB40}"/>
              </a:ext>
            </a:extLst>
          </p:cNvPr>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432" fontAlgn="base">
              <a:spcBef>
                <a:spcPct val="0"/>
              </a:spcBef>
              <a:spcAft>
                <a:spcPct val="0"/>
              </a:spcAft>
              <a:defRPr/>
            </a:pPr>
            <a:fld id="{0782C518-DFAA-4ABE-B338-0C7378C1AFCB}" type="slidenum">
              <a:rPr lang="en-GB">
                <a:cs typeface="Arial" charset="0"/>
              </a:rPr>
              <a:pPr defTabSz="913432" fontAlgn="base">
                <a:spcBef>
                  <a:spcPct val="0"/>
                </a:spcBef>
                <a:spcAft>
                  <a:spcPct val="0"/>
                </a:spcAft>
                <a:defRPr/>
              </a:pPr>
              <a:t>‹#›</a:t>
            </a:fld>
            <a:r>
              <a:rPr lang="en-GB" dirty="0">
                <a:cs typeface="Arial" charset="0"/>
              </a:rPr>
              <a:t> </a:t>
            </a:r>
          </a:p>
        </p:txBody>
      </p:sp>
      <p:sp>
        <p:nvSpPr>
          <p:cNvPr id="22" name="SlideLogoSeparator">
            <a:extLst>
              <a:ext uri="{FF2B5EF4-FFF2-40B4-BE49-F238E27FC236}">
                <a16:creationId xmlns:a16="http://schemas.microsoft.com/office/drawing/2014/main" id="{E9055C44-8A58-4957-8BFC-747B4202F9B9}"/>
              </a:ext>
            </a:extLst>
          </p:cNvP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211"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2393611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4909642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4" y="4407334"/>
            <a:ext cx="7771995" cy="1261884"/>
          </a:xfrm>
          <a:prstGeom prst="rect">
            <a:avLst/>
          </a:prstGeom>
        </p:spPr>
        <p:txBody>
          <a:bodyPr lIns="91363" tIns="45681" rIns="91363" bIns="45681"/>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464" y="2907443"/>
            <a:ext cx="7771995" cy="1499884"/>
          </a:xfrm>
        </p:spPr>
        <p:txBody>
          <a:bodyPr anchor="b"/>
          <a:lstStyle>
            <a:lvl1pPr marL="0" indent="0">
              <a:buNone/>
              <a:defRPr sz="2000"/>
            </a:lvl1pPr>
            <a:lvl2pPr marL="465822" indent="0">
              <a:buNone/>
              <a:defRPr sz="1800"/>
            </a:lvl2pPr>
            <a:lvl3pPr marL="931640" indent="0">
              <a:buNone/>
              <a:defRPr sz="1600"/>
            </a:lvl3pPr>
            <a:lvl4pPr marL="1397463" indent="0">
              <a:buNone/>
              <a:defRPr sz="1400"/>
            </a:lvl4pPr>
            <a:lvl5pPr marL="1863285" indent="0">
              <a:buNone/>
              <a:defRPr sz="1400"/>
            </a:lvl5pPr>
            <a:lvl6pPr marL="2329105" indent="0">
              <a:buNone/>
              <a:defRPr sz="1400"/>
            </a:lvl6pPr>
            <a:lvl7pPr marL="2794926" indent="0">
              <a:buNone/>
              <a:defRPr sz="1400"/>
            </a:lvl7pPr>
            <a:lvl8pPr marL="3260746" indent="0">
              <a:buNone/>
              <a:defRPr sz="1400"/>
            </a:lvl8pPr>
            <a:lvl9pPr marL="3726563" indent="0">
              <a:buNone/>
              <a:defRPr sz="1400"/>
            </a:lvl9pPr>
          </a:lstStyle>
          <a:p>
            <a:pPr lvl="0"/>
            <a:r>
              <a:rPr lang="en-US"/>
              <a:t>Click to edit Master text styles</a:t>
            </a:r>
          </a:p>
        </p:txBody>
      </p:sp>
    </p:spTree>
    <p:extLst>
      <p:ext uri="{BB962C8B-B14F-4D97-AF65-F5344CB8AC3E}">
        <p14:creationId xmlns:p14="http://schemas.microsoft.com/office/powerpoint/2010/main" val="2294829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6"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2277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7" y="2175324"/>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2400" b="1"/>
            </a:lvl1pPr>
            <a:lvl2pPr marL="465822" indent="0">
              <a:buNone/>
              <a:defRPr sz="2000" b="1"/>
            </a:lvl2pPr>
            <a:lvl3pPr marL="931640" indent="0">
              <a:buNone/>
              <a:defRPr sz="1800" b="1"/>
            </a:lvl3pPr>
            <a:lvl4pPr marL="1397463" indent="0">
              <a:buNone/>
              <a:defRPr sz="1600" b="1"/>
            </a:lvl4pPr>
            <a:lvl5pPr marL="1863285" indent="0">
              <a:buNone/>
              <a:defRPr sz="1600" b="1"/>
            </a:lvl5pPr>
            <a:lvl6pPr marL="2329105" indent="0">
              <a:buNone/>
              <a:defRPr sz="1600" b="1"/>
            </a:lvl6pPr>
            <a:lvl7pPr marL="2794926" indent="0">
              <a:buNone/>
              <a:defRPr sz="1600" b="1"/>
            </a:lvl7pPr>
            <a:lvl8pPr marL="3260746" indent="0">
              <a:buNone/>
              <a:defRPr sz="1600" b="1"/>
            </a:lvl8pPr>
            <a:lvl9pPr marL="3726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4" y="2175324"/>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131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7394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F6E9D-110E-9D9B-4D5A-903382002F2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FDBD240-2B86-707E-9725-E07B3EB05F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28C373-59F8-E2B4-8CE3-53E566213997}"/>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31337472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26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993"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1757887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5822" indent="0">
              <a:buNone/>
              <a:defRPr sz="2900"/>
            </a:lvl2pPr>
            <a:lvl3pPr marL="931640" indent="0">
              <a:buNone/>
              <a:defRPr sz="2400"/>
            </a:lvl3pPr>
            <a:lvl4pPr marL="1397463" indent="0">
              <a:buNone/>
              <a:defRPr sz="2000"/>
            </a:lvl4pPr>
            <a:lvl5pPr marL="1863285" indent="0">
              <a:buNone/>
              <a:defRPr sz="2000"/>
            </a:lvl5pPr>
            <a:lvl6pPr marL="2329105" indent="0">
              <a:buNone/>
              <a:defRPr sz="2000"/>
            </a:lvl6pPr>
            <a:lvl7pPr marL="2794926" indent="0">
              <a:buNone/>
              <a:defRPr sz="2000"/>
            </a:lvl7pPr>
            <a:lvl8pPr marL="3260746" indent="0">
              <a:buNone/>
              <a:defRPr sz="2000"/>
            </a:lvl8pPr>
            <a:lvl9pPr marL="3726563"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5822" indent="0">
              <a:buNone/>
              <a:defRPr sz="1200"/>
            </a:lvl2pPr>
            <a:lvl3pPr marL="931640" indent="0">
              <a:buNone/>
              <a:defRPr sz="1000"/>
            </a:lvl3pPr>
            <a:lvl4pPr marL="1397463" indent="0">
              <a:buNone/>
              <a:defRPr sz="900"/>
            </a:lvl4pPr>
            <a:lvl5pPr marL="1863285" indent="0">
              <a:buNone/>
              <a:defRPr sz="900"/>
            </a:lvl5pPr>
            <a:lvl6pPr marL="2329105" indent="0">
              <a:buNone/>
              <a:defRPr sz="900"/>
            </a:lvl6pPr>
            <a:lvl7pPr marL="2794926" indent="0">
              <a:buNone/>
              <a:defRPr sz="900"/>
            </a:lvl7pPr>
            <a:lvl8pPr marL="3260746" indent="0">
              <a:buNone/>
              <a:defRPr sz="900"/>
            </a:lvl8pPr>
            <a:lvl9pPr marL="3726563" indent="0">
              <a:buNone/>
              <a:defRPr sz="900"/>
            </a:lvl9pPr>
          </a:lstStyle>
          <a:p>
            <a:pPr lvl="0"/>
            <a:r>
              <a:rPr lang="en-US"/>
              <a:t>Click to edit Master text styles</a:t>
            </a:r>
          </a:p>
        </p:txBody>
      </p:sp>
    </p:spTree>
    <p:extLst>
      <p:ext uri="{BB962C8B-B14F-4D97-AF65-F5344CB8AC3E}">
        <p14:creationId xmlns:p14="http://schemas.microsoft.com/office/powerpoint/2010/main" val="138477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24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66"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411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Tree>
    <p:extLst>
      <p:ext uri="{BB962C8B-B14F-4D97-AF65-F5344CB8AC3E}">
        <p14:creationId xmlns:p14="http://schemas.microsoft.com/office/powerpoint/2010/main" val="3106480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915" fontAlgn="base">
              <a:spcBef>
                <a:spcPct val="0"/>
              </a:spcBef>
              <a:spcAft>
                <a:spcPct val="0"/>
              </a:spcAft>
              <a:defRPr/>
            </a:pPr>
            <a:fld id="{0782C518-DFAA-4ABE-B338-0C7378C1AFCB}" type="slidenum">
              <a:rPr lang="en-GB">
                <a:cs typeface="Arial" charset="0"/>
              </a:rPr>
              <a:pPr defTabSz="913915" fontAlgn="base">
                <a:spcBef>
                  <a:spcPct val="0"/>
                </a:spcBef>
                <a:spcAft>
                  <a:spcPct val="0"/>
                </a:spcAft>
                <a:defRPr/>
              </a:pPr>
              <a:t>‹#›</a:t>
            </a:fld>
            <a:r>
              <a:rPr lang="en-GB" dirty="0">
                <a:cs typeface="Arial" charset="0"/>
              </a:rPr>
              <a:t> </a:t>
            </a:r>
          </a:p>
        </p:txBody>
      </p:sp>
      <p:sp>
        <p:nvSpPr>
          <p:cNvPr id="11" name="SlideLogoSeparator"/>
          <p:cNvSpPr>
            <a:spLocks noChangeArrowheads="1"/>
          </p:cNvSpPr>
          <p:nvPr userDrawn="1">
            <p:custDataLst>
              <p:tags r:id="rId1"/>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876"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2998398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3EC4-8906-4BC9-B93C-9318F77CC2AD}"/>
              </a:ext>
            </a:extLst>
          </p:cNvPr>
          <p:cNvSpPr>
            <a:spLocks noGrp="1"/>
          </p:cNvSpPr>
          <p:nvPr>
            <p:ph type="title"/>
          </p:nvPr>
        </p:nvSpPr>
        <p:spPr>
          <a:xfrm>
            <a:off x="628650" y="365127"/>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AA402D2-36D1-441B-BB81-C8FFE7A3C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1871065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31886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9" y="36513"/>
            <a:ext cx="301625" cy="125412"/>
          </a:xfrm>
          <a:prstGeom prst="rect">
            <a:avLst/>
          </a:prstGeom>
          <a:noFill/>
          <a:ln w="9525">
            <a:noFill/>
            <a:miter lim="800000"/>
            <a:headEnd/>
            <a:tailEnd/>
          </a:ln>
          <a:effectLst/>
        </p:spPr>
        <p:txBody>
          <a:bodyPr wrap="none" lIns="0" tIns="0" rIns="0" bIns="0"/>
          <a:lstStyle/>
          <a:p>
            <a:pPr algn="r" fontAlgn="base">
              <a:spcBef>
                <a:spcPct val="0"/>
              </a:spcBef>
              <a:spcAft>
                <a:spcPct val="0"/>
              </a:spcAft>
              <a:defRPr/>
            </a:pPr>
            <a:endParaRPr lang="ru-RU" sz="600">
              <a:solidFill>
                <a:srgbClr val="000000"/>
              </a:solidFill>
              <a:cs typeface="Arial" charset="0"/>
            </a:endParaRPr>
          </a:p>
        </p:txBody>
      </p:sp>
      <p:grpSp>
        <p:nvGrpSpPr>
          <p:cNvPr id="2" name="McK Title Elements"/>
          <p:cNvGrpSpPr>
            <a:grpSpLocks/>
          </p:cNvGrpSpPr>
          <p:nvPr/>
        </p:nvGrpSpPr>
        <p:grpSpPr bwMode="auto">
          <a:xfrm>
            <a:off x="15" y="0"/>
            <a:ext cx="9140825" cy="6859588"/>
            <a:chOff x="0" y="0"/>
            <a:chExt cx="5643" cy="4235"/>
          </a:xfrm>
        </p:grpSpPr>
        <p:sp>
          <p:nvSpPr>
            <p:cNvPr id="6" name="McK Document type" hidden="1"/>
            <p:cNvSpPr txBox="1">
              <a:spLocks noChangeArrowheads="1"/>
            </p:cNvSpPr>
            <p:nvPr/>
          </p:nvSpPr>
          <p:spPr bwMode="auto">
            <a:xfrm>
              <a:off x="1663" y="3142"/>
              <a:ext cx="3109" cy="100"/>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defRPr/>
              </a:pPr>
              <a:r>
                <a:rPr lang="en-US" sz="1050">
                  <a:solidFill>
                    <a:srgbClr val="000000"/>
                  </a:solidFill>
                  <a:cs typeface="Arial" charset="0"/>
                </a:rPr>
                <a:t>Document type</a:t>
              </a:r>
            </a:p>
          </p:txBody>
        </p:sp>
        <p:sp>
          <p:nvSpPr>
            <p:cNvPr id="7" name="McK Date" hidden="1"/>
            <p:cNvSpPr txBox="1">
              <a:spLocks noChangeArrowheads="1"/>
            </p:cNvSpPr>
            <p:nvPr/>
          </p:nvSpPr>
          <p:spPr bwMode="auto">
            <a:xfrm>
              <a:off x="1663" y="3275"/>
              <a:ext cx="3109" cy="100"/>
            </a:xfrm>
            <a:prstGeom prst="rect">
              <a:avLst/>
            </a:prstGeom>
            <a:noFill/>
            <a:ln w="9525">
              <a:noFill/>
              <a:miter lim="800000"/>
              <a:headEnd/>
              <a:tailEnd/>
            </a:ln>
            <a:effectLst/>
          </p:spPr>
          <p:txBody>
            <a:bodyPr lIns="0" tIns="0" rIns="0" bIns="0">
              <a:spAutoFit/>
            </a:bodyPr>
            <a:lstStyle/>
            <a:p>
              <a:pPr fontAlgn="base">
                <a:spcBef>
                  <a:spcPct val="0"/>
                </a:spcBef>
                <a:spcAft>
                  <a:spcPct val="0"/>
                </a:spcAft>
                <a:defRPr/>
              </a:pPr>
              <a:r>
                <a:rPr lang="en-US" sz="1050">
                  <a:solidFill>
                    <a:srgbClr val="000000"/>
                  </a:solidFill>
                  <a:cs typeface="Arial" charset="0"/>
                </a:rPr>
                <a:t>Date</a:t>
              </a:r>
            </a:p>
          </p:txBody>
        </p:sp>
        <p:sp>
          <p:nvSpPr>
            <p:cNvPr id="8" name="McK Disclaimer" hidden="1"/>
            <p:cNvSpPr>
              <a:spLocks noChangeArrowheads="1"/>
            </p:cNvSpPr>
            <p:nvPr/>
          </p:nvSpPr>
          <p:spPr bwMode="auto">
            <a:xfrm>
              <a:off x="1663" y="3752"/>
              <a:ext cx="2773" cy="114"/>
            </a:xfrm>
            <a:prstGeom prst="rect">
              <a:avLst/>
            </a:prstGeom>
            <a:noFill/>
            <a:ln w="9525">
              <a:noFill/>
              <a:miter lim="800000"/>
              <a:headEnd/>
              <a:tailEnd/>
            </a:ln>
            <a:effectLst/>
          </p:spPr>
          <p:txBody>
            <a:bodyPr lIns="0" tIns="0" rIns="0" bIns="0" anchor="b">
              <a:spAutoFit/>
            </a:bodyPr>
            <a:lstStyle/>
            <a:p>
              <a:pPr defTabSz="615031" eaLnBrk="0" fontAlgn="base" hangingPunct="0">
                <a:spcBef>
                  <a:spcPct val="0"/>
                </a:spcBef>
                <a:spcAft>
                  <a:spcPct val="0"/>
                </a:spcAft>
                <a:defRPr/>
              </a:pPr>
              <a:r>
                <a:rPr lang="en-US" sz="600">
                  <a:solidFill>
                    <a:srgbClr val="000000"/>
                  </a:solidFill>
                  <a:cs typeface="Arial" charset="0"/>
                </a:rPr>
                <a:t>CONFIDENTIAL AND PROPRIETARY</a:t>
              </a:r>
            </a:p>
            <a:p>
              <a:pPr defTabSz="615031" eaLnBrk="0" fontAlgn="base" hangingPunct="0">
                <a:spcBef>
                  <a:spcPct val="0"/>
                </a:spcBef>
                <a:spcAft>
                  <a:spcPct val="0"/>
                </a:spcAft>
                <a:defRPr/>
              </a:pPr>
              <a:r>
                <a:rPr lang="en-US" sz="6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a:effectLst/>
          </p:spPr>
          <p:txBody>
            <a:bodyPr wrap="none" anchor="ctr"/>
            <a:lstStyle/>
            <a:p>
              <a:pPr fontAlgn="base">
                <a:spcBef>
                  <a:spcPct val="0"/>
                </a:spcBef>
                <a:spcAft>
                  <a:spcPct val="0"/>
                </a:spcAft>
                <a:defRPr/>
              </a:pPr>
              <a:endParaRPr lang="en-US" sz="1350">
                <a:solidFill>
                  <a:srgbClr val="000000"/>
                </a:solidFill>
                <a:cs typeface="Arial" charset="0"/>
              </a:endParaRPr>
            </a:p>
          </p:txBody>
        </p:sp>
        <p:sp>
          <p:nvSpPr>
            <p:cNvPr id="10"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a:effectLst/>
          </p:spPr>
          <p:txBody>
            <a:bodyPr wrap="none" anchor="ctr"/>
            <a:lstStyle/>
            <a:p>
              <a:pPr fontAlgn="base">
                <a:spcBef>
                  <a:spcPct val="0"/>
                </a:spcBef>
                <a:spcAft>
                  <a:spcPct val="0"/>
                </a:spcAft>
                <a:defRPr/>
              </a:pPr>
              <a:endParaRPr lang="en-US" sz="1350">
                <a:solidFill>
                  <a:srgbClr val="000000"/>
                </a:solidFill>
                <a:cs typeface="Arial" charset="0"/>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p:spPr>
          <p:txBody>
            <a:bodyPr wrap="none" anchor="ctr"/>
            <a:lstStyle/>
            <a:p>
              <a:pPr fontAlgn="base">
                <a:spcBef>
                  <a:spcPct val="0"/>
                </a:spcBef>
                <a:spcAft>
                  <a:spcPct val="0"/>
                </a:spcAft>
                <a:defRPr/>
              </a:pPr>
              <a:endParaRPr lang="en-US" sz="1350">
                <a:solidFill>
                  <a:srgbClr val="000000"/>
                </a:solidFill>
                <a:cs typeface="Arial" charset="0"/>
              </a:endParaRPr>
            </a:p>
          </p:txBody>
        </p:sp>
      </p:grpSp>
      <p:pic>
        <p:nvPicPr>
          <p:cNvPr id="12" name="TitleBottomBarBW" hidden="1"/>
          <p:cNvPicPr>
            <a:picLocks noChangeAspect="1" noChangeArrowheads="1"/>
          </p:cNvPicPr>
          <p:nvPr/>
        </p:nvPicPr>
        <p:blipFill>
          <a:blip r:embed="rId2" cstate="print"/>
          <a:srcRect/>
          <a:stretch>
            <a:fillRect/>
          </a:stretch>
        </p:blipFill>
        <p:spPr bwMode="auto">
          <a:xfrm>
            <a:off x="7319967" y="6573838"/>
            <a:ext cx="1670050" cy="196850"/>
          </a:xfrm>
          <a:prstGeom prst="rect">
            <a:avLst/>
          </a:prstGeom>
          <a:noFill/>
          <a:ln w="9525">
            <a:noFill/>
            <a:miter lim="800000"/>
            <a:headEnd/>
            <a:tailEnd/>
          </a:ln>
        </p:spPr>
      </p:pic>
      <p:grpSp>
        <p:nvGrpSpPr>
          <p:cNvPr id="3" name="McK Title Elements"/>
          <p:cNvGrpSpPr>
            <a:grpSpLocks/>
          </p:cNvGrpSpPr>
          <p:nvPr/>
        </p:nvGrpSpPr>
        <p:grpSpPr bwMode="auto">
          <a:xfrm>
            <a:off x="15" y="0"/>
            <a:ext cx="9140825" cy="6859588"/>
            <a:chOff x="0" y="0"/>
            <a:chExt cx="5643" cy="4235"/>
          </a:xfrm>
        </p:grpSpPr>
        <p:sp>
          <p:nvSpPr>
            <p:cNvPr id="14" name="McK Document type" hidden="1"/>
            <p:cNvSpPr txBox="1">
              <a:spLocks noChangeArrowheads="1"/>
            </p:cNvSpPr>
            <p:nvPr/>
          </p:nvSpPr>
          <p:spPr bwMode="auto">
            <a:xfrm>
              <a:off x="1663" y="3142"/>
              <a:ext cx="3109" cy="100"/>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defRPr/>
              </a:pPr>
              <a:r>
                <a:rPr lang="en-US" sz="1050">
                  <a:solidFill>
                    <a:srgbClr val="000000"/>
                  </a:solidFill>
                  <a:cs typeface="Arial" charset="0"/>
                </a:rPr>
                <a:t>Document type</a:t>
              </a:r>
            </a:p>
          </p:txBody>
        </p:sp>
        <p:sp>
          <p:nvSpPr>
            <p:cNvPr id="15" name="McK Date" hidden="1"/>
            <p:cNvSpPr txBox="1">
              <a:spLocks noChangeArrowheads="1"/>
            </p:cNvSpPr>
            <p:nvPr/>
          </p:nvSpPr>
          <p:spPr bwMode="auto">
            <a:xfrm>
              <a:off x="1663" y="3275"/>
              <a:ext cx="3109" cy="100"/>
            </a:xfrm>
            <a:prstGeom prst="rect">
              <a:avLst/>
            </a:prstGeom>
            <a:noFill/>
            <a:ln w="9525">
              <a:noFill/>
              <a:miter lim="800000"/>
              <a:headEnd/>
              <a:tailEnd/>
            </a:ln>
            <a:effectLst/>
          </p:spPr>
          <p:txBody>
            <a:bodyPr lIns="0" tIns="0" rIns="0" bIns="0">
              <a:spAutoFit/>
            </a:bodyPr>
            <a:lstStyle/>
            <a:p>
              <a:pPr fontAlgn="base">
                <a:spcBef>
                  <a:spcPct val="0"/>
                </a:spcBef>
                <a:spcAft>
                  <a:spcPct val="0"/>
                </a:spcAft>
                <a:defRPr/>
              </a:pPr>
              <a:r>
                <a:rPr lang="en-US" sz="1050">
                  <a:solidFill>
                    <a:srgbClr val="000000"/>
                  </a:solidFill>
                  <a:cs typeface="Arial" charset="0"/>
                </a:rPr>
                <a:t>Date</a:t>
              </a:r>
            </a:p>
          </p:txBody>
        </p:sp>
        <p:sp>
          <p:nvSpPr>
            <p:cNvPr id="16" name="McK Disclaimer" hidden="1"/>
            <p:cNvSpPr>
              <a:spLocks noChangeArrowheads="1"/>
            </p:cNvSpPr>
            <p:nvPr/>
          </p:nvSpPr>
          <p:spPr bwMode="auto">
            <a:xfrm>
              <a:off x="1663" y="3758"/>
              <a:ext cx="2772" cy="114"/>
            </a:xfrm>
            <a:prstGeom prst="rect">
              <a:avLst/>
            </a:prstGeom>
            <a:noFill/>
            <a:ln w="9525">
              <a:noFill/>
              <a:miter lim="800000"/>
              <a:headEnd/>
              <a:tailEnd/>
            </a:ln>
            <a:effectLst/>
          </p:spPr>
          <p:txBody>
            <a:bodyPr lIns="0" tIns="0" rIns="0" bIns="0" anchor="b">
              <a:spAutoFit/>
            </a:bodyPr>
            <a:lstStyle/>
            <a:p>
              <a:pPr defTabSz="614704" eaLnBrk="0" fontAlgn="base" hangingPunct="0">
                <a:spcBef>
                  <a:spcPct val="0"/>
                </a:spcBef>
                <a:spcAft>
                  <a:spcPct val="0"/>
                </a:spcAft>
                <a:defRPr/>
              </a:pPr>
              <a:r>
                <a:rPr lang="en-US" sz="600">
                  <a:solidFill>
                    <a:srgbClr val="000000"/>
                  </a:solidFill>
                  <a:cs typeface="Arial" charset="0"/>
                </a:rPr>
                <a:t>CONFIDENTIAL AND PROPRIETARY</a:t>
              </a:r>
            </a:p>
            <a:p>
              <a:pPr defTabSz="614704" eaLnBrk="0" fontAlgn="base" hangingPunct="0">
                <a:spcBef>
                  <a:spcPct val="0"/>
                </a:spcBef>
                <a:spcAft>
                  <a:spcPct val="0"/>
                </a:spcAft>
                <a:defRPr/>
              </a:pPr>
              <a:r>
                <a:rPr lang="en-US" sz="6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a:effectLst/>
          </p:spPr>
          <p:txBody>
            <a:bodyPr wrap="none" anchor="ctr"/>
            <a:lstStyle/>
            <a:p>
              <a:pPr fontAlgn="base">
                <a:spcBef>
                  <a:spcPct val="0"/>
                </a:spcBef>
                <a:spcAft>
                  <a:spcPct val="0"/>
                </a:spcAft>
                <a:defRPr/>
              </a:pPr>
              <a:endParaRPr lang="en-US" sz="1200">
                <a:solidFill>
                  <a:srgbClr val="000000"/>
                </a:solidFill>
                <a:cs typeface="Arial" charset="0"/>
              </a:endParaRPr>
            </a:p>
          </p:txBody>
        </p:sp>
        <p:sp>
          <p:nvSpPr>
            <p:cNvPr id="18"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a:effectLst/>
          </p:spPr>
          <p:txBody>
            <a:bodyPr wrap="none" anchor="ctr"/>
            <a:lstStyle/>
            <a:p>
              <a:pPr fontAlgn="base">
                <a:spcBef>
                  <a:spcPct val="0"/>
                </a:spcBef>
                <a:spcAft>
                  <a:spcPct val="0"/>
                </a:spcAft>
                <a:defRPr/>
              </a:pPr>
              <a:endParaRPr lang="en-US" sz="1200">
                <a:solidFill>
                  <a:srgbClr val="000000"/>
                </a:solidFill>
                <a:cs typeface="Arial" charset="0"/>
              </a:endParaRPr>
            </a:p>
          </p:txBody>
        </p:sp>
        <p:sp>
          <p:nvSpPr>
            <p:cNvPr id="19"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p:spPr>
          <p:txBody>
            <a:bodyPr wrap="none" anchor="ctr"/>
            <a:lstStyle/>
            <a:p>
              <a:pPr fontAlgn="base">
                <a:spcBef>
                  <a:spcPct val="0"/>
                </a:spcBef>
                <a:spcAft>
                  <a:spcPct val="0"/>
                </a:spcAft>
                <a:defRPr/>
              </a:pPr>
              <a:endParaRPr lang="en-US" sz="1200">
                <a:solidFill>
                  <a:srgbClr val="000000"/>
                </a:solidFill>
                <a:cs typeface="Arial" charset="0"/>
              </a:endParaRPr>
            </a:p>
          </p:txBody>
        </p:sp>
      </p:grpSp>
      <p:sp>
        <p:nvSpPr>
          <p:cNvPr id="13314" name="Rectangle 1026"/>
          <p:cNvSpPr>
            <a:spLocks noGrp="1" noChangeArrowheads="1"/>
          </p:cNvSpPr>
          <p:nvPr>
            <p:ph type="ctrTitle"/>
          </p:nvPr>
        </p:nvSpPr>
        <p:spPr>
          <a:xfrm>
            <a:off x="2693795" y="2176959"/>
            <a:ext cx="5036084" cy="538609"/>
          </a:xfrm>
          <a:prstGeom prst="rect">
            <a:avLst/>
          </a:prstGeom>
        </p:spPr>
        <p:txBody>
          <a:bodyPr lIns="91363" tIns="45681" rIns="91363" bIns="45681"/>
          <a:lstStyle>
            <a:lvl1pPr>
              <a:defRPr sz="2625" b="0"/>
            </a:lvl1pPr>
          </a:lstStyle>
          <a:p>
            <a:r>
              <a:rPr lang="en-US"/>
              <a:t>Click to edit Master title style</a:t>
            </a:r>
          </a:p>
        </p:txBody>
      </p:sp>
      <p:sp>
        <p:nvSpPr>
          <p:cNvPr id="13315" name="Rectangle 1027"/>
          <p:cNvSpPr>
            <a:spLocks noGrp="1" noChangeArrowheads="1"/>
          </p:cNvSpPr>
          <p:nvPr>
            <p:ph type="subTitle" idx="1"/>
          </p:nvPr>
        </p:nvSpPr>
        <p:spPr>
          <a:xfrm>
            <a:off x="2693795" y="3945699"/>
            <a:ext cx="5036084" cy="161583"/>
          </a:xfrm>
        </p:spPr>
        <p:txBody>
          <a:bodyPr>
            <a:spAutoFit/>
          </a:bodyPr>
          <a:lstStyle>
            <a:lvl1pPr>
              <a:defRPr sz="1050"/>
            </a:lvl1pPr>
          </a:lstStyle>
          <a:p>
            <a:r>
              <a:rPr lang="en-US"/>
              <a:t>Click to edit Master subtitle style</a:t>
            </a:r>
          </a:p>
        </p:txBody>
      </p:sp>
    </p:spTree>
    <p:extLst>
      <p:ext uri="{BB962C8B-B14F-4D97-AF65-F5344CB8AC3E}">
        <p14:creationId xmlns:p14="http://schemas.microsoft.com/office/powerpoint/2010/main" val="261674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3226F81-93F2-8900-AD83-AB5CABDB42A8}"/>
              </a:ext>
            </a:extLst>
          </p:cNvPr>
          <p:cNvGraphicFramePr>
            <a:graphicFrameLocks noChangeAspect="1"/>
          </p:cNvGraphicFramePr>
          <p:nvPr userDrawn="1">
            <p:custDataLst>
              <p:tags r:id="rId1"/>
            </p:custDataLst>
            <p:extLst>
              <p:ext uri="{D42A27DB-BD31-4B8C-83A1-F6EECF244321}">
                <p14:modId xmlns:p14="http://schemas.microsoft.com/office/powerpoint/2010/main" val="2472124286"/>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9" name="Object 8" hidden="1">
                        <a:extLst>
                          <a:ext uri="{FF2B5EF4-FFF2-40B4-BE49-F238E27FC236}">
                            <a16:creationId xmlns:a16="http://schemas.microsoft.com/office/drawing/2014/main" id="{93226F81-93F2-8900-AD83-AB5CABDB42A8}"/>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61B415D-2D8A-9BC0-8C34-C83A65948465}"/>
              </a:ext>
            </a:extLst>
          </p:cNvPr>
          <p:cNvSpPr>
            <a:spLocks noGrp="1"/>
          </p:cNvSpPr>
          <p:nvPr>
            <p:ph type="title"/>
          </p:nvPr>
        </p:nvSpPr>
        <p:spPr>
          <a:xfrm>
            <a:off x="629841" y="457200"/>
            <a:ext cx="2949178" cy="1600200"/>
          </a:xfrm>
        </p:spPr>
        <p:txBody>
          <a:bodyPr vert="horz"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055450-5E45-9F49-9D90-5D34818BD2F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D5EFA-29A8-78F0-4A94-6AF17FFF29D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07C96-834E-38A7-21C4-5EB8344D1F4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5552D7-7368-3F58-C68D-1B09CFD82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01554-8C2D-95B0-E6B4-B12392BB9B6A}"/>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2980675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spTree>
    <p:extLst>
      <p:ext uri="{BB962C8B-B14F-4D97-AF65-F5344CB8AC3E}">
        <p14:creationId xmlns:p14="http://schemas.microsoft.com/office/powerpoint/2010/main" val="1801803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5" y="4407334"/>
            <a:ext cx="7771995" cy="1261884"/>
          </a:xfrm>
          <a:prstGeom prst="rect">
            <a:avLst/>
          </a:prstGeom>
        </p:spPr>
        <p:txBody>
          <a:bodyPr lIns="91363" tIns="45681" rIns="91363" bIns="45681"/>
          <a:lstStyle>
            <a:lvl1pPr algn="l">
              <a:defRPr sz="3075" b="1" cap="all"/>
            </a:lvl1pPr>
          </a:lstStyle>
          <a:p>
            <a:r>
              <a:rPr lang="en-US"/>
              <a:t>Click to edit Master title style</a:t>
            </a:r>
          </a:p>
        </p:txBody>
      </p:sp>
      <p:sp>
        <p:nvSpPr>
          <p:cNvPr id="3" name="Text Placeholder 2"/>
          <p:cNvSpPr>
            <a:spLocks noGrp="1"/>
          </p:cNvSpPr>
          <p:nvPr>
            <p:ph type="body" idx="1"/>
          </p:nvPr>
        </p:nvSpPr>
        <p:spPr>
          <a:xfrm>
            <a:off x="722465" y="2907443"/>
            <a:ext cx="7771995" cy="1499884"/>
          </a:xfrm>
        </p:spPr>
        <p:txBody>
          <a:bodyPr anchor="b"/>
          <a:lstStyle>
            <a:lvl1pPr marL="0" indent="0">
              <a:buNone/>
              <a:defRPr sz="1500"/>
            </a:lvl1pPr>
            <a:lvl2pPr marL="349367" indent="0">
              <a:buNone/>
              <a:defRPr sz="1350"/>
            </a:lvl2pPr>
            <a:lvl3pPr marL="698730" indent="0">
              <a:buNone/>
              <a:defRPr sz="1200"/>
            </a:lvl3pPr>
            <a:lvl4pPr marL="1048097" indent="0">
              <a:buNone/>
              <a:defRPr sz="1050"/>
            </a:lvl4pPr>
            <a:lvl5pPr marL="1397464" indent="0">
              <a:buNone/>
              <a:defRPr sz="1050"/>
            </a:lvl5pPr>
            <a:lvl6pPr marL="1746829" indent="0">
              <a:buNone/>
              <a:defRPr sz="1050"/>
            </a:lvl6pPr>
            <a:lvl7pPr marL="2096195" indent="0">
              <a:buNone/>
              <a:defRPr sz="1050"/>
            </a:lvl7pPr>
            <a:lvl8pPr marL="2445560" indent="0">
              <a:buNone/>
              <a:defRPr sz="1050"/>
            </a:lvl8pPr>
            <a:lvl9pPr marL="2794922" indent="0">
              <a:buNone/>
              <a:defRPr sz="1050"/>
            </a:lvl9pPr>
          </a:lstStyle>
          <a:p>
            <a:pPr lvl="0"/>
            <a:r>
              <a:rPr lang="en-US"/>
              <a:t>Click to edit Master text styles</a:t>
            </a:r>
          </a:p>
        </p:txBody>
      </p:sp>
    </p:spTree>
    <p:extLst>
      <p:ext uri="{BB962C8B-B14F-4D97-AF65-F5344CB8AC3E}">
        <p14:creationId xmlns:p14="http://schemas.microsoft.com/office/powerpoint/2010/main" val="38844561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70"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1"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012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9" y="275357"/>
            <a:ext cx="8230410" cy="314028"/>
          </a:xfrm>
          <a:prstGeom prst="rect">
            <a:avLst/>
          </a:prstGeom>
        </p:spPr>
        <p:txBody>
          <a:bodyPr lIns="91363" tIns="45681" rIns="91363" bIns="45681"/>
          <a:lstStyle>
            <a:lvl1pPr>
              <a:defRPr/>
            </a:lvl1pPr>
          </a:lstStyle>
          <a:p>
            <a:r>
              <a:rPr lang="en-US"/>
              <a:t>Click to edit Master title style</a:t>
            </a:r>
          </a:p>
        </p:txBody>
      </p:sp>
      <p:sp>
        <p:nvSpPr>
          <p:cNvPr id="3" name="Text Placeholder 2"/>
          <p:cNvSpPr>
            <a:spLocks noGrp="1"/>
          </p:cNvSpPr>
          <p:nvPr>
            <p:ph type="body" idx="1"/>
          </p:nvPr>
        </p:nvSpPr>
        <p:spPr>
          <a:xfrm>
            <a:off x="456807" y="1535529"/>
            <a:ext cx="4039882" cy="639800"/>
          </a:xfrm>
        </p:spPr>
        <p:txBody>
          <a:bodyPr anchor="b"/>
          <a:lstStyle>
            <a:lvl1pPr marL="0" indent="0">
              <a:buNone/>
              <a:defRPr sz="1800" b="1"/>
            </a:lvl1pPr>
            <a:lvl2pPr marL="349367" indent="0">
              <a:buNone/>
              <a:defRPr sz="1500" b="1"/>
            </a:lvl2pPr>
            <a:lvl3pPr marL="698730" indent="0">
              <a:buNone/>
              <a:defRPr sz="1350" b="1"/>
            </a:lvl3pPr>
            <a:lvl4pPr marL="1048097" indent="0">
              <a:buNone/>
              <a:defRPr sz="1200" b="1"/>
            </a:lvl4pPr>
            <a:lvl5pPr marL="1397464" indent="0">
              <a:buNone/>
              <a:defRPr sz="1200" b="1"/>
            </a:lvl5pPr>
            <a:lvl6pPr marL="1746829" indent="0">
              <a:buNone/>
              <a:defRPr sz="1200" b="1"/>
            </a:lvl6pPr>
            <a:lvl7pPr marL="2096195" indent="0">
              <a:buNone/>
              <a:defRPr sz="1200" b="1"/>
            </a:lvl7pPr>
            <a:lvl8pPr marL="2445560" indent="0">
              <a:buNone/>
              <a:defRPr sz="1200" b="1"/>
            </a:lvl8pPr>
            <a:lvl9pPr marL="2794922" indent="0">
              <a:buNone/>
              <a:defRPr sz="1200" b="1"/>
            </a:lvl9pPr>
          </a:lstStyle>
          <a:p>
            <a:pPr lvl="0"/>
            <a:r>
              <a:rPr lang="en-US"/>
              <a:t>Click to edit Master text styles</a:t>
            </a:r>
          </a:p>
        </p:txBody>
      </p:sp>
      <p:sp>
        <p:nvSpPr>
          <p:cNvPr id="4" name="Content Placeholder 3"/>
          <p:cNvSpPr>
            <a:spLocks noGrp="1"/>
          </p:cNvSpPr>
          <p:nvPr>
            <p:ph sz="half" idx="2"/>
          </p:nvPr>
        </p:nvSpPr>
        <p:spPr>
          <a:xfrm>
            <a:off x="456807" y="2175328"/>
            <a:ext cx="4039882" cy="39505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4" y="1535529"/>
            <a:ext cx="4041502" cy="639800"/>
          </a:xfrm>
        </p:spPr>
        <p:txBody>
          <a:bodyPr anchor="b"/>
          <a:lstStyle>
            <a:lvl1pPr marL="0" indent="0">
              <a:buNone/>
              <a:defRPr sz="1800" b="1"/>
            </a:lvl1pPr>
            <a:lvl2pPr marL="349367" indent="0">
              <a:buNone/>
              <a:defRPr sz="1500" b="1"/>
            </a:lvl2pPr>
            <a:lvl3pPr marL="698730" indent="0">
              <a:buNone/>
              <a:defRPr sz="1350" b="1"/>
            </a:lvl3pPr>
            <a:lvl4pPr marL="1048097" indent="0">
              <a:buNone/>
              <a:defRPr sz="1200" b="1"/>
            </a:lvl4pPr>
            <a:lvl5pPr marL="1397464" indent="0">
              <a:buNone/>
              <a:defRPr sz="1200" b="1"/>
            </a:lvl5pPr>
            <a:lvl6pPr marL="1746829" indent="0">
              <a:buNone/>
              <a:defRPr sz="1200" b="1"/>
            </a:lvl6pPr>
            <a:lvl7pPr marL="2096195" indent="0">
              <a:buNone/>
              <a:defRPr sz="1200" b="1"/>
            </a:lvl7pPr>
            <a:lvl8pPr marL="2445560" indent="0">
              <a:buNone/>
              <a:defRPr sz="1200" b="1"/>
            </a:lvl8pPr>
            <a:lvl9pPr marL="279492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704" y="2175328"/>
            <a:ext cx="4041502" cy="39505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3587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lvl1pPr>
              <a:defRPr>
                <a:solidFill>
                  <a:schemeClr val="tx1"/>
                </a:solidFill>
              </a:defRPr>
            </a:lvl1pPr>
          </a:lstStyle>
          <a:p>
            <a:r>
              <a:rPr lang="en-US" dirty="0"/>
              <a:t>Click to edit Master title style</a:t>
            </a:r>
          </a:p>
        </p:txBody>
      </p:sp>
      <p:pic>
        <p:nvPicPr>
          <p:cNvPr id="2064" name="Picture 16">
            <a:extLst>
              <a:ext uri="{FF2B5EF4-FFF2-40B4-BE49-F238E27FC236}">
                <a16:creationId xmlns:a16="http://schemas.microsoft.com/office/drawing/2014/main" id="{4AD5A21C-95E6-4C76-BC23-52B456B1A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4633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88" name="Picture 16">
            <a:extLst>
              <a:ext uri="{FF2B5EF4-FFF2-40B4-BE49-F238E27FC236}">
                <a16:creationId xmlns:a16="http://schemas.microsoft.com/office/drawing/2014/main" id="{D71DBF38-17D8-44A7-9D36-E9DB8FEB6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2043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50"/>
            <a:ext cx="3008044" cy="628056"/>
          </a:xfrm>
          <a:prstGeom prst="rect">
            <a:avLst/>
          </a:prstGeom>
        </p:spPr>
        <p:txBody>
          <a:bodyPr lIns="91363" tIns="45681" rIns="91363" bIns="45681" anchor="b"/>
          <a:lstStyle>
            <a:lvl1pPr algn="l">
              <a:defRPr sz="1500" b="1"/>
            </a:lvl1pPr>
          </a:lstStyle>
          <a:p>
            <a:r>
              <a:rPr lang="en-US"/>
              <a:t>Click to edit Master title style</a:t>
            </a:r>
          </a:p>
        </p:txBody>
      </p:sp>
      <p:sp>
        <p:nvSpPr>
          <p:cNvPr id="3" name="Content Placeholder 2"/>
          <p:cNvSpPr>
            <a:spLocks noGrp="1"/>
          </p:cNvSpPr>
          <p:nvPr>
            <p:ph idx="1"/>
          </p:nvPr>
        </p:nvSpPr>
        <p:spPr>
          <a:xfrm>
            <a:off x="3574997" y="273745"/>
            <a:ext cx="5112217" cy="5852138"/>
          </a:xfrm>
        </p:spPr>
        <p:txBody>
          <a:bodyPr/>
          <a:lstStyle>
            <a:lvl1pPr>
              <a:defRPr sz="2475"/>
            </a:lvl1pPr>
            <a:lvl2pPr>
              <a:defRPr sz="2175"/>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050"/>
            </a:lvl1pPr>
            <a:lvl2pPr marL="349367" indent="0">
              <a:buNone/>
              <a:defRPr sz="900"/>
            </a:lvl2pPr>
            <a:lvl3pPr marL="698730" indent="0">
              <a:buNone/>
              <a:defRPr sz="750"/>
            </a:lvl3pPr>
            <a:lvl4pPr marL="1048097" indent="0">
              <a:buNone/>
              <a:defRPr sz="675"/>
            </a:lvl4pPr>
            <a:lvl5pPr marL="1397464" indent="0">
              <a:buNone/>
              <a:defRPr sz="675"/>
            </a:lvl5pPr>
            <a:lvl6pPr marL="1746829" indent="0">
              <a:buNone/>
              <a:defRPr sz="675"/>
            </a:lvl6pPr>
            <a:lvl7pPr marL="2096195" indent="0">
              <a:buNone/>
              <a:defRPr sz="675"/>
            </a:lvl7pPr>
            <a:lvl8pPr marL="2445560" indent="0">
              <a:buNone/>
              <a:defRPr sz="675"/>
            </a:lvl8pPr>
            <a:lvl9pPr marL="2794922" indent="0">
              <a:buNone/>
              <a:defRPr sz="675"/>
            </a:lvl9pPr>
          </a:lstStyle>
          <a:p>
            <a:pPr lvl="0"/>
            <a:r>
              <a:rPr lang="en-US"/>
              <a:t>Click to edit Master text styles</a:t>
            </a:r>
          </a:p>
        </p:txBody>
      </p:sp>
    </p:spTree>
    <p:extLst>
      <p:ext uri="{BB962C8B-B14F-4D97-AF65-F5344CB8AC3E}">
        <p14:creationId xmlns:p14="http://schemas.microsoft.com/office/powerpoint/2010/main" val="2805217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3"/>
            <a:ext cx="5486400" cy="314028"/>
          </a:xfrm>
          <a:prstGeom prst="rect">
            <a:avLst/>
          </a:prstGeom>
        </p:spPr>
        <p:txBody>
          <a:bodyPr lIns="91363" tIns="45681" rIns="91363" bIns="45681"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544" y="612264"/>
            <a:ext cx="5486400" cy="4115772"/>
          </a:xfrm>
        </p:spPr>
        <p:txBody>
          <a:bodyPr/>
          <a:lstStyle>
            <a:lvl1pPr marL="0" indent="0">
              <a:buNone/>
              <a:defRPr sz="2475"/>
            </a:lvl1pPr>
            <a:lvl2pPr marL="349367" indent="0">
              <a:buNone/>
              <a:defRPr sz="2175"/>
            </a:lvl2pPr>
            <a:lvl3pPr marL="698730" indent="0">
              <a:buNone/>
              <a:defRPr sz="1800"/>
            </a:lvl3pPr>
            <a:lvl4pPr marL="1048097" indent="0">
              <a:buNone/>
              <a:defRPr sz="1500"/>
            </a:lvl4pPr>
            <a:lvl5pPr marL="1397464" indent="0">
              <a:buNone/>
              <a:defRPr sz="1500"/>
            </a:lvl5pPr>
            <a:lvl6pPr marL="1746829" indent="0">
              <a:buNone/>
              <a:defRPr sz="1500"/>
            </a:lvl6pPr>
            <a:lvl7pPr marL="2096195" indent="0">
              <a:buNone/>
              <a:defRPr sz="1500"/>
            </a:lvl7pPr>
            <a:lvl8pPr marL="2445560" indent="0">
              <a:buNone/>
              <a:defRPr sz="1500"/>
            </a:lvl8pPr>
            <a:lvl9pPr marL="2794922"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050"/>
            </a:lvl1pPr>
            <a:lvl2pPr marL="349367" indent="0">
              <a:buNone/>
              <a:defRPr sz="900"/>
            </a:lvl2pPr>
            <a:lvl3pPr marL="698730" indent="0">
              <a:buNone/>
              <a:defRPr sz="750"/>
            </a:lvl3pPr>
            <a:lvl4pPr marL="1048097" indent="0">
              <a:buNone/>
              <a:defRPr sz="675"/>
            </a:lvl4pPr>
            <a:lvl5pPr marL="1397464" indent="0">
              <a:buNone/>
              <a:defRPr sz="675"/>
            </a:lvl5pPr>
            <a:lvl6pPr marL="1746829" indent="0">
              <a:buNone/>
              <a:defRPr sz="675"/>
            </a:lvl6pPr>
            <a:lvl7pPr marL="2096195" indent="0">
              <a:buNone/>
              <a:defRPr sz="675"/>
            </a:lvl7pPr>
            <a:lvl8pPr marL="2445560" indent="0">
              <a:buNone/>
              <a:defRPr sz="675"/>
            </a:lvl8pPr>
            <a:lvl9pPr marL="2794922" indent="0">
              <a:buNone/>
              <a:defRPr sz="675"/>
            </a:lvl9pPr>
          </a:lstStyle>
          <a:p>
            <a:pPr lvl="0"/>
            <a:r>
              <a:rPr lang="en-US"/>
              <a:t>Click to edit Master text styles</a:t>
            </a:r>
          </a:p>
        </p:txBody>
      </p:sp>
    </p:spTree>
    <p:extLst>
      <p:ext uri="{BB962C8B-B14F-4D97-AF65-F5344CB8AC3E}">
        <p14:creationId xmlns:p14="http://schemas.microsoft.com/office/powerpoint/2010/main" val="5558208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63" tIns="45681" rIns="91363" bIns="4568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0902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70" y="234876"/>
            <a:ext cx="615553" cy="3003007"/>
          </a:xfrm>
          <a:prstGeom prst="rect">
            <a:avLst/>
          </a:prstGeom>
        </p:spPr>
        <p:txBody>
          <a:bodyPr vert="eaVert" lIns="91363" tIns="45681" rIns="91363" bIns="45681"/>
          <a:lstStyle/>
          <a:p>
            <a:r>
              <a:rPr lang="en-US"/>
              <a:t>Click to edit Master title style</a:t>
            </a:r>
          </a:p>
        </p:txBody>
      </p:sp>
      <p:sp>
        <p:nvSpPr>
          <p:cNvPr id="3" name="Vertical Text Placeholder 2"/>
          <p:cNvSpPr>
            <a:spLocks noGrp="1"/>
          </p:cNvSpPr>
          <p:nvPr>
            <p:ph type="body" orient="vert" idx="1"/>
          </p:nvPr>
        </p:nvSpPr>
        <p:spPr>
          <a:xfrm>
            <a:off x="121489" y="234876"/>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8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8AFD175-62F5-485C-2719-4FD0B3344496}"/>
              </a:ext>
            </a:extLst>
          </p:cNvPr>
          <p:cNvGraphicFramePr>
            <a:graphicFrameLocks noChangeAspect="1"/>
          </p:cNvGraphicFramePr>
          <p:nvPr userDrawn="1">
            <p:custDataLst>
              <p:tags r:id="rId1"/>
            </p:custDataLst>
            <p:extLst>
              <p:ext uri="{D42A27DB-BD31-4B8C-83A1-F6EECF244321}">
                <p14:modId xmlns:p14="http://schemas.microsoft.com/office/powerpoint/2010/main" val="138323338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9" name="Object 8" hidden="1">
                        <a:extLst>
                          <a:ext uri="{FF2B5EF4-FFF2-40B4-BE49-F238E27FC236}">
                            <a16:creationId xmlns:a16="http://schemas.microsoft.com/office/drawing/2014/main" id="{F8AFD175-62F5-485C-2719-4FD0B3344496}"/>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489FEB9-23D5-E270-2192-B5A83D72DE39}"/>
              </a:ext>
            </a:extLst>
          </p:cNvPr>
          <p:cNvSpPr>
            <a:spLocks noGrp="1"/>
          </p:cNvSpPr>
          <p:nvPr>
            <p:ph type="title"/>
          </p:nvPr>
        </p:nvSpPr>
        <p:spPr>
          <a:xfrm>
            <a:off x="629841" y="457200"/>
            <a:ext cx="2949178" cy="1600200"/>
          </a:xfrm>
        </p:spPr>
        <p:txBody>
          <a:bodyPr vert="horz"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975B2-B28B-3070-AF65-49482C29FC0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E9013-AE1E-508A-B035-AA6FCFBB114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9ADF0-3981-765D-D01C-151D1595ECC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FDFDD77-BDDA-706E-5237-98BC4D3BC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95F49-B226-073F-F65B-979F19ADDBC0}"/>
              </a:ext>
            </a:extLst>
          </p:cNvPr>
          <p:cNvSpPr>
            <a:spLocks noGrp="1"/>
          </p:cNvSpPr>
          <p:nvPr>
            <p:ph type="sldNum" sz="quarter" idx="12"/>
          </p:nvPr>
        </p:nvSpPr>
        <p:spPr/>
        <p:txBody>
          <a:bodyPr/>
          <a:lstStyle/>
          <a:p>
            <a:fld id="{D5B837A7-8728-45FE-9E6F-23E024237746}" type="slidenum">
              <a:rPr lang="en-US" smtClean="0"/>
              <a:t>‹#›</a:t>
            </a:fld>
            <a:endParaRPr lang="en-US"/>
          </a:p>
        </p:txBody>
      </p:sp>
    </p:spTree>
    <p:extLst>
      <p:ext uri="{BB962C8B-B14F-4D97-AF65-F5344CB8AC3E}">
        <p14:creationId xmlns:p14="http://schemas.microsoft.com/office/powerpoint/2010/main" val="18889234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159" y="1990670"/>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spTree>
    <p:extLst>
      <p:ext uri="{BB962C8B-B14F-4D97-AF65-F5344CB8AC3E}">
        <p14:creationId xmlns:p14="http://schemas.microsoft.com/office/powerpoint/2010/main" val="28252399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436" fontAlgn="base">
              <a:spcBef>
                <a:spcPct val="0"/>
              </a:spcBef>
              <a:spcAft>
                <a:spcPct val="0"/>
              </a:spcAft>
              <a:defRPr/>
            </a:pPr>
            <a:fld id="{0782C518-DFAA-4ABE-B338-0C7378C1AFCB}" type="slidenum">
              <a:rPr lang="en-GB" sz="750">
                <a:cs typeface="Arial" charset="0"/>
              </a:rPr>
              <a:pPr defTabSz="685436" fontAlgn="base">
                <a:spcBef>
                  <a:spcPct val="0"/>
                </a:spcBef>
                <a:spcAft>
                  <a:spcPct val="0"/>
                </a:spcAft>
                <a:defRPr/>
              </a:pPr>
              <a:t>‹#›</a:t>
            </a:fld>
            <a:r>
              <a:rPr lang="en-GB" sz="750" dirty="0">
                <a:cs typeface="Arial" charset="0"/>
              </a:rPr>
              <a:t> </a:t>
            </a:r>
          </a:p>
        </p:txBody>
      </p:sp>
      <p:sp>
        <p:nvSpPr>
          <p:cNvPr id="11" name="SlideLogoSeparator"/>
          <p:cNvSpPr>
            <a:spLocks noChangeArrowheads="1"/>
          </p:cNvSpPr>
          <p:nvPr>
            <p:custDataLst>
              <p:tags r:id="rId1"/>
            </p:custDataLst>
          </p:nvPr>
        </p:nvSpPr>
        <p:spPr bwMode="gray">
          <a:xfrm>
            <a:off x="8732269" y="6627396"/>
            <a:ext cx="30458" cy="138499"/>
          </a:xfrm>
          <a:prstGeom prst="rect">
            <a:avLst/>
          </a:prstGeom>
          <a:noFill/>
          <a:ln w="9525">
            <a:noFill/>
            <a:miter lim="800000"/>
            <a:headEnd/>
            <a:tailEnd/>
          </a:ln>
          <a:effectLst/>
        </p:spPr>
        <p:txBody>
          <a:bodyPr wrap="none" lIns="0" tIns="0" rIns="0" bIns="0" anchor="ctr">
            <a:spAutoFit/>
          </a:bodyPr>
          <a:lstStyle/>
          <a:p>
            <a:pPr algn="r" defTabSz="671157" fontAlgn="base">
              <a:spcBef>
                <a:spcPct val="0"/>
              </a:spcBef>
              <a:spcAft>
                <a:spcPct val="0"/>
              </a:spcAft>
              <a:defRPr/>
            </a:pPr>
            <a:r>
              <a:rPr lang="en-GB" sz="900" dirty="0">
                <a:solidFill>
                  <a:srgbClr val="000000"/>
                </a:solidFill>
                <a:cs typeface="Arial" charset="0"/>
              </a:rPr>
              <a:t>|</a:t>
            </a:r>
          </a:p>
        </p:txBody>
      </p:sp>
    </p:spTree>
    <p:extLst>
      <p:ext uri="{BB962C8B-B14F-4D97-AF65-F5344CB8AC3E}">
        <p14:creationId xmlns:p14="http://schemas.microsoft.com/office/powerpoint/2010/main" val="558060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90" y="234873"/>
            <a:ext cx="8794113" cy="298327"/>
          </a:xfrm>
          <a:prstGeom prst="rect">
            <a:avLst/>
          </a:prstGeom>
        </p:spPr>
        <p:txBody>
          <a:bodyPr lIns="93296" tIns="46648" rIns="93296" bIns="46648"/>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0"/>
            <a:ext cx="2133600" cy="365125"/>
          </a:xfrm>
          <a:prstGeom prst="rect">
            <a:avLst/>
          </a:prstGeom>
        </p:spPr>
        <p:txBody>
          <a:bodyPr lIns="91430" tIns="45716" rIns="91430" bIns="45716"/>
          <a:lstStyle/>
          <a:p>
            <a:endParaRPr lang="en-GB">
              <a:solidFill>
                <a:srgbClr val="000000"/>
              </a:solidFill>
            </a:endParaRPr>
          </a:p>
        </p:txBody>
      </p:sp>
      <p:sp>
        <p:nvSpPr>
          <p:cNvPr id="5" name="Footer Placeholder 4"/>
          <p:cNvSpPr>
            <a:spLocks noGrp="1"/>
          </p:cNvSpPr>
          <p:nvPr>
            <p:ph type="ftr" sz="quarter" idx="11"/>
          </p:nvPr>
        </p:nvSpPr>
        <p:spPr>
          <a:xfrm>
            <a:off x="3124201" y="6356360"/>
            <a:ext cx="2895600" cy="365125"/>
          </a:xfrm>
          <a:prstGeom prst="rect">
            <a:avLst/>
          </a:prstGeom>
        </p:spPr>
        <p:txBody>
          <a:bodyPr lIns="91430" tIns="45716" rIns="91430" bIns="45716"/>
          <a:lstStyle/>
          <a:p>
            <a:endParaRPr lang="en-GB">
              <a:solidFill>
                <a:srgbClr val="000000"/>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lIns="91430" tIns="45716" rIns="91430" bIns="45716"/>
          <a:lstStyle/>
          <a:p>
            <a:fld id="{743A1C3F-60B7-463A-9B53-2D99645BE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51280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602328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8" name="McK Title Elements" hidden="1"/>
          <p:cNvGrpSpPr>
            <a:grpSpLocks/>
          </p:cNvGrpSpPr>
          <p:nvPr userDrawn="1"/>
        </p:nvGrpSpPr>
        <p:grpSpPr bwMode="auto">
          <a:xfrm>
            <a:off x="2693796" y="4095076"/>
            <a:ext cx="3599286" cy="383880"/>
            <a:chOff x="1663" y="3140"/>
            <a:chExt cx="2222" cy="237"/>
          </a:xfrm>
        </p:grpSpPr>
        <p:sp>
          <p:nvSpPr>
            <p:cNvPr id="9" name="McK Document type"/>
            <p:cNvSpPr txBox="1">
              <a:spLocks noChangeArrowheads="1"/>
            </p:cNvSpPr>
            <p:nvPr/>
          </p:nvSpPr>
          <p:spPr bwMode="auto">
            <a:xfrm>
              <a:off x="1663" y="3140"/>
              <a:ext cx="222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71" dirty="0">
                  <a:solidFill>
                    <a:srgbClr val="080808"/>
                  </a:solidFill>
                  <a:latin typeface="Arial" panose="020B0604020202020204"/>
                </a:rPr>
                <a:t>Document type</a:t>
              </a:r>
            </a:p>
          </p:txBody>
        </p:sp>
        <p:sp>
          <p:nvSpPr>
            <p:cNvPr id="10" name="McK Date"/>
            <p:cNvSpPr txBox="1">
              <a:spLocks noChangeArrowheads="1"/>
            </p:cNvSpPr>
            <p:nvPr/>
          </p:nvSpPr>
          <p:spPr bwMode="auto">
            <a:xfrm>
              <a:off x="1663" y="3275"/>
              <a:ext cx="222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71" dirty="0">
                  <a:solidFill>
                    <a:srgbClr val="080808"/>
                  </a:solidFill>
                  <a:latin typeface="Arial" panose="020B0604020202020204"/>
                </a:rPr>
                <a:t>Date</a:t>
              </a:r>
            </a:p>
          </p:txBody>
        </p:sp>
      </p:grpSp>
      <p:sp>
        <p:nvSpPr>
          <p:cNvPr id="13314" name="Rectangle 1026"/>
          <p:cNvSpPr>
            <a:spLocks noGrp="1" noChangeArrowheads="1"/>
          </p:cNvSpPr>
          <p:nvPr userDrawn="1">
            <p:ph type="ctrTitle"/>
          </p:nvPr>
        </p:nvSpPr>
        <p:spPr bwMode="auto">
          <a:xfrm>
            <a:off x="262415" y="4354878"/>
            <a:ext cx="5569013" cy="469231"/>
          </a:xfrm>
          <a:prstGeom prst="rect">
            <a:avLst/>
          </a:prstGeom>
        </p:spPr>
        <p:txBody>
          <a:bodyPr wrap="square">
            <a:spAutoFit/>
          </a:bodyPr>
          <a:lstStyle>
            <a:lvl1pPr>
              <a:defRPr sz="2449" b="0" baseline="0">
                <a:solidFill>
                  <a:schemeClr val="tx1"/>
                </a:solidFill>
                <a:latin typeface="+mj-lt"/>
                <a:ea typeface="+mj-ea"/>
              </a:defRPr>
            </a:lvl1pPr>
          </a:lstStyle>
          <a:p>
            <a:pPr lvl="0"/>
            <a:r>
              <a:rPr lang="en-US" noProof="0" dirty="0"/>
              <a:t>Click to edit Master title style</a:t>
            </a:r>
          </a:p>
        </p:txBody>
      </p:sp>
      <p:sp>
        <p:nvSpPr>
          <p:cNvPr id="13315" name="Rectangle 1027"/>
          <p:cNvSpPr>
            <a:spLocks noGrp="1" noChangeArrowheads="1"/>
          </p:cNvSpPr>
          <p:nvPr userDrawn="1">
            <p:ph type="subTitle" idx="1"/>
          </p:nvPr>
        </p:nvSpPr>
        <p:spPr bwMode="auto">
          <a:xfrm>
            <a:off x="262416" y="5709362"/>
            <a:ext cx="3386956" cy="164789"/>
          </a:xfrm>
        </p:spPr>
        <p:txBody>
          <a:bodyPr wrap="square">
            <a:spAutoFit/>
          </a:bodyPr>
          <a:lstStyle>
            <a:lvl1pPr>
              <a:defRPr sz="1071" baseline="0">
                <a:solidFill>
                  <a:schemeClr val="tx1"/>
                </a:solidFill>
                <a:latin typeface="+mn-lt"/>
                <a:ea typeface="+mn-ea"/>
              </a:defRPr>
            </a:lvl1pPr>
          </a:lstStyle>
          <a:p>
            <a:pPr lvl="0"/>
            <a:r>
              <a:rPr lang="en-US" noProof="0" dirty="0"/>
              <a:t>Click to edit Master subtitle style</a:t>
            </a:r>
          </a:p>
        </p:txBody>
      </p:sp>
      <p:sp>
        <p:nvSpPr>
          <p:cNvPr id="3" name="Date Placeholder 2"/>
          <p:cNvSpPr>
            <a:spLocks noGrp="1"/>
          </p:cNvSpPr>
          <p:nvPr>
            <p:ph type="dt" sz="half" idx="10"/>
          </p:nvPr>
        </p:nvSpPr>
        <p:spPr>
          <a:xfrm>
            <a:off x="822963" y="6459790"/>
            <a:ext cx="1854203" cy="365125"/>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2764640" y="6459790"/>
            <a:ext cx="3617103"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7425346" y="6459790"/>
            <a:ext cx="984019" cy="365125"/>
          </a:xfrm>
          <a:prstGeom prst="rect">
            <a:avLst/>
          </a:prstGeom>
        </p:spPr>
        <p:txBody>
          <a:bodyPr/>
          <a:lstStyle/>
          <a:p>
            <a:fld id="{4FAB73BC-B049-4115-A692-8D63A059BFB8}" type="slidenum">
              <a:rPr lang="en-US">
                <a:solidFill>
                  <a:srgbClr val="000000"/>
                </a:solidFill>
              </a:rPr>
              <a:pPr/>
              <a:t>‹#›</a:t>
            </a:fld>
            <a:endParaRPr lang="en-US" dirty="0">
              <a:solidFill>
                <a:srgbClr val="000000"/>
              </a:solidFill>
            </a:endParaRPr>
          </a:p>
        </p:txBody>
      </p:sp>
      <p:pic>
        <p:nvPicPr>
          <p:cNvPr id="4112" name="Picture 16">
            <a:extLst>
              <a:ext uri="{FF2B5EF4-FFF2-40B4-BE49-F238E27FC236}">
                <a16:creationId xmlns:a16="http://schemas.microsoft.com/office/drawing/2014/main" id="{935C9471-C0AA-4774-B3D4-229A4A606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807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613786" y="36513"/>
            <a:ext cx="301625" cy="125412"/>
          </a:xfrm>
          <a:prstGeom prst="rect">
            <a:avLst/>
          </a:prstGeom>
          <a:noFill/>
          <a:ln w="9525">
            <a:noFill/>
            <a:miter lim="800000"/>
            <a:headEnd/>
            <a:tailEnd/>
          </a:ln>
          <a:effectLst/>
        </p:spPr>
        <p:txBody>
          <a:bodyPr wrap="none" lIns="0" tIns="0" rIns="0" bIns="0"/>
          <a:lstStyle/>
          <a:p>
            <a:pPr algn="r" defTabSz="685727" fontAlgn="base">
              <a:spcBef>
                <a:spcPct val="0"/>
              </a:spcBef>
              <a:spcAft>
                <a:spcPct val="0"/>
              </a:spcAft>
              <a:defRPr/>
            </a:pPr>
            <a:endParaRPr lang="ru-RU" sz="600" dirty="0">
              <a:solidFill>
                <a:srgbClr val="000000"/>
              </a:solidFill>
              <a:cs typeface="Arial" charset="0"/>
            </a:endParaRPr>
          </a:p>
        </p:txBody>
      </p:sp>
      <p:grpSp>
        <p:nvGrpSpPr>
          <p:cNvPr id="2" name="McK Title Elements"/>
          <p:cNvGrpSpPr>
            <a:grpSpLocks/>
          </p:cNvGrpSpPr>
          <p:nvPr/>
        </p:nvGrpSpPr>
        <p:grpSpPr bwMode="auto">
          <a:xfrm>
            <a:off x="11" y="0"/>
            <a:ext cx="9140825" cy="6859588"/>
            <a:chOff x="0" y="0"/>
            <a:chExt cx="5643" cy="4235"/>
          </a:xfrm>
        </p:grpSpPr>
        <p:sp>
          <p:nvSpPr>
            <p:cNvPr id="6" name="McK Document type" hidden="1"/>
            <p:cNvSpPr txBox="1">
              <a:spLocks noChangeArrowheads="1"/>
            </p:cNvSpPr>
            <p:nvPr userDrawn="1"/>
          </p:nvSpPr>
          <p:spPr bwMode="auto">
            <a:xfrm>
              <a:off x="1663" y="3142"/>
              <a:ext cx="3109" cy="100"/>
            </a:xfrm>
            <a:prstGeom prst="rect">
              <a:avLst/>
            </a:prstGeom>
            <a:noFill/>
            <a:ln w="9525">
              <a:noFill/>
              <a:miter lim="800000"/>
              <a:headEnd/>
              <a:tailEnd/>
            </a:ln>
            <a:effectLst/>
          </p:spPr>
          <p:txBody>
            <a:bodyPr lIns="0" tIns="0" rIns="0" bIns="0" anchor="b">
              <a:spAutoFit/>
            </a:bodyPr>
            <a:lstStyle/>
            <a:p>
              <a:pPr defTabSz="685727" fontAlgn="base">
                <a:spcBef>
                  <a:spcPct val="0"/>
                </a:spcBef>
                <a:spcAft>
                  <a:spcPct val="0"/>
                </a:spcAft>
                <a:defRPr/>
              </a:pPr>
              <a:r>
                <a:rPr lang="en-US" sz="1050" dirty="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00"/>
            </a:xfrm>
            <a:prstGeom prst="rect">
              <a:avLst/>
            </a:prstGeom>
            <a:noFill/>
            <a:ln w="9525">
              <a:noFill/>
              <a:miter lim="800000"/>
              <a:headEnd/>
              <a:tailEnd/>
            </a:ln>
            <a:effectLst/>
          </p:spPr>
          <p:txBody>
            <a:bodyPr lIns="0" tIns="0" rIns="0" bIns="0">
              <a:spAutoFit/>
            </a:bodyPr>
            <a:lstStyle/>
            <a:p>
              <a:pPr defTabSz="685727" fontAlgn="base">
                <a:spcBef>
                  <a:spcPct val="0"/>
                </a:spcBef>
                <a:spcAft>
                  <a:spcPct val="0"/>
                </a:spcAft>
                <a:defRPr/>
              </a:pPr>
              <a:r>
                <a:rPr lang="en-US" sz="1050" dirty="0">
                  <a:solidFill>
                    <a:srgbClr val="000000"/>
                  </a:solidFill>
                  <a:cs typeface="Arial" charset="0"/>
                </a:rPr>
                <a:t>Date</a:t>
              </a:r>
            </a:p>
          </p:txBody>
        </p:sp>
        <p:sp>
          <p:nvSpPr>
            <p:cNvPr id="8" name="McK Disclaimer" hidden="1"/>
            <p:cNvSpPr>
              <a:spLocks noChangeArrowheads="1"/>
            </p:cNvSpPr>
            <p:nvPr userDrawn="1"/>
          </p:nvSpPr>
          <p:spPr bwMode="auto">
            <a:xfrm>
              <a:off x="1663" y="3752"/>
              <a:ext cx="2773" cy="114"/>
            </a:xfrm>
            <a:prstGeom prst="rect">
              <a:avLst/>
            </a:prstGeom>
            <a:noFill/>
            <a:ln w="9525">
              <a:noFill/>
              <a:miter lim="800000"/>
              <a:headEnd/>
              <a:tailEnd/>
            </a:ln>
            <a:effectLst/>
          </p:spPr>
          <p:txBody>
            <a:bodyPr lIns="0" tIns="0" rIns="0" bIns="0" anchor="b">
              <a:spAutoFit/>
            </a:bodyPr>
            <a:lstStyle/>
            <a:p>
              <a:pPr defTabSz="614966" eaLnBrk="0" fontAlgn="base" hangingPunct="0">
                <a:spcBef>
                  <a:spcPct val="0"/>
                </a:spcBef>
                <a:spcAft>
                  <a:spcPct val="0"/>
                </a:spcAft>
                <a:defRPr/>
              </a:pPr>
              <a:r>
                <a:rPr lang="en-US" sz="600" dirty="0">
                  <a:solidFill>
                    <a:srgbClr val="000000"/>
                  </a:solidFill>
                  <a:cs typeface="Arial" charset="0"/>
                </a:rPr>
                <a:t>CONFIDENTIAL AND PROPRIETARY</a:t>
              </a:r>
            </a:p>
            <a:p>
              <a:pPr defTabSz="614966" eaLnBrk="0" fontAlgn="base" hangingPunct="0">
                <a:spcBef>
                  <a:spcPct val="0"/>
                </a:spcBef>
                <a:spcAft>
                  <a:spcPct val="0"/>
                </a:spcAft>
                <a:defRPr/>
              </a:pPr>
              <a:r>
                <a:rPr lang="en-US" sz="600" dirty="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685727" fontAlgn="base">
                <a:spcBef>
                  <a:spcPct val="0"/>
                </a:spcBef>
                <a:spcAft>
                  <a:spcPct val="0"/>
                </a:spcAft>
                <a:defRPr/>
              </a:pPr>
              <a:endParaRPr lang="en-US" sz="1350">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685727" fontAlgn="base">
                <a:spcBef>
                  <a:spcPct val="0"/>
                </a:spcBef>
                <a:spcAft>
                  <a:spcPct val="0"/>
                </a:spcAft>
                <a:defRPr/>
              </a:pPr>
              <a:endParaRPr lang="en-US" sz="1350">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685727" fontAlgn="base">
                <a:spcBef>
                  <a:spcPct val="0"/>
                </a:spcBef>
                <a:spcAft>
                  <a:spcPct val="0"/>
                </a:spcAft>
                <a:defRPr/>
              </a:pPr>
              <a:endParaRPr lang="en-US" sz="1350">
                <a:solidFill>
                  <a:srgbClr val="000000"/>
                </a:solidFill>
                <a:cs typeface="Arial" charset="0"/>
              </a:endParaRPr>
            </a:p>
          </p:txBody>
        </p:sp>
      </p:grpSp>
      <p:pic>
        <p:nvPicPr>
          <p:cNvPr id="12" name="TitleBottomBarBW" hidden="1"/>
          <p:cNvPicPr>
            <a:picLocks noChangeAspect="1" noChangeArrowheads="1"/>
          </p:cNvPicPr>
          <p:nvPr/>
        </p:nvPicPr>
        <p:blipFill>
          <a:blip r:embed="rId4" cstate="print"/>
          <a:srcRect/>
          <a:stretch>
            <a:fillRect/>
          </a:stretch>
        </p:blipFill>
        <p:spPr bwMode="auto">
          <a:xfrm>
            <a:off x="7319966" y="6573838"/>
            <a:ext cx="1670050" cy="196850"/>
          </a:xfrm>
          <a:prstGeom prst="rect">
            <a:avLst/>
          </a:prstGeom>
          <a:noFill/>
          <a:ln w="9525">
            <a:noFill/>
            <a:miter lim="800000"/>
            <a:headEnd/>
            <a:tailEnd/>
          </a:ln>
        </p:spPr>
      </p:pic>
      <p:grpSp>
        <p:nvGrpSpPr>
          <p:cNvPr id="3" name="McK Title Elements"/>
          <p:cNvGrpSpPr>
            <a:grpSpLocks/>
          </p:cNvGrpSpPr>
          <p:nvPr userDrawn="1"/>
        </p:nvGrpSpPr>
        <p:grpSpPr bwMode="auto">
          <a:xfrm>
            <a:off x="11" y="0"/>
            <a:ext cx="9140825" cy="6859588"/>
            <a:chOff x="0" y="0"/>
            <a:chExt cx="5643" cy="4235"/>
          </a:xfrm>
        </p:grpSpPr>
        <p:sp>
          <p:nvSpPr>
            <p:cNvPr id="14" name="McK Document type" hidden="1"/>
            <p:cNvSpPr txBox="1">
              <a:spLocks noChangeArrowheads="1"/>
            </p:cNvSpPr>
            <p:nvPr userDrawn="1"/>
          </p:nvSpPr>
          <p:spPr bwMode="auto">
            <a:xfrm>
              <a:off x="1663" y="3142"/>
              <a:ext cx="3109" cy="100"/>
            </a:xfrm>
            <a:prstGeom prst="rect">
              <a:avLst/>
            </a:prstGeom>
            <a:noFill/>
            <a:ln w="9525">
              <a:noFill/>
              <a:miter lim="800000"/>
              <a:headEnd/>
              <a:tailEnd/>
            </a:ln>
            <a:effectLst/>
          </p:spPr>
          <p:txBody>
            <a:bodyPr lIns="0" tIns="0" rIns="0" bIns="0" anchor="b">
              <a:spAutoFit/>
            </a:bodyPr>
            <a:lstStyle/>
            <a:p>
              <a:pPr defTabSz="685727" fontAlgn="base">
                <a:spcBef>
                  <a:spcPct val="0"/>
                </a:spcBef>
                <a:spcAft>
                  <a:spcPct val="0"/>
                </a:spcAft>
                <a:defRPr/>
              </a:pPr>
              <a:r>
                <a:rPr lang="en-US" sz="1050" dirty="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00"/>
            </a:xfrm>
            <a:prstGeom prst="rect">
              <a:avLst/>
            </a:prstGeom>
            <a:noFill/>
            <a:ln w="9525">
              <a:noFill/>
              <a:miter lim="800000"/>
              <a:headEnd/>
              <a:tailEnd/>
            </a:ln>
            <a:effectLst/>
          </p:spPr>
          <p:txBody>
            <a:bodyPr lIns="0" tIns="0" rIns="0" bIns="0">
              <a:spAutoFit/>
            </a:bodyPr>
            <a:lstStyle/>
            <a:p>
              <a:pPr defTabSz="685727" fontAlgn="base">
                <a:spcBef>
                  <a:spcPct val="0"/>
                </a:spcBef>
                <a:spcAft>
                  <a:spcPct val="0"/>
                </a:spcAft>
                <a:defRPr/>
              </a:pPr>
              <a:r>
                <a:rPr lang="en-US" sz="1050" dirty="0">
                  <a:solidFill>
                    <a:srgbClr val="000000"/>
                  </a:solidFill>
                  <a:cs typeface="Arial" charset="0"/>
                </a:rPr>
                <a:t>Date</a:t>
              </a:r>
            </a:p>
          </p:txBody>
        </p:sp>
        <p:sp>
          <p:nvSpPr>
            <p:cNvPr id="16" name="McK Disclaimer" hidden="1"/>
            <p:cNvSpPr>
              <a:spLocks noChangeArrowheads="1"/>
            </p:cNvSpPr>
            <p:nvPr userDrawn="1"/>
          </p:nvSpPr>
          <p:spPr bwMode="auto">
            <a:xfrm>
              <a:off x="1663" y="3758"/>
              <a:ext cx="2772" cy="114"/>
            </a:xfrm>
            <a:prstGeom prst="rect">
              <a:avLst/>
            </a:prstGeom>
            <a:noFill/>
            <a:ln w="9525">
              <a:noFill/>
              <a:miter lim="800000"/>
              <a:headEnd/>
              <a:tailEnd/>
            </a:ln>
            <a:effectLst/>
          </p:spPr>
          <p:txBody>
            <a:bodyPr lIns="0" tIns="0" rIns="0" bIns="0" anchor="b">
              <a:spAutoFit/>
            </a:bodyPr>
            <a:lstStyle/>
            <a:p>
              <a:pPr defTabSz="614639" eaLnBrk="0" fontAlgn="base" hangingPunct="0">
                <a:spcBef>
                  <a:spcPct val="0"/>
                </a:spcBef>
                <a:spcAft>
                  <a:spcPct val="0"/>
                </a:spcAft>
                <a:defRPr/>
              </a:pPr>
              <a:r>
                <a:rPr lang="en-US" sz="600" dirty="0">
                  <a:solidFill>
                    <a:srgbClr val="000000"/>
                  </a:solidFill>
                  <a:cs typeface="Arial" charset="0"/>
                </a:rPr>
                <a:t>CONFIDENTIAL AND PROPRIETARY</a:t>
              </a:r>
            </a:p>
            <a:p>
              <a:pPr defTabSz="614639" eaLnBrk="0" fontAlgn="base" hangingPunct="0">
                <a:spcBef>
                  <a:spcPct val="0"/>
                </a:spcBef>
                <a:spcAft>
                  <a:spcPct val="0"/>
                </a:spcAft>
                <a:defRPr/>
              </a:pPr>
              <a:r>
                <a:rPr lang="en-US" sz="600" dirty="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685727" fontAlgn="base">
                <a:spcBef>
                  <a:spcPct val="0"/>
                </a:spcBef>
                <a:spcAft>
                  <a:spcPct val="0"/>
                </a:spcAft>
                <a:defRPr/>
              </a:pPr>
              <a:endParaRPr lang="en-US" sz="1200" dirty="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685727" fontAlgn="base">
                <a:spcBef>
                  <a:spcPct val="0"/>
                </a:spcBef>
                <a:spcAft>
                  <a:spcPct val="0"/>
                </a:spcAft>
                <a:defRPr/>
              </a:pPr>
              <a:endParaRPr lang="en-US" sz="1200" dirty="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685727" fontAlgn="base">
                <a:spcBef>
                  <a:spcPct val="0"/>
                </a:spcBef>
                <a:spcAft>
                  <a:spcPct val="0"/>
                </a:spcAft>
                <a:defRPr/>
              </a:pPr>
              <a:endParaRPr lang="en-US" sz="1200" dirty="0">
                <a:solidFill>
                  <a:srgbClr val="000000"/>
                </a:solidFill>
                <a:cs typeface="Arial" charset="0"/>
              </a:endParaRPr>
            </a:p>
          </p:txBody>
        </p:sp>
      </p:grpSp>
      <p:sp>
        <p:nvSpPr>
          <p:cNvPr id="13314" name="Rectangle 1026"/>
          <p:cNvSpPr>
            <a:spLocks noGrp="1" noChangeArrowheads="1"/>
          </p:cNvSpPr>
          <p:nvPr>
            <p:ph type="ctrTitle"/>
          </p:nvPr>
        </p:nvSpPr>
        <p:spPr>
          <a:xfrm>
            <a:off x="2693795" y="2176952"/>
            <a:ext cx="5036084" cy="538609"/>
          </a:xfrm>
          <a:prstGeom prst="rect">
            <a:avLst/>
          </a:prstGeom>
        </p:spPr>
        <p:txBody>
          <a:bodyPr lIns="91354" tIns="45676" rIns="91354" bIns="45676"/>
          <a:lstStyle>
            <a:lvl1pPr>
              <a:defRPr sz="2625"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161583"/>
          </a:xfrm>
        </p:spPr>
        <p:txBody>
          <a:bodyPr>
            <a:spAutoFit/>
          </a:bodyPr>
          <a:lstStyle>
            <a:lvl1pPr>
              <a:defRPr sz="1050"/>
            </a:lvl1pPr>
          </a:lstStyle>
          <a:p>
            <a:r>
              <a:rPr lang="en-US"/>
              <a:t>Click to edit Master subtitle style</a:t>
            </a:r>
          </a:p>
        </p:txBody>
      </p:sp>
      <p:pic>
        <p:nvPicPr>
          <p:cNvPr id="20" name="Picture 9" descr="http://vaccines.procon.org/files/1-vaccines-images/vaccine_syringe_vials.jpg"/>
          <p:cNvPicPr>
            <a:picLocks noChangeAspect="1" noChangeArrowheads="1"/>
          </p:cNvPicPr>
          <p:nvPr userDrawn="1"/>
        </p:nvPicPr>
        <p:blipFill>
          <a:blip r:embed="rId5" cstate="print"/>
          <a:srcRect/>
          <a:stretch>
            <a:fillRect/>
          </a:stretch>
        </p:blipFill>
        <p:spPr bwMode="auto">
          <a:xfrm>
            <a:off x="4973785" y="2285992"/>
            <a:ext cx="3900350" cy="2714644"/>
          </a:xfrm>
          <a:prstGeom prst="rect">
            <a:avLst/>
          </a:prstGeom>
          <a:noFill/>
        </p:spPr>
      </p:pic>
      <p:pic>
        <p:nvPicPr>
          <p:cNvPr id="21" name="Picture 3"/>
          <p:cNvPicPr>
            <a:picLocks noChangeAspect="1" noChangeArrowheads="1"/>
          </p:cNvPicPr>
          <p:nvPr userDrawn="1"/>
        </p:nvPicPr>
        <p:blipFill>
          <a:blip r:embed="rId6" cstate="print">
            <a:duotone>
              <a:prstClr val="black"/>
              <a:schemeClr val="accent1">
                <a:tint val="45000"/>
                <a:satMod val="400000"/>
              </a:schemeClr>
            </a:duotone>
          </a:blip>
          <a:srcRect/>
          <a:stretch>
            <a:fillRect/>
          </a:stretch>
        </p:blipFill>
        <p:spPr bwMode="auto">
          <a:xfrm>
            <a:off x="-6350" y="-3174"/>
            <a:ext cx="9156700" cy="6864350"/>
          </a:xfrm>
          <a:prstGeom prst="rect">
            <a:avLst/>
          </a:prstGeom>
          <a:noFill/>
          <a:ln w="9525">
            <a:noFill/>
            <a:miter lim="800000"/>
            <a:headEnd/>
            <a:tailEnd/>
          </a:ln>
          <a:effectLst/>
        </p:spPr>
      </p:pic>
      <p:sp>
        <p:nvSpPr>
          <p:cNvPr id="22" name="Rectangle 2"/>
          <p:cNvSpPr txBox="1">
            <a:spLocks noChangeArrowheads="1"/>
          </p:cNvSpPr>
          <p:nvPr userDrawn="1"/>
        </p:nvSpPr>
        <p:spPr>
          <a:xfrm>
            <a:off x="373040" y="857234"/>
            <a:ext cx="8501094" cy="415492"/>
          </a:xfrm>
          <a:prstGeom prst="rect">
            <a:avLst/>
          </a:prstGeom>
        </p:spPr>
        <p:txBody>
          <a:bodyPr wrap="square" lIns="0" tIns="34287" rIns="80948" bIns="34287">
            <a:spAutoFit/>
          </a:bodyPr>
          <a:lstStyle/>
          <a:p>
            <a:pPr defTabSz="683713" fontAlgn="base">
              <a:spcBef>
                <a:spcPct val="0"/>
              </a:spcBef>
              <a:spcAft>
                <a:spcPct val="0"/>
              </a:spcAft>
              <a:defRPr/>
            </a:pPr>
            <a:r>
              <a:rPr lang="en-GB" sz="2250" b="1" kern="0" dirty="0">
                <a:solidFill>
                  <a:srgbClr val="003300"/>
                </a:solidFill>
              </a:rPr>
              <a:t>Northern states routine immunization systems strengthening</a:t>
            </a:r>
            <a:endParaRPr lang="en-US" sz="2250" b="1" kern="0" dirty="0">
              <a:solidFill>
                <a:srgbClr val="003300"/>
              </a:solidFill>
            </a:endParaRPr>
          </a:p>
        </p:txBody>
      </p:sp>
      <p:sp>
        <p:nvSpPr>
          <p:cNvPr id="25" name="McK Disclaimer"/>
          <p:cNvSpPr>
            <a:spLocks noChangeArrowheads="1"/>
          </p:cNvSpPr>
          <p:nvPr userDrawn="1"/>
        </p:nvSpPr>
        <p:spPr bwMode="auto">
          <a:xfrm>
            <a:off x="373041" y="6484316"/>
            <a:ext cx="5703458" cy="230832"/>
          </a:xfrm>
          <a:prstGeom prst="rect">
            <a:avLst/>
          </a:prstGeom>
          <a:noFill/>
          <a:ln w="9525">
            <a:noFill/>
            <a:miter lim="800000"/>
            <a:headEnd/>
            <a:tailEnd/>
          </a:ln>
        </p:spPr>
        <p:txBody>
          <a:bodyPr wrap="square" lIns="0" tIns="0" rIns="0" bIns="0" anchor="b">
            <a:spAutoFit/>
          </a:bodyPr>
          <a:lstStyle/>
          <a:p>
            <a:pPr defTabSz="614858" eaLnBrk="0" hangingPunct="0"/>
            <a:r>
              <a:rPr lang="en-US" sz="750" dirty="0">
                <a:solidFill>
                  <a:srgbClr val="000000"/>
                </a:solidFill>
              </a:rPr>
              <a:t>CONFIDENTIAL AND PROPRIETARY</a:t>
            </a:r>
          </a:p>
          <a:p>
            <a:pPr defTabSz="614858" eaLnBrk="0" hangingPunct="0"/>
            <a:r>
              <a:rPr lang="en-US" sz="750" dirty="0">
                <a:solidFill>
                  <a:srgbClr val="000000"/>
                </a:solidFill>
              </a:rPr>
              <a:t>Any use of this material without specific permission of Solina Group is strictly prohibited</a:t>
            </a:r>
          </a:p>
        </p:txBody>
      </p:sp>
      <p:grpSp>
        <p:nvGrpSpPr>
          <p:cNvPr id="5" name="Group 8"/>
          <p:cNvGrpSpPr>
            <a:grpSpLocks noChangeAspect="1"/>
          </p:cNvGrpSpPr>
          <p:nvPr userDrawn="1"/>
        </p:nvGrpSpPr>
        <p:grpSpPr>
          <a:xfrm>
            <a:off x="8353294" y="6238981"/>
            <a:ext cx="539192" cy="552090"/>
            <a:chOff x="1600200" y="580073"/>
            <a:chExt cx="4419600" cy="4525327"/>
          </a:xfrm>
        </p:grpSpPr>
        <p:pic>
          <p:nvPicPr>
            <p:cNvPr id="27" name="Picture 3" descr="C:\Users\Muyi\Desktop\Solina admin\Solina logo\Solina logo text.JPG"/>
            <p:cNvPicPr>
              <a:picLocks noChangeAspect="1" noChangeArrowheads="1"/>
            </p:cNvPicPr>
            <p:nvPr>
              <p:custDataLst>
                <p:tags r:id="rId1"/>
              </p:custDataLst>
            </p:nvPr>
          </p:nvPicPr>
          <p:blipFill>
            <a:blip r:embed="rId7" cstate="print"/>
            <a:srcRect l="2897" t="11029" r="13087" b="15441"/>
            <a:stretch>
              <a:fillRect/>
            </a:stretch>
          </p:blipFill>
          <p:spPr bwMode="auto">
            <a:xfrm>
              <a:off x="1600200" y="3962400"/>
              <a:ext cx="4419600" cy="1143000"/>
            </a:xfrm>
            <a:prstGeom prst="rect">
              <a:avLst/>
            </a:prstGeom>
            <a:noFill/>
          </p:spPr>
        </p:pic>
        <p:grpSp>
          <p:nvGrpSpPr>
            <p:cNvPr id="13" name="Group 12"/>
            <p:cNvGrpSpPr/>
            <p:nvPr>
              <p:custDataLst>
                <p:tags r:id="rId2"/>
              </p:custDataLst>
            </p:nvPr>
          </p:nvGrpSpPr>
          <p:grpSpPr>
            <a:xfrm>
              <a:off x="1782763" y="580073"/>
              <a:ext cx="4054475" cy="3382327"/>
              <a:chOff x="1751965" y="594360"/>
              <a:chExt cx="4054475" cy="3382327"/>
            </a:xfrm>
          </p:grpSpPr>
          <p:sp>
            <p:nvSpPr>
              <p:cNvPr id="29" name="Rectangle 2"/>
              <p:cNvSpPr>
                <a:spLocks noChangeArrowheads="1"/>
              </p:cNvSpPr>
              <p:nvPr/>
            </p:nvSpPr>
            <p:spPr bwMode="auto">
              <a:xfrm>
                <a:off x="2419350" y="2286000"/>
                <a:ext cx="1692275" cy="1690687"/>
              </a:xfrm>
              <a:prstGeom prst="rect">
                <a:avLst/>
              </a:prstGeom>
              <a:solidFill>
                <a:srgbClr val="FFA219"/>
              </a:solidFill>
              <a:ln w="9525">
                <a:noFill/>
                <a:miter lim="800000"/>
                <a:headEnd/>
                <a:tailEnd/>
              </a:ln>
            </p:spPr>
            <p:txBody>
              <a:bodyPr vert="horz" wrap="square" lIns="91440" tIns="45720" rIns="91440" bIns="45720" numCol="1" anchor="t" anchorCtr="0" compatLnSpc="1">
                <a:prstTxWarp prst="textNoShape">
                  <a:avLst/>
                </a:prstTxWarp>
              </a:bodyPr>
              <a:lstStyle/>
              <a:p>
                <a:pPr defTabSz="685727" fontAlgn="base">
                  <a:spcBef>
                    <a:spcPct val="0"/>
                  </a:spcBef>
                  <a:spcAft>
                    <a:spcPct val="0"/>
                  </a:spcAft>
                </a:pPr>
                <a:endParaRPr lang="en-US" sz="1350" dirty="0">
                  <a:solidFill>
                    <a:srgbClr val="000000"/>
                  </a:solidFill>
                  <a:cs typeface="Arial" charset="0"/>
                </a:endParaRPr>
              </a:p>
            </p:txBody>
          </p:sp>
          <p:grpSp>
            <p:nvGrpSpPr>
              <p:cNvPr id="23" name="Group 29"/>
              <p:cNvGrpSpPr/>
              <p:nvPr/>
            </p:nvGrpSpPr>
            <p:grpSpPr>
              <a:xfrm>
                <a:off x="1751965" y="2674143"/>
                <a:ext cx="914400" cy="914400"/>
                <a:chOff x="1751965" y="2674143"/>
                <a:chExt cx="914400" cy="914400"/>
              </a:xfrm>
            </p:grpSpPr>
            <p:sp>
              <p:nvSpPr>
                <p:cNvPr id="34" name="Rectangle 4"/>
                <p:cNvSpPr>
                  <a:spLocks noChangeArrowheads="1"/>
                </p:cNvSpPr>
                <p:nvPr/>
              </p:nvSpPr>
              <p:spPr bwMode="auto">
                <a:xfrm>
                  <a:off x="1751965" y="2674143"/>
                  <a:ext cx="914400" cy="914400"/>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defTabSz="685727" fontAlgn="base">
                    <a:spcBef>
                      <a:spcPct val="0"/>
                    </a:spcBef>
                    <a:spcAft>
                      <a:spcPct val="0"/>
                    </a:spcAft>
                  </a:pPr>
                  <a:endParaRPr lang="en-US" sz="1350" dirty="0">
                    <a:solidFill>
                      <a:srgbClr val="000000"/>
                    </a:solidFill>
                    <a:cs typeface="Arial" charset="0"/>
                  </a:endParaRPr>
                </a:p>
              </p:txBody>
            </p:sp>
            <p:sp>
              <p:nvSpPr>
                <p:cNvPr id="35" name="Rectangle 5"/>
                <p:cNvSpPr>
                  <a:spLocks noChangeArrowheads="1"/>
                </p:cNvSpPr>
                <p:nvPr/>
              </p:nvSpPr>
              <p:spPr bwMode="auto">
                <a:xfrm>
                  <a:off x="2419350" y="2674143"/>
                  <a:ext cx="247015" cy="914400"/>
                </a:xfrm>
                <a:prstGeom prst="rect">
                  <a:avLst/>
                </a:prstGeom>
                <a:solidFill>
                  <a:srgbClr val="CA6008"/>
                </a:solidFill>
                <a:ln w="9525">
                  <a:noFill/>
                  <a:miter lim="800000"/>
                  <a:headEnd/>
                  <a:tailEnd/>
                </a:ln>
              </p:spPr>
              <p:txBody>
                <a:bodyPr vert="horz" wrap="square" lIns="91440" tIns="45720" rIns="91440" bIns="45720" numCol="1" anchor="t" anchorCtr="0" compatLnSpc="1">
                  <a:prstTxWarp prst="textNoShape">
                    <a:avLst/>
                  </a:prstTxWarp>
                </a:bodyPr>
                <a:lstStyle/>
                <a:p>
                  <a:pPr defTabSz="685727" fontAlgn="base">
                    <a:spcBef>
                      <a:spcPct val="0"/>
                    </a:spcBef>
                    <a:spcAft>
                      <a:spcPct val="0"/>
                    </a:spcAft>
                  </a:pPr>
                  <a:endParaRPr lang="en-US" sz="1350" dirty="0">
                    <a:solidFill>
                      <a:srgbClr val="000000"/>
                    </a:solidFill>
                    <a:cs typeface="Arial" charset="0"/>
                  </a:endParaRPr>
                </a:p>
              </p:txBody>
            </p:sp>
          </p:grpSp>
          <p:grpSp>
            <p:nvGrpSpPr>
              <p:cNvPr id="24" name="Group 9"/>
              <p:cNvGrpSpPr/>
              <p:nvPr/>
            </p:nvGrpSpPr>
            <p:grpSpPr>
              <a:xfrm>
                <a:off x="3264408" y="594360"/>
                <a:ext cx="2542032" cy="2542032"/>
                <a:chOff x="3264408" y="594360"/>
                <a:chExt cx="2542032" cy="2542032"/>
              </a:xfrm>
            </p:grpSpPr>
            <p:sp>
              <p:nvSpPr>
                <p:cNvPr id="32" name="Rectangle 7" descr="Solina"/>
                <p:cNvSpPr>
                  <a:spLocks noChangeArrowheads="1"/>
                </p:cNvSpPr>
                <p:nvPr/>
              </p:nvSpPr>
              <p:spPr bwMode="auto">
                <a:xfrm>
                  <a:off x="3264408" y="594360"/>
                  <a:ext cx="2542032" cy="2542032"/>
                </a:xfrm>
                <a:prstGeom prst="rect">
                  <a:avLst/>
                </a:prstGeom>
                <a:solidFill>
                  <a:srgbClr val="C6DF25"/>
                </a:solidFill>
                <a:ln w="9525">
                  <a:noFill/>
                  <a:miter lim="800000"/>
                  <a:headEnd/>
                  <a:tailEnd/>
                </a:ln>
              </p:spPr>
              <p:txBody>
                <a:bodyPr vert="horz" wrap="square" lIns="91440" tIns="45720" rIns="91440" bIns="45720" numCol="1" anchor="t" anchorCtr="0" compatLnSpc="1">
                  <a:prstTxWarp prst="textNoShape">
                    <a:avLst/>
                  </a:prstTxWarp>
                </a:bodyPr>
                <a:lstStyle/>
                <a:p>
                  <a:pPr defTabSz="685727" fontAlgn="base">
                    <a:spcBef>
                      <a:spcPct val="0"/>
                    </a:spcBef>
                    <a:spcAft>
                      <a:spcPct val="0"/>
                    </a:spcAft>
                  </a:pPr>
                  <a:endParaRPr lang="en-US" sz="1350" dirty="0">
                    <a:solidFill>
                      <a:srgbClr val="000000"/>
                    </a:solidFill>
                    <a:cs typeface="Arial" charset="0"/>
                  </a:endParaRPr>
                </a:p>
              </p:txBody>
            </p:sp>
            <p:sp>
              <p:nvSpPr>
                <p:cNvPr id="33" name="Rectangle 8" descr="Solina"/>
                <p:cNvSpPr>
                  <a:spLocks noChangeArrowheads="1"/>
                </p:cNvSpPr>
                <p:nvPr/>
              </p:nvSpPr>
              <p:spPr bwMode="auto">
                <a:xfrm>
                  <a:off x="3264408" y="2286000"/>
                  <a:ext cx="850392" cy="850392"/>
                </a:xfrm>
                <a:prstGeom prst="rect">
                  <a:avLst/>
                </a:prstGeom>
                <a:solidFill>
                  <a:srgbClr val="8AAC00"/>
                </a:solidFill>
                <a:ln w="9525">
                  <a:noFill/>
                  <a:miter lim="800000"/>
                  <a:headEnd/>
                  <a:tailEnd/>
                </a:ln>
              </p:spPr>
              <p:txBody>
                <a:bodyPr vert="horz" wrap="square" lIns="91440" tIns="45720" rIns="91440" bIns="45720" numCol="1" anchor="t" anchorCtr="0" compatLnSpc="1">
                  <a:prstTxWarp prst="textNoShape">
                    <a:avLst/>
                  </a:prstTxWarp>
                </a:bodyPr>
                <a:lstStyle/>
                <a:p>
                  <a:pPr defTabSz="685727" fontAlgn="base">
                    <a:spcBef>
                      <a:spcPct val="0"/>
                    </a:spcBef>
                    <a:spcAft>
                      <a:spcPct val="0"/>
                    </a:spcAft>
                  </a:pPr>
                  <a:endParaRPr lang="en-US" sz="1350" dirty="0">
                    <a:solidFill>
                      <a:srgbClr val="000000"/>
                    </a:solidFill>
                    <a:cs typeface="Arial" charset="0"/>
                  </a:endParaRPr>
                </a:p>
              </p:txBody>
            </p:sp>
          </p:grpSp>
        </p:grpSp>
      </p:grpSp>
      <p:pic>
        <p:nvPicPr>
          <p:cNvPr id="6147" name="Picture 3"/>
          <p:cNvPicPr>
            <a:picLocks noChangeAspect="1" noChangeArrowheads="1"/>
          </p:cNvPicPr>
          <p:nvPr userDrawn="1"/>
        </p:nvPicPr>
        <p:blipFill>
          <a:blip r:embed="rId8" cstate="print"/>
          <a:srcRect/>
          <a:stretch>
            <a:fillRect/>
          </a:stretch>
        </p:blipFill>
        <p:spPr bwMode="auto">
          <a:xfrm>
            <a:off x="357160" y="2285995"/>
            <a:ext cx="4286279" cy="1532687"/>
          </a:xfrm>
          <a:prstGeom prst="rect">
            <a:avLst/>
          </a:prstGeom>
          <a:noFill/>
          <a:ln w="9525">
            <a:noFill/>
            <a:miter lim="800000"/>
            <a:headEnd/>
            <a:tailEnd/>
          </a:ln>
          <a:effectLst/>
        </p:spPr>
      </p:pic>
    </p:spTree>
    <p:extLst>
      <p:ext uri="{BB962C8B-B14F-4D97-AF65-F5344CB8AC3E}">
        <p14:creationId xmlns:p14="http://schemas.microsoft.com/office/powerpoint/2010/main" val="28629257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147" fontAlgn="base">
              <a:spcBef>
                <a:spcPct val="0"/>
              </a:spcBef>
              <a:spcAft>
                <a:spcPct val="0"/>
              </a:spcAft>
              <a:defRPr/>
            </a:pPr>
            <a:fld id="{0782C518-DFAA-4ABE-B338-0C7378C1AFCB}" type="slidenum">
              <a:rPr lang="en-GB" sz="750">
                <a:cs typeface="Arial" charset="0"/>
              </a:rPr>
              <a:pPr defTabSz="685147" fontAlgn="base">
                <a:spcBef>
                  <a:spcPct val="0"/>
                </a:spcBef>
                <a:spcAft>
                  <a:spcPct val="0"/>
                </a:spcAft>
                <a:defRPr/>
              </a:pPr>
              <a:t>‹#›</a:t>
            </a:fld>
            <a:r>
              <a:rPr lang="en-GB" sz="750" dirty="0">
                <a:cs typeface="Arial" charset="0"/>
              </a:rPr>
              <a:t> </a:t>
            </a:r>
          </a:p>
        </p:txBody>
      </p:sp>
      <p:pic>
        <p:nvPicPr>
          <p:cNvPr id="4" name="Picture 9" descr="http://vaccines.procon.org/files/1-vaccines-images/vaccine_syringe_vials.jpg"/>
          <p:cNvPicPr>
            <a:picLocks noChangeAspect="1" noChangeArrowheads="1"/>
          </p:cNvPicPr>
          <p:nvPr userDrawn="1"/>
        </p:nvPicPr>
        <p:blipFill>
          <a:blip r:embed="rId2" cstate="print"/>
          <a:srcRect/>
          <a:stretch>
            <a:fillRect/>
          </a:stretch>
        </p:blipFill>
        <p:spPr bwMode="auto">
          <a:xfrm>
            <a:off x="7858149" y="5843607"/>
            <a:ext cx="1087424" cy="756847"/>
          </a:xfrm>
          <a:prstGeom prst="rect">
            <a:avLst/>
          </a:prstGeom>
          <a:noFill/>
        </p:spPr>
      </p:pic>
    </p:spTree>
    <p:extLst>
      <p:ext uri="{BB962C8B-B14F-4D97-AF65-F5344CB8AC3E}">
        <p14:creationId xmlns:p14="http://schemas.microsoft.com/office/powerpoint/2010/main" val="3270836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4"/>
            <a:ext cx="8793162" cy="311150"/>
          </a:xfrm>
          <a:prstGeom prst="rect">
            <a:avLst/>
          </a:prstGeom>
        </p:spPr>
        <p:txBody>
          <a:bodyPr lIns="91354" tIns="45676" rIns="91354" bIns="45676"/>
          <a:lstStyle/>
          <a:p>
            <a:r>
              <a:rPr lang="en-US"/>
              <a:t>Click to edit Master title style</a:t>
            </a:r>
          </a:p>
        </p:txBody>
      </p:sp>
    </p:spTree>
    <p:extLst>
      <p:ext uri="{BB962C8B-B14F-4D97-AF65-F5344CB8AC3E}">
        <p14:creationId xmlns:p14="http://schemas.microsoft.com/office/powerpoint/2010/main" val="24202283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0" tIns="45716" rIns="91430" bIns="45716"/>
          <a:lstStyle/>
          <a:p>
            <a:r>
              <a:rPr lang="en-US"/>
              <a:t>Click to edit Master title style</a:t>
            </a:r>
            <a:endParaRPr lang="en-GB"/>
          </a:p>
        </p:txBody>
      </p:sp>
    </p:spTree>
    <p:extLst>
      <p:ext uri="{BB962C8B-B14F-4D97-AF65-F5344CB8AC3E}">
        <p14:creationId xmlns:p14="http://schemas.microsoft.com/office/powerpoint/2010/main" val="25645042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4296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theme" Target="../theme/theme10.xml"/><Relationship Id="rId3" Type="http://schemas.openxmlformats.org/officeDocument/2006/relationships/slideLayout" Target="../slideLayouts/slideLayout131.xml"/><Relationship Id="rId21" Type="http://schemas.openxmlformats.org/officeDocument/2006/relationships/oleObject" Target="../embeddings/oleObject22.bin"/><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tags" Target="../tags/tag45.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image" Target="../media/image9.emf"/><Relationship Id="rId10" Type="http://schemas.openxmlformats.org/officeDocument/2006/relationships/slideLayout" Target="../slideLayouts/slideLayout138.xml"/><Relationship Id="rId19" Type="http://schemas.openxmlformats.org/officeDocument/2006/relationships/tags" Target="../tags/tag44.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image" Target="../media/image7.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oleObject" Target="../embeddings/oleObject23.bin"/><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tags" Target="../tags/tag48.xml"/><Relationship Id="rId2" Type="http://schemas.openxmlformats.org/officeDocument/2006/relationships/slideLayout" Target="../slideLayouts/slideLayout147.xml"/><Relationship Id="rId16" Type="http://schemas.openxmlformats.org/officeDocument/2006/relationships/tags" Target="../tags/tag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theme" Target="../theme/theme11.xml"/><Relationship Id="rId10" Type="http://schemas.openxmlformats.org/officeDocument/2006/relationships/slideLayout" Target="../slideLayouts/slideLayout155.xml"/><Relationship Id="rId19" Type="http://schemas.openxmlformats.org/officeDocument/2006/relationships/image" Target="../media/image9.emf"/><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14.xml"/><Relationship Id="rId7" Type="http://schemas.openxmlformats.org/officeDocument/2006/relationships/tags" Target="../tags/tag1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14.xml"/><Relationship Id="rId3" Type="http://schemas.openxmlformats.org/officeDocument/2006/relationships/slideLayout" Target="../slideLayouts/slideLayout19.xml"/><Relationship Id="rId21" Type="http://schemas.openxmlformats.org/officeDocument/2006/relationships/image" Target="../media/image7.e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oleObject" Target="../embeddings/oleObject13.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ags" Target="../tags/tag1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18.xml"/><Relationship Id="rId3" Type="http://schemas.openxmlformats.org/officeDocument/2006/relationships/slideLayout" Target="../slideLayouts/slideLayout35.xml"/><Relationship Id="rId21" Type="http://schemas.openxmlformats.org/officeDocument/2006/relationships/image" Target="../media/image2.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4.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oleObject" Target="../embeddings/oleObject14.bin"/><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ags" Target="../tags/tag19.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2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ags" Target="../tags/tag22.xml"/><Relationship Id="rId2" Type="http://schemas.openxmlformats.org/officeDocument/2006/relationships/slideLayout" Target="../slideLayouts/slideLayout50.xml"/><Relationship Id="rId16" Type="http://schemas.openxmlformats.org/officeDocument/2006/relationships/theme" Target="../theme/theme5.xml"/><Relationship Id="rId20" Type="http://schemas.openxmlformats.org/officeDocument/2006/relationships/image" Target="../media/image2.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oleObject" Target="../embeddings/oleObject15.bin"/><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ags" Target="../tags/tag27.xml"/><Relationship Id="rId3" Type="http://schemas.openxmlformats.org/officeDocument/2006/relationships/slideLayout" Target="../slideLayouts/slideLayout66.xml"/><Relationship Id="rId21" Type="http://schemas.openxmlformats.org/officeDocument/2006/relationships/image" Target="../media/image2.emf"/><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ags" Target="../tags/tag26.xml"/><Relationship Id="rId2" Type="http://schemas.openxmlformats.org/officeDocument/2006/relationships/slideLayout" Target="../slideLayouts/slideLayout65.xml"/><Relationship Id="rId16" Type="http://schemas.openxmlformats.org/officeDocument/2006/relationships/theme" Target="../theme/theme6.xml"/><Relationship Id="rId20" Type="http://schemas.openxmlformats.org/officeDocument/2006/relationships/image" Target="../media/image7.emf"/><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oleObject" Target="../embeddings/oleObject16.bin"/><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ags" Target="../tags/tag30.xml"/><Relationship Id="rId3" Type="http://schemas.openxmlformats.org/officeDocument/2006/relationships/slideLayout" Target="../slideLayouts/slideLayout81.xml"/><Relationship Id="rId21" Type="http://schemas.openxmlformats.org/officeDocument/2006/relationships/image" Target="../media/image7.emf"/><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7.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oleObject" Target="../embeddings/oleObject17.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ags" Target="../tags/tag3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9.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tags" Target="../tags/tag33.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theme" Target="../theme/theme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image" Target="../media/image12.emf"/><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oleObject" Target="../embeddings/oleObject18.bin"/><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ags" Target="../tags/tag3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ags" Target="../tags/tag41.xml"/><Relationship Id="rId3" Type="http://schemas.openxmlformats.org/officeDocument/2006/relationships/slideLayout" Target="../slideLayouts/slideLayout116.xml"/><Relationship Id="rId21" Type="http://schemas.openxmlformats.org/officeDocument/2006/relationships/image" Target="../media/image2.emf"/><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ags" Target="../tags/tag40.xml"/><Relationship Id="rId2" Type="http://schemas.openxmlformats.org/officeDocument/2006/relationships/slideLayout" Target="../slideLayouts/slideLayout115.xml"/><Relationship Id="rId16" Type="http://schemas.openxmlformats.org/officeDocument/2006/relationships/theme" Target="../theme/theme9.xml"/><Relationship Id="rId20" Type="http://schemas.openxmlformats.org/officeDocument/2006/relationships/image" Target="../media/image7.emf"/><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oleObject" Target="../embeddings/oleObject21.bin"/><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B05C52C-DEA0-61D7-A069-18655C3078D9}"/>
              </a:ext>
            </a:extLst>
          </p:cNvPr>
          <p:cNvGraphicFramePr>
            <a:graphicFrameLocks noChangeAspect="1"/>
          </p:cNvGraphicFramePr>
          <p:nvPr userDrawn="1">
            <p:custDataLst>
              <p:tags r:id="rId13"/>
            </p:custDataLst>
            <p:extLst>
              <p:ext uri="{D42A27DB-BD31-4B8C-83A1-F6EECF244321}">
                <p14:modId xmlns:p14="http://schemas.microsoft.com/office/powerpoint/2010/main" val="384876454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8" name="Object 7" hidden="1">
                        <a:extLst>
                          <a:ext uri="{FF2B5EF4-FFF2-40B4-BE49-F238E27FC236}">
                            <a16:creationId xmlns:a16="http://schemas.microsoft.com/office/drawing/2014/main" id="{CB05C52C-DEA0-61D7-A069-18655C3078D9}"/>
                          </a:ext>
                        </a:extLst>
                      </p:cNvPr>
                      <p:cNvPicPr/>
                      <p:nvPr/>
                    </p:nvPicPr>
                    <p:blipFill>
                      <a:blip r:embed="rId15"/>
                      <a:stretch>
                        <a:fillRect/>
                      </a:stretch>
                    </p:blipFill>
                    <p:spPr>
                      <a:xfrm>
                        <a:off x="1191" y="1588"/>
                        <a:ext cx="1191"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E1DECFD-E839-A68D-F227-FE89FC3D7AC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1DF28B-4BB2-CE19-3CA5-B277DA2758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B9BF-33A0-D812-2FE2-33A89FD9753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4A83F25-7E2F-8013-BB2B-9064FD7D97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1975C2-DCE8-36CA-C692-EC18C6816D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837A7-8728-45FE-9E6F-23E024237746}" type="slidenum">
              <a:rPr lang="en-US" smtClean="0"/>
              <a:t>‹#›</a:t>
            </a:fld>
            <a:endParaRPr lang="en-US"/>
          </a:p>
        </p:txBody>
      </p:sp>
    </p:spTree>
    <p:extLst>
      <p:ext uri="{BB962C8B-B14F-4D97-AF65-F5344CB8AC3E}">
        <p14:creationId xmlns:p14="http://schemas.microsoft.com/office/powerpoint/2010/main" val="40773333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73E9AA-1CEC-49C1-BF4B-3DA3BF72E290}"/>
              </a:ext>
            </a:extLst>
          </p:cNvPr>
          <p:cNvGraphicFramePr>
            <a:graphicFrameLocks noChangeAspect="1"/>
          </p:cNvGraphicFramePr>
          <p:nvPr userDrawn="1">
            <p:custDataLst>
              <p:tags r:id="rId19"/>
            </p:custDataLst>
            <p:extLst>
              <p:ext uri="{D42A27DB-BD31-4B8C-83A1-F6EECF244321}">
                <p14:modId xmlns:p14="http://schemas.microsoft.com/office/powerpoint/2010/main" val="240706616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6" progId="TCLayout.ActiveDocument.1">
                  <p:embed/>
                </p:oleObj>
              </mc:Choice>
              <mc:Fallback>
                <p:oleObj name="think-cell Slide" r:id="rId21" imgW="395" imgH="396" progId="TCLayout.ActiveDocument.1">
                  <p:embed/>
                  <p:pic>
                    <p:nvPicPr>
                      <p:cNvPr id="5" name="Object 4" hidden="1">
                        <a:extLst>
                          <a:ext uri="{FF2B5EF4-FFF2-40B4-BE49-F238E27FC236}">
                            <a16:creationId xmlns:a16="http://schemas.microsoft.com/office/drawing/2014/main" id="{9073E9AA-1CEC-49C1-BF4B-3DA3BF72E290}"/>
                          </a:ext>
                        </a:extLst>
                      </p:cNvPr>
                      <p:cNvPicPr/>
                      <p:nvPr/>
                    </p:nvPicPr>
                    <p:blipFill>
                      <a:blip r:embed="rId22"/>
                      <a:stretch>
                        <a:fillRect/>
                      </a:stretch>
                    </p:blipFill>
                    <p:spPr>
                      <a:xfrm>
                        <a:off x="1589"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1" y="26997"/>
            <a:ext cx="644407" cy="161583"/>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1050">
                <a:solidFill>
                  <a:srgbClr val="808080"/>
                </a:solidFill>
                <a:cs typeface="Arial" charset="0"/>
              </a:rPr>
              <a:t>TRACKER</a:t>
            </a:r>
          </a:p>
        </p:txBody>
      </p:sp>
      <p:sp>
        <p:nvSpPr>
          <p:cNvPr id="1032" name="McK 3. Unit of measure" hidden="1"/>
          <p:cNvSpPr txBox="1">
            <a:spLocks noChangeArrowheads="1"/>
          </p:cNvSpPr>
          <p:nvPr/>
        </p:nvSpPr>
        <p:spPr bwMode="auto">
          <a:xfrm>
            <a:off x="122255" y="542939"/>
            <a:ext cx="3729037" cy="161583"/>
          </a:xfrm>
          <a:prstGeom prst="rect">
            <a:avLst/>
          </a:prstGeom>
          <a:noFill/>
          <a:ln w="9525">
            <a:noFill/>
            <a:miter lim="800000"/>
            <a:headEnd/>
            <a:tailEnd/>
          </a:ln>
          <a:effectLst/>
        </p:spPr>
        <p:txBody>
          <a:bodyPr lIns="0" tIns="0" rIns="0" bIns="0">
            <a:spAutoFit/>
          </a:bodyPr>
          <a:lstStyle/>
          <a:p>
            <a:pPr defTabSz="684175" fontAlgn="base">
              <a:spcBef>
                <a:spcPct val="0"/>
              </a:spcBef>
              <a:spcAft>
                <a:spcPct val="0"/>
              </a:spcAft>
              <a:defRPr/>
            </a:pPr>
            <a:r>
              <a:rPr lang="en-US" sz="1050">
                <a:solidFill>
                  <a:srgbClr val="808080"/>
                </a:solidFill>
                <a:cs typeface="Arial" charset="0"/>
              </a:rPr>
              <a:t>Unit of measure</a:t>
            </a:r>
          </a:p>
        </p:txBody>
      </p:sp>
      <p:grpSp>
        <p:nvGrpSpPr>
          <p:cNvPr id="2" name="McK Slide Elements"/>
          <p:cNvGrpSpPr>
            <a:grpSpLocks/>
          </p:cNvGrpSpPr>
          <p:nvPr/>
        </p:nvGrpSpPr>
        <p:grpSpPr bwMode="auto">
          <a:xfrm>
            <a:off x="122255" y="6247618"/>
            <a:ext cx="8721725" cy="454452"/>
            <a:chOff x="75" y="3857"/>
            <a:chExt cx="5385" cy="281"/>
          </a:xfrm>
        </p:grpSpPr>
        <p:sp>
          <p:nvSpPr>
            <p:cNvPr id="1151" name="McK 4. Footnote" hidden="1"/>
            <p:cNvSpPr txBox="1">
              <a:spLocks noChangeArrowheads="1"/>
            </p:cNvSpPr>
            <p:nvPr/>
          </p:nvSpPr>
          <p:spPr bwMode="auto">
            <a:xfrm>
              <a:off x="75" y="3857"/>
              <a:ext cx="5385" cy="71"/>
            </a:xfrm>
            <a:prstGeom prst="rect">
              <a:avLst/>
            </a:prstGeom>
            <a:noFill/>
            <a:ln w="9525">
              <a:noFill/>
              <a:miter lim="800000"/>
              <a:headEnd/>
              <a:tailEnd/>
            </a:ln>
            <a:effectLst/>
          </p:spPr>
          <p:txBody>
            <a:bodyPr lIns="0" tIns="0" rIns="0" bIns="0" anchor="b">
              <a:spAutoFit/>
            </a:bodyPr>
            <a:lstStyle/>
            <a:p>
              <a:pPr marL="80063" indent="-80063" defTabSz="684175" fontAlgn="base">
                <a:spcBef>
                  <a:spcPct val="0"/>
                </a:spcBef>
                <a:spcAft>
                  <a:spcPct val="0"/>
                </a:spcAft>
                <a:defRPr/>
              </a:pPr>
              <a:r>
                <a:rPr lang="en-US" sz="750">
                  <a:solidFill>
                    <a:srgbClr val="000000"/>
                  </a:solidFill>
                  <a:cs typeface="Arial" charset="0"/>
                </a:rPr>
                <a:t>1 Footnote</a:t>
              </a:r>
            </a:p>
          </p:txBody>
        </p:sp>
        <p:sp>
          <p:nvSpPr>
            <p:cNvPr id="1154" name="McK 5. Source" hidden="1"/>
            <p:cNvSpPr>
              <a:spLocks noChangeArrowheads="1"/>
            </p:cNvSpPr>
            <p:nvPr/>
          </p:nvSpPr>
          <p:spPr bwMode="auto">
            <a:xfrm>
              <a:off x="75" y="4067"/>
              <a:ext cx="4323" cy="71"/>
            </a:xfrm>
            <a:prstGeom prst="rect">
              <a:avLst/>
            </a:prstGeom>
            <a:noFill/>
            <a:ln w="9525">
              <a:noFill/>
              <a:miter lim="800000"/>
              <a:headEnd/>
              <a:tailEnd/>
            </a:ln>
            <a:effectLst/>
          </p:spPr>
          <p:txBody>
            <a:bodyPr lIns="0" tIns="0" rIns="0" bIns="0" anchor="ctr">
              <a:spAutoFit/>
            </a:bodyPr>
            <a:lstStyle/>
            <a:p>
              <a:pPr marL="465822" indent="-465822" defTabSz="684175" fontAlgn="base">
                <a:spcBef>
                  <a:spcPct val="0"/>
                </a:spcBef>
                <a:spcAft>
                  <a:spcPct val="0"/>
                </a:spcAft>
                <a:tabLst>
                  <a:tab pos="468248" algn="l"/>
                </a:tabLst>
                <a:defRPr/>
              </a:pPr>
              <a:r>
                <a:rPr lang="en-US" sz="750">
                  <a:solidFill>
                    <a:srgbClr val="000000"/>
                  </a:solidFill>
                  <a:cs typeface="Arial" charset="0"/>
                </a:rPr>
                <a:t>SOURCE: Source</a:t>
              </a:r>
            </a:p>
          </p:txBody>
        </p:sp>
      </p:grpSp>
      <p:grpSp>
        <p:nvGrpSpPr>
          <p:cNvPr id="3" name="ACET" hidden="1"/>
          <p:cNvGrpSpPr>
            <a:grpSpLocks/>
          </p:cNvGrpSpPr>
          <p:nvPr/>
        </p:nvGrpSpPr>
        <p:grpSpPr bwMode="auto">
          <a:xfrm>
            <a:off x="1482730" y="1223449"/>
            <a:ext cx="4349719" cy="433697"/>
            <a:chOff x="915" y="755"/>
            <a:chExt cx="2686" cy="268"/>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55"/>
              <a:ext cx="2686" cy="26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fontAlgn="base">
                <a:spcBef>
                  <a:spcPct val="0"/>
                </a:spcBef>
                <a:spcAft>
                  <a:spcPct val="0"/>
                </a:spcAft>
                <a:defRPr/>
              </a:pPr>
              <a:r>
                <a:rPr lang="en-US" sz="1350" b="1">
                  <a:solidFill>
                    <a:srgbClr val="000000"/>
                  </a:solidFill>
                  <a:cs typeface="Arial" charset="0"/>
                </a:rPr>
                <a:t>Title</a:t>
              </a:r>
            </a:p>
            <a:p>
              <a:pPr fontAlgn="base">
                <a:spcBef>
                  <a:spcPct val="0"/>
                </a:spcBef>
                <a:spcAft>
                  <a:spcPct val="0"/>
                </a:spcAft>
                <a:defRPr/>
              </a:pPr>
              <a:r>
                <a:rPr lang="en-US" sz="1350">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7" y="1990747"/>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5" y="6246048"/>
            <a:ext cx="8721725" cy="454425"/>
            <a:chOff x="75" y="3856"/>
            <a:chExt cx="5385" cy="281"/>
          </a:xfrm>
        </p:grpSpPr>
        <p:sp>
          <p:nvSpPr>
            <p:cNvPr id="14" name="McK 4. Footnote" hidden="1"/>
            <p:cNvSpPr txBox="1">
              <a:spLocks noChangeArrowheads="1"/>
            </p:cNvSpPr>
            <p:nvPr/>
          </p:nvSpPr>
          <p:spPr bwMode="auto">
            <a:xfrm>
              <a:off x="75" y="3856"/>
              <a:ext cx="5385" cy="71"/>
            </a:xfrm>
            <a:prstGeom prst="rect">
              <a:avLst/>
            </a:prstGeom>
            <a:noFill/>
            <a:ln w="9525">
              <a:noFill/>
              <a:miter lim="800000"/>
              <a:headEnd/>
              <a:tailEnd/>
            </a:ln>
            <a:effectLst/>
          </p:spPr>
          <p:txBody>
            <a:bodyPr lIns="0" tIns="0" rIns="0" bIns="0" anchor="b">
              <a:spAutoFit/>
            </a:bodyPr>
            <a:lstStyle/>
            <a:p>
              <a:pPr marL="80020" indent="-80020" defTabSz="683810" fontAlgn="base">
                <a:spcBef>
                  <a:spcPct val="0"/>
                </a:spcBef>
                <a:spcAft>
                  <a:spcPct val="0"/>
                </a:spcAft>
                <a:defRPr/>
              </a:pPr>
              <a:r>
                <a:rPr lang="en-US" sz="750">
                  <a:solidFill>
                    <a:srgbClr val="000000"/>
                  </a:solidFill>
                  <a:cs typeface="Arial" charset="0"/>
                </a:rPr>
                <a:t>1 Footnote</a:t>
              </a:r>
            </a:p>
          </p:txBody>
        </p:sp>
        <p:sp>
          <p:nvSpPr>
            <p:cNvPr id="15" name="McK 5. Source" hidden="1"/>
            <p:cNvSpPr>
              <a:spLocks noChangeArrowheads="1"/>
            </p:cNvSpPr>
            <p:nvPr/>
          </p:nvSpPr>
          <p:spPr bwMode="auto">
            <a:xfrm>
              <a:off x="75" y="4066"/>
              <a:ext cx="4323" cy="71"/>
            </a:xfrm>
            <a:prstGeom prst="rect">
              <a:avLst/>
            </a:prstGeom>
            <a:noFill/>
            <a:ln w="9525">
              <a:noFill/>
              <a:miter lim="800000"/>
              <a:headEnd/>
              <a:tailEnd/>
            </a:ln>
            <a:effectLst/>
          </p:spPr>
          <p:txBody>
            <a:bodyPr lIns="0" tIns="0" rIns="0" bIns="0" anchor="ctr">
              <a:spAutoFit/>
            </a:bodyPr>
            <a:lstStyle/>
            <a:p>
              <a:pPr marL="465573" indent="-465573" defTabSz="683810" fontAlgn="base">
                <a:spcBef>
                  <a:spcPct val="0"/>
                </a:spcBef>
                <a:spcAft>
                  <a:spcPct val="0"/>
                </a:spcAft>
                <a:tabLst>
                  <a:tab pos="467997" algn="l"/>
                </a:tabLst>
                <a:defRPr/>
              </a:pPr>
              <a:r>
                <a:rPr lang="en-US" sz="75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sp>
        <p:nvSpPr>
          <p:cNvPr id="18" name="SlideLogoSeparator"/>
          <p:cNvSpPr>
            <a:spLocks noChangeArrowheads="1"/>
          </p:cNvSpPr>
          <p:nvPr>
            <p:custDataLst>
              <p:tags r:id="rId20"/>
            </p:custDataLst>
          </p:nvPr>
        </p:nvSpPr>
        <p:spPr bwMode="gray">
          <a:xfrm>
            <a:off x="8732269" y="6627396"/>
            <a:ext cx="30458" cy="138499"/>
          </a:xfrm>
          <a:prstGeom prst="rect">
            <a:avLst/>
          </a:prstGeom>
          <a:noFill/>
          <a:ln w="9525">
            <a:noFill/>
            <a:miter lim="800000"/>
            <a:headEnd/>
            <a:tailEnd/>
          </a:ln>
          <a:effectLst/>
        </p:spPr>
        <p:txBody>
          <a:bodyPr wrap="none" lIns="0" tIns="0" rIns="0" bIns="0" anchor="ctr">
            <a:spAutoFit/>
          </a:bodyPr>
          <a:lstStyle/>
          <a:p>
            <a:pPr algn="r" defTabSz="670801" fontAlgn="base">
              <a:spcBef>
                <a:spcPct val="0"/>
              </a:spcBef>
              <a:spcAft>
                <a:spcPct val="0"/>
              </a:spcAft>
              <a:defRPr/>
            </a:pPr>
            <a:r>
              <a:rPr lang="en-GB" sz="900">
                <a:solidFill>
                  <a:srgbClr val="000000"/>
                </a:solidFill>
                <a:cs typeface="Arial" charset="0"/>
              </a:rPr>
              <a:t>|</a:t>
            </a:r>
          </a:p>
        </p:txBody>
      </p:sp>
      <p:pic>
        <p:nvPicPr>
          <p:cNvPr id="1040" name="Picture 16">
            <a:extLst>
              <a:ext uri="{FF2B5EF4-FFF2-40B4-BE49-F238E27FC236}">
                <a16:creationId xmlns:a16="http://schemas.microsoft.com/office/drawing/2014/main" id="{20D7B0DE-E2EF-4C9A-8063-C7E9DA661DC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039292"/>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Lst>
  <p:hf hdr="0" ftr="0" dt="0"/>
  <p:txStyles>
    <p:titleStyle>
      <a:lvl1pPr algn="l" defTabSz="683785" rtl="0" eaLnBrk="1" fontAlgn="base" hangingPunct="1">
        <a:spcBef>
          <a:spcPct val="0"/>
        </a:spcBef>
        <a:spcAft>
          <a:spcPct val="0"/>
        </a:spcAft>
        <a:defRPr sz="1500" b="1">
          <a:solidFill>
            <a:srgbClr val="336600"/>
          </a:solidFill>
          <a:latin typeface="+mj-lt"/>
          <a:ea typeface="+mj-ea"/>
          <a:cs typeface="+mj-cs"/>
        </a:defRPr>
      </a:lvl1pPr>
      <a:lvl2pPr algn="l" defTabSz="683785" rtl="0" eaLnBrk="1" fontAlgn="base" hangingPunct="1">
        <a:spcBef>
          <a:spcPct val="0"/>
        </a:spcBef>
        <a:spcAft>
          <a:spcPct val="0"/>
        </a:spcAft>
        <a:defRPr sz="1500" b="1">
          <a:solidFill>
            <a:srgbClr val="336600"/>
          </a:solidFill>
          <a:latin typeface="Arial" charset="0"/>
        </a:defRPr>
      </a:lvl2pPr>
      <a:lvl3pPr algn="l" defTabSz="683785" rtl="0" eaLnBrk="1" fontAlgn="base" hangingPunct="1">
        <a:spcBef>
          <a:spcPct val="0"/>
        </a:spcBef>
        <a:spcAft>
          <a:spcPct val="0"/>
        </a:spcAft>
        <a:defRPr sz="1500" b="1">
          <a:solidFill>
            <a:srgbClr val="336600"/>
          </a:solidFill>
          <a:latin typeface="Arial" charset="0"/>
        </a:defRPr>
      </a:lvl3pPr>
      <a:lvl4pPr algn="l" defTabSz="683785" rtl="0" eaLnBrk="1" fontAlgn="base" hangingPunct="1">
        <a:spcBef>
          <a:spcPct val="0"/>
        </a:spcBef>
        <a:spcAft>
          <a:spcPct val="0"/>
        </a:spcAft>
        <a:defRPr sz="1500" b="1">
          <a:solidFill>
            <a:srgbClr val="336600"/>
          </a:solidFill>
          <a:latin typeface="Arial" charset="0"/>
        </a:defRPr>
      </a:lvl4pPr>
      <a:lvl5pPr algn="l" defTabSz="683785" rtl="0" eaLnBrk="1" fontAlgn="base" hangingPunct="1">
        <a:spcBef>
          <a:spcPct val="0"/>
        </a:spcBef>
        <a:spcAft>
          <a:spcPct val="0"/>
        </a:spcAft>
        <a:defRPr sz="1500" b="1">
          <a:solidFill>
            <a:srgbClr val="336600"/>
          </a:solidFill>
          <a:latin typeface="Arial" charset="0"/>
        </a:defRPr>
      </a:lvl5pPr>
      <a:lvl6pPr marL="349367" algn="l" defTabSz="684175" rtl="0" eaLnBrk="1" fontAlgn="base" hangingPunct="1">
        <a:spcBef>
          <a:spcPct val="0"/>
        </a:spcBef>
        <a:spcAft>
          <a:spcPct val="0"/>
        </a:spcAft>
        <a:defRPr sz="1500" b="1">
          <a:solidFill>
            <a:srgbClr val="336600"/>
          </a:solidFill>
          <a:latin typeface="Arial" charset="0"/>
        </a:defRPr>
      </a:lvl6pPr>
      <a:lvl7pPr marL="698730" algn="l" defTabSz="684175" rtl="0" eaLnBrk="1" fontAlgn="base" hangingPunct="1">
        <a:spcBef>
          <a:spcPct val="0"/>
        </a:spcBef>
        <a:spcAft>
          <a:spcPct val="0"/>
        </a:spcAft>
        <a:defRPr sz="1500" b="1">
          <a:solidFill>
            <a:srgbClr val="336600"/>
          </a:solidFill>
          <a:latin typeface="Arial" charset="0"/>
        </a:defRPr>
      </a:lvl7pPr>
      <a:lvl8pPr marL="1048097" algn="l" defTabSz="684175" rtl="0" eaLnBrk="1" fontAlgn="base" hangingPunct="1">
        <a:spcBef>
          <a:spcPct val="0"/>
        </a:spcBef>
        <a:spcAft>
          <a:spcPct val="0"/>
        </a:spcAft>
        <a:defRPr sz="1500" b="1">
          <a:solidFill>
            <a:srgbClr val="336600"/>
          </a:solidFill>
          <a:latin typeface="Arial" charset="0"/>
        </a:defRPr>
      </a:lvl8pPr>
      <a:lvl9pPr marL="1397464" algn="l" defTabSz="684175" rtl="0" eaLnBrk="1" fontAlgn="base" hangingPunct="1">
        <a:spcBef>
          <a:spcPct val="0"/>
        </a:spcBef>
        <a:spcAft>
          <a:spcPct val="0"/>
        </a:spcAft>
        <a:defRPr sz="1500" b="1">
          <a:solidFill>
            <a:srgbClr val="336600"/>
          </a:solidFill>
          <a:latin typeface="Arial" charset="0"/>
        </a:defRPr>
      </a:lvl9pPr>
    </p:titleStyle>
    <p:body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p:bodyStyle>
    <p:otherStyle>
      <a:defPPr>
        <a:defRPr lang="en-US"/>
      </a:defPPr>
      <a:lvl1pPr marL="0" algn="l" defTabSz="698730" rtl="0" eaLnBrk="1" latinLnBrk="0" hangingPunct="1">
        <a:defRPr sz="1350" kern="1200">
          <a:solidFill>
            <a:schemeClr val="tx1"/>
          </a:solidFill>
          <a:latin typeface="+mn-lt"/>
          <a:ea typeface="+mn-ea"/>
          <a:cs typeface="+mn-cs"/>
        </a:defRPr>
      </a:lvl1pPr>
      <a:lvl2pPr marL="349367" algn="l" defTabSz="698730" rtl="0" eaLnBrk="1" latinLnBrk="0" hangingPunct="1">
        <a:defRPr sz="1350" kern="1200">
          <a:solidFill>
            <a:schemeClr val="tx1"/>
          </a:solidFill>
          <a:latin typeface="+mn-lt"/>
          <a:ea typeface="+mn-ea"/>
          <a:cs typeface="+mn-cs"/>
        </a:defRPr>
      </a:lvl2pPr>
      <a:lvl3pPr marL="698730" algn="l" defTabSz="698730" rtl="0" eaLnBrk="1" latinLnBrk="0" hangingPunct="1">
        <a:defRPr sz="1350" kern="1200">
          <a:solidFill>
            <a:schemeClr val="tx1"/>
          </a:solidFill>
          <a:latin typeface="+mn-lt"/>
          <a:ea typeface="+mn-ea"/>
          <a:cs typeface="+mn-cs"/>
        </a:defRPr>
      </a:lvl3pPr>
      <a:lvl4pPr marL="1048097" algn="l" defTabSz="698730" rtl="0" eaLnBrk="1" latinLnBrk="0" hangingPunct="1">
        <a:defRPr sz="1350" kern="1200">
          <a:solidFill>
            <a:schemeClr val="tx1"/>
          </a:solidFill>
          <a:latin typeface="+mn-lt"/>
          <a:ea typeface="+mn-ea"/>
          <a:cs typeface="+mn-cs"/>
        </a:defRPr>
      </a:lvl4pPr>
      <a:lvl5pPr marL="1397464" algn="l" defTabSz="698730" rtl="0" eaLnBrk="1" latinLnBrk="0" hangingPunct="1">
        <a:defRPr sz="1350" kern="1200">
          <a:solidFill>
            <a:schemeClr val="tx1"/>
          </a:solidFill>
          <a:latin typeface="+mn-lt"/>
          <a:ea typeface="+mn-ea"/>
          <a:cs typeface="+mn-cs"/>
        </a:defRPr>
      </a:lvl5pPr>
      <a:lvl6pPr marL="1746829" algn="l" defTabSz="698730" rtl="0" eaLnBrk="1" latinLnBrk="0" hangingPunct="1">
        <a:defRPr sz="1350" kern="1200">
          <a:solidFill>
            <a:schemeClr val="tx1"/>
          </a:solidFill>
          <a:latin typeface="+mn-lt"/>
          <a:ea typeface="+mn-ea"/>
          <a:cs typeface="+mn-cs"/>
        </a:defRPr>
      </a:lvl6pPr>
      <a:lvl7pPr marL="2096195" algn="l" defTabSz="698730" rtl="0" eaLnBrk="1" latinLnBrk="0" hangingPunct="1">
        <a:defRPr sz="1350" kern="1200">
          <a:solidFill>
            <a:schemeClr val="tx1"/>
          </a:solidFill>
          <a:latin typeface="+mn-lt"/>
          <a:ea typeface="+mn-ea"/>
          <a:cs typeface="+mn-cs"/>
        </a:defRPr>
      </a:lvl7pPr>
      <a:lvl8pPr marL="2445560" algn="l" defTabSz="698730" rtl="0" eaLnBrk="1" latinLnBrk="0" hangingPunct="1">
        <a:defRPr sz="1350" kern="1200">
          <a:solidFill>
            <a:schemeClr val="tx1"/>
          </a:solidFill>
          <a:latin typeface="+mn-lt"/>
          <a:ea typeface="+mn-ea"/>
          <a:cs typeface="+mn-cs"/>
        </a:defRPr>
      </a:lvl8pPr>
      <a:lvl9pPr marL="2794922" algn="l" defTabSz="69873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6"/>
            </p:custDataLst>
            <p:extLst>
              <p:ext uri="{D42A27DB-BD31-4B8C-83A1-F6EECF244321}">
                <p14:modId xmlns:p14="http://schemas.microsoft.com/office/powerpoint/2010/main" val="50508200"/>
              </p:ext>
            </p:extLst>
          </p:nvPr>
        </p:nvGraphicFramePr>
        <p:xfrm>
          <a:off x="1593" y="1598"/>
          <a:ext cx="1587" cy="1587"/>
        </p:xfrm>
        <a:graphic>
          <a:graphicData uri="http://schemas.openxmlformats.org/presentationml/2006/ole">
            <mc:AlternateContent xmlns:mc="http://schemas.openxmlformats.org/markup-compatibility/2006">
              <mc:Choice xmlns:v="urn:schemas-microsoft-com:vml" Requires="v">
                <p:oleObj name="think-cell Slide" r:id="rId18" imgW="360" imgH="360" progId="TCLayout.ActiveDocument.1">
                  <p:embed/>
                </p:oleObj>
              </mc:Choice>
              <mc:Fallback>
                <p:oleObj name="think-cell Slide" r:id="rId18" imgW="360" imgH="360" progId="TCLayout.ActiveDocument.1">
                  <p:embed/>
                  <p:pic>
                    <p:nvPicPr>
                      <p:cNvPr id="16" name="Object 15"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3" y="159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6" name="McK 1. On-page tracker" hidden="1"/>
          <p:cNvSpPr>
            <a:spLocks noChangeArrowheads="1"/>
          </p:cNvSpPr>
          <p:nvPr/>
        </p:nvSpPr>
        <p:spPr bwMode="auto">
          <a:xfrm>
            <a:off x="122240" y="26996"/>
            <a:ext cx="859210" cy="215444"/>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1400" dirty="0">
                <a:solidFill>
                  <a:srgbClr val="808080"/>
                </a:solidFill>
                <a:cs typeface="Arial" charset="0"/>
              </a:rPr>
              <a:t>TRACKER</a:t>
            </a:r>
          </a:p>
        </p:txBody>
      </p:sp>
      <p:sp>
        <p:nvSpPr>
          <p:cNvPr id="1032" name="McK 3. Unit of measure" hidden="1"/>
          <p:cNvSpPr txBox="1">
            <a:spLocks noChangeArrowheads="1"/>
          </p:cNvSpPr>
          <p:nvPr/>
        </p:nvSpPr>
        <p:spPr bwMode="auto">
          <a:xfrm>
            <a:off x="122251" y="542931"/>
            <a:ext cx="3729037" cy="219075"/>
          </a:xfrm>
          <a:prstGeom prst="rect">
            <a:avLst/>
          </a:prstGeom>
          <a:noFill/>
          <a:ln w="9525">
            <a:noFill/>
            <a:miter lim="800000"/>
            <a:headEnd/>
            <a:tailEnd/>
          </a:ln>
          <a:effectLst/>
        </p:spPr>
        <p:txBody>
          <a:bodyPr lIns="0" tIns="0" rIns="0" bIns="0">
            <a:spAutoFit/>
          </a:bodyPr>
          <a:lstStyle/>
          <a:p>
            <a:pPr defTabSz="912233" fontAlgn="base">
              <a:spcBef>
                <a:spcPct val="0"/>
              </a:spcBef>
              <a:spcAft>
                <a:spcPct val="0"/>
              </a:spcAft>
              <a:defRPr/>
            </a:pPr>
            <a:r>
              <a:rPr lang="en-US" sz="1400" dirty="0">
                <a:solidFill>
                  <a:srgbClr val="808080"/>
                </a:solidFill>
                <a:cs typeface="Arial" charset="0"/>
              </a:rPr>
              <a:t>Unit of measure</a:t>
            </a:r>
          </a:p>
        </p:txBody>
      </p:sp>
      <p:grpSp>
        <p:nvGrpSpPr>
          <p:cNvPr id="2" name="McK Slide Elements"/>
          <p:cNvGrpSpPr>
            <a:grpSpLocks/>
          </p:cNvGrpSpPr>
          <p:nvPr/>
        </p:nvGrpSpPr>
        <p:grpSpPr bwMode="auto">
          <a:xfrm>
            <a:off x="122251" y="6203952"/>
            <a:ext cx="8721725" cy="520760"/>
            <a:chOff x="75" y="3830"/>
            <a:chExt cx="5385" cy="322"/>
          </a:xfrm>
        </p:grpSpPr>
        <p:sp>
          <p:nvSpPr>
            <p:cNvPr id="1151" name="McK 4. Footnote" hidden="1"/>
            <p:cNvSpPr txBox="1">
              <a:spLocks noChangeArrowheads="1"/>
            </p:cNvSpPr>
            <p:nvPr userDrawn="1"/>
          </p:nvSpPr>
          <p:spPr bwMode="auto">
            <a:xfrm>
              <a:off x="75" y="3830"/>
              <a:ext cx="5385" cy="98"/>
            </a:xfrm>
            <a:prstGeom prst="rect">
              <a:avLst/>
            </a:prstGeom>
            <a:noFill/>
            <a:ln w="9525">
              <a:noFill/>
              <a:miter lim="800000"/>
              <a:headEnd/>
              <a:tailEnd/>
            </a:ln>
            <a:effectLst/>
          </p:spPr>
          <p:txBody>
            <a:bodyPr lIns="0" tIns="0" rIns="0" bIns="0" anchor="b">
              <a:spAutoFit/>
            </a:bodyPr>
            <a:lstStyle/>
            <a:p>
              <a:pPr marL="106750" indent="-106750" defTabSz="912233" fontAlgn="base">
                <a:spcBef>
                  <a:spcPct val="0"/>
                </a:spcBef>
                <a:spcAft>
                  <a:spcPct val="0"/>
                </a:spcAft>
                <a:defRPr/>
              </a:pPr>
              <a:r>
                <a:rPr lang="en-US" sz="1000" dirty="0">
                  <a:solidFill>
                    <a:srgbClr val="000000"/>
                  </a:solidFill>
                  <a:cs typeface="Arial" charset="0"/>
                </a:rPr>
                <a:t>1 Footnote</a:t>
              </a:r>
            </a:p>
          </p:txBody>
        </p:sp>
        <p:sp>
          <p:nvSpPr>
            <p:cNvPr id="1154" name="McK 5. Source" hidden="1"/>
            <p:cNvSpPr>
              <a:spLocks noChangeArrowheads="1"/>
            </p:cNvSpPr>
            <p:nvPr userDrawn="1"/>
          </p:nvSpPr>
          <p:spPr bwMode="auto">
            <a:xfrm>
              <a:off x="75" y="4054"/>
              <a:ext cx="4323" cy="98"/>
            </a:xfrm>
            <a:prstGeom prst="rect">
              <a:avLst/>
            </a:prstGeom>
            <a:noFill/>
            <a:ln w="9525">
              <a:noFill/>
              <a:miter lim="800000"/>
              <a:headEnd/>
              <a:tailEnd/>
            </a:ln>
            <a:effectLst/>
          </p:spPr>
          <p:txBody>
            <a:bodyPr lIns="0" tIns="0" rIns="0" bIns="0" anchor="ctr">
              <a:spAutoFit/>
            </a:bodyPr>
            <a:lstStyle/>
            <a:p>
              <a:pPr marL="621096" indent="-621096" defTabSz="912233" fontAlgn="base">
                <a:spcBef>
                  <a:spcPct val="0"/>
                </a:spcBef>
                <a:spcAft>
                  <a:spcPct val="0"/>
                </a:spcAft>
                <a:tabLst>
                  <a:tab pos="624330" algn="l"/>
                </a:tabLst>
                <a:defRPr/>
              </a:pPr>
              <a:r>
                <a:rPr lang="en-US" sz="1000" dirty="0">
                  <a:solidFill>
                    <a:srgbClr val="000000"/>
                  </a:solidFill>
                  <a:cs typeface="Arial" charset="0"/>
                </a:rPr>
                <a:t>SOURCE: Source</a:t>
              </a:r>
            </a:p>
          </p:txBody>
        </p:sp>
      </p:grpSp>
      <p:grpSp>
        <p:nvGrpSpPr>
          <p:cNvPr id="3" name="ACET" hidden="1"/>
          <p:cNvGrpSpPr>
            <a:grpSpLocks/>
          </p:cNvGrpSpPr>
          <p:nvPr/>
        </p:nvGrpSpPr>
        <p:grpSpPr bwMode="auto">
          <a:xfrm>
            <a:off x="1482726" y="1072943"/>
            <a:ext cx="4349719" cy="584197"/>
            <a:chOff x="915" y="662"/>
            <a:chExt cx="2686" cy="361"/>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2"/>
              <a:ext cx="2686" cy="361"/>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fontAlgn="base">
                <a:spcBef>
                  <a:spcPct val="0"/>
                </a:spcBef>
                <a:spcAft>
                  <a:spcPct val="0"/>
                </a:spcAft>
                <a:defRPr/>
              </a:pPr>
              <a:r>
                <a:rPr lang="en-US" b="1" dirty="0">
                  <a:solidFill>
                    <a:srgbClr val="000000"/>
                  </a:solidFill>
                  <a:cs typeface="Arial" charset="0"/>
                </a:rPr>
                <a:t>Title</a:t>
              </a:r>
            </a:p>
            <a:p>
              <a:pPr fontAlgn="base">
                <a:spcBef>
                  <a:spcPct val="0"/>
                </a:spcBef>
                <a:spcAft>
                  <a:spcPct val="0"/>
                </a:spcAft>
                <a:defRPr/>
              </a:pPr>
              <a:r>
                <a:rPr lang="en-US" dirty="0">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3" y="1990739"/>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1" y="6202376"/>
            <a:ext cx="8721725" cy="520729"/>
            <a:chOff x="75" y="3829"/>
            <a:chExt cx="5385" cy="322"/>
          </a:xfrm>
        </p:grpSpPr>
        <p:sp>
          <p:nvSpPr>
            <p:cNvPr id="14" name="McK 4. Footnote" hidden="1"/>
            <p:cNvSpPr txBox="1">
              <a:spLocks noChangeArrowheads="1"/>
            </p:cNvSpPr>
            <p:nvPr userDrawn="1"/>
          </p:nvSpPr>
          <p:spPr bwMode="auto">
            <a:xfrm>
              <a:off x="75" y="3829"/>
              <a:ext cx="5385" cy="98"/>
            </a:xfrm>
            <a:prstGeom prst="rect">
              <a:avLst/>
            </a:prstGeom>
            <a:noFill/>
            <a:ln w="9525">
              <a:noFill/>
              <a:miter lim="800000"/>
              <a:headEnd/>
              <a:tailEnd/>
            </a:ln>
            <a:effectLst/>
          </p:spPr>
          <p:txBody>
            <a:bodyPr lIns="0" tIns="0" rIns="0" bIns="0" anchor="b">
              <a:spAutoFit/>
            </a:bodyPr>
            <a:lstStyle/>
            <a:p>
              <a:pPr marL="106693" indent="-106693" defTabSz="911747" fontAlgn="base">
                <a:spcBef>
                  <a:spcPct val="0"/>
                </a:spcBef>
                <a:spcAft>
                  <a:spcPct val="0"/>
                </a:spcAft>
                <a:defRPr/>
              </a:pPr>
              <a:r>
                <a:rPr lang="en-US" sz="1000" dirty="0">
                  <a:solidFill>
                    <a:srgbClr val="000000"/>
                  </a:solidFill>
                  <a:cs typeface="Arial" charset="0"/>
                </a:rPr>
                <a:t>1 Footnote</a:t>
              </a:r>
            </a:p>
          </p:txBody>
        </p:sp>
        <p:sp>
          <p:nvSpPr>
            <p:cNvPr id="15" name="McK 5. Source" hidden="1"/>
            <p:cNvSpPr>
              <a:spLocks noChangeArrowheads="1"/>
            </p:cNvSpPr>
            <p:nvPr userDrawn="1"/>
          </p:nvSpPr>
          <p:spPr bwMode="auto">
            <a:xfrm>
              <a:off x="75" y="4053"/>
              <a:ext cx="4323" cy="98"/>
            </a:xfrm>
            <a:prstGeom prst="rect">
              <a:avLst/>
            </a:prstGeom>
            <a:noFill/>
            <a:ln w="9525">
              <a:noFill/>
              <a:miter lim="800000"/>
              <a:headEnd/>
              <a:tailEnd/>
            </a:ln>
            <a:effectLst/>
          </p:spPr>
          <p:txBody>
            <a:bodyPr lIns="0" tIns="0" rIns="0" bIns="0" anchor="ctr">
              <a:spAutoFit/>
            </a:bodyPr>
            <a:lstStyle/>
            <a:p>
              <a:pPr marL="620764" indent="-620764" defTabSz="911747" fontAlgn="base">
                <a:spcBef>
                  <a:spcPct val="0"/>
                </a:spcBef>
                <a:spcAft>
                  <a:spcPct val="0"/>
                </a:spcAft>
                <a:tabLst>
                  <a:tab pos="623996" algn="l"/>
                </a:tabLst>
                <a:defRPr/>
              </a:pPr>
              <a:r>
                <a:rPr lang="en-US" sz="1000" dirty="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dirty="0">
                <a:cs typeface="Arial" charset="0"/>
              </a:rPr>
              <a:t> </a:t>
            </a:r>
          </a:p>
        </p:txBody>
      </p:sp>
      <p:sp>
        <p:nvSpPr>
          <p:cNvPr id="18" name="SlideLogoSeparator"/>
          <p:cNvSpPr>
            <a:spLocks noChangeArrowheads="1"/>
          </p:cNvSpPr>
          <p:nvPr>
            <p:custDataLst>
              <p:tags r:id="rId17"/>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401" fontAlgn="base">
              <a:spcBef>
                <a:spcPct val="0"/>
              </a:spcBef>
              <a:spcAft>
                <a:spcPct val="0"/>
              </a:spcAft>
              <a:defRPr/>
            </a:pPr>
            <a:r>
              <a:rPr lang="en-GB" sz="1200" dirty="0">
                <a:solidFill>
                  <a:srgbClr val="000000"/>
                </a:solidFill>
                <a:cs typeface="Arial" charset="0"/>
              </a:rPr>
              <a:t>|</a:t>
            </a:r>
          </a:p>
        </p:txBody>
      </p:sp>
    </p:spTree>
    <p:extLst>
      <p:ext uri="{BB962C8B-B14F-4D97-AF65-F5344CB8AC3E}">
        <p14:creationId xmlns:p14="http://schemas.microsoft.com/office/powerpoint/2010/main" val="212651667"/>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Lst>
  <p:hf hdr="0" ftr="0" dt="0"/>
  <p:txStyles>
    <p:title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p:titleStyle>
    <p:body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40" rtl="0" eaLnBrk="1" latinLnBrk="0" hangingPunct="1">
        <a:defRPr sz="1800" kern="1200">
          <a:solidFill>
            <a:schemeClr val="tx1"/>
          </a:solidFill>
          <a:latin typeface="+mn-lt"/>
          <a:ea typeface="+mn-ea"/>
          <a:cs typeface="+mn-cs"/>
        </a:defRPr>
      </a:lvl1pPr>
      <a:lvl2pPr marL="465822" algn="l" defTabSz="931640" rtl="0" eaLnBrk="1" latinLnBrk="0" hangingPunct="1">
        <a:defRPr sz="1800" kern="1200">
          <a:solidFill>
            <a:schemeClr val="tx1"/>
          </a:solidFill>
          <a:latin typeface="+mn-lt"/>
          <a:ea typeface="+mn-ea"/>
          <a:cs typeface="+mn-cs"/>
        </a:defRPr>
      </a:lvl2pPr>
      <a:lvl3pPr marL="931640" algn="l" defTabSz="931640" rtl="0" eaLnBrk="1" latinLnBrk="0" hangingPunct="1">
        <a:defRPr sz="1800" kern="1200">
          <a:solidFill>
            <a:schemeClr val="tx1"/>
          </a:solidFill>
          <a:latin typeface="+mn-lt"/>
          <a:ea typeface="+mn-ea"/>
          <a:cs typeface="+mn-cs"/>
        </a:defRPr>
      </a:lvl3pPr>
      <a:lvl4pPr marL="1397463" algn="l" defTabSz="931640" rtl="0" eaLnBrk="1" latinLnBrk="0" hangingPunct="1">
        <a:defRPr sz="1800" kern="1200">
          <a:solidFill>
            <a:schemeClr val="tx1"/>
          </a:solidFill>
          <a:latin typeface="+mn-lt"/>
          <a:ea typeface="+mn-ea"/>
          <a:cs typeface="+mn-cs"/>
        </a:defRPr>
      </a:lvl4pPr>
      <a:lvl5pPr marL="1863285" algn="l" defTabSz="931640" rtl="0" eaLnBrk="1" latinLnBrk="0" hangingPunct="1">
        <a:defRPr sz="1800" kern="1200">
          <a:solidFill>
            <a:schemeClr val="tx1"/>
          </a:solidFill>
          <a:latin typeface="+mn-lt"/>
          <a:ea typeface="+mn-ea"/>
          <a:cs typeface="+mn-cs"/>
        </a:defRPr>
      </a:lvl5pPr>
      <a:lvl6pPr marL="2329105" algn="l" defTabSz="931640" rtl="0" eaLnBrk="1" latinLnBrk="0" hangingPunct="1">
        <a:defRPr sz="1800" kern="1200">
          <a:solidFill>
            <a:schemeClr val="tx1"/>
          </a:solidFill>
          <a:latin typeface="+mn-lt"/>
          <a:ea typeface="+mn-ea"/>
          <a:cs typeface="+mn-cs"/>
        </a:defRPr>
      </a:lvl6pPr>
      <a:lvl7pPr marL="2794926" algn="l" defTabSz="931640" rtl="0" eaLnBrk="1" latinLnBrk="0" hangingPunct="1">
        <a:defRPr sz="1800" kern="1200">
          <a:solidFill>
            <a:schemeClr val="tx1"/>
          </a:solidFill>
          <a:latin typeface="+mn-lt"/>
          <a:ea typeface="+mn-ea"/>
          <a:cs typeface="+mn-cs"/>
        </a:defRPr>
      </a:lvl7pPr>
      <a:lvl8pPr marL="3260746" algn="l" defTabSz="931640" rtl="0" eaLnBrk="1" latinLnBrk="0" hangingPunct="1">
        <a:defRPr sz="1800" kern="1200">
          <a:solidFill>
            <a:schemeClr val="tx1"/>
          </a:solidFill>
          <a:latin typeface="+mn-lt"/>
          <a:ea typeface="+mn-ea"/>
          <a:cs typeface="+mn-cs"/>
        </a:defRPr>
      </a:lvl8pPr>
      <a:lvl9pPr marL="3726563" algn="l" defTabSz="9316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619368-BF39-7A20-5382-F08F302ED620}"/>
              </a:ext>
            </a:extLst>
          </p:cNvPr>
          <p:cNvGraphicFramePr>
            <a:graphicFrameLocks noChangeAspect="1"/>
          </p:cNvGraphicFramePr>
          <p:nvPr userDrawn="1">
            <p:custDataLst>
              <p:tags r:id="rId7"/>
            </p:custDataLst>
            <p:extLst>
              <p:ext uri="{D42A27DB-BD31-4B8C-83A1-F6EECF244321}">
                <p14:modId xmlns:p14="http://schemas.microsoft.com/office/powerpoint/2010/main" val="1217489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6" imgH="416" progId="TCLayout.ActiveDocument.1">
                  <p:embed/>
                </p:oleObj>
              </mc:Choice>
              <mc:Fallback>
                <p:oleObj name="think-cell Slide" r:id="rId8" imgW="416" imgH="41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135140" y="92963"/>
            <a:ext cx="8873718" cy="635000"/>
          </a:xfrm>
          <a:prstGeom prst="rect">
            <a:avLst/>
          </a:prstGeom>
        </p:spPr>
        <p:txBody>
          <a:bodyPr wrap="square" lIns="0" tIns="0" rIns="0" bIns="0">
            <a:spAutoFit/>
          </a:bodyPr>
          <a:lstStyle>
            <a:lvl1pPr>
              <a:defRPr sz="2000" b="1" i="0">
                <a:solidFill>
                  <a:srgbClr val="262902"/>
                </a:solidFill>
                <a:latin typeface="Arial"/>
                <a:cs typeface="Arial"/>
              </a:defRPr>
            </a:lvl1pPr>
          </a:lstStyle>
          <a:p>
            <a:endParaRPr/>
          </a:p>
        </p:txBody>
      </p:sp>
      <p:sp>
        <p:nvSpPr>
          <p:cNvPr id="3" name="Holder 3"/>
          <p:cNvSpPr>
            <a:spLocks noGrp="1"/>
          </p:cNvSpPr>
          <p:nvPr>
            <p:ph type="body" idx="1"/>
          </p:nvPr>
        </p:nvSpPr>
        <p:spPr>
          <a:xfrm>
            <a:off x="675610" y="1231900"/>
            <a:ext cx="7792779" cy="46126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881570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5409FE0-EE9F-A628-FA6A-4490B6E782B4}"/>
              </a:ext>
            </a:extLst>
          </p:cNvPr>
          <p:cNvGraphicFramePr>
            <a:graphicFrameLocks noChangeAspect="1"/>
          </p:cNvGraphicFramePr>
          <p:nvPr userDrawn="1">
            <p:custDataLst>
              <p:tags r:id="rId18"/>
            </p:custDataLst>
            <p:extLst>
              <p:ext uri="{D42A27DB-BD31-4B8C-83A1-F6EECF244321}">
                <p14:modId xmlns:p14="http://schemas.microsoft.com/office/powerpoint/2010/main" val="95457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15409FE0-EE9F-A628-FA6A-4490B6E782B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0" y="26996"/>
            <a:ext cx="859210" cy="215444"/>
          </a:xfrm>
          <a:prstGeom prst="rect">
            <a:avLst/>
          </a:prstGeom>
          <a:noFill/>
          <a:ln w="9525">
            <a:noFill/>
            <a:miter lim="800000"/>
            <a:headEnd/>
            <a:tailEnd/>
          </a:ln>
          <a:effectLst/>
        </p:spPr>
        <p:txBody>
          <a:bodyPr wrap="none" lIns="0" tIns="0" rIns="0" bIns="0">
            <a:spAutoFit/>
          </a:bodyPr>
          <a:lstStyle/>
          <a:p>
            <a:pPr defTabSz="457200" fontAlgn="base">
              <a:spcBef>
                <a:spcPct val="0"/>
              </a:spcBef>
              <a:spcAft>
                <a:spcPct val="0"/>
              </a:spcAft>
              <a:defRPr/>
            </a:pPr>
            <a:r>
              <a:rPr lang="en-US" sz="1400">
                <a:solidFill>
                  <a:srgbClr val="808080"/>
                </a:solidFill>
                <a:cs typeface="Arial" charset="0"/>
              </a:rPr>
              <a:t>TRACKER</a:t>
            </a:r>
          </a:p>
        </p:txBody>
      </p:sp>
      <p:sp>
        <p:nvSpPr>
          <p:cNvPr id="1032" name="McK 3. Unit of measure" hidden="1"/>
          <p:cNvSpPr txBox="1">
            <a:spLocks noChangeArrowheads="1"/>
          </p:cNvSpPr>
          <p:nvPr/>
        </p:nvSpPr>
        <p:spPr bwMode="auto">
          <a:xfrm>
            <a:off x="122251" y="542931"/>
            <a:ext cx="3729037" cy="219075"/>
          </a:xfrm>
          <a:prstGeom prst="rect">
            <a:avLst/>
          </a:prstGeom>
          <a:noFill/>
          <a:ln w="9525">
            <a:noFill/>
            <a:miter lim="800000"/>
            <a:headEnd/>
            <a:tailEnd/>
          </a:ln>
          <a:effectLst/>
        </p:spPr>
        <p:txBody>
          <a:bodyPr lIns="0" tIns="0" rIns="0" bIns="0">
            <a:spAutoFit/>
          </a:bodyPr>
          <a:lstStyle/>
          <a:p>
            <a:pPr defTabSz="912233" fontAlgn="base">
              <a:spcBef>
                <a:spcPct val="0"/>
              </a:spcBef>
              <a:spcAft>
                <a:spcPct val="0"/>
              </a:spcAft>
              <a:defRPr/>
            </a:pPr>
            <a:r>
              <a:rPr lang="en-US" sz="1400">
                <a:solidFill>
                  <a:srgbClr val="808080"/>
                </a:solidFill>
                <a:cs typeface="Arial" charset="0"/>
              </a:rPr>
              <a:t>Unit of measure</a:t>
            </a:r>
          </a:p>
        </p:txBody>
      </p:sp>
      <p:grpSp>
        <p:nvGrpSpPr>
          <p:cNvPr id="2" name="McK Slide Elements"/>
          <p:cNvGrpSpPr>
            <a:grpSpLocks/>
          </p:cNvGrpSpPr>
          <p:nvPr/>
        </p:nvGrpSpPr>
        <p:grpSpPr bwMode="auto">
          <a:xfrm>
            <a:off x="122251" y="6203952"/>
            <a:ext cx="8721725" cy="520760"/>
            <a:chOff x="75" y="3830"/>
            <a:chExt cx="5385" cy="322"/>
          </a:xfrm>
        </p:grpSpPr>
        <p:sp>
          <p:nvSpPr>
            <p:cNvPr id="1151" name="McK 4. Footnote" hidden="1"/>
            <p:cNvSpPr txBox="1">
              <a:spLocks noChangeArrowheads="1"/>
            </p:cNvSpPr>
            <p:nvPr userDrawn="1"/>
          </p:nvSpPr>
          <p:spPr bwMode="auto">
            <a:xfrm>
              <a:off x="75" y="3830"/>
              <a:ext cx="5385" cy="98"/>
            </a:xfrm>
            <a:prstGeom prst="rect">
              <a:avLst/>
            </a:prstGeom>
            <a:noFill/>
            <a:ln w="9525">
              <a:noFill/>
              <a:miter lim="800000"/>
              <a:headEnd/>
              <a:tailEnd/>
            </a:ln>
            <a:effectLst/>
          </p:spPr>
          <p:txBody>
            <a:bodyPr lIns="0" tIns="0" rIns="0" bIns="0" anchor="b">
              <a:spAutoFit/>
            </a:bodyPr>
            <a:lstStyle/>
            <a:p>
              <a:pPr marL="106750" indent="-106750" defTabSz="912233" fontAlgn="base">
                <a:spcBef>
                  <a:spcPct val="0"/>
                </a:spcBef>
                <a:spcAft>
                  <a:spcPct val="0"/>
                </a:spcAft>
                <a:defRPr/>
              </a:pPr>
              <a:r>
                <a:rPr lang="en-US" sz="1000">
                  <a:solidFill>
                    <a:srgbClr val="000000"/>
                  </a:solidFill>
                  <a:cs typeface="Arial" charset="0"/>
                </a:rPr>
                <a:t>1 Footnote</a:t>
              </a:r>
            </a:p>
          </p:txBody>
        </p:sp>
        <p:sp>
          <p:nvSpPr>
            <p:cNvPr id="1154" name="McK 5. Source" hidden="1"/>
            <p:cNvSpPr>
              <a:spLocks noChangeArrowheads="1"/>
            </p:cNvSpPr>
            <p:nvPr userDrawn="1"/>
          </p:nvSpPr>
          <p:spPr bwMode="auto">
            <a:xfrm>
              <a:off x="75" y="4054"/>
              <a:ext cx="4323" cy="98"/>
            </a:xfrm>
            <a:prstGeom prst="rect">
              <a:avLst/>
            </a:prstGeom>
            <a:noFill/>
            <a:ln w="9525">
              <a:noFill/>
              <a:miter lim="800000"/>
              <a:headEnd/>
              <a:tailEnd/>
            </a:ln>
            <a:effectLst/>
          </p:spPr>
          <p:txBody>
            <a:bodyPr lIns="0" tIns="0" rIns="0" bIns="0" anchor="ctr">
              <a:spAutoFit/>
            </a:bodyPr>
            <a:lstStyle/>
            <a:p>
              <a:pPr marL="621096" indent="-621096" defTabSz="912233" fontAlgn="base">
                <a:spcBef>
                  <a:spcPct val="0"/>
                </a:spcBef>
                <a:spcAft>
                  <a:spcPct val="0"/>
                </a:spcAft>
                <a:tabLst>
                  <a:tab pos="624330" algn="l"/>
                </a:tabLst>
                <a:defRPr/>
              </a:pPr>
              <a:r>
                <a:rPr lang="en-US" sz="1000">
                  <a:solidFill>
                    <a:srgbClr val="000000"/>
                  </a:solidFill>
                  <a:cs typeface="Arial" charset="0"/>
                </a:rPr>
                <a:t>SOURCE: Source</a:t>
              </a:r>
            </a:p>
          </p:txBody>
        </p:sp>
      </p:grpSp>
      <p:grpSp>
        <p:nvGrpSpPr>
          <p:cNvPr id="3" name="ACET" hidden="1"/>
          <p:cNvGrpSpPr>
            <a:grpSpLocks/>
          </p:cNvGrpSpPr>
          <p:nvPr/>
        </p:nvGrpSpPr>
        <p:grpSpPr bwMode="auto">
          <a:xfrm>
            <a:off x="1482726" y="1072943"/>
            <a:ext cx="4349719" cy="584197"/>
            <a:chOff x="915" y="662"/>
            <a:chExt cx="2686" cy="361"/>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2"/>
              <a:ext cx="2686" cy="361"/>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457200" fontAlgn="base">
                <a:spcBef>
                  <a:spcPct val="0"/>
                </a:spcBef>
                <a:spcAft>
                  <a:spcPct val="0"/>
                </a:spcAft>
                <a:defRPr/>
              </a:pPr>
              <a:r>
                <a:rPr lang="en-US" b="1">
                  <a:solidFill>
                    <a:srgbClr val="000000"/>
                  </a:solidFill>
                  <a:cs typeface="Arial" charset="0"/>
                </a:rPr>
                <a:t>Title</a:t>
              </a:r>
            </a:p>
            <a:p>
              <a:pPr defTabSz="457200" fontAlgn="base">
                <a:spcBef>
                  <a:spcPct val="0"/>
                </a:spcBef>
                <a:spcAft>
                  <a:spcPct val="0"/>
                </a:spcAft>
                <a:defRPr/>
              </a:pPr>
              <a:r>
                <a:rPr lang="en-US">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3" y="1990739"/>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1" y="6202376"/>
            <a:ext cx="8721725" cy="520729"/>
            <a:chOff x="75" y="3829"/>
            <a:chExt cx="5385" cy="322"/>
          </a:xfrm>
        </p:grpSpPr>
        <p:sp>
          <p:nvSpPr>
            <p:cNvPr id="14" name="McK 4. Footnote" hidden="1"/>
            <p:cNvSpPr txBox="1">
              <a:spLocks noChangeArrowheads="1"/>
            </p:cNvSpPr>
            <p:nvPr userDrawn="1"/>
          </p:nvSpPr>
          <p:spPr bwMode="auto">
            <a:xfrm>
              <a:off x="75" y="3829"/>
              <a:ext cx="5385" cy="98"/>
            </a:xfrm>
            <a:prstGeom prst="rect">
              <a:avLst/>
            </a:prstGeom>
            <a:noFill/>
            <a:ln w="9525">
              <a:noFill/>
              <a:miter lim="800000"/>
              <a:headEnd/>
              <a:tailEnd/>
            </a:ln>
            <a:effectLst/>
          </p:spPr>
          <p:txBody>
            <a:bodyPr lIns="0" tIns="0" rIns="0" bIns="0" anchor="b">
              <a:spAutoFit/>
            </a:bodyPr>
            <a:lstStyle/>
            <a:p>
              <a:pPr marL="106693" indent="-106693" defTabSz="911747" fontAlgn="base">
                <a:spcBef>
                  <a:spcPct val="0"/>
                </a:spcBef>
                <a:spcAft>
                  <a:spcPct val="0"/>
                </a:spcAft>
                <a:defRPr/>
              </a:pPr>
              <a:r>
                <a:rPr lang="en-US" sz="1000">
                  <a:solidFill>
                    <a:srgbClr val="000000"/>
                  </a:solidFill>
                  <a:cs typeface="Arial" charset="0"/>
                </a:rPr>
                <a:t>1 Footnote</a:t>
              </a:r>
            </a:p>
          </p:txBody>
        </p:sp>
        <p:sp>
          <p:nvSpPr>
            <p:cNvPr id="15" name="McK 5. Source" hidden="1"/>
            <p:cNvSpPr>
              <a:spLocks noChangeArrowheads="1"/>
            </p:cNvSpPr>
            <p:nvPr userDrawn="1"/>
          </p:nvSpPr>
          <p:spPr bwMode="auto">
            <a:xfrm>
              <a:off x="75" y="4053"/>
              <a:ext cx="4323" cy="98"/>
            </a:xfrm>
            <a:prstGeom prst="rect">
              <a:avLst/>
            </a:prstGeom>
            <a:noFill/>
            <a:ln w="9525">
              <a:noFill/>
              <a:miter lim="800000"/>
              <a:headEnd/>
              <a:tailEnd/>
            </a:ln>
            <a:effectLst/>
          </p:spPr>
          <p:txBody>
            <a:bodyPr lIns="0" tIns="0" rIns="0" bIns="0" anchor="ctr">
              <a:spAutoFit/>
            </a:bodyPr>
            <a:lstStyle/>
            <a:p>
              <a:pPr marL="620764" indent="-620764" defTabSz="911747" fontAlgn="base">
                <a:spcBef>
                  <a:spcPct val="0"/>
                </a:spcBef>
                <a:spcAft>
                  <a:spcPct val="0"/>
                </a:spcAft>
                <a:tabLst>
                  <a:tab pos="623996" algn="l"/>
                </a:tabLst>
                <a:defRPr/>
              </a:pPr>
              <a:r>
                <a:rPr lang="en-US" sz="100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
        <p:nvSpPr>
          <p:cNvPr id="18" name="SlideLogoSeparator"/>
          <p:cNvSpPr>
            <a:spLocks noChangeArrowheads="1"/>
          </p:cNvSpPr>
          <p:nvPr>
            <p:custDataLst>
              <p:tags r:id="rId19"/>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401" fontAlgn="base">
              <a:spcBef>
                <a:spcPct val="0"/>
              </a:spcBef>
              <a:spcAft>
                <a:spcPct val="0"/>
              </a:spcAft>
              <a:defRPr/>
            </a:pPr>
            <a:r>
              <a:rPr lang="en-GB" sz="1200" dirty="0">
                <a:solidFill>
                  <a:srgbClr val="000000"/>
                </a:solidFill>
                <a:cs typeface="Arial" charset="0"/>
              </a:rPr>
              <a:t>|</a:t>
            </a:r>
          </a:p>
        </p:txBody>
      </p:sp>
      <p:pic>
        <p:nvPicPr>
          <p:cNvPr id="4102"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90975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1" r:id="rId14"/>
    <p:sldLayoutId id="2147483973" r:id="rId15"/>
    <p:sldLayoutId id="2147484126" r:id="rId16"/>
  </p:sldLayoutIdLst>
  <p:hf sldNum="0" hdr="0" ftr="0" dt="0"/>
  <p:txStyles>
    <p:title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p:titleStyle>
    <p:body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40" rtl="0" eaLnBrk="1" latinLnBrk="0" hangingPunct="1">
        <a:defRPr sz="1800" kern="1200">
          <a:solidFill>
            <a:schemeClr val="tx1"/>
          </a:solidFill>
          <a:latin typeface="+mn-lt"/>
          <a:ea typeface="+mn-ea"/>
          <a:cs typeface="+mn-cs"/>
        </a:defRPr>
      </a:lvl1pPr>
      <a:lvl2pPr marL="465822" algn="l" defTabSz="931640" rtl="0" eaLnBrk="1" latinLnBrk="0" hangingPunct="1">
        <a:defRPr sz="1800" kern="1200">
          <a:solidFill>
            <a:schemeClr val="tx1"/>
          </a:solidFill>
          <a:latin typeface="+mn-lt"/>
          <a:ea typeface="+mn-ea"/>
          <a:cs typeface="+mn-cs"/>
        </a:defRPr>
      </a:lvl2pPr>
      <a:lvl3pPr marL="931640" algn="l" defTabSz="931640" rtl="0" eaLnBrk="1" latinLnBrk="0" hangingPunct="1">
        <a:defRPr sz="1800" kern="1200">
          <a:solidFill>
            <a:schemeClr val="tx1"/>
          </a:solidFill>
          <a:latin typeface="+mn-lt"/>
          <a:ea typeface="+mn-ea"/>
          <a:cs typeface="+mn-cs"/>
        </a:defRPr>
      </a:lvl3pPr>
      <a:lvl4pPr marL="1397463" algn="l" defTabSz="931640" rtl="0" eaLnBrk="1" latinLnBrk="0" hangingPunct="1">
        <a:defRPr sz="1800" kern="1200">
          <a:solidFill>
            <a:schemeClr val="tx1"/>
          </a:solidFill>
          <a:latin typeface="+mn-lt"/>
          <a:ea typeface="+mn-ea"/>
          <a:cs typeface="+mn-cs"/>
        </a:defRPr>
      </a:lvl4pPr>
      <a:lvl5pPr marL="1863285" algn="l" defTabSz="931640" rtl="0" eaLnBrk="1" latinLnBrk="0" hangingPunct="1">
        <a:defRPr sz="1800" kern="1200">
          <a:solidFill>
            <a:schemeClr val="tx1"/>
          </a:solidFill>
          <a:latin typeface="+mn-lt"/>
          <a:ea typeface="+mn-ea"/>
          <a:cs typeface="+mn-cs"/>
        </a:defRPr>
      </a:lvl5pPr>
      <a:lvl6pPr marL="2329105" algn="l" defTabSz="931640" rtl="0" eaLnBrk="1" latinLnBrk="0" hangingPunct="1">
        <a:defRPr sz="1800" kern="1200">
          <a:solidFill>
            <a:schemeClr val="tx1"/>
          </a:solidFill>
          <a:latin typeface="+mn-lt"/>
          <a:ea typeface="+mn-ea"/>
          <a:cs typeface="+mn-cs"/>
        </a:defRPr>
      </a:lvl6pPr>
      <a:lvl7pPr marL="2794926" algn="l" defTabSz="931640" rtl="0" eaLnBrk="1" latinLnBrk="0" hangingPunct="1">
        <a:defRPr sz="1800" kern="1200">
          <a:solidFill>
            <a:schemeClr val="tx1"/>
          </a:solidFill>
          <a:latin typeface="+mn-lt"/>
          <a:ea typeface="+mn-ea"/>
          <a:cs typeface="+mn-cs"/>
        </a:defRPr>
      </a:lvl7pPr>
      <a:lvl8pPr marL="3260746" algn="l" defTabSz="931640" rtl="0" eaLnBrk="1" latinLnBrk="0" hangingPunct="1">
        <a:defRPr sz="1800" kern="1200">
          <a:solidFill>
            <a:schemeClr val="tx1"/>
          </a:solidFill>
          <a:latin typeface="+mn-lt"/>
          <a:ea typeface="+mn-ea"/>
          <a:cs typeface="+mn-cs"/>
        </a:defRPr>
      </a:lvl8pPr>
      <a:lvl9pPr marL="3726563" algn="l" defTabSz="9316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24CE64-DAF0-E49E-FD15-EE3CE0B2F65D}"/>
              </a:ext>
            </a:extLst>
          </p:cNvPr>
          <p:cNvGraphicFramePr>
            <a:graphicFrameLocks noChangeAspect="1"/>
          </p:cNvGraphicFramePr>
          <p:nvPr userDrawn="1">
            <p:custDataLst>
              <p:tags r:id="rId18"/>
            </p:custDataLst>
            <p:extLst>
              <p:ext uri="{D42A27DB-BD31-4B8C-83A1-F6EECF244321}">
                <p14:modId xmlns:p14="http://schemas.microsoft.com/office/powerpoint/2010/main" val="277463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16" imgH="416" progId="TCLayout.ActiveDocument.1">
                  <p:embed/>
                </p:oleObj>
              </mc:Choice>
              <mc:Fallback>
                <p:oleObj name="think-cell Slide" r:id="rId20" imgW="416" imgH="416" progId="TCLayout.ActiveDocument.1">
                  <p:embed/>
                  <p:pic>
                    <p:nvPicPr>
                      <p:cNvPr id="5" name="Object 4" hidden="1">
                        <a:extLst>
                          <a:ext uri="{FF2B5EF4-FFF2-40B4-BE49-F238E27FC236}">
                            <a16:creationId xmlns:a16="http://schemas.microsoft.com/office/drawing/2014/main" id="{7024CE64-DAF0-E49E-FD15-EE3CE0B2F65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0" y="26996"/>
            <a:ext cx="859210" cy="215444"/>
          </a:xfrm>
          <a:prstGeom prst="rect">
            <a:avLst/>
          </a:prstGeom>
          <a:noFill/>
          <a:ln w="9525">
            <a:noFill/>
            <a:miter lim="800000"/>
            <a:headEnd/>
            <a:tailEnd/>
          </a:ln>
          <a:effectLst/>
        </p:spPr>
        <p:txBody>
          <a:bodyPr wrap="none" lIns="0" tIns="0" rIns="0" bIns="0">
            <a:spAutoFit/>
          </a:bodyPr>
          <a:lstStyle/>
          <a:p>
            <a:pPr defTabSz="457200" fontAlgn="base">
              <a:spcBef>
                <a:spcPct val="0"/>
              </a:spcBef>
              <a:spcAft>
                <a:spcPct val="0"/>
              </a:spcAft>
              <a:defRPr/>
            </a:pPr>
            <a:r>
              <a:rPr lang="en-US" sz="1400">
                <a:solidFill>
                  <a:srgbClr val="808080"/>
                </a:solidFill>
                <a:cs typeface="Arial" charset="0"/>
              </a:rPr>
              <a:t>TRACKER</a:t>
            </a:r>
          </a:p>
        </p:txBody>
      </p:sp>
      <p:sp>
        <p:nvSpPr>
          <p:cNvPr id="1032" name="McK 3. Unit of measure" hidden="1"/>
          <p:cNvSpPr txBox="1">
            <a:spLocks noChangeArrowheads="1"/>
          </p:cNvSpPr>
          <p:nvPr/>
        </p:nvSpPr>
        <p:spPr bwMode="auto">
          <a:xfrm>
            <a:off x="122251" y="542931"/>
            <a:ext cx="3729037" cy="219075"/>
          </a:xfrm>
          <a:prstGeom prst="rect">
            <a:avLst/>
          </a:prstGeom>
          <a:noFill/>
          <a:ln w="9525">
            <a:noFill/>
            <a:miter lim="800000"/>
            <a:headEnd/>
            <a:tailEnd/>
          </a:ln>
          <a:effectLst/>
        </p:spPr>
        <p:txBody>
          <a:bodyPr lIns="0" tIns="0" rIns="0" bIns="0">
            <a:spAutoFit/>
          </a:bodyPr>
          <a:lstStyle/>
          <a:p>
            <a:pPr defTabSz="912233" fontAlgn="base">
              <a:spcBef>
                <a:spcPct val="0"/>
              </a:spcBef>
              <a:spcAft>
                <a:spcPct val="0"/>
              </a:spcAft>
              <a:defRPr/>
            </a:pPr>
            <a:r>
              <a:rPr lang="en-US" sz="1400">
                <a:solidFill>
                  <a:srgbClr val="808080"/>
                </a:solidFill>
                <a:cs typeface="Arial" charset="0"/>
              </a:rPr>
              <a:t>Unit of measure</a:t>
            </a:r>
          </a:p>
        </p:txBody>
      </p:sp>
      <p:grpSp>
        <p:nvGrpSpPr>
          <p:cNvPr id="2" name="McK Slide Elements"/>
          <p:cNvGrpSpPr>
            <a:grpSpLocks/>
          </p:cNvGrpSpPr>
          <p:nvPr/>
        </p:nvGrpSpPr>
        <p:grpSpPr bwMode="auto">
          <a:xfrm>
            <a:off x="122251" y="6203952"/>
            <a:ext cx="8721725" cy="520760"/>
            <a:chOff x="75" y="3830"/>
            <a:chExt cx="5385" cy="322"/>
          </a:xfrm>
        </p:grpSpPr>
        <p:sp>
          <p:nvSpPr>
            <p:cNvPr id="1151" name="McK 4. Footnote" hidden="1"/>
            <p:cNvSpPr txBox="1">
              <a:spLocks noChangeArrowheads="1"/>
            </p:cNvSpPr>
            <p:nvPr userDrawn="1"/>
          </p:nvSpPr>
          <p:spPr bwMode="auto">
            <a:xfrm>
              <a:off x="75" y="3830"/>
              <a:ext cx="5385" cy="98"/>
            </a:xfrm>
            <a:prstGeom prst="rect">
              <a:avLst/>
            </a:prstGeom>
            <a:noFill/>
            <a:ln w="9525">
              <a:noFill/>
              <a:miter lim="800000"/>
              <a:headEnd/>
              <a:tailEnd/>
            </a:ln>
            <a:effectLst/>
          </p:spPr>
          <p:txBody>
            <a:bodyPr lIns="0" tIns="0" rIns="0" bIns="0" anchor="b">
              <a:spAutoFit/>
            </a:bodyPr>
            <a:lstStyle/>
            <a:p>
              <a:pPr marL="106750" indent="-106750" defTabSz="912233" fontAlgn="base">
                <a:spcBef>
                  <a:spcPct val="0"/>
                </a:spcBef>
                <a:spcAft>
                  <a:spcPct val="0"/>
                </a:spcAft>
                <a:defRPr/>
              </a:pPr>
              <a:r>
                <a:rPr lang="en-US" sz="1000">
                  <a:solidFill>
                    <a:srgbClr val="000000"/>
                  </a:solidFill>
                  <a:cs typeface="Arial" charset="0"/>
                </a:rPr>
                <a:t>1 Footnote</a:t>
              </a:r>
            </a:p>
          </p:txBody>
        </p:sp>
        <p:sp>
          <p:nvSpPr>
            <p:cNvPr id="1154" name="McK 5. Source" hidden="1"/>
            <p:cNvSpPr>
              <a:spLocks noChangeArrowheads="1"/>
            </p:cNvSpPr>
            <p:nvPr userDrawn="1"/>
          </p:nvSpPr>
          <p:spPr bwMode="auto">
            <a:xfrm>
              <a:off x="75" y="4054"/>
              <a:ext cx="4323" cy="98"/>
            </a:xfrm>
            <a:prstGeom prst="rect">
              <a:avLst/>
            </a:prstGeom>
            <a:noFill/>
            <a:ln w="9525">
              <a:noFill/>
              <a:miter lim="800000"/>
              <a:headEnd/>
              <a:tailEnd/>
            </a:ln>
            <a:effectLst/>
          </p:spPr>
          <p:txBody>
            <a:bodyPr lIns="0" tIns="0" rIns="0" bIns="0" anchor="ctr">
              <a:spAutoFit/>
            </a:bodyPr>
            <a:lstStyle/>
            <a:p>
              <a:pPr marL="621096" indent="-621096" defTabSz="912233" fontAlgn="base">
                <a:spcBef>
                  <a:spcPct val="0"/>
                </a:spcBef>
                <a:spcAft>
                  <a:spcPct val="0"/>
                </a:spcAft>
                <a:tabLst>
                  <a:tab pos="624330" algn="l"/>
                </a:tabLst>
                <a:defRPr/>
              </a:pPr>
              <a:r>
                <a:rPr lang="en-US" sz="1000">
                  <a:solidFill>
                    <a:srgbClr val="000000"/>
                  </a:solidFill>
                  <a:cs typeface="Arial" charset="0"/>
                </a:rPr>
                <a:t>SOURCE: Source</a:t>
              </a:r>
            </a:p>
          </p:txBody>
        </p:sp>
      </p:grpSp>
      <p:grpSp>
        <p:nvGrpSpPr>
          <p:cNvPr id="3" name="ACET" hidden="1"/>
          <p:cNvGrpSpPr>
            <a:grpSpLocks/>
          </p:cNvGrpSpPr>
          <p:nvPr/>
        </p:nvGrpSpPr>
        <p:grpSpPr bwMode="auto">
          <a:xfrm>
            <a:off x="1482726" y="1072943"/>
            <a:ext cx="4349719" cy="584197"/>
            <a:chOff x="915" y="662"/>
            <a:chExt cx="2686" cy="361"/>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2"/>
              <a:ext cx="2686" cy="361"/>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457200" fontAlgn="base">
                <a:spcBef>
                  <a:spcPct val="0"/>
                </a:spcBef>
                <a:spcAft>
                  <a:spcPct val="0"/>
                </a:spcAft>
                <a:defRPr/>
              </a:pPr>
              <a:r>
                <a:rPr lang="en-US" b="1">
                  <a:solidFill>
                    <a:srgbClr val="000000"/>
                  </a:solidFill>
                  <a:cs typeface="Arial" charset="0"/>
                </a:rPr>
                <a:t>Title</a:t>
              </a:r>
            </a:p>
            <a:p>
              <a:pPr defTabSz="457200" fontAlgn="base">
                <a:spcBef>
                  <a:spcPct val="0"/>
                </a:spcBef>
                <a:spcAft>
                  <a:spcPct val="0"/>
                </a:spcAft>
                <a:defRPr/>
              </a:pPr>
              <a:r>
                <a:rPr lang="en-US">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3" y="1990739"/>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1" y="6202376"/>
            <a:ext cx="8721725" cy="520729"/>
            <a:chOff x="75" y="3829"/>
            <a:chExt cx="5385" cy="322"/>
          </a:xfrm>
        </p:grpSpPr>
        <p:sp>
          <p:nvSpPr>
            <p:cNvPr id="14" name="McK 4. Footnote" hidden="1"/>
            <p:cNvSpPr txBox="1">
              <a:spLocks noChangeArrowheads="1"/>
            </p:cNvSpPr>
            <p:nvPr userDrawn="1"/>
          </p:nvSpPr>
          <p:spPr bwMode="auto">
            <a:xfrm>
              <a:off x="75" y="3829"/>
              <a:ext cx="5385" cy="98"/>
            </a:xfrm>
            <a:prstGeom prst="rect">
              <a:avLst/>
            </a:prstGeom>
            <a:noFill/>
            <a:ln w="9525">
              <a:noFill/>
              <a:miter lim="800000"/>
              <a:headEnd/>
              <a:tailEnd/>
            </a:ln>
            <a:effectLst/>
          </p:spPr>
          <p:txBody>
            <a:bodyPr lIns="0" tIns="0" rIns="0" bIns="0" anchor="b">
              <a:spAutoFit/>
            </a:bodyPr>
            <a:lstStyle/>
            <a:p>
              <a:pPr marL="106693" indent="-106693" defTabSz="911747" fontAlgn="base">
                <a:spcBef>
                  <a:spcPct val="0"/>
                </a:spcBef>
                <a:spcAft>
                  <a:spcPct val="0"/>
                </a:spcAft>
                <a:defRPr/>
              </a:pPr>
              <a:r>
                <a:rPr lang="en-US" sz="1000">
                  <a:solidFill>
                    <a:srgbClr val="000000"/>
                  </a:solidFill>
                  <a:cs typeface="Arial" charset="0"/>
                </a:rPr>
                <a:t>1 Footnote</a:t>
              </a:r>
            </a:p>
          </p:txBody>
        </p:sp>
        <p:sp>
          <p:nvSpPr>
            <p:cNvPr id="15" name="McK 5. Source" hidden="1"/>
            <p:cNvSpPr>
              <a:spLocks noChangeArrowheads="1"/>
            </p:cNvSpPr>
            <p:nvPr userDrawn="1"/>
          </p:nvSpPr>
          <p:spPr bwMode="auto">
            <a:xfrm>
              <a:off x="75" y="4053"/>
              <a:ext cx="4323" cy="98"/>
            </a:xfrm>
            <a:prstGeom prst="rect">
              <a:avLst/>
            </a:prstGeom>
            <a:noFill/>
            <a:ln w="9525">
              <a:noFill/>
              <a:miter lim="800000"/>
              <a:headEnd/>
              <a:tailEnd/>
            </a:ln>
            <a:effectLst/>
          </p:spPr>
          <p:txBody>
            <a:bodyPr lIns="0" tIns="0" rIns="0" bIns="0" anchor="ctr">
              <a:spAutoFit/>
            </a:bodyPr>
            <a:lstStyle/>
            <a:p>
              <a:pPr marL="620764" indent="-620764" defTabSz="911747" fontAlgn="base">
                <a:spcBef>
                  <a:spcPct val="0"/>
                </a:spcBef>
                <a:spcAft>
                  <a:spcPct val="0"/>
                </a:spcAft>
                <a:tabLst>
                  <a:tab pos="623996" algn="l"/>
                </a:tabLst>
                <a:defRPr/>
              </a:pPr>
              <a:r>
                <a:rPr lang="en-US" sz="100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
        <p:nvSpPr>
          <p:cNvPr id="18" name="SlideLogoSeparator"/>
          <p:cNvSpPr>
            <a:spLocks noChangeArrowheads="1"/>
          </p:cNvSpPr>
          <p:nvPr>
            <p:custDataLst>
              <p:tags r:id="rId19"/>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401" fontAlgn="base">
              <a:spcBef>
                <a:spcPct val="0"/>
              </a:spcBef>
              <a:spcAft>
                <a:spcPct val="0"/>
              </a:spcAft>
              <a:defRPr/>
            </a:pPr>
            <a:r>
              <a:rPr lang="en-GB" sz="1200" dirty="0">
                <a:solidFill>
                  <a:srgbClr val="000000"/>
                </a:solidFill>
                <a:cs typeface="Arial" charset="0"/>
              </a:rPr>
              <a:t>|</a:t>
            </a:r>
          </a:p>
        </p:txBody>
      </p:sp>
      <p:pic>
        <p:nvPicPr>
          <p:cNvPr id="4102"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35961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hf sldNum="0" hdr="0" ftr="0" dt="0"/>
  <p:txStyles>
    <p:title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p:titleStyle>
    <p:body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40" rtl="0" eaLnBrk="1" latinLnBrk="0" hangingPunct="1">
        <a:defRPr sz="1800" kern="1200">
          <a:solidFill>
            <a:schemeClr val="tx1"/>
          </a:solidFill>
          <a:latin typeface="+mn-lt"/>
          <a:ea typeface="+mn-ea"/>
          <a:cs typeface="+mn-cs"/>
        </a:defRPr>
      </a:lvl1pPr>
      <a:lvl2pPr marL="465822" algn="l" defTabSz="931640" rtl="0" eaLnBrk="1" latinLnBrk="0" hangingPunct="1">
        <a:defRPr sz="1800" kern="1200">
          <a:solidFill>
            <a:schemeClr val="tx1"/>
          </a:solidFill>
          <a:latin typeface="+mn-lt"/>
          <a:ea typeface="+mn-ea"/>
          <a:cs typeface="+mn-cs"/>
        </a:defRPr>
      </a:lvl2pPr>
      <a:lvl3pPr marL="931640" algn="l" defTabSz="931640" rtl="0" eaLnBrk="1" latinLnBrk="0" hangingPunct="1">
        <a:defRPr sz="1800" kern="1200">
          <a:solidFill>
            <a:schemeClr val="tx1"/>
          </a:solidFill>
          <a:latin typeface="+mn-lt"/>
          <a:ea typeface="+mn-ea"/>
          <a:cs typeface="+mn-cs"/>
        </a:defRPr>
      </a:lvl3pPr>
      <a:lvl4pPr marL="1397463" algn="l" defTabSz="931640" rtl="0" eaLnBrk="1" latinLnBrk="0" hangingPunct="1">
        <a:defRPr sz="1800" kern="1200">
          <a:solidFill>
            <a:schemeClr val="tx1"/>
          </a:solidFill>
          <a:latin typeface="+mn-lt"/>
          <a:ea typeface="+mn-ea"/>
          <a:cs typeface="+mn-cs"/>
        </a:defRPr>
      </a:lvl4pPr>
      <a:lvl5pPr marL="1863285" algn="l" defTabSz="931640" rtl="0" eaLnBrk="1" latinLnBrk="0" hangingPunct="1">
        <a:defRPr sz="1800" kern="1200">
          <a:solidFill>
            <a:schemeClr val="tx1"/>
          </a:solidFill>
          <a:latin typeface="+mn-lt"/>
          <a:ea typeface="+mn-ea"/>
          <a:cs typeface="+mn-cs"/>
        </a:defRPr>
      </a:lvl5pPr>
      <a:lvl6pPr marL="2329105" algn="l" defTabSz="931640" rtl="0" eaLnBrk="1" latinLnBrk="0" hangingPunct="1">
        <a:defRPr sz="1800" kern="1200">
          <a:solidFill>
            <a:schemeClr val="tx1"/>
          </a:solidFill>
          <a:latin typeface="+mn-lt"/>
          <a:ea typeface="+mn-ea"/>
          <a:cs typeface="+mn-cs"/>
        </a:defRPr>
      </a:lvl6pPr>
      <a:lvl7pPr marL="2794926" algn="l" defTabSz="931640" rtl="0" eaLnBrk="1" latinLnBrk="0" hangingPunct="1">
        <a:defRPr sz="1800" kern="1200">
          <a:solidFill>
            <a:schemeClr val="tx1"/>
          </a:solidFill>
          <a:latin typeface="+mn-lt"/>
          <a:ea typeface="+mn-ea"/>
          <a:cs typeface="+mn-cs"/>
        </a:defRPr>
      </a:lvl7pPr>
      <a:lvl8pPr marL="3260746" algn="l" defTabSz="931640" rtl="0" eaLnBrk="1" latinLnBrk="0" hangingPunct="1">
        <a:defRPr sz="1800" kern="1200">
          <a:solidFill>
            <a:schemeClr val="tx1"/>
          </a:solidFill>
          <a:latin typeface="+mn-lt"/>
          <a:ea typeface="+mn-ea"/>
          <a:cs typeface="+mn-cs"/>
        </a:defRPr>
      </a:lvl8pPr>
      <a:lvl9pPr marL="3726563" algn="l" defTabSz="93164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A6AA9E-011D-C6B8-897C-CB776C85F7AD}"/>
              </a:ext>
            </a:extLst>
          </p:cNvPr>
          <p:cNvGraphicFramePr>
            <a:graphicFrameLocks noChangeAspect="1"/>
          </p:cNvGraphicFramePr>
          <p:nvPr userDrawn="1">
            <p:custDataLst>
              <p:tags r:id="rId17"/>
            </p:custDataLst>
            <p:extLst>
              <p:ext uri="{D42A27DB-BD31-4B8C-83A1-F6EECF244321}">
                <p14:modId xmlns:p14="http://schemas.microsoft.com/office/powerpoint/2010/main" val="3014283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16" imgH="416" progId="TCLayout.ActiveDocument.1">
                  <p:embed/>
                </p:oleObj>
              </mc:Choice>
              <mc:Fallback>
                <p:oleObj name="think-cell Slide" r:id="rId19" imgW="416" imgH="416" progId="TCLayout.ActiveDocument.1">
                  <p:embed/>
                  <p:pic>
                    <p:nvPicPr>
                      <p:cNvPr id="5" name="Object 4" hidden="1">
                        <a:extLst>
                          <a:ext uri="{FF2B5EF4-FFF2-40B4-BE49-F238E27FC236}">
                            <a16:creationId xmlns:a16="http://schemas.microsoft.com/office/drawing/2014/main" id="{CBA6AA9E-011D-C6B8-897C-CB776C85F7AD}"/>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0" y="26996"/>
            <a:ext cx="859210" cy="215444"/>
          </a:xfrm>
          <a:prstGeom prst="rect">
            <a:avLst/>
          </a:prstGeom>
          <a:noFill/>
          <a:ln w="9525">
            <a:noFill/>
            <a:miter lim="800000"/>
            <a:headEnd/>
            <a:tailEnd/>
          </a:ln>
          <a:effectLst/>
        </p:spPr>
        <p:txBody>
          <a:bodyPr wrap="none" lIns="0" tIns="0" rIns="0" bIns="0">
            <a:spAutoFit/>
          </a:bodyPr>
          <a:lstStyle/>
          <a:p>
            <a:pPr defTabSz="457200" fontAlgn="base">
              <a:spcBef>
                <a:spcPct val="0"/>
              </a:spcBef>
              <a:spcAft>
                <a:spcPct val="0"/>
              </a:spcAft>
              <a:defRPr/>
            </a:pPr>
            <a:r>
              <a:rPr lang="en-US" sz="1400">
                <a:solidFill>
                  <a:srgbClr val="808080"/>
                </a:solidFill>
                <a:cs typeface="Arial" charset="0"/>
              </a:rPr>
              <a:t>TRACKER</a:t>
            </a:r>
          </a:p>
        </p:txBody>
      </p:sp>
      <p:sp>
        <p:nvSpPr>
          <p:cNvPr id="1032" name="McK 3. Unit of measure" hidden="1"/>
          <p:cNvSpPr txBox="1">
            <a:spLocks noChangeArrowheads="1"/>
          </p:cNvSpPr>
          <p:nvPr/>
        </p:nvSpPr>
        <p:spPr bwMode="auto">
          <a:xfrm>
            <a:off x="122251" y="542931"/>
            <a:ext cx="3729037" cy="219075"/>
          </a:xfrm>
          <a:prstGeom prst="rect">
            <a:avLst/>
          </a:prstGeom>
          <a:noFill/>
          <a:ln w="9525">
            <a:noFill/>
            <a:miter lim="800000"/>
            <a:headEnd/>
            <a:tailEnd/>
          </a:ln>
          <a:effectLst/>
        </p:spPr>
        <p:txBody>
          <a:bodyPr lIns="0" tIns="0" rIns="0" bIns="0">
            <a:spAutoFit/>
          </a:bodyPr>
          <a:lstStyle/>
          <a:p>
            <a:pPr defTabSz="912233" fontAlgn="base">
              <a:spcBef>
                <a:spcPct val="0"/>
              </a:spcBef>
              <a:spcAft>
                <a:spcPct val="0"/>
              </a:spcAft>
              <a:defRPr/>
            </a:pPr>
            <a:r>
              <a:rPr lang="en-US" sz="1400">
                <a:solidFill>
                  <a:srgbClr val="808080"/>
                </a:solidFill>
                <a:cs typeface="Arial" charset="0"/>
              </a:rPr>
              <a:t>Unit of measure</a:t>
            </a:r>
          </a:p>
        </p:txBody>
      </p:sp>
      <p:grpSp>
        <p:nvGrpSpPr>
          <p:cNvPr id="2" name="McK Slide Elements"/>
          <p:cNvGrpSpPr>
            <a:grpSpLocks/>
          </p:cNvGrpSpPr>
          <p:nvPr/>
        </p:nvGrpSpPr>
        <p:grpSpPr bwMode="auto">
          <a:xfrm>
            <a:off x="122251" y="6203952"/>
            <a:ext cx="8721725" cy="520760"/>
            <a:chOff x="75" y="3830"/>
            <a:chExt cx="5385" cy="322"/>
          </a:xfrm>
        </p:grpSpPr>
        <p:sp>
          <p:nvSpPr>
            <p:cNvPr id="1151" name="McK 4. Footnote" hidden="1"/>
            <p:cNvSpPr txBox="1">
              <a:spLocks noChangeArrowheads="1"/>
            </p:cNvSpPr>
            <p:nvPr userDrawn="1"/>
          </p:nvSpPr>
          <p:spPr bwMode="auto">
            <a:xfrm>
              <a:off x="75" y="3830"/>
              <a:ext cx="5385" cy="98"/>
            </a:xfrm>
            <a:prstGeom prst="rect">
              <a:avLst/>
            </a:prstGeom>
            <a:noFill/>
            <a:ln w="9525">
              <a:noFill/>
              <a:miter lim="800000"/>
              <a:headEnd/>
              <a:tailEnd/>
            </a:ln>
            <a:effectLst/>
          </p:spPr>
          <p:txBody>
            <a:bodyPr lIns="0" tIns="0" rIns="0" bIns="0" anchor="b">
              <a:spAutoFit/>
            </a:bodyPr>
            <a:lstStyle/>
            <a:p>
              <a:pPr marL="106750" indent="-106750" defTabSz="912233" fontAlgn="base">
                <a:spcBef>
                  <a:spcPct val="0"/>
                </a:spcBef>
                <a:spcAft>
                  <a:spcPct val="0"/>
                </a:spcAft>
                <a:defRPr/>
              </a:pPr>
              <a:r>
                <a:rPr lang="en-US" sz="1000">
                  <a:solidFill>
                    <a:srgbClr val="000000"/>
                  </a:solidFill>
                  <a:cs typeface="Arial" charset="0"/>
                </a:rPr>
                <a:t>1 Footnote</a:t>
              </a:r>
            </a:p>
          </p:txBody>
        </p:sp>
        <p:sp>
          <p:nvSpPr>
            <p:cNvPr id="1154" name="McK 5. Source" hidden="1"/>
            <p:cNvSpPr>
              <a:spLocks noChangeArrowheads="1"/>
            </p:cNvSpPr>
            <p:nvPr userDrawn="1"/>
          </p:nvSpPr>
          <p:spPr bwMode="auto">
            <a:xfrm>
              <a:off x="75" y="4054"/>
              <a:ext cx="4323" cy="98"/>
            </a:xfrm>
            <a:prstGeom prst="rect">
              <a:avLst/>
            </a:prstGeom>
            <a:noFill/>
            <a:ln w="9525">
              <a:noFill/>
              <a:miter lim="800000"/>
              <a:headEnd/>
              <a:tailEnd/>
            </a:ln>
            <a:effectLst/>
          </p:spPr>
          <p:txBody>
            <a:bodyPr lIns="0" tIns="0" rIns="0" bIns="0" anchor="ctr">
              <a:spAutoFit/>
            </a:bodyPr>
            <a:lstStyle/>
            <a:p>
              <a:pPr marL="621096" indent="-621096" defTabSz="912233" fontAlgn="base">
                <a:spcBef>
                  <a:spcPct val="0"/>
                </a:spcBef>
                <a:spcAft>
                  <a:spcPct val="0"/>
                </a:spcAft>
                <a:tabLst>
                  <a:tab pos="624330" algn="l"/>
                </a:tabLst>
                <a:defRPr/>
              </a:pPr>
              <a:r>
                <a:rPr lang="en-US" sz="1000">
                  <a:solidFill>
                    <a:srgbClr val="000000"/>
                  </a:solidFill>
                  <a:cs typeface="Arial" charset="0"/>
                </a:rPr>
                <a:t>SOURCE: Source</a:t>
              </a:r>
            </a:p>
          </p:txBody>
        </p:sp>
      </p:grpSp>
      <p:grpSp>
        <p:nvGrpSpPr>
          <p:cNvPr id="3" name="ACET" hidden="1"/>
          <p:cNvGrpSpPr>
            <a:grpSpLocks/>
          </p:cNvGrpSpPr>
          <p:nvPr/>
        </p:nvGrpSpPr>
        <p:grpSpPr bwMode="auto">
          <a:xfrm>
            <a:off x="1482726" y="1072943"/>
            <a:ext cx="4349719" cy="584197"/>
            <a:chOff x="915" y="662"/>
            <a:chExt cx="2686" cy="361"/>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2"/>
              <a:ext cx="2686" cy="361"/>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457200" fontAlgn="base">
                <a:spcBef>
                  <a:spcPct val="0"/>
                </a:spcBef>
                <a:spcAft>
                  <a:spcPct val="0"/>
                </a:spcAft>
                <a:defRPr/>
              </a:pPr>
              <a:r>
                <a:rPr lang="en-US" b="1">
                  <a:solidFill>
                    <a:srgbClr val="000000"/>
                  </a:solidFill>
                  <a:cs typeface="Arial" charset="0"/>
                </a:rPr>
                <a:t>Title</a:t>
              </a:r>
            </a:p>
            <a:p>
              <a:pPr defTabSz="457200" fontAlgn="base">
                <a:spcBef>
                  <a:spcPct val="0"/>
                </a:spcBef>
                <a:spcAft>
                  <a:spcPct val="0"/>
                </a:spcAft>
                <a:defRPr/>
              </a:pPr>
              <a:r>
                <a:rPr lang="en-US">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3" y="1990739"/>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1" y="6202376"/>
            <a:ext cx="8721725" cy="520729"/>
            <a:chOff x="75" y="3829"/>
            <a:chExt cx="5385" cy="322"/>
          </a:xfrm>
        </p:grpSpPr>
        <p:sp>
          <p:nvSpPr>
            <p:cNvPr id="14" name="McK 4. Footnote" hidden="1"/>
            <p:cNvSpPr txBox="1">
              <a:spLocks noChangeArrowheads="1"/>
            </p:cNvSpPr>
            <p:nvPr userDrawn="1"/>
          </p:nvSpPr>
          <p:spPr bwMode="auto">
            <a:xfrm>
              <a:off x="75" y="3829"/>
              <a:ext cx="5385" cy="98"/>
            </a:xfrm>
            <a:prstGeom prst="rect">
              <a:avLst/>
            </a:prstGeom>
            <a:noFill/>
            <a:ln w="9525">
              <a:noFill/>
              <a:miter lim="800000"/>
              <a:headEnd/>
              <a:tailEnd/>
            </a:ln>
            <a:effectLst/>
          </p:spPr>
          <p:txBody>
            <a:bodyPr lIns="0" tIns="0" rIns="0" bIns="0" anchor="b">
              <a:spAutoFit/>
            </a:bodyPr>
            <a:lstStyle/>
            <a:p>
              <a:pPr marL="106693" indent="-106693" defTabSz="911747" fontAlgn="base">
                <a:spcBef>
                  <a:spcPct val="0"/>
                </a:spcBef>
                <a:spcAft>
                  <a:spcPct val="0"/>
                </a:spcAft>
                <a:defRPr/>
              </a:pPr>
              <a:r>
                <a:rPr lang="en-US" sz="1000">
                  <a:solidFill>
                    <a:srgbClr val="000000"/>
                  </a:solidFill>
                  <a:cs typeface="Arial" charset="0"/>
                </a:rPr>
                <a:t>1 Footnote</a:t>
              </a:r>
            </a:p>
          </p:txBody>
        </p:sp>
        <p:sp>
          <p:nvSpPr>
            <p:cNvPr id="15" name="McK 5. Source" hidden="1"/>
            <p:cNvSpPr>
              <a:spLocks noChangeArrowheads="1"/>
            </p:cNvSpPr>
            <p:nvPr userDrawn="1"/>
          </p:nvSpPr>
          <p:spPr bwMode="auto">
            <a:xfrm>
              <a:off x="75" y="4053"/>
              <a:ext cx="4323" cy="98"/>
            </a:xfrm>
            <a:prstGeom prst="rect">
              <a:avLst/>
            </a:prstGeom>
            <a:noFill/>
            <a:ln w="9525">
              <a:noFill/>
              <a:miter lim="800000"/>
              <a:headEnd/>
              <a:tailEnd/>
            </a:ln>
            <a:effectLst/>
          </p:spPr>
          <p:txBody>
            <a:bodyPr lIns="0" tIns="0" rIns="0" bIns="0" anchor="ctr">
              <a:spAutoFit/>
            </a:bodyPr>
            <a:lstStyle/>
            <a:p>
              <a:pPr marL="620764" indent="-620764" defTabSz="911747" fontAlgn="base">
                <a:spcBef>
                  <a:spcPct val="0"/>
                </a:spcBef>
                <a:spcAft>
                  <a:spcPct val="0"/>
                </a:spcAft>
                <a:tabLst>
                  <a:tab pos="623996" algn="l"/>
                </a:tabLst>
                <a:defRPr/>
              </a:pPr>
              <a:r>
                <a:rPr lang="en-US" sz="100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
        <p:nvSpPr>
          <p:cNvPr id="18" name="SlideLogoSeparator"/>
          <p:cNvSpPr>
            <a:spLocks noChangeArrowheads="1"/>
          </p:cNvSpPr>
          <p:nvPr>
            <p:custDataLst>
              <p:tags r:id="rId18"/>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401" fontAlgn="base">
              <a:spcBef>
                <a:spcPct val="0"/>
              </a:spcBef>
              <a:spcAft>
                <a:spcPct val="0"/>
              </a:spcAft>
              <a:defRPr/>
            </a:pPr>
            <a:r>
              <a:rPr lang="en-GB" sz="1200" dirty="0">
                <a:solidFill>
                  <a:srgbClr val="000000"/>
                </a:solidFill>
                <a:cs typeface="Arial" charset="0"/>
              </a:rPr>
              <a:t>|</a:t>
            </a:r>
          </a:p>
        </p:txBody>
      </p:sp>
      <p:pic>
        <p:nvPicPr>
          <p:cNvPr id="4102"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935797"/>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Lst>
  <p:hf sldNum="0" hdr="0" ftr="0" dt="0"/>
  <p:txStyles>
    <p:title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p:titleStyle>
    <p:body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40" rtl="0" eaLnBrk="1" latinLnBrk="0" hangingPunct="1">
        <a:defRPr sz="1800" kern="1200">
          <a:solidFill>
            <a:schemeClr val="tx1"/>
          </a:solidFill>
          <a:latin typeface="+mn-lt"/>
          <a:ea typeface="+mn-ea"/>
          <a:cs typeface="+mn-cs"/>
        </a:defRPr>
      </a:lvl1pPr>
      <a:lvl2pPr marL="465822" algn="l" defTabSz="931640" rtl="0" eaLnBrk="1" latinLnBrk="0" hangingPunct="1">
        <a:defRPr sz="1800" kern="1200">
          <a:solidFill>
            <a:schemeClr val="tx1"/>
          </a:solidFill>
          <a:latin typeface="+mn-lt"/>
          <a:ea typeface="+mn-ea"/>
          <a:cs typeface="+mn-cs"/>
        </a:defRPr>
      </a:lvl2pPr>
      <a:lvl3pPr marL="931640" algn="l" defTabSz="931640" rtl="0" eaLnBrk="1" latinLnBrk="0" hangingPunct="1">
        <a:defRPr sz="1800" kern="1200">
          <a:solidFill>
            <a:schemeClr val="tx1"/>
          </a:solidFill>
          <a:latin typeface="+mn-lt"/>
          <a:ea typeface="+mn-ea"/>
          <a:cs typeface="+mn-cs"/>
        </a:defRPr>
      </a:lvl3pPr>
      <a:lvl4pPr marL="1397463" algn="l" defTabSz="931640" rtl="0" eaLnBrk="1" latinLnBrk="0" hangingPunct="1">
        <a:defRPr sz="1800" kern="1200">
          <a:solidFill>
            <a:schemeClr val="tx1"/>
          </a:solidFill>
          <a:latin typeface="+mn-lt"/>
          <a:ea typeface="+mn-ea"/>
          <a:cs typeface="+mn-cs"/>
        </a:defRPr>
      </a:lvl4pPr>
      <a:lvl5pPr marL="1863285" algn="l" defTabSz="931640" rtl="0" eaLnBrk="1" latinLnBrk="0" hangingPunct="1">
        <a:defRPr sz="1800" kern="1200">
          <a:solidFill>
            <a:schemeClr val="tx1"/>
          </a:solidFill>
          <a:latin typeface="+mn-lt"/>
          <a:ea typeface="+mn-ea"/>
          <a:cs typeface="+mn-cs"/>
        </a:defRPr>
      </a:lvl5pPr>
      <a:lvl6pPr marL="2329105" algn="l" defTabSz="931640" rtl="0" eaLnBrk="1" latinLnBrk="0" hangingPunct="1">
        <a:defRPr sz="1800" kern="1200">
          <a:solidFill>
            <a:schemeClr val="tx1"/>
          </a:solidFill>
          <a:latin typeface="+mn-lt"/>
          <a:ea typeface="+mn-ea"/>
          <a:cs typeface="+mn-cs"/>
        </a:defRPr>
      </a:lvl6pPr>
      <a:lvl7pPr marL="2794926" algn="l" defTabSz="931640" rtl="0" eaLnBrk="1" latinLnBrk="0" hangingPunct="1">
        <a:defRPr sz="1800" kern="1200">
          <a:solidFill>
            <a:schemeClr val="tx1"/>
          </a:solidFill>
          <a:latin typeface="+mn-lt"/>
          <a:ea typeface="+mn-ea"/>
          <a:cs typeface="+mn-cs"/>
        </a:defRPr>
      </a:lvl7pPr>
      <a:lvl8pPr marL="3260746" algn="l" defTabSz="931640" rtl="0" eaLnBrk="1" latinLnBrk="0" hangingPunct="1">
        <a:defRPr sz="1800" kern="1200">
          <a:solidFill>
            <a:schemeClr val="tx1"/>
          </a:solidFill>
          <a:latin typeface="+mn-lt"/>
          <a:ea typeface="+mn-ea"/>
          <a:cs typeface="+mn-cs"/>
        </a:defRPr>
      </a:lvl8pPr>
      <a:lvl9pPr marL="3726563" algn="l" defTabSz="93164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5409FE0-EE9F-A628-FA6A-4490B6E782B4}"/>
              </a:ext>
            </a:extLst>
          </p:cNvPr>
          <p:cNvGraphicFramePr>
            <a:graphicFrameLocks noChangeAspect="1"/>
          </p:cNvGraphicFramePr>
          <p:nvPr userDrawn="1">
            <p:custDataLst>
              <p:tags r:id="rId17"/>
            </p:custDataLst>
            <p:extLst>
              <p:ext uri="{D42A27DB-BD31-4B8C-83A1-F6EECF244321}">
                <p14:modId xmlns:p14="http://schemas.microsoft.com/office/powerpoint/2010/main" val="95457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5" name="Object 4" hidden="1">
                        <a:extLst>
                          <a:ext uri="{FF2B5EF4-FFF2-40B4-BE49-F238E27FC236}">
                            <a16:creationId xmlns:a16="http://schemas.microsoft.com/office/drawing/2014/main" id="{15409FE0-EE9F-A628-FA6A-4490B6E782B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0" y="26996"/>
            <a:ext cx="859210" cy="215444"/>
          </a:xfrm>
          <a:prstGeom prst="rect">
            <a:avLst/>
          </a:prstGeom>
          <a:noFill/>
          <a:ln w="9525">
            <a:noFill/>
            <a:miter lim="800000"/>
            <a:headEnd/>
            <a:tailEnd/>
          </a:ln>
          <a:effectLst/>
        </p:spPr>
        <p:txBody>
          <a:bodyPr wrap="none" lIns="0" tIns="0" rIns="0" bIns="0">
            <a:spAutoFit/>
          </a:bodyPr>
          <a:lstStyle/>
          <a:p>
            <a:pPr defTabSz="457200" fontAlgn="base">
              <a:spcBef>
                <a:spcPct val="0"/>
              </a:spcBef>
              <a:spcAft>
                <a:spcPct val="0"/>
              </a:spcAft>
              <a:defRPr/>
            </a:pPr>
            <a:r>
              <a:rPr lang="en-US" sz="1400">
                <a:solidFill>
                  <a:srgbClr val="808080"/>
                </a:solidFill>
                <a:cs typeface="Arial" charset="0"/>
              </a:rPr>
              <a:t>TRACKER</a:t>
            </a:r>
          </a:p>
        </p:txBody>
      </p:sp>
      <p:sp>
        <p:nvSpPr>
          <p:cNvPr id="1032" name="McK 3. Unit of measure" hidden="1"/>
          <p:cNvSpPr txBox="1">
            <a:spLocks noChangeArrowheads="1"/>
          </p:cNvSpPr>
          <p:nvPr/>
        </p:nvSpPr>
        <p:spPr bwMode="auto">
          <a:xfrm>
            <a:off x="122251" y="542931"/>
            <a:ext cx="3729037" cy="219075"/>
          </a:xfrm>
          <a:prstGeom prst="rect">
            <a:avLst/>
          </a:prstGeom>
          <a:noFill/>
          <a:ln w="9525">
            <a:noFill/>
            <a:miter lim="800000"/>
            <a:headEnd/>
            <a:tailEnd/>
          </a:ln>
          <a:effectLst/>
        </p:spPr>
        <p:txBody>
          <a:bodyPr lIns="0" tIns="0" rIns="0" bIns="0">
            <a:spAutoFit/>
          </a:bodyPr>
          <a:lstStyle/>
          <a:p>
            <a:pPr defTabSz="912233" fontAlgn="base">
              <a:spcBef>
                <a:spcPct val="0"/>
              </a:spcBef>
              <a:spcAft>
                <a:spcPct val="0"/>
              </a:spcAft>
              <a:defRPr/>
            </a:pPr>
            <a:r>
              <a:rPr lang="en-US" sz="1400">
                <a:solidFill>
                  <a:srgbClr val="808080"/>
                </a:solidFill>
                <a:cs typeface="Arial" charset="0"/>
              </a:rPr>
              <a:t>Unit of measure</a:t>
            </a:r>
          </a:p>
        </p:txBody>
      </p:sp>
      <p:grpSp>
        <p:nvGrpSpPr>
          <p:cNvPr id="2" name="McK Slide Elements"/>
          <p:cNvGrpSpPr>
            <a:grpSpLocks/>
          </p:cNvGrpSpPr>
          <p:nvPr/>
        </p:nvGrpSpPr>
        <p:grpSpPr bwMode="auto">
          <a:xfrm>
            <a:off x="122251" y="6203952"/>
            <a:ext cx="8721725" cy="520760"/>
            <a:chOff x="75" y="3830"/>
            <a:chExt cx="5385" cy="322"/>
          </a:xfrm>
        </p:grpSpPr>
        <p:sp>
          <p:nvSpPr>
            <p:cNvPr id="1151" name="McK 4. Footnote" hidden="1"/>
            <p:cNvSpPr txBox="1">
              <a:spLocks noChangeArrowheads="1"/>
            </p:cNvSpPr>
            <p:nvPr userDrawn="1"/>
          </p:nvSpPr>
          <p:spPr bwMode="auto">
            <a:xfrm>
              <a:off x="75" y="3830"/>
              <a:ext cx="5385" cy="98"/>
            </a:xfrm>
            <a:prstGeom prst="rect">
              <a:avLst/>
            </a:prstGeom>
            <a:noFill/>
            <a:ln w="9525">
              <a:noFill/>
              <a:miter lim="800000"/>
              <a:headEnd/>
              <a:tailEnd/>
            </a:ln>
            <a:effectLst/>
          </p:spPr>
          <p:txBody>
            <a:bodyPr lIns="0" tIns="0" rIns="0" bIns="0" anchor="b">
              <a:spAutoFit/>
            </a:bodyPr>
            <a:lstStyle/>
            <a:p>
              <a:pPr marL="106750" indent="-106750" defTabSz="912233" fontAlgn="base">
                <a:spcBef>
                  <a:spcPct val="0"/>
                </a:spcBef>
                <a:spcAft>
                  <a:spcPct val="0"/>
                </a:spcAft>
                <a:defRPr/>
              </a:pPr>
              <a:r>
                <a:rPr lang="en-US" sz="1000">
                  <a:solidFill>
                    <a:srgbClr val="000000"/>
                  </a:solidFill>
                  <a:cs typeface="Arial" charset="0"/>
                </a:rPr>
                <a:t>1 Footnote</a:t>
              </a:r>
            </a:p>
          </p:txBody>
        </p:sp>
        <p:sp>
          <p:nvSpPr>
            <p:cNvPr id="1154" name="McK 5. Source" hidden="1"/>
            <p:cNvSpPr>
              <a:spLocks noChangeArrowheads="1"/>
            </p:cNvSpPr>
            <p:nvPr userDrawn="1"/>
          </p:nvSpPr>
          <p:spPr bwMode="auto">
            <a:xfrm>
              <a:off x="75" y="4054"/>
              <a:ext cx="4323" cy="98"/>
            </a:xfrm>
            <a:prstGeom prst="rect">
              <a:avLst/>
            </a:prstGeom>
            <a:noFill/>
            <a:ln w="9525">
              <a:noFill/>
              <a:miter lim="800000"/>
              <a:headEnd/>
              <a:tailEnd/>
            </a:ln>
            <a:effectLst/>
          </p:spPr>
          <p:txBody>
            <a:bodyPr lIns="0" tIns="0" rIns="0" bIns="0" anchor="ctr">
              <a:spAutoFit/>
            </a:bodyPr>
            <a:lstStyle/>
            <a:p>
              <a:pPr marL="621096" indent="-621096" defTabSz="912233" fontAlgn="base">
                <a:spcBef>
                  <a:spcPct val="0"/>
                </a:spcBef>
                <a:spcAft>
                  <a:spcPct val="0"/>
                </a:spcAft>
                <a:tabLst>
                  <a:tab pos="624330" algn="l"/>
                </a:tabLst>
                <a:defRPr/>
              </a:pPr>
              <a:r>
                <a:rPr lang="en-US" sz="1000">
                  <a:solidFill>
                    <a:srgbClr val="000000"/>
                  </a:solidFill>
                  <a:cs typeface="Arial" charset="0"/>
                </a:rPr>
                <a:t>SOURCE: Source</a:t>
              </a:r>
            </a:p>
          </p:txBody>
        </p:sp>
      </p:grpSp>
      <p:grpSp>
        <p:nvGrpSpPr>
          <p:cNvPr id="3" name="ACET" hidden="1"/>
          <p:cNvGrpSpPr>
            <a:grpSpLocks/>
          </p:cNvGrpSpPr>
          <p:nvPr/>
        </p:nvGrpSpPr>
        <p:grpSpPr bwMode="auto">
          <a:xfrm>
            <a:off x="1482726" y="1072943"/>
            <a:ext cx="4349719" cy="584197"/>
            <a:chOff x="915" y="662"/>
            <a:chExt cx="2686" cy="361"/>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2"/>
              <a:ext cx="2686" cy="361"/>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457200" fontAlgn="base">
                <a:spcBef>
                  <a:spcPct val="0"/>
                </a:spcBef>
                <a:spcAft>
                  <a:spcPct val="0"/>
                </a:spcAft>
                <a:defRPr/>
              </a:pPr>
              <a:r>
                <a:rPr lang="en-US" b="1">
                  <a:solidFill>
                    <a:srgbClr val="000000"/>
                  </a:solidFill>
                  <a:cs typeface="Arial" charset="0"/>
                </a:rPr>
                <a:t>Title</a:t>
              </a:r>
            </a:p>
            <a:p>
              <a:pPr defTabSz="457200" fontAlgn="base">
                <a:spcBef>
                  <a:spcPct val="0"/>
                </a:spcBef>
                <a:spcAft>
                  <a:spcPct val="0"/>
                </a:spcAft>
                <a:defRPr/>
              </a:pPr>
              <a:r>
                <a:rPr lang="en-US">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3" y="1990739"/>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1" y="6202376"/>
            <a:ext cx="8721725" cy="520729"/>
            <a:chOff x="75" y="3829"/>
            <a:chExt cx="5385" cy="322"/>
          </a:xfrm>
        </p:grpSpPr>
        <p:sp>
          <p:nvSpPr>
            <p:cNvPr id="14" name="McK 4. Footnote" hidden="1"/>
            <p:cNvSpPr txBox="1">
              <a:spLocks noChangeArrowheads="1"/>
            </p:cNvSpPr>
            <p:nvPr userDrawn="1"/>
          </p:nvSpPr>
          <p:spPr bwMode="auto">
            <a:xfrm>
              <a:off x="75" y="3829"/>
              <a:ext cx="5385" cy="98"/>
            </a:xfrm>
            <a:prstGeom prst="rect">
              <a:avLst/>
            </a:prstGeom>
            <a:noFill/>
            <a:ln w="9525">
              <a:noFill/>
              <a:miter lim="800000"/>
              <a:headEnd/>
              <a:tailEnd/>
            </a:ln>
            <a:effectLst/>
          </p:spPr>
          <p:txBody>
            <a:bodyPr lIns="0" tIns="0" rIns="0" bIns="0" anchor="b">
              <a:spAutoFit/>
            </a:bodyPr>
            <a:lstStyle/>
            <a:p>
              <a:pPr marL="106693" indent="-106693" defTabSz="911747" fontAlgn="base">
                <a:spcBef>
                  <a:spcPct val="0"/>
                </a:spcBef>
                <a:spcAft>
                  <a:spcPct val="0"/>
                </a:spcAft>
                <a:defRPr/>
              </a:pPr>
              <a:r>
                <a:rPr lang="en-US" sz="1000">
                  <a:solidFill>
                    <a:srgbClr val="000000"/>
                  </a:solidFill>
                  <a:cs typeface="Arial" charset="0"/>
                </a:rPr>
                <a:t>1 Footnote</a:t>
              </a:r>
            </a:p>
          </p:txBody>
        </p:sp>
        <p:sp>
          <p:nvSpPr>
            <p:cNvPr id="15" name="McK 5. Source" hidden="1"/>
            <p:cNvSpPr>
              <a:spLocks noChangeArrowheads="1"/>
            </p:cNvSpPr>
            <p:nvPr userDrawn="1"/>
          </p:nvSpPr>
          <p:spPr bwMode="auto">
            <a:xfrm>
              <a:off x="75" y="4053"/>
              <a:ext cx="4323" cy="98"/>
            </a:xfrm>
            <a:prstGeom prst="rect">
              <a:avLst/>
            </a:prstGeom>
            <a:noFill/>
            <a:ln w="9525">
              <a:noFill/>
              <a:miter lim="800000"/>
              <a:headEnd/>
              <a:tailEnd/>
            </a:ln>
            <a:effectLst/>
          </p:spPr>
          <p:txBody>
            <a:bodyPr lIns="0" tIns="0" rIns="0" bIns="0" anchor="ctr">
              <a:spAutoFit/>
            </a:bodyPr>
            <a:lstStyle/>
            <a:p>
              <a:pPr marL="620764" indent="-620764" defTabSz="911747" fontAlgn="base">
                <a:spcBef>
                  <a:spcPct val="0"/>
                </a:spcBef>
                <a:spcAft>
                  <a:spcPct val="0"/>
                </a:spcAft>
                <a:tabLst>
                  <a:tab pos="623996" algn="l"/>
                </a:tabLst>
                <a:defRPr/>
              </a:pPr>
              <a:r>
                <a:rPr lang="en-US" sz="100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
        <p:nvSpPr>
          <p:cNvPr id="18" name="SlideLogoSeparator"/>
          <p:cNvSpPr>
            <a:spLocks noChangeArrowheads="1"/>
          </p:cNvSpPr>
          <p:nvPr>
            <p:custDataLst>
              <p:tags r:id="rId18"/>
            </p:custDataLst>
          </p:nvPr>
        </p:nvSpPr>
        <p:spPr bwMode="gray">
          <a:xfrm>
            <a:off x="8722650" y="6604312"/>
            <a:ext cx="40076" cy="184666"/>
          </a:xfrm>
          <a:prstGeom prst="rect">
            <a:avLst/>
          </a:prstGeom>
          <a:noFill/>
          <a:ln w="9525">
            <a:noFill/>
            <a:miter lim="800000"/>
            <a:headEnd/>
            <a:tailEnd/>
          </a:ln>
          <a:effectLst/>
        </p:spPr>
        <p:txBody>
          <a:bodyPr wrap="none" lIns="0" tIns="0" rIns="0" bIns="0" anchor="ctr">
            <a:spAutoFit/>
          </a:bodyPr>
          <a:lstStyle/>
          <a:p>
            <a:pPr algn="r" defTabSz="894401" fontAlgn="base">
              <a:spcBef>
                <a:spcPct val="0"/>
              </a:spcBef>
              <a:spcAft>
                <a:spcPct val="0"/>
              </a:spcAft>
              <a:defRPr/>
            </a:pPr>
            <a:r>
              <a:rPr lang="en-GB" sz="1200" dirty="0">
                <a:solidFill>
                  <a:srgbClr val="000000"/>
                </a:solidFill>
                <a:cs typeface="Arial" charset="0"/>
              </a:rPr>
              <a:t>|</a:t>
            </a:r>
          </a:p>
        </p:txBody>
      </p:sp>
      <p:pic>
        <p:nvPicPr>
          <p:cNvPr id="4102"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194299"/>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Lst>
  <p:hf sldNum="0" hdr="0" ftr="0" dt="0"/>
  <p:txStyles>
    <p:title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p:titleStyle>
    <p:body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40" rtl="0" eaLnBrk="1" latinLnBrk="0" hangingPunct="1">
        <a:defRPr sz="1800" kern="1200">
          <a:solidFill>
            <a:schemeClr val="tx1"/>
          </a:solidFill>
          <a:latin typeface="+mn-lt"/>
          <a:ea typeface="+mn-ea"/>
          <a:cs typeface="+mn-cs"/>
        </a:defRPr>
      </a:lvl1pPr>
      <a:lvl2pPr marL="465822" algn="l" defTabSz="931640" rtl="0" eaLnBrk="1" latinLnBrk="0" hangingPunct="1">
        <a:defRPr sz="1800" kern="1200">
          <a:solidFill>
            <a:schemeClr val="tx1"/>
          </a:solidFill>
          <a:latin typeface="+mn-lt"/>
          <a:ea typeface="+mn-ea"/>
          <a:cs typeface="+mn-cs"/>
        </a:defRPr>
      </a:lvl2pPr>
      <a:lvl3pPr marL="931640" algn="l" defTabSz="931640" rtl="0" eaLnBrk="1" latinLnBrk="0" hangingPunct="1">
        <a:defRPr sz="1800" kern="1200">
          <a:solidFill>
            <a:schemeClr val="tx1"/>
          </a:solidFill>
          <a:latin typeface="+mn-lt"/>
          <a:ea typeface="+mn-ea"/>
          <a:cs typeface="+mn-cs"/>
        </a:defRPr>
      </a:lvl3pPr>
      <a:lvl4pPr marL="1397463" algn="l" defTabSz="931640" rtl="0" eaLnBrk="1" latinLnBrk="0" hangingPunct="1">
        <a:defRPr sz="1800" kern="1200">
          <a:solidFill>
            <a:schemeClr val="tx1"/>
          </a:solidFill>
          <a:latin typeface="+mn-lt"/>
          <a:ea typeface="+mn-ea"/>
          <a:cs typeface="+mn-cs"/>
        </a:defRPr>
      </a:lvl4pPr>
      <a:lvl5pPr marL="1863285" algn="l" defTabSz="931640" rtl="0" eaLnBrk="1" latinLnBrk="0" hangingPunct="1">
        <a:defRPr sz="1800" kern="1200">
          <a:solidFill>
            <a:schemeClr val="tx1"/>
          </a:solidFill>
          <a:latin typeface="+mn-lt"/>
          <a:ea typeface="+mn-ea"/>
          <a:cs typeface="+mn-cs"/>
        </a:defRPr>
      </a:lvl5pPr>
      <a:lvl6pPr marL="2329105" algn="l" defTabSz="931640" rtl="0" eaLnBrk="1" latinLnBrk="0" hangingPunct="1">
        <a:defRPr sz="1800" kern="1200">
          <a:solidFill>
            <a:schemeClr val="tx1"/>
          </a:solidFill>
          <a:latin typeface="+mn-lt"/>
          <a:ea typeface="+mn-ea"/>
          <a:cs typeface="+mn-cs"/>
        </a:defRPr>
      </a:lvl6pPr>
      <a:lvl7pPr marL="2794926" algn="l" defTabSz="931640" rtl="0" eaLnBrk="1" latinLnBrk="0" hangingPunct="1">
        <a:defRPr sz="1800" kern="1200">
          <a:solidFill>
            <a:schemeClr val="tx1"/>
          </a:solidFill>
          <a:latin typeface="+mn-lt"/>
          <a:ea typeface="+mn-ea"/>
          <a:cs typeface="+mn-cs"/>
        </a:defRPr>
      </a:lvl7pPr>
      <a:lvl8pPr marL="3260746" algn="l" defTabSz="931640" rtl="0" eaLnBrk="1" latinLnBrk="0" hangingPunct="1">
        <a:defRPr sz="1800" kern="1200">
          <a:solidFill>
            <a:schemeClr val="tx1"/>
          </a:solidFill>
          <a:latin typeface="+mn-lt"/>
          <a:ea typeface="+mn-ea"/>
          <a:cs typeface="+mn-cs"/>
        </a:defRPr>
      </a:lvl8pPr>
      <a:lvl9pPr marL="3726563" algn="l" defTabSz="93164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73E9AA-1CEC-49C1-BF4B-3DA3BF72E290}"/>
              </a:ext>
            </a:extLst>
          </p:cNvPr>
          <p:cNvGraphicFramePr>
            <a:graphicFrameLocks noChangeAspect="1"/>
          </p:cNvGraphicFramePr>
          <p:nvPr userDrawn="1">
            <p:custDataLst>
              <p:tags r:id="rId18"/>
            </p:custDataLst>
            <p:extLst>
              <p:ext uri="{D42A27DB-BD31-4B8C-83A1-F6EECF244321}">
                <p14:modId xmlns:p14="http://schemas.microsoft.com/office/powerpoint/2010/main" val="240706616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073E9AA-1CEC-49C1-BF4B-3DA3BF72E290}"/>
                          </a:ext>
                        </a:extLst>
                      </p:cNvPr>
                      <p:cNvPicPr/>
                      <p:nvPr/>
                    </p:nvPicPr>
                    <p:blipFill>
                      <a:blip r:embed="rId21"/>
                      <a:stretch>
                        <a:fillRect/>
                      </a:stretch>
                    </p:blipFill>
                    <p:spPr>
                      <a:xfrm>
                        <a:off x="1589"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1" y="26997"/>
            <a:ext cx="644407" cy="161583"/>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1050">
                <a:solidFill>
                  <a:srgbClr val="808080"/>
                </a:solidFill>
                <a:cs typeface="Arial" charset="0"/>
              </a:rPr>
              <a:t>TRACKER</a:t>
            </a:r>
          </a:p>
        </p:txBody>
      </p:sp>
      <p:sp>
        <p:nvSpPr>
          <p:cNvPr id="1032" name="McK 3. Unit of measure" hidden="1"/>
          <p:cNvSpPr txBox="1">
            <a:spLocks noChangeArrowheads="1"/>
          </p:cNvSpPr>
          <p:nvPr/>
        </p:nvSpPr>
        <p:spPr bwMode="auto">
          <a:xfrm>
            <a:off x="122255" y="542939"/>
            <a:ext cx="3729037" cy="161583"/>
          </a:xfrm>
          <a:prstGeom prst="rect">
            <a:avLst/>
          </a:prstGeom>
          <a:noFill/>
          <a:ln w="9525">
            <a:noFill/>
            <a:miter lim="800000"/>
            <a:headEnd/>
            <a:tailEnd/>
          </a:ln>
          <a:effectLst/>
        </p:spPr>
        <p:txBody>
          <a:bodyPr lIns="0" tIns="0" rIns="0" bIns="0">
            <a:spAutoFit/>
          </a:bodyPr>
          <a:lstStyle/>
          <a:p>
            <a:pPr defTabSz="684175" fontAlgn="base">
              <a:spcBef>
                <a:spcPct val="0"/>
              </a:spcBef>
              <a:spcAft>
                <a:spcPct val="0"/>
              </a:spcAft>
              <a:defRPr/>
            </a:pPr>
            <a:r>
              <a:rPr lang="en-US" sz="1050">
                <a:solidFill>
                  <a:srgbClr val="808080"/>
                </a:solidFill>
                <a:cs typeface="Arial" charset="0"/>
              </a:rPr>
              <a:t>Unit of measure</a:t>
            </a:r>
          </a:p>
        </p:txBody>
      </p:sp>
      <p:grpSp>
        <p:nvGrpSpPr>
          <p:cNvPr id="2" name="McK Slide Elements"/>
          <p:cNvGrpSpPr>
            <a:grpSpLocks/>
          </p:cNvGrpSpPr>
          <p:nvPr/>
        </p:nvGrpSpPr>
        <p:grpSpPr bwMode="auto">
          <a:xfrm>
            <a:off x="122255" y="6247618"/>
            <a:ext cx="8721725" cy="454452"/>
            <a:chOff x="75" y="3857"/>
            <a:chExt cx="5385" cy="281"/>
          </a:xfrm>
        </p:grpSpPr>
        <p:sp>
          <p:nvSpPr>
            <p:cNvPr id="1151" name="McK 4. Footnote" hidden="1"/>
            <p:cNvSpPr txBox="1">
              <a:spLocks noChangeArrowheads="1"/>
            </p:cNvSpPr>
            <p:nvPr/>
          </p:nvSpPr>
          <p:spPr bwMode="auto">
            <a:xfrm>
              <a:off x="75" y="3857"/>
              <a:ext cx="5385" cy="71"/>
            </a:xfrm>
            <a:prstGeom prst="rect">
              <a:avLst/>
            </a:prstGeom>
            <a:noFill/>
            <a:ln w="9525">
              <a:noFill/>
              <a:miter lim="800000"/>
              <a:headEnd/>
              <a:tailEnd/>
            </a:ln>
            <a:effectLst/>
          </p:spPr>
          <p:txBody>
            <a:bodyPr lIns="0" tIns="0" rIns="0" bIns="0" anchor="b">
              <a:spAutoFit/>
            </a:bodyPr>
            <a:lstStyle/>
            <a:p>
              <a:pPr marL="80063" indent="-80063" defTabSz="684175" fontAlgn="base">
                <a:spcBef>
                  <a:spcPct val="0"/>
                </a:spcBef>
                <a:spcAft>
                  <a:spcPct val="0"/>
                </a:spcAft>
                <a:defRPr/>
              </a:pPr>
              <a:r>
                <a:rPr lang="en-US" sz="750">
                  <a:solidFill>
                    <a:srgbClr val="000000"/>
                  </a:solidFill>
                  <a:cs typeface="Arial" charset="0"/>
                </a:rPr>
                <a:t>1 Footnote</a:t>
              </a:r>
            </a:p>
          </p:txBody>
        </p:sp>
        <p:sp>
          <p:nvSpPr>
            <p:cNvPr id="1154" name="McK 5. Source" hidden="1"/>
            <p:cNvSpPr>
              <a:spLocks noChangeArrowheads="1"/>
            </p:cNvSpPr>
            <p:nvPr/>
          </p:nvSpPr>
          <p:spPr bwMode="auto">
            <a:xfrm>
              <a:off x="75" y="4067"/>
              <a:ext cx="4323" cy="71"/>
            </a:xfrm>
            <a:prstGeom prst="rect">
              <a:avLst/>
            </a:prstGeom>
            <a:noFill/>
            <a:ln w="9525">
              <a:noFill/>
              <a:miter lim="800000"/>
              <a:headEnd/>
              <a:tailEnd/>
            </a:ln>
            <a:effectLst/>
          </p:spPr>
          <p:txBody>
            <a:bodyPr lIns="0" tIns="0" rIns="0" bIns="0" anchor="ctr">
              <a:spAutoFit/>
            </a:bodyPr>
            <a:lstStyle/>
            <a:p>
              <a:pPr marL="465822" indent="-465822" defTabSz="684175" fontAlgn="base">
                <a:spcBef>
                  <a:spcPct val="0"/>
                </a:spcBef>
                <a:spcAft>
                  <a:spcPct val="0"/>
                </a:spcAft>
                <a:tabLst>
                  <a:tab pos="468248" algn="l"/>
                </a:tabLst>
                <a:defRPr/>
              </a:pPr>
              <a:r>
                <a:rPr lang="en-US" sz="750">
                  <a:solidFill>
                    <a:srgbClr val="000000"/>
                  </a:solidFill>
                  <a:cs typeface="Arial" charset="0"/>
                </a:rPr>
                <a:t>SOURCE: Source</a:t>
              </a:r>
            </a:p>
          </p:txBody>
        </p:sp>
      </p:grpSp>
      <p:grpSp>
        <p:nvGrpSpPr>
          <p:cNvPr id="3" name="ACET" hidden="1"/>
          <p:cNvGrpSpPr>
            <a:grpSpLocks/>
          </p:cNvGrpSpPr>
          <p:nvPr/>
        </p:nvGrpSpPr>
        <p:grpSpPr bwMode="auto">
          <a:xfrm>
            <a:off x="1482730" y="1223449"/>
            <a:ext cx="4349719" cy="433697"/>
            <a:chOff x="915" y="755"/>
            <a:chExt cx="2686" cy="268"/>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55"/>
              <a:ext cx="2686" cy="26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fontAlgn="base">
                <a:spcBef>
                  <a:spcPct val="0"/>
                </a:spcBef>
                <a:spcAft>
                  <a:spcPct val="0"/>
                </a:spcAft>
                <a:defRPr/>
              </a:pPr>
              <a:r>
                <a:rPr lang="en-US" sz="1350" b="1">
                  <a:solidFill>
                    <a:srgbClr val="000000"/>
                  </a:solidFill>
                  <a:cs typeface="Arial" charset="0"/>
                </a:rPr>
                <a:t>Title</a:t>
              </a:r>
            </a:p>
            <a:p>
              <a:pPr fontAlgn="base">
                <a:spcBef>
                  <a:spcPct val="0"/>
                </a:spcBef>
                <a:spcAft>
                  <a:spcPct val="0"/>
                </a:spcAft>
                <a:defRPr/>
              </a:pPr>
              <a:r>
                <a:rPr lang="en-US" sz="1350">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7" y="1990747"/>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5" y="6246048"/>
            <a:ext cx="8721725" cy="454425"/>
            <a:chOff x="75" y="3856"/>
            <a:chExt cx="5385" cy="281"/>
          </a:xfrm>
        </p:grpSpPr>
        <p:sp>
          <p:nvSpPr>
            <p:cNvPr id="14" name="McK 4. Footnote" hidden="1"/>
            <p:cNvSpPr txBox="1">
              <a:spLocks noChangeArrowheads="1"/>
            </p:cNvSpPr>
            <p:nvPr/>
          </p:nvSpPr>
          <p:spPr bwMode="auto">
            <a:xfrm>
              <a:off x="75" y="3856"/>
              <a:ext cx="5385" cy="71"/>
            </a:xfrm>
            <a:prstGeom prst="rect">
              <a:avLst/>
            </a:prstGeom>
            <a:noFill/>
            <a:ln w="9525">
              <a:noFill/>
              <a:miter lim="800000"/>
              <a:headEnd/>
              <a:tailEnd/>
            </a:ln>
            <a:effectLst/>
          </p:spPr>
          <p:txBody>
            <a:bodyPr lIns="0" tIns="0" rIns="0" bIns="0" anchor="b">
              <a:spAutoFit/>
            </a:bodyPr>
            <a:lstStyle/>
            <a:p>
              <a:pPr marL="80020" indent="-80020" defTabSz="683810" fontAlgn="base">
                <a:spcBef>
                  <a:spcPct val="0"/>
                </a:spcBef>
                <a:spcAft>
                  <a:spcPct val="0"/>
                </a:spcAft>
                <a:defRPr/>
              </a:pPr>
              <a:r>
                <a:rPr lang="en-US" sz="750">
                  <a:solidFill>
                    <a:srgbClr val="000000"/>
                  </a:solidFill>
                  <a:cs typeface="Arial" charset="0"/>
                </a:rPr>
                <a:t>1 Footnote</a:t>
              </a:r>
            </a:p>
          </p:txBody>
        </p:sp>
        <p:sp>
          <p:nvSpPr>
            <p:cNvPr id="15" name="McK 5. Source" hidden="1"/>
            <p:cNvSpPr>
              <a:spLocks noChangeArrowheads="1"/>
            </p:cNvSpPr>
            <p:nvPr/>
          </p:nvSpPr>
          <p:spPr bwMode="auto">
            <a:xfrm>
              <a:off x="75" y="4066"/>
              <a:ext cx="4323" cy="71"/>
            </a:xfrm>
            <a:prstGeom prst="rect">
              <a:avLst/>
            </a:prstGeom>
            <a:noFill/>
            <a:ln w="9525">
              <a:noFill/>
              <a:miter lim="800000"/>
              <a:headEnd/>
              <a:tailEnd/>
            </a:ln>
            <a:effectLst/>
          </p:spPr>
          <p:txBody>
            <a:bodyPr lIns="0" tIns="0" rIns="0" bIns="0" anchor="ctr">
              <a:spAutoFit/>
            </a:bodyPr>
            <a:lstStyle/>
            <a:p>
              <a:pPr marL="465573" indent="-465573" defTabSz="683810" fontAlgn="base">
                <a:spcBef>
                  <a:spcPct val="0"/>
                </a:spcBef>
                <a:spcAft>
                  <a:spcPct val="0"/>
                </a:spcAft>
                <a:tabLst>
                  <a:tab pos="467997" algn="l"/>
                </a:tabLst>
                <a:defRPr/>
              </a:pPr>
              <a:r>
                <a:rPr lang="en-US" sz="75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220" fontAlgn="base">
              <a:spcBef>
                <a:spcPct val="0"/>
              </a:spcBef>
              <a:spcAft>
                <a:spcPct val="0"/>
              </a:spcAft>
              <a:defRPr/>
            </a:pPr>
            <a:fld id="{0782C518-DFAA-4ABE-B338-0C7378C1AFCB}" type="slidenum">
              <a:rPr lang="en-GB" sz="750">
                <a:cs typeface="Arial" charset="0"/>
              </a:rPr>
              <a:pPr defTabSz="685220" fontAlgn="base">
                <a:spcBef>
                  <a:spcPct val="0"/>
                </a:spcBef>
                <a:spcAft>
                  <a:spcPct val="0"/>
                </a:spcAft>
                <a:defRPr/>
              </a:pPr>
              <a:t>‹#›</a:t>
            </a:fld>
            <a:r>
              <a:rPr lang="en-GB" sz="750">
                <a:cs typeface="Arial" charset="0"/>
              </a:rPr>
              <a:t> </a:t>
            </a:r>
          </a:p>
        </p:txBody>
      </p:sp>
      <p:sp>
        <p:nvSpPr>
          <p:cNvPr id="18" name="SlideLogoSeparator"/>
          <p:cNvSpPr>
            <a:spLocks noChangeArrowheads="1"/>
          </p:cNvSpPr>
          <p:nvPr>
            <p:custDataLst>
              <p:tags r:id="rId19"/>
            </p:custDataLst>
          </p:nvPr>
        </p:nvSpPr>
        <p:spPr bwMode="gray">
          <a:xfrm>
            <a:off x="8732269" y="6627396"/>
            <a:ext cx="30458" cy="138499"/>
          </a:xfrm>
          <a:prstGeom prst="rect">
            <a:avLst/>
          </a:prstGeom>
          <a:noFill/>
          <a:ln w="9525">
            <a:noFill/>
            <a:miter lim="800000"/>
            <a:headEnd/>
            <a:tailEnd/>
          </a:ln>
          <a:effectLst/>
        </p:spPr>
        <p:txBody>
          <a:bodyPr wrap="none" lIns="0" tIns="0" rIns="0" bIns="0" anchor="ctr">
            <a:spAutoFit/>
          </a:bodyPr>
          <a:lstStyle/>
          <a:p>
            <a:pPr algn="r" defTabSz="670801" fontAlgn="base">
              <a:spcBef>
                <a:spcPct val="0"/>
              </a:spcBef>
              <a:spcAft>
                <a:spcPct val="0"/>
              </a:spcAft>
              <a:defRPr/>
            </a:pPr>
            <a:r>
              <a:rPr lang="en-GB" sz="900">
                <a:solidFill>
                  <a:srgbClr val="000000"/>
                </a:solidFill>
                <a:cs typeface="Arial" charset="0"/>
              </a:rPr>
              <a:t>|</a:t>
            </a:r>
          </a:p>
        </p:txBody>
      </p:sp>
      <p:pic>
        <p:nvPicPr>
          <p:cNvPr id="1040" name="Picture 16">
            <a:extLst>
              <a:ext uri="{FF2B5EF4-FFF2-40B4-BE49-F238E27FC236}">
                <a16:creationId xmlns:a16="http://schemas.microsoft.com/office/drawing/2014/main" id="{20D7B0DE-E2EF-4C9A-8063-C7E9DA661D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91898"/>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Lst>
  <p:hf hdr="0" ftr="0" dt="0"/>
  <p:txStyles>
    <p:titleStyle>
      <a:lvl1pPr algn="l" defTabSz="683785" rtl="0" eaLnBrk="1" fontAlgn="base" hangingPunct="1">
        <a:spcBef>
          <a:spcPct val="0"/>
        </a:spcBef>
        <a:spcAft>
          <a:spcPct val="0"/>
        </a:spcAft>
        <a:defRPr sz="1500" b="1">
          <a:solidFill>
            <a:srgbClr val="336600"/>
          </a:solidFill>
          <a:latin typeface="+mj-lt"/>
          <a:ea typeface="+mj-ea"/>
          <a:cs typeface="+mj-cs"/>
        </a:defRPr>
      </a:lvl1pPr>
      <a:lvl2pPr algn="l" defTabSz="683785" rtl="0" eaLnBrk="1" fontAlgn="base" hangingPunct="1">
        <a:spcBef>
          <a:spcPct val="0"/>
        </a:spcBef>
        <a:spcAft>
          <a:spcPct val="0"/>
        </a:spcAft>
        <a:defRPr sz="1500" b="1">
          <a:solidFill>
            <a:srgbClr val="336600"/>
          </a:solidFill>
          <a:latin typeface="Arial" charset="0"/>
        </a:defRPr>
      </a:lvl2pPr>
      <a:lvl3pPr algn="l" defTabSz="683785" rtl="0" eaLnBrk="1" fontAlgn="base" hangingPunct="1">
        <a:spcBef>
          <a:spcPct val="0"/>
        </a:spcBef>
        <a:spcAft>
          <a:spcPct val="0"/>
        </a:spcAft>
        <a:defRPr sz="1500" b="1">
          <a:solidFill>
            <a:srgbClr val="336600"/>
          </a:solidFill>
          <a:latin typeface="Arial" charset="0"/>
        </a:defRPr>
      </a:lvl3pPr>
      <a:lvl4pPr algn="l" defTabSz="683785" rtl="0" eaLnBrk="1" fontAlgn="base" hangingPunct="1">
        <a:spcBef>
          <a:spcPct val="0"/>
        </a:spcBef>
        <a:spcAft>
          <a:spcPct val="0"/>
        </a:spcAft>
        <a:defRPr sz="1500" b="1">
          <a:solidFill>
            <a:srgbClr val="336600"/>
          </a:solidFill>
          <a:latin typeface="Arial" charset="0"/>
        </a:defRPr>
      </a:lvl4pPr>
      <a:lvl5pPr algn="l" defTabSz="683785" rtl="0" eaLnBrk="1" fontAlgn="base" hangingPunct="1">
        <a:spcBef>
          <a:spcPct val="0"/>
        </a:spcBef>
        <a:spcAft>
          <a:spcPct val="0"/>
        </a:spcAft>
        <a:defRPr sz="1500" b="1">
          <a:solidFill>
            <a:srgbClr val="336600"/>
          </a:solidFill>
          <a:latin typeface="Arial" charset="0"/>
        </a:defRPr>
      </a:lvl5pPr>
      <a:lvl6pPr marL="349367" algn="l" defTabSz="684175" rtl="0" eaLnBrk="1" fontAlgn="base" hangingPunct="1">
        <a:spcBef>
          <a:spcPct val="0"/>
        </a:spcBef>
        <a:spcAft>
          <a:spcPct val="0"/>
        </a:spcAft>
        <a:defRPr sz="1500" b="1">
          <a:solidFill>
            <a:srgbClr val="336600"/>
          </a:solidFill>
          <a:latin typeface="Arial" charset="0"/>
        </a:defRPr>
      </a:lvl6pPr>
      <a:lvl7pPr marL="698730" algn="l" defTabSz="684175" rtl="0" eaLnBrk="1" fontAlgn="base" hangingPunct="1">
        <a:spcBef>
          <a:spcPct val="0"/>
        </a:spcBef>
        <a:spcAft>
          <a:spcPct val="0"/>
        </a:spcAft>
        <a:defRPr sz="1500" b="1">
          <a:solidFill>
            <a:srgbClr val="336600"/>
          </a:solidFill>
          <a:latin typeface="Arial" charset="0"/>
        </a:defRPr>
      </a:lvl7pPr>
      <a:lvl8pPr marL="1048097" algn="l" defTabSz="684175" rtl="0" eaLnBrk="1" fontAlgn="base" hangingPunct="1">
        <a:spcBef>
          <a:spcPct val="0"/>
        </a:spcBef>
        <a:spcAft>
          <a:spcPct val="0"/>
        </a:spcAft>
        <a:defRPr sz="1500" b="1">
          <a:solidFill>
            <a:srgbClr val="336600"/>
          </a:solidFill>
          <a:latin typeface="Arial" charset="0"/>
        </a:defRPr>
      </a:lvl8pPr>
      <a:lvl9pPr marL="1397464" algn="l" defTabSz="684175" rtl="0" eaLnBrk="1" fontAlgn="base" hangingPunct="1">
        <a:spcBef>
          <a:spcPct val="0"/>
        </a:spcBef>
        <a:spcAft>
          <a:spcPct val="0"/>
        </a:spcAft>
        <a:defRPr sz="1500" b="1">
          <a:solidFill>
            <a:srgbClr val="336600"/>
          </a:solidFill>
          <a:latin typeface="Arial" charset="0"/>
        </a:defRPr>
      </a:lvl9pPr>
    </p:titleStyle>
    <p:body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p:bodyStyle>
    <p:otherStyle>
      <a:defPPr>
        <a:defRPr lang="en-US"/>
      </a:defPPr>
      <a:lvl1pPr marL="0" algn="l" defTabSz="698730" rtl="0" eaLnBrk="1" latinLnBrk="0" hangingPunct="1">
        <a:defRPr sz="1350" kern="1200">
          <a:solidFill>
            <a:schemeClr val="tx1"/>
          </a:solidFill>
          <a:latin typeface="+mn-lt"/>
          <a:ea typeface="+mn-ea"/>
          <a:cs typeface="+mn-cs"/>
        </a:defRPr>
      </a:lvl1pPr>
      <a:lvl2pPr marL="349367" algn="l" defTabSz="698730" rtl="0" eaLnBrk="1" latinLnBrk="0" hangingPunct="1">
        <a:defRPr sz="1350" kern="1200">
          <a:solidFill>
            <a:schemeClr val="tx1"/>
          </a:solidFill>
          <a:latin typeface="+mn-lt"/>
          <a:ea typeface="+mn-ea"/>
          <a:cs typeface="+mn-cs"/>
        </a:defRPr>
      </a:lvl2pPr>
      <a:lvl3pPr marL="698730" algn="l" defTabSz="698730" rtl="0" eaLnBrk="1" latinLnBrk="0" hangingPunct="1">
        <a:defRPr sz="1350" kern="1200">
          <a:solidFill>
            <a:schemeClr val="tx1"/>
          </a:solidFill>
          <a:latin typeface="+mn-lt"/>
          <a:ea typeface="+mn-ea"/>
          <a:cs typeface="+mn-cs"/>
        </a:defRPr>
      </a:lvl3pPr>
      <a:lvl4pPr marL="1048097" algn="l" defTabSz="698730" rtl="0" eaLnBrk="1" latinLnBrk="0" hangingPunct="1">
        <a:defRPr sz="1350" kern="1200">
          <a:solidFill>
            <a:schemeClr val="tx1"/>
          </a:solidFill>
          <a:latin typeface="+mn-lt"/>
          <a:ea typeface="+mn-ea"/>
          <a:cs typeface="+mn-cs"/>
        </a:defRPr>
      </a:lvl4pPr>
      <a:lvl5pPr marL="1397464" algn="l" defTabSz="698730" rtl="0" eaLnBrk="1" latinLnBrk="0" hangingPunct="1">
        <a:defRPr sz="1350" kern="1200">
          <a:solidFill>
            <a:schemeClr val="tx1"/>
          </a:solidFill>
          <a:latin typeface="+mn-lt"/>
          <a:ea typeface="+mn-ea"/>
          <a:cs typeface="+mn-cs"/>
        </a:defRPr>
      </a:lvl5pPr>
      <a:lvl6pPr marL="1746829" algn="l" defTabSz="698730" rtl="0" eaLnBrk="1" latinLnBrk="0" hangingPunct="1">
        <a:defRPr sz="1350" kern="1200">
          <a:solidFill>
            <a:schemeClr val="tx1"/>
          </a:solidFill>
          <a:latin typeface="+mn-lt"/>
          <a:ea typeface="+mn-ea"/>
          <a:cs typeface="+mn-cs"/>
        </a:defRPr>
      </a:lvl6pPr>
      <a:lvl7pPr marL="2096195" algn="l" defTabSz="698730" rtl="0" eaLnBrk="1" latinLnBrk="0" hangingPunct="1">
        <a:defRPr sz="1350" kern="1200">
          <a:solidFill>
            <a:schemeClr val="tx1"/>
          </a:solidFill>
          <a:latin typeface="+mn-lt"/>
          <a:ea typeface="+mn-ea"/>
          <a:cs typeface="+mn-cs"/>
        </a:defRPr>
      </a:lvl7pPr>
      <a:lvl8pPr marL="2445560" algn="l" defTabSz="698730" rtl="0" eaLnBrk="1" latinLnBrk="0" hangingPunct="1">
        <a:defRPr sz="1350" kern="1200">
          <a:solidFill>
            <a:schemeClr val="tx1"/>
          </a:solidFill>
          <a:latin typeface="+mn-lt"/>
          <a:ea typeface="+mn-ea"/>
          <a:cs typeface="+mn-cs"/>
        </a:defRPr>
      </a:lvl8pPr>
      <a:lvl9pPr marL="2794922" algn="l" defTabSz="69873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9A2A7DD-13A0-77CD-11A8-F66406C25619}"/>
              </a:ext>
            </a:extLst>
          </p:cNvPr>
          <p:cNvGraphicFramePr>
            <a:graphicFrameLocks noChangeAspect="1"/>
          </p:cNvGraphicFramePr>
          <p:nvPr userDrawn="1">
            <p:custDataLst>
              <p:tags r:id="rId21"/>
            </p:custDataLst>
            <p:extLst>
              <p:ext uri="{D42A27DB-BD31-4B8C-83A1-F6EECF244321}">
                <p14:modId xmlns:p14="http://schemas.microsoft.com/office/powerpoint/2010/main" val="340525416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23" imgW="395" imgH="394" progId="TCLayout.ActiveDocument.1">
                  <p:embed/>
                </p:oleObj>
              </mc:Choice>
              <mc:Fallback>
                <p:oleObj name="think-cell Slide" r:id="rId23" imgW="395" imgH="394" progId="TCLayout.ActiveDocument.1">
                  <p:embed/>
                  <p:pic>
                    <p:nvPicPr>
                      <p:cNvPr id="5" name="think-cell data - do not delete" hidden="1">
                        <a:extLst>
                          <a:ext uri="{FF2B5EF4-FFF2-40B4-BE49-F238E27FC236}">
                            <a16:creationId xmlns:a16="http://schemas.microsoft.com/office/drawing/2014/main" id="{09A2A7DD-13A0-77CD-11A8-F66406C25619}"/>
                          </a:ext>
                        </a:extLst>
                      </p:cNvPr>
                      <p:cNvPicPr/>
                      <p:nvPr/>
                    </p:nvPicPr>
                    <p:blipFill>
                      <a:blip r:embed="rId24"/>
                      <a:stretch>
                        <a:fillRect/>
                      </a:stretch>
                    </p:blipFill>
                    <p:spPr>
                      <a:xfrm>
                        <a:off x="1191" y="1588"/>
                        <a:ext cx="1191"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1" y="26998"/>
            <a:ext cx="644407" cy="161583"/>
          </a:xfrm>
          <a:prstGeom prst="rect">
            <a:avLst/>
          </a:prstGeom>
          <a:noFill/>
          <a:ln w="9525">
            <a:noFill/>
            <a:miter lim="800000"/>
            <a:headEnd/>
            <a:tailEnd/>
          </a:ln>
          <a:effectLst/>
        </p:spPr>
        <p:txBody>
          <a:bodyPr wrap="none" lIns="0" tIns="0" rIns="0" bIns="0">
            <a:spAutoFit/>
          </a:bodyPr>
          <a:lstStyle/>
          <a:p>
            <a:pPr defTabSz="685727" fontAlgn="base">
              <a:spcBef>
                <a:spcPct val="0"/>
              </a:spcBef>
              <a:spcAft>
                <a:spcPct val="0"/>
              </a:spcAft>
              <a:defRPr/>
            </a:pPr>
            <a:r>
              <a:rPr lang="en-US" sz="1050" dirty="0">
                <a:solidFill>
                  <a:srgbClr val="808080"/>
                </a:solidFill>
                <a:cs typeface="Arial" charset="0"/>
              </a:rPr>
              <a:t>TRACKER</a:t>
            </a:r>
          </a:p>
        </p:txBody>
      </p:sp>
      <p:sp>
        <p:nvSpPr>
          <p:cNvPr id="1032" name="McK 3. Unit of measure" hidden="1"/>
          <p:cNvSpPr txBox="1">
            <a:spLocks noChangeArrowheads="1"/>
          </p:cNvSpPr>
          <p:nvPr/>
        </p:nvSpPr>
        <p:spPr bwMode="auto">
          <a:xfrm>
            <a:off x="122252" y="542931"/>
            <a:ext cx="3729037" cy="161583"/>
          </a:xfrm>
          <a:prstGeom prst="rect">
            <a:avLst/>
          </a:prstGeom>
          <a:noFill/>
          <a:ln w="9525">
            <a:noFill/>
            <a:miter lim="800000"/>
            <a:headEnd/>
            <a:tailEnd/>
          </a:ln>
          <a:effectLst/>
        </p:spPr>
        <p:txBody>
          <a:bodyPr lIns="0" tIns="0" rIns="0" bIns="0">
            <a:spAutoFit/>
          </a:bodyPr>
          <a:lstStyle/>
          <a:p>
            <a:pPr defTabSz="684102" fontAlgn="base">
              <a:spcBef>
                <a:spcPct val="0"/>
              </a:spcBef>
              <a:spcAft>
                <a:spcPct val="0"/>
              </a:spcAft>
              <a:defRPr/>
            </a:pPr>
            <a:r>
              <a:rPr lang="en-US" sz="1050" dirty="0">
                <a:solidFill>
                  <a:srgbClr val="808080"/>
                </a:solidFill>
                <a:cs typeface="Arial" charset="0"/>
              </a:rPr>
              <a:t>Unit of measure</a:t>
            </a:r>
          </a:p>
        </p:txBody>
      </p:sp>
      <p:grpSp>
        <p:nvGrpSpPr>
          <p:cNvPr id="2" name="McK Slide Elements"/>
          <p:cNvGrpSpPr>
            <a:grpSpLocks/>
          </p:cNvGrpSpPr>
          <p:nvPr/>
        </p:nvGrpSpPr>
        <p:grpSpPr bwMode="auto">
          <a:xfrm>
            <a:off x="122252" y="6247618"/>
            <a:ext cx="8721725" cy="454452"/>
            <a:chOff x="75" y="3857"/>
            <a:chExt cx="5385" cy="281"/>
          </a:xfrm>
        </p:grpSpPr>
        <p:sp>
          <p:nvSpPr>
            <p:cNvPr id="1151" name="McK 4. Footnote" hidden="1"/>
            <p:cNvSpPr txBox="1">
              <a:spLocks noChangeArrowheads="1"/>
            </p:cNvSpPr>
            <p:nvPr userDrawn="1"/>
          </p:nvSpPr>
          <p:spPr bwMode="auto">
            <a:xfrm>
              <a:off x="75" y="3857"/>
              <a:ext cx="5385" cy="71"/>
            </a:xfrm>
            <a:prstGeom prst="rect">
              <a:avLst/>
            </a:prstGeom>
            <a:noFill/>
            <a:ln w="9525">
              <a:noFill/>
              <a:miter lim="800000"/>
              <a:headEnd/>
              <a:tailEnd/>
            </a:ln>
            <a:effectLst/>
          </p:spPr>
          <p:txBody>
            <a:bodyPr lIns="0" tIns="0" rIns="0" bIns="0" anchor="b">
              <a:spAutoFit/>
            </a:bodyPr>
            <a:lstStyle/>
            <a:p>
              <a:pPr marL="80054" indent="-80054" defTabSz="684102" fontAlgn="base">
                <a:spcBef>
                  <a:spcPct val="0"/>
                </a:spcBef>
                <a:spcAft>
                  <a:spcPct val="0"/>
                </a:spcAft>
                <a:defRPr/>
              </a:pPr>
              <a:r>
                <a:rPr lang="en-US" sz="750" dirty="0">
                  <a:solidFill>
                    <a:srgbClr val="000000"/>
                  </a:solidFill>
                  <a:cs typeface="Arial" charset="0"/>
                </a:rPr>
                <a:t>1 Footnote</a:t>
              </a:r>
            </a:p>
          </p:txBody>
        </p:sp>
        <p:sp>
          <p:nvSpPr>
            <p:cNvPr id="1154" name="McK 5. Source" hidden="1"/>
            <p:cNvSpPr>
              <a:spLocks noChangeArrowheads="1"/>
            </p:cNvSpPr>
            <p:nvPr userDrawn="1"/>
          </p:nvSpPr>
          <p:spPr bwMode="auto">
            <a:xfrm>
              <a:off x="75" y="4067"/>
              <a:ext cx="4323" cy="71"/>
            </a:xfrm>
            <a:prstGeom prst="rect">
              <a:avLst/>
            </a:prstGeom>
            <a:noFill/>
            <a:ln w="9525">
              <a:noFill/>
              <a:miter lim="800000"/>
              <a:headEnd/>
              <a:tailEnd/>
            </a:ln>
            <a:effectLst/>
          </p:spPr>
          <p:txBody>
            <a:bodyPr lIns="0" tIns="0" rIns="0" bIns="0" anchor="ctr">
              <a:spAutoFit/>
            </a:bodyPr>
            <a:lstStyle/>
            <a:p>
              <a:pPr marL="465773" indent="-465773" defTabSz="684102" fontAlgn="base">
                <a:spcBef>
                  <a:spcPct val="0"/>
                </a:spcBef>
                <a:spcAft>
                  <a:spcPct val="0"/>
                </a:spcAft>
                <a:tabLst>
                  <a:tab pos="468197" algn="l"/>
                </a:tabLst>
                <a:defRPr/>
              </a:pPr>
              <a:r>
                <a:rPr lang="en-US" sz="750" dirty="0">
                  <a:solidFill>
                    <a:srgbClr val="000000"/>
                  </a:solidFill>
                  <a:cs typeface="Arial" charset="0"/>
                </a:rPr>
                <a:t>SOURCE: Source</a:t>
              </a:r>
            </a:p>
          </p:txBody>
        </p:sp>
      </p:grpSp>
      <p:grpSp>
        <p:nvGrpSpPr>
          <p:cNvPr id="3" name="ACET" hidden="1"/>
          <p:cNvGrpSpPr>
            <a:grpSpLocks/>
          </p:cNvGrpSpPr>
          <p:nvPr/>
        </p:nvGrpSpPr>
        <p:grpSpPr bwMode="auto">
          <a:xfrm>
            <a:off x="1482726" y="1223442"/>
            <a:ext cx="4349719" cy="433697"/>
            <a:chOff x="915" y="755"/>
            <a:chExt cx="2686" cy="268"/>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55"/>
              <a:ext cx="2686" cy="26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685727" fontAlgn="base">
                <a:spcBef>
                  <a:spcPct val="0"/>
                </a:spcBef>
                <a:spcAft>
                  <a:spcPct val="0"/>
                </a:spcAft>
                <a:defRPr/>
              </a:pPr>
              <a:r>
                <a:rPr lang="en-US" sz="1350" b="1">
                  <a:solidFill>
                    <a:srgbClr val="000000"/>
                  </a:solidFill>
                  <a:cs typeface="Arial" charset="0"/>
                </a:rPr>
                <a:t>Title</a:t>
              </a:r>
            </a:p>
            <a:p>
              <a:pPr defTabSz="685727" fontAlgn="base">
                <a:spcBef>
                  <a:spcPct val="0"/>
                </a:spcBef>
                <a:spcAft>
                  <a:spcPct val="0"/>
                </a:spcAft>
                <a:defRPr/>
              </a:pPr>
              <a:r>
                <a:rPr lang="en-US" sz="1350">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4" y="1990740"/>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2" y="6246041"/>
            <a:ext cx="8721725" cy="454425"/>
            <a:chOff x="75" y="3856"/>
            <a:chExt cx="5385" cy="281"/>
          </a:xfrm>
        </p:grpSpPr>
        <p:sp>
          <p:nvSpPr>
            <p:cNvPr id="14" name="McK 4. Footnote" hidden="1"/>
            <p:cNvSpPr txBox="1">
              <a:spLocks noChangeArrowheads="1"/>
            </p:cNvSpPr>
            <p:nvPr userDrawn="1"/>
          </p:nvSpPr>
          <p:spPr bwMode="auto">
            <a:xfrm>
              <a:off x="75" y="3856"/>
              <a:ext cx="5385" cy="71"/>
            </a:xfrm>
            <a:prstGeom prst="rect">
              <a:avLst/>
            </a:prstGeom>
            <a:noFill/>
            <a:ln w="9525">
              <a:noFill/>
              <a:miter lim="800000"/>
              <a:headEnd/>
              <a:tailEnd/>
            </a:ln>
            <a:effectLst/>
          </p:spPr>
          <p:txBody>
            <a:bodyPr lIns="0" tIns="0" rIns="0" bIns="0" anchor="b">
              <a:spAutoFit/>
            </a:bodyPr>
            <a:lstStyle/>
            <a:p>
              <a:pPr marL="80012" indent="-80012" defTabSz="683738" fontAlgn="base">
                <a:spcBef>
                  <a:spcPct val="0"/>
                </a:spcBef>
                <a:spcAft>
                  <a:spcPct val="0"/>
                </a:spcAft>
                <a:defRPr/>
              </a:pPr>
              <a:r>
                <a:rPr lang="en-US" sz="750" dirty="0">
                  <a:solidFill>
                    <a:srgbClr val="000000"/>
                  </a:solidFill>
                  <a:cs typeface="Arial" charset="0"/>
                </a:rPr>
                <a:t>1 Footnote</a:t>
              </a:r>
            </a:p>
          </p:txBody>
        </p:sp>
        <p:sp>
          <p:nvSpPr>
            <p:cNvPr id="15" name="McK 5. Source" hidden="1"/>
            <p:cNvSpPr>
              <a:spLocks noChangeArrowheads="1"/>
            </p:cNvSpPr>
            <p:nvPr userDrawn="1"/>
          </p:nvSpPr>
          <p:spPr bwMode="auto">
            <a:xfrm>
              <a:off x="75" y="4066"/>
              <a:ext cx="4323" cy="71"/>
            </a:xfrm>
            <a:prstGeom prst="rect">
              <a:avLst/>
            </a:prstGeom>
            <a:noFill/>
            <a:ln w="9525">
              <a:noFill/>
              <a:miter lim="800000"/>
              <a:headEnd/>
              <a:tailEnd/>
            </a:ln>
            <a:effectLst/>
          </p:spPr>
          <p:txBody>
            <a:bodyPr lIns="0" tIns="0" rIns="0" bIns="0" anchor="ctr">
              <a:spAutoFit/>
            </a:bodyPr>
            <a:lstStyle/>
            <a:p>
              <a:pPr marL="465524" indent="-465524" defTabSz="683738" fontAlgn="base">
                <a:spcBef>
                  <a:spcPct val="0"/>
                </a:spcBef>
                <a:spcAft>
                  <a:spcPct val="0"/>
                </a:spcAft>
                <a:tabLst>
                  <a:tab pos="467948" algn="l"/>
                </a:tabLst>
                <a:defRPr/>
              </a:pPr>
              <a:r>
                <a:rPr lang="en-US" sz="750" dirty="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685147" fontAlgn="base">
              <a:spcBef>
                <a:spcPct val="0"/>
              </a:spcBef>
              <a:spcAft>
                <a:spcPct val="0"/>
              </a:spcAft>
              <a:defRPr/>
            </a:pPr>
            <a:fld id="{0782C518-DFAA-4ABE-B338-0C7378C1AFCB}" type="slidenum">
              <a:rPr lang="en-GB" sz="750">
                <a:cs typeface="Arial" charset="0"/>
              </a:rPr>
              <a:pPr defTabSz="685147" fontAlgn="base">
                <a:spcBef>
                  <a:spcPct val="0"/>
                </a:spcBef>
                <a:spcAft>
                  <a:spcPct val="0"/>
                </a:spcAft>
                <a:defRPr/>
              </a:pPr>
              <a:t>‹#›</a:t>
            </a:fld>
            <a:r>
              <a:rPr lang="en-GB" sz="750" dirty="0">
                <a:cs typeface="Arial" charset="0"/>
              </a:rPr>
              <a:t> </a:t>
            </a:r>
          </a:p>
        </p:txBody>
      </p:sp>
      <p:sp>
        <p:nvSpPr>
          <p:cNvPr id="18" name="SlideLogoSeparator"/>
          <p:cNvSpPr>
            <a:spLocks noChangeArrowheads="1"/>
          </p:cNvSpPr>
          <p:nvPr>
            <p:custDataLst>
              <p:tags r:id="rId22"/>
            </p:custDataLst>
          </p:nvPr>
        </p:nvSpPr>
        <p:spPr bwMode="gray">
          <a:xfrm>
            <a:off x="8732268" y="6627396"/>
            <a:ext cx="30458" cy="138499"/>
          </a:xfrm>
          <a:prstGeom prst="rect">
            <a:avLst/>
          </a:prstGeom>
          <a:noFill/>
          <a:ln w="9525">
            <a:noFill/>
            <a:miter lim="800000"/>
            <a:headEnd/>
            <a:tailEnd/>
          </a:ln>
          <a:effectLst/>
        </p:spPr>
        <p:txBody>
          <a:bodyPr wrap="none" lIns="0" tIns="0" rIns="0" bIns="0" anchor="ctr">
            <a:spAutoFit/>
          </a:bodyPr>
          <a:lstStyle/>
          <a:p>
            <a:pPr algn="r" defTabSz="670730" fontAlgn="base">
              <a:spcBef>
                <a:spcPct val="0"/>
              </a:spcBef>
              <a:spcAft>
                <a:spcPct val="0"/>
              </a:spcAft>
              <a:defRPr/>
            </a:pPr>
            <a:r>
              <a:rPr lang="en-GB" sz="900" dirty="0">
                <a:solidFill>
                  <a:srgbClr val="000000"/>
                </a:solidFill>
                <a:cs typeface="Arial" charset="0"/>
              </a:rPr>
              <a:t>|</a:t>
            </a:r>
          </a:p>
        </p:txBody>
      </p:sp>
    </p:spTree>
    <p:extLst>
      <p:ext uri="{BB962C8B-B14F-4D97-AF65-F5344CB8AC3E}">
        <p14:creationId xmlns:p14="http://schemas.microsoft.com/office/powerpoint/2010/main" val="316383462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Lst>
  <p:hf hdr="0" ftr="0" dt="0"/>
  <p:txStyles>
    <p:titleStyle>
      <a:lvl1pPr algn="l" defTabSz="683713" rtl="0" eaLnBrk="0" fontAlgn="base" hangingPunct="0">
        <a:spcBef>
          <a:spcPct val="0"/>
        </a:spcBef>
        <a:spcAft>
          <a:spcPct val="0"/>
        </a:spcAft>
        <a:defRPr sz="1500" b="1">
          <a:solidFill>
            <a:srgbClr val="336600"/>
          </a:solidFill>
          <a:latin typeface="+mj-lt"/>
          <a:ea typeface="+mj-ea"/>
          <a:cs typeface="+mj-cs"/>
        </a:defRPr>
      </a:lvl1pPr>
      <a:lvl2pPr algn="l" defTabSz="683713" rtl="0" eaLnBrk="0" fontAlgn="base" hangingPunct="0">
        <a:spcBef>
          <a:spcPct val="0"/>
        </a:spcBef>
        <a:spcAft>
          <a:spcPct val="0"/>
        </a:spcAft>
        <a:defRPr sz="1500" b="1">
          <a:solidFill>
            <a:srgbClr val="336600"/>
          </a:solidFill>
          <a:latin typeface="Arial" charset="0"/>
        </a:defRPr>
      </a:lvl2pPr>
      <a:lvl3pPr algn="l" defTabSz="683713" rtl="0" eaLnBrk="0" fontAlgn="base" hangingPunct="0">
        <a:spcBef>
          <a:spcPct val="0"/>
        </a:spcBef>
        <a:spcAft>
          <a:spcPct val="0"/>
        </a:spcAft>
        <a:defRPr sz="1500" b="1">
          <a:solidFill>
            <a:srgbClr val="336600"/>
          </a:solidFill>
          <a:latin typeface="Arial" charset="0"/>
        </a:defRPr>
      </a:lvl3pPr>
      <a:lvl4pPr algn="l" defTabSz="683713" rtl="0" eaLnBrk="0" fontAlgn="base" hangingPunct="0">
        <a:spcBef>
          <a:spcPct val="0"/>
        </a:spcBef>
        <a:spcAft>
          <a:spcPct val="0"/>
        </a:spcAft>
        <a:defRPr sz="1500" b="1">
          <a:solidFill>
            <a:srgbClr val="336600"/>
          </a:solidFill>
          <a:latin typeface="Arial" charset="0"/>
        </a:defRPr>
      </a:lvl4pPr>
      <a:lvl5pPr algn="l" defTabSz="683713" rtl="0" eaLnBrk="0" fontAlgn="base" hangingPunct="0">
        <a:spcBef>
          <a:spcPct val="0"/>
        </a:spcBef>
        <a:spcAft>
          <a:spcPct val="0"/>
        </a:spcAft>
        <a:defRPr sz="1500" b="1">
          <a:solidFill>
            <a:srgbClr val="336600"/>
          </a:solidFill>
          <a:latin typeface="Arial" charset="0"/>
        </a:defRPr>
      </a:lvl5pPr>
      <a:lvl6pPr marL="349330" algn="l" defTabSz="684102" rtl="0" fontAlgn="base">
        <a:spcBef>
          <a:spcPct val="0"/>
        </a:spcBef>
        <a:spcAft>
          <a:spcPct val="0"/>
        </a:spcAft>
        <a:defRPr sz="1500" b="1">
          <a:solidFill>
            <a:srgbClr val="336600"/>
          </a:solidFill>
          <a:latin typeface="Arial" charset="0"/>
        </a:defRPr>
      </a:lvl6pPr>
      <a:lvl7pPr marL="698656" algn="l" defTabSz="684102" rtl="0" fontAlgn="base">
        <a:spcBef>
          <a:spcPct val="0"/>
        </a:spcBef>
        <a:spcAft>
          <a:spcPct val="0"/>
        </a:spcAft>
        <a:defRPr sz="1500" b="1">
          <a:solidFill>
            <a:srgbClr val="336600"/>
          </a:solidFill>
          <a:latin typeface="Arial" charset="0"/>
        </a:defRPr>
      </a:lvl7pPr>
      <a:lvl8pPr marL="1047986" algn="l" defTabSz="684102" rtl="0" fontAlgn="base">
        <a:spcBef>
          <a:spcPct val="0"/>
        </a:spcBef>
        <a:spcAft>
          <a:spcPct val="0"/>
        </a:spcAft>
        <a:defRPr sz="1500" b="1">
          <a:solidFill>
            <a:srgbClr val="336600"/>
          </a:solidFill>
          <a:latin typeface="Arial" charset="0"/>
        </a:defRPr>
      </a:lvl8pPr>
      <a:lvl9pPr marL="1397315" algn="l" defTabSz="684102" rtl="0" fontAlgn="base">
        <a:spcBef>
          <a:spcPct val="0"/>
        </a:spcBef>
        <a:spcAft>
          <a:spcPct val="0"/>
        </a:spcAft>
        <a:defRPr sz="1500" b="1">
          <a:solidFill>
            <a:srgbClr val="336600"/>
          </a:solidFill>
          <a:latin typeface="Arial" charset="0"/>
        </a:defRPr>
      </a:lvl9pPr>
    </p:titleStyle>
    <p:bodyStyle>
      <a:lvl1pPr marL="261595" indent="-261595" algn="l" defTabSz="683713" rtl="0" eaLnBrk="0" fontAlgn="base" hangingPunct="0">
        <a:spcBef>
          <a:spcPct val="0"/>
        </a:spcBef>
        <a:spcAft>
          <a:spcPct val="0"/>
        </a:spcAft>
        <a:buClr>
          <a:schemeClr val="tx2"/>
        </a:buClr>
        <a:defRPr sz="1200">
          <a:solidFill>
            <a:schemeClr val="tx1"/>
          </a:solidFill>
          <a:latin typeface="+mn-lt"/>
          <a:ea typeface="+mn-ea"/>
          <a:cs typeface="+mn-cs"/>
        </a:defRPr>
      </a:lvl1pPr>
      <a:lvl2pPr marL="147443" indent="-146257" algn="l" defTabSz="683713" rtl="0" eaLnBrk="0" fontAlgn="base" hangingPunct="0">
        <a:spcBef>
          <a:spcPct val="0"/>
        </a:spcBef>
        <a:spcAft>
          <a:spcPct val="0"/>
        </a:spcAft>
        <a:buClr>
          <a:schemeClr val="tx2"/>
        </a:buClr>
        <a:buSzPct val="125000"/>
        <a:buFont typeface="Arial" charset="0"/>
        <a:buChar char="▪"/>
        <a:defRPr sz="1200">
          <a:solidFill>
            <a:schemeClr val="tx1"/>
          </a:solidFill>
          <a:latin typeface="+mn-lt"/>
        </a:defRPr>
      </a:lvl2pPr>
      <a:lvl3pPr marL="348395" indent="-199763" algn="l" defTabSz="683713" rtl="0" eaLnBrk="0" fontAlgn="base" hangingPunct="0">
        <a:spcBef>
          <a:spcPct val="0"/>
        </a:spcBef>
        <a:spcAft>
          <a:spcPct val="0"/>
        </a:spcAft>
        <a:buClr>
          <a:schemeClr val="tx2"/>
        </a:buClr>
        <a:buSzPct val="120000"/>
        <a:buFont typeface="Arial" charset="0"/>
        <a:buChar char="–"/>
        <a:defRPr sz="1200">
          <a:solidFill>
            <a:schemeClr val="tx1"/>
          </a:solidFill>
          <a:latin typeface="+mn-lt"/>
        </a:defRPr>
      </a:lvl3pPr>
      <a:lvl4pPr marL="468492" indent="-117719" algn="l" defTabSz="683713" rtl="0" eaLnBrk="0" fontAlgn="base" hangingPunct="0">
        <a:spcBef>
          <a:spcPct val="0"/>
        </a:spcBef>
        <a:spcAft>
          <a:spcPct val="0"/>
        </a:spcAft>
        <a:buClr>
          <a:schemeClr val="tx2"/>
        </a:buClr>
        <a:buSzPct val="120000"/>
        <a:buFont typeface="Arial" charset="0"/>
        <a:buChar char="▫"/>
        <a:defRPr sz="1200">
          <a:solidFill>
            <a:schemeClr val="tx1"/>
          </a:solidFill>
          <a:latin typeface="+mn-lt"/>
        </a:defRPr>
      </a:lvl4pPr>
      <a:lvl5pPr marL="569562" indent="-98694" algn="l" defTabSz="683713" rtl="0" eaLnBrk="0" fontAlgn="base" hangingPunct="0">
        <a:spcBef>
          <a:spcPct val="0"/>
        </a:spcBef>
        <a:spcAft>
          <a:spcPct val="0"/>
        </a:spcAft>
        <a:buClr>
          <a:schemeClr val="tx2"/>
        </a:buClr>
        <a:buSzPct val="89000"/>
        <a:buFont typeface="Arial" charset="0"/>
        <a:buChar char="-"/>
        <a:defRPr sz="1200">
          <a:solidFill>
            <a:schemeClr val="tx1"/>
          </a:solidFill>
          <a:latin typeface="+mn-lt"/>
        </a:defRPr>
      </a:lvl5pPr>
      <a:lvl6pPr marL="919415" indent="-99463" algn="l" defTabSz="684102" rtl="0" fontAlgn="base">
        <a:spcBef>
          <a:spcPct val="0"/>
        </a:spcBef>
        <a:spcAft>
          <a:spcPct val="0"/>
        </a:spcAft>
        <a:buClr>
          <a:schemeClr val="tx2"/>
        </a:buClr>
        <a:buSzPct val="89000"/>
        <a:buFont typeface="Arial" charset="0"/>
        <a:buChar char="-"/>
        <a:defRPr sz="1200">
          <a:solidFill>
            <a:schemeClr val="tx1"/>
          </a:solidFill>
          <a:latin typeface="+mn-lt"/>
        </a:defRPr>
      </a:lvl6pPr>
      <a:lvl7pPr marL="1268743" indent="-99463" algn="l" defTabSz="684102" rtl="0" fontAlgn="base">
        <a:spcBef>
          <a:spcPct val="0"/>
        </a:spcBef>
        <a:spcAft>
          <a:spcPct val="0"/>
        </a:spcAft>
        <a:buClr>
          <a:schemeClr val="tx2"/>
        </a:buClr>
        <a:buSzPct val="89000"/>
        <a:buFont typeface="Arial" charset="0"/>
        <a:buChar char="-"/>
        <a:defRPr sz="1200">
          <a:solidFill>
            <a:schemeClr val="tx1"/>
          </a:solidFill>
          <a:latin typeface="+mn-lt"/>
        </a:defRPr>
      </a:lvl7pPr>
      <a:lvl8pPr marL="1618073" indent="-99463" algn="l" defTabSz="684102" rtl="0" fontAlgn="base">
        <a:spcBef>
          <a:spcPct val="0"/>
        </a:spcBef>
        <a:spcAft>
          <a:spcPct val="0"/>
        </a:spcAft>
        <a:buClr>
          <a:schemeClr val="tx2"/>
        </a:buClr>
        <a:buSzPct val="89000"/>
        <a:buFont typeface="Arial" charset="0"/>
        <a:buChar char="-"/>
        <a:defRPr sz="1200">
          <a:solidFill>
            <a:schemeClr val="tx1"/>
          </a:solidFill>
          <a:latin typeface="+mn-lt"/>
        </a:defRPr>
      </a:lvl8pPr>
      <a:lvl9pPr marL="1967400" indent="-99463" algn="l" defTabSz="684102" rtl="0" fontAlgn="base">
        <a:spcBef>
          <a:spcPct val="0"/>
        </a:spcBef>
        <a:spcAft>
          <a:spcPct val="0"/>
        </a:spcAft>
        <a:buClr>
          <a:schemeClr val="tx2"/>
        </a:buClr>
        <a:buSzPct val="89000"/>
        <a:buFont typeface="Arial" charset="0"/>
        <a:buChar char="-"/>
        <a:defRPr sz="1200">
          <a:solidFill>
            <a:schemeClr val="tx1"/>
          </a:solidFill>
          <a:latin typeface="+mn-lt"/>
        </a:defRPr>
      </a:lvl9pPr>
    </p:bodyStyle>
    <p:otherStyle>
      <a:defPPr>
        <a:defRPr lang="en-US"/>
      </a:defPPr>
      <a:lvl1pPr marL="0" algn="l" defTabSz="698656" rtl="0" eaLnBrk="1" latinLnBrk="0" hangingPunct="1">
        <a:defRPr sz="1350" kern="1200">
          <a:solidFill>
            <a:schemeClr val="tx1"/>
          </a:solidFill>
          <a:latin typeface="+mn-lt"/>
          <a:ea typeface="+mn-ea"/>
          <a:cs typeface="+mn-cs"/>
        </a:defRPr>
      </a:lvl1pPr>
      <a:lvl2pPr marL="349330" algn="l" defTabSz="698656" rtl="0" eaLnBrk="1" latinLnBrk="0" hangingPunct="1">
        <a:defRPr sz="1350" kern="1200">
          <a:solidFill>
            <a:schemeClr val="tx1"/>
          </a:solidFill>
          <a:latin typeface="+mn-lt"/>
          <a:ea typeface="+mn-ea"/>
          <a:cs typeface="+mn-cs"/>
        </a:defRPr>
      </a:lvl2pPr>
      <a:lvl3pPr marL="698656" algn="l" defTabSz="698656" rtl="0" eaLnBrk="1" latinLnBrk="0" hangingPunct="1">
        <a:defRPr sz="1350" kern="1200">
          <a:solidFill>
            <a:schemeClr val="tx1"/>
          </a:solidFill>
          <a:latin typeface="+mn-lt"/>
          <a:ea typeface="+mn-ea"/>
          <a:cs typeface="+mn-cs"/>
        </a:defRPr>
      </a:lvl3pPr>
      <a:lvl4pPr marL="1047986" algn="l" defTabSz="698656" rtl="0" eaLnBrk="1" latinLnBrk="0" hangingPunct="1">
        <a:defRPr sz="1350" kern="1200">
          <a:solidFill>
            <a:schemeClr val="tx1"/>
          </a:solidFill>
          <a:latin typeface="+mn-lt"/>
          <a:ea typeface="+mn-ea"/>
          <a:cs typeface="+mn-cs"/>
        </a:defRPr>
      </a:lvl4pPr>
      <a:lvl5pPr marL="1397315" algn="l" defTabSz="698656" rtl="0" eaLnBrk="1" latinLnBrk="0" hangingPunct="1">
        <a:defRPr sz="1350" kern="1200">
          <a:solidFill>
            <a:schemeClr val="tx1"/>
          </a:solidFill>
          <a:latin typeface="+mn-lt"/>
          <a:ea typeface="+mn-ea"/>
          <a:cs typeface="+mn-cs"/>
        </a:defRPr>
      </a:lvl5pPr>
      <a:lvl6pPr marL="1746644" algn="l" defTabSz="698656" rtl="0" eaLnBrk="1" latinLnBrk="0" hangingPunct="1">
        <a:defRPr sz="1350" kern="1200">
          <a:solidFill>
            <a:schemeClr val="tx1"/>
          </a:solidFill>
          <a:latin typeface="+mn-lt"/>
          <a:ea typeface="+mn-ea"/>
          <a:cs typeface="+mn-cs"/>
        </a:defRPr>
      </a:lvl6pPr>
      <a:lvl7pPr marL="2095972" algn="l" defTabSz="698656" rtl="0" eaLnBrk="1" latinLnBrk="0" hangingPunct="1">
        <a:defRPr sz="1350" kern="1200">
          <a:solidFill>
            <a:schemeClr val="tx1"/>
          </a:solidFill>
          <a:latin typeface="+mn-lt"/>
          <a:ea typeface="+mn-ea"/>
          <a:cs typeface="+mn-cs"/>
        </a:defRPr>
      </a:lvl7pPr>
      <a:lvl8pPr marL="2445300" algn="l" defTabSz="698656" rtl="0" eaLnBrk="1" latinLnBrk="0" hangingPunct="1">
        <a:defRPr sz="1350" kern="1200">
          <a:solidFill>
            <a:schemeClr val="tx1"/>
          </a:solidFill>
          <a:latin typeface="+mn-lt"/>
          <a:ea typeface="+mn-ea"/>
          <a:cs typeface="+mn-cs"/>
        </a:defRPr>
      </a:lvl8pPr>
      <a:lvl9pPr marL="2794626" algn="l" defTabSz="698656"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5409FE0-EE9F-A628-FA6A-4490B6E782B4}"/>
              </a:ext>
            </a:extLst>
          </p:cNvPr>
          <p:cNvGraphicFramePr>
            <a:graphicFrameLocks noChangeAspect="1"/>
          </p:cNvGraphicFramePr>
          <p:nvPr userDrawn="1">
            <p:custDataLst>
              <p:tags r:id="rId17"/>
            </p:custDataLst>
            <p:extLst>
              <p:ext uri="{D42A27DB-BD31-4B8C-83A1-F6EECF244321}">
                <p14:modId xmlns:p14="http://schemas.microsoft.com/office/powerpoint/2010/main" val="11743881"/>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5" name="Object 4" hidden="1">
                        <a:extLst>
                          <a:ext uri="{FF2B5EF4-FFF2-40B4-BE49-F238E27FC236}">
                            <a16:creationId xmlns:a16="http://schemas.microsoft.com/office/drawing/2014/main" id="{15409FE0-EE9F-A628-FA6A-4490B6E782B4}"/>
                          </a:ext>
                        </a:extLst>
                      </p:cNvPr>
                      <p:cNvPicPr/>
                      <p:nvPr/>
                    </p:nvPicPr>
                    <p:blipFill>
                      <a:blip r:embed="rId20"/>
                      <a:stretch>
                        <a:fillRect/>
                      </a:stretch>
                    </p:blipFill>
                    <p:spPr>
                      <a:xfrm>
                        <a:off x="1590" y="1588"/>
                        <a:ext cx="1588" cy="1588"/>
                      </a:xfrm>
                      <a:prstGeom prst="rect">
                        <a:avLst/>
                      </a:prstGeom>
                    </p:spPr>
                  </p:pic>
                </p:oleObj>
              </mc:Fallback>
            </mc:AlternateContent>
          </a:graphicData>
        </a:graphic>
      </p:graphicFrame>
      <p:sp>
        <p:nvSpPr>
          <p:cNvPr id="1076" name="McK 1. On-page tracker" hidden="1"/>
          <p:cNvSpPr>
            <a:spLocks noChangeArrowheads="1"/>
          </p:cNvSpPr>
          <p:nvPr/>
        </p:nvSpPr>
        <p:spPr bwMode="auto">
          <a:xfrm>
            <a:off x="122241" y="26997"/>
            <a:ext cx="859210" cy="215444"/>
          </a:xfrm>
          <a:prstGeom prst="rect">
            <a:avLst/>
          </a:prstGeom>
          <a:noFill/>
          <a:ln w="9525">
            <a:noFill/>
            <a:miter lim="800000"/>
            <a:headEnd/>
            <a:tailEnd/>
          </a:ln>
          <a:effectLst/>
        </p:spPr>
        <p:txBody>
          <a:bodyPr wrap="none" lIns="0" tIns="0" rIns="0" bIns="0">
            <a:spAutoFit/>
          </a:bodyPr>
          <a:lstStyle/>
          <a:p>
            <a:pPr defTabSz="457189" fontAlgn="base">
              <a:spcBef>
                <a:spcPct val="0"/>
              </a:spcBef>
              <a:spcAft>
                <a:spcPct val="0"/>
              </a:spcAft>
              <a:defRPr/>
            </a:pPr>
            <a:r>
              <a:rPr lang="en-US" sz="1400">
                <a:solidFill>
                  <a:srgbClr val="808080"/>
                </a:solidFill>
                <a:cs typeface="Arial" charset="0"/>
              </a:rPr>
              <a:t>TRACKER</a:t>
            </a:r>
          </a:p>
        </p:txBody>
      </p:sp>
      <p:sp>
        <p:nvSpPr>
          <p:cNvPr id="1032" name="McK 3. Unit of measure" hidden="1"/>
          <p:cNvSpPr txBox="1">
            <a:spLocks noChangeArrowheads="1"/>
          </p:cNvSpPr>
          <p:nvPr/>
        </p:nvSpPr>
        <p:spPr bwMode="auto">
          <a:xfrm>
            <a:off x="122255" y="542937"/>
            <a:ext cx="3729037" cy="215444"/>
          </a:xfrm>
          <a:prstGeom prst="rect">
            <a:avLst/>
          </a:prstGeom>
          <a:noFill/>
          <a:ln w="9525">
            <a:noFill/>
            <a:miter lim="800000"/>
            <a:headEnd/>
            <a:tailEnd/>
          </a:ln>
          <a:effectLst/>
        </p:spPr>
        <p:txBody>
          <a:bodyPr lIns="0" tIns="0" rIns="0" bIns="0">
            <a:spAutoFit/>
          </a:bodyPr>
          <a:lstStyle/>
          <a:p>
            <a:pPr defTabSz="912211" fontAlgn="base">
              <a:spcBef>
                <a:spcPct val="0"/>
              </a:spcBef>
              <a:spcAft>
                <a:spcPct val="0"/>
              </a:spcAft>
              <a:defRPr/>
            </a:pPr>
            <a:r>
              <a:rPr lang="en-US" sz="1400">
                <a:solidFill>
                  <a:srgbClr val="808080"/>
                </a:solidFill>
                <a:cs typeface="Arial" charset="0"/>
              </a:rPr>
              <a:t>Unit of measure</a:t>
            </a:r>
          </a:p>
        </p:txBody>
      </p:sp>
      <p:grpSp>
        <p:nvGrpSpPr>
          <p:cNvPr id="2" name="McK Slide Elements"/>
          <p:cNvGrpSpPr>
            <a:grpSpLocks/>
          </p:cNvGrpSpPr>
          <p:nvPr/>
        </p:nvGrpSpPr>
        <p:grpSpPr bwMode="auto">
          <a:xfrm>
            <a:off x="122255" y="6208798"/>
            <a:ext cx="8721725" cy="512673"/>
            <a:chOff x="75" y="3833"/>
            <a:chExt cx="5385" cy="317"/>
          </a:xfrm>
        </p:grpSpPr>
        <p:sp>
          <p:nvSpPr>
            <p:cNvPr id="1151" name="McK 4. Footnote" hidden="1"/>
            <p:cNvSpPr txBox="1">
              <a:spLocks noChangeArrowheads="1"/>
            </p:cNvSpPr>
            <p:nvPr userDrawn="1"/>
          </p:nvSpPr>
          <p:spPr bwMode="auto">
            <a:xfrm>
              <a:off x="75" y="3833"/>
              <a:ext cx="5385" cy="95"/>
            </a:xfrm>
            <a:prstGeom prst="rect">
              <a:avLst/>
            </a:prstGeom>
            <a:noFill/>
            <a:ln w="9525">
              <a:noFill/>
              <a:miter lim="800000"/>
              <a:headEnd/>
              <a:tailEnd/>
            </a:ln>
            <a:effectLst/>
          </p:spPr>
          <p:txBody>
            <a:bodyPr lIns="0" tIns="0" rIns="0" bIns="0" anchor="b">
              <a:spAutoFit/>
            </a:bodyPr>
            <a:lstStyle/>
            <a:p>
              <a:pPr marL="106748" indent="-106748" defTabSz="912211" fontAlgn="base">
                <a:spcBef>
                  <a:spcPct val="0"/>
                </a:spcBef>
                <a:spcAft>
                  <a:spcPct val="0"/>
                </a:spcAft>
                <a:defRPr/>
              </a:pPr>
              <a:r>
                <a:rPr lang="en-US" sz="1000">
                  <a:solidFill>
                    <a:srgbClr val="000000"/>
                  </a:solidFill>
                  <a:cs typeface="Arial" charset="0"/>
                </a:rPr>
                <a:t>1 Footnote</a:t>
              </a:r>
            </a:p>
          </p:txBody>
        </p:sp>
        <p:sp>
          <p:nvSpPr>
            <p:cNvPr id="1154" name="McK 5. Source" hidden="1"/>
            <p:cNvSpPr>
              <a:spLocks noChangeArrowheads="1"/>
            </p:cNvSpPr>
            <p:nvPr userDrawn="1"/>
          </p:nvSpPr>
          <p:spPr bwMode="auto">
            <a:xfrm>
              <a:off x="75" y="4055"/>
              <a:ext cx="4323" cy="95"/>
            </a:xfrm>
            <a:prstGeom prst="rect">
              <a:avLst/>
            </a:prstGeom>
            <a:noFill/>
            <a:ln w="9525">
              <a:noFill/>
              <a:miter lim="800000"/>
              <a:headEnd/>
              <a:tailEnd/>
            </a:ln>
            <a:effectLst/>
          </p:spPr>
          <p:txBody>
            <a:bodyPr lIns="0" tIns="0" rIns="0" bIns="0" anchor="ctr">
              <a:spAutoFit/>
            </a:bodyPr>
            <a:lstStyle/>
            <a:p>
              <a:pPr marL="621080" indent="-621080" defTabSz="912211" fontAlgn="base">
                <a:spcBef>
                  <a:spcPct val="0"/>
                </a:spcBef>
                <a:spcAft>
                  <a:spcPct val="0"/>
                </a:spcAft>
                <a:tabLst>
                  <a:tab pos="624315" algn="l"/>
                </a:tabLst>
                <a:defRPr/>
              </a:pPr>
              <a:r>
                <a:rPr lang="en-US" sz="1000">
                  <a:solidFill>
                    <a:srgbClr val="000000"/>
                  </a:solidFill>
                  <a:cs typeface="Arial" charset="0"/>
                </a:rPr>
                <a:t>SOURCE: Source</a:t>
              </a:r>
            </a:p>
          </p:txBody>
        </p:sp>
      </p:grpSp>
      <p:grpSp>
        <p:nvGrpSpPr>
          <p:cNvPr id="3" name="ACET" hidden="1"/>
          <p:cNvGrpSpPr>
            <a:grpSpLocks/>
          </p:cNvGrpSpPr>
          <p:nvPr/>
        </p:nvGrpSpPr>
        <p:grpSpPr bwMode="auto">
          <a:xfrm>
            <a:off x="1482730" y="1084275"/>
            <a:ext cx="4349719" cy="572868"/>
            <a:chOff x="915" y="669"/>
            <a:chExt cx="2686" cy="354"/>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9"/>
              <a:ext cx="2686" cy="354"/>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457189" fontAlgn="base">
                <a:spcBef>
                  <a:spcPct val="0"/>
                </a:spcBef>
                <a:spcAft>
                  <a:spcPct val="0"/>
                </a:spcAft>
                <a:defRPr/>
              </a:pPr>
              <a:r>
                <a:rPr lang="en-US" sz="1800" b="1">
                  <a:solidFill>
                    <a:srgbClr val="000000"/>
                  </a:solidFill>
                  <a:cs typeface="Arial" charset="0"/>
                </a:rPr>
                <a:t>Title</a:t>
              </a:r>
            </a:p>
            <a:p>
              <a:pPr defTabSz="457189" fontAlgn="base">
                <a:spcBef>
                  <a:spcPct val="0"/>
                </a:spcBef>
                <a:spcAft>
                  <a:spcPct val="0"/>
                </a:spcAft>
                <a:defRPr/>
              </a:pPr>
              <a:r>
                <a:rPr lang="en-US" sz="1800">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622317" y="1990747"/>
            <a:ext cx="8221663"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22255" y="6207234"/>
            <a:ext cx="8721725" cy="512643"/>
            <a:chOff x="75" y="3832"/>
            <a:chExt cx="5385" cy="317"/>
          </a:xfrm>
        </p:grpSpPr>
        <p:sp>
          <p:nvSpPr>
            <p:cNvPr id="14" name="McK 4. Footnote" hidden="1"/>
            <p:cNvSpPr txBox="1">
              <a:spLocks noChangeArrowheads="1"/>
            </p:cNvSpPr>
            <p:nvPr userDrawn="1"/>
          </p:nvSpPr>
          <p:spPr bwMode="auto">
            <a:xfrm>
              <a:off x="75" y="3832"/>
              <a:ext cx="5385" cy="95"/>
            </a:xfrm>
            <a:prstGeom prst="rect">
              <a:avLst/>
            </a:prstGeom>
            <a:noFill/>
            <a:ln w="9525">
              <a:noFill/>
              <a:miter lim="800000"/>
              <a:headEnd/>
              <a:tailEnd/>
            </a:ln>
            <a:effectLst/>
          </p:spPr>
          <p:txBody>
            <a:bodyPr lIns="0" tIns="0" rIns="0" bIns="0" anchor="b">
              <a:spAutoFit/>
            </a:bodyPr>
            <a:lstStyle/>
            <a:p>
              <a:pPr marL="106691" indent="-106691" defTabSz="911724" fontAlgn="base">
                <a:spcBef>
                  <a:spcPct val="0"/>
                </a:spcBef>
                <a:spcAft>
                  <a:spcPct val="0"/>
                </a:spcAft>
                <a:defRPr/>
              </a:pPr>
              <a:r>
                <a:rPr lang="en-US" sz="1000">
                  <a:solidFill>
                    <a:srgbClr val="000000"/>
                  </a:solidFill>
                  <a:cs typeface="Arial" charset="0"/>
                </a:rPr>
                <a:t>1 Footnote</a:t>
              </a:r>
            </a:p>
          </p:txBody>
        </p:sp>
        <p:sp>
          <p:nvSpPr>
            <p:cNvPr id="15" name="McK 5. Source" hidden="1"/>
            <p:cNvSpPr>
              <a:spLocks noChangeArrowheads="1"/>
            </p:cNvSpPr>
            <p:nvPr userDrawn="1"/>
          </p:nvSpPr>
          <p:spPr bwMode="auto">
            <a:xfrm>
              <a:off x="75" y="4054"/>
              <a:ext cx="4323" cy="95"/>
            </a:xfrm>
            <a:prstGeom prst="rect">
              <a:avLst/>
            </a:prstGeom>
            <a:noFill/>
            <a:ln w="9525">
              <a:noFill/>
              <a:miter lim="800000"/>
              <a:headEnd/>
              <a:tailEnd/>
            </a:ln>
            <a:effectLst/>
          </p:spPr>
          <p:txBody>
            <a:bodyPr lIns="0" tIns="0" rIns="0" bIns="0" anchor="ctr">
              <a:spAutoFit/>
            </a:bodyPr>
            <a:lstStyle/>
            <a:p>
              <a:pPr marL="620748" indent="-620748" defTabSz="911724" fontAlgn="base">
                <a:spcBef>
                  <a:spcPct val="0"/>
                </a:spcBef>
                <a:spcAft>
                  <a:spcPct val="0"/>
                </a:spcAft>
                <a:tabLst>
                  <a:tab pos="623980" algn="l"/>
                </a:tabLst>
                <a:defRPr/>
              </a:pPr>
              <a:r>
                <a:rPr lang="en-US" sz="1000">
                  <a:solidFill>
                    <a:srgbClr val="000000"/>
                  </a:solidFill>
                  <a:cs typeface="Arial" charset="0"/>
                </a:rPr>
                <a:t>SOURCE: Source</a:t>
              </a:r>
            </a:p>
          </p:txBody>
        </p:sp>
      </p:grpSp>
      <p:sp>
        <p:nvSpPr>
          <p:cNvPr id="17" name="Rectangle 280"/>
          <p:cNvSpPr txBox="1">
            <a:spLocks noChangeArrowheads="1"/>
          </p:cNvSpPr>
          <p:nvPr/>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04" fontAlgn="base">
              <a:spcBef>
                <a:spcPct val="0"/>
              </a:spcBef>
              <a:spcAft>
                <a:spcPct val="0"/>
              </a:spcAft>
              <a:defRPr/>
            </a:pPr>
            <a:fld id="{0782C518-DFAA-4ABE-B338-0C7378C1AFCB}" type="slidenum">
              <a:rPr lang="en-GB" sz="1000">
                <a:cs typeface="Arial" charset="0"/>
              </a:rPr>
              <a:pPr defTabSz="913604" fontAlgn="base">
                <a:spcBef>
                  <a:spcPct val="0"/>
                </a:spcBef>
                <a:spcAft>
                  <a:spcPct val="0"/>
                </a:spcAft>
                <a:defRPr/>
              </a:pPr>
              <a:t>‹#›</a:t>
            </a:fld>
            <a:r>
              <a:rPr lang="en-GB" sz="1000">
                <a:cs typeface="Arial" charset="0"/>
              </a:rPr>
              <a:t> </a:t>
            </a:r>
          </a:p>
        </p:txBody>
      </p:sp>
      <p:sp>
        <p:nvSpPr>
          <p:cNvPr id="18" name="SlideLogoSeparator"/>
          <p:cNvSpPr>
            <a:spLocks noChangeArrowheads="1"/>
          </p:cNvSpPr>
          <p:nvPr>
            <p:custDataLst>
              <p:tags r:id="rId18"/>
            </p:custDataLst>
          </p:nvPr>
        </p:nvSpPr>
        <p:spPr bwMode="gray">
          <a:xfrm>
            <a:off x="8722651" y="6604313"/>
            <a:ext cx="40076" cy="184666"/>
          </a:xfrm>
          <a:prstGeom prst="rect">
            <a:avLst/>
          </a:prstGeom>
          <a:noFill/>
          <a:ln w="9525">
            <a:noFill/>
            <a:miter lim="800000"/>
            <a:headEnd/>
            <a:tailEnd/>
          </a:ln>
          <a:effectLst/>
        </p:spPr>
        <p:txBody>
          <a:bodyPr wrap="none" lIns="0" tIns="0" rIns="0" bIns="0" anchor="ctr">
            <a:spAutoFit/>
          </a:bodyPr>
          <a:lstStyle/>
          <a:p>
            <a:pPr algn="r" defTabSz="894379" fontAlgn="base">
              <a:spcBef>
                <a:spcPct val="0"/>
              </a:spcBef>
              <a:spcAft>
                <a:spcPct val="0"/>
              </a:spcAft>
              <a:defRPr/>
            </a:pPr>
            <a:r>
              <a:rPr lang="en-GB" sz="1200" dirty="0">
                <a:solidFill>
                  <a:srgbClr val="000000"/>
                </a:solidFill>
                <a:cs typeface="Arial" charset="0"/>
              </a:rPr>
              <a:t>|</a:t>
            </a:r>
          </a:p>
        </p:txBody>
      </p:sp>
      <p:pic>
        <p:nvPicPr>
          <p:cNvPr id="4102"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192899"/>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Lst>
  <p:hf sldNum="0" hdr="0" ftr="0" dt="0"/>
  <p:txStyles>
    <p:titleStyle>
      <a:lvl1pPr algn="l" defTabSz="911691" rtl="0" eaLnBrk="0" fontAlgn="base" hangingPunct="0">
        <a:spcBef>
          <a:spcPct val="0"/>
        </a:spcBef>
        <a:spcAft>
          <a:spcPct val="0"/>
        </a:spcAft>
        <a:defRPr sz="2000" b="1">
          <a:solidFill>
            <a:srgbClr val="336600"/>
          </a:solidFill>
          <a:latin typeface="+mj-lt"/>
          <a:ea typeface="+mj-ea"/>
          <a:cs typeface="+mj-cs"/>
        </a:defRPr>
      </a:lvl1pPr>
      <a:lvl2pPr algn="l" defTabSz="911691" rtl="0" eaLnBrk="0" fontAlgn="base" hangingPunct="0">
        <a:spcBef>
          <a:spcPct val="0"/>
        </a:spcBef>
        <a:spcAft>
          <a:spcPct val="0"/>
        </a:spcAft>
        <a:defRPr sz="2000" b="1">
          <a:solidFill>
            <a:srgbClr val="336600"/>
          </a:solidFill>
          <a:latin typeface="Arial" charset="0"/>
        </a:defRPr>
      </a:lvl2pPr>
      <a:lvl3pPr algn="l" defTabSz="911691" rtl="0" eaLnBrk="0" fontAlgn="base" hangingPunct="0">
        <a:spcBef>
          <a:spcPct val="0"/>
        </a:spcBef>
        <a:spcAft>
          <a:spcPct val="0"/>
        </a:spcAft>
        <a:defRPr sz="2000" b="1">
          <a:solidFill>
            <a:srgbClr val="336600"/>
          </a:solidFill>
          <a:latin typeface="Arial" charset="0"/>
        </a:defRPr>
      </a:lvl3pPr>
      <a:lvl4pPr algn="l" defTabSz="911691" rtl="0" eaLnBrk="0" fontAlgn="base" hangingPunct="0">
        <a:spcBef>
          <a:spcPct val="0"/>
        </a:spcBef>
        <a:spcAft>
          <a:spcPct val="0"/>
        </a:spcAft>
        <a:defRPr sz="2000" b="1">
          <a:solidFill>
            <a:srgbClr val="336600"/>
          </a:solidFill>
          <a:latin typeface="Arial" charset="0"/>
        </a:defRPr>
      </a:lvl4pPr>
      <a:lvl5pPr algn="l" defTabSz="911691" rtl="0" eaLnBrk="0" fontAlgn="base" hangingPunct="0">
        <a:spcBef>
          <a:spcPct val="0"/>
        </a:spcBef>
        <a:spcAft>
          <a:spcPct val="0"/>
        </a:spcAft>
        <a:defRPr sz="2000" b="1">
          <a:solidFill>
            <a:srgbClr val="336600"/>
          </a:solidFill>
          <a:latin typeface="Arial" charset="0"/>
        </a:defRPr>
      </a:lvl5pPr>
      <a:lvl6pPr marL="465811" algn="l" defTabSz="912211" rtl="0" fontAlgn="base">
        <a:spcBef>
          <a:spcPct val="0"/>
        </a:spcBef>
        <a:spcAft>
          <a:spcPct val="0"/>
        </a:spcAft>
        <a:defRPr sz="2000" b="1">
          <a:solidFill>
            <a:srgbClr val="336600"/>
          </a:solidFill>
          <a:latin typeface="Arial" charset="0"/>
        </a:defRPr>
      </a:lvl6pPr>
      <a:lvl7pPr marL="931617" algn="l" defTabSz="912211" rtl="0" fontAlgn="base">
        <a:spcBef>
          <a:spcPct val="0"/>
        </a:spcBef>
        <a:spcAft>
          <a:spcPct val="0"/>
        </a:spcAft>
        <a:defRPr sz="2000" b="1">
          <a:solidFill>
            <a:srgbClr val="336600"/>
          </a:solidFill>
          <a:latin typeface="Arial" charset="0"/>
        </a:defRPr>
      </a:lvl7pPr>
      <a:lvl8pPr marL="1397428" algn="l" defTabSz="912211" rtl="0" fontAlgn="base">
        <a:spcBef>
          <a:spcPct val="0"/>
        </a:spcBef>
        <a:spcAft>
          <a:spcPct val="0"/>
        </a:spcAft>
        <a:defRPr sz="2000" b="1">
          <a:solidFill>
            <a:srgbClr val="336600"/>
          </a:solidFill>
          <a:latin typeface="Arial" charset="0"/>
        </a:defRPr>
      </a:lvl8pPr>
      <a:lvl9pPr marL="1863239" algn="l" defTabSz="912211" rtl="0" fontAlgn="base">
        <a:spcBef>
          <a:spcPct val="0"/>
        </a:spcBef>
        <a:spcAft>
          <a:spcPct val="0"/>
        </a:spcAft>
        <a:defRPr sz="2000" b="1">
          <a:solidFill>
            <a:srgbClr val="336600"/>
          </a:solidFill>
          <a:latin typeface="Arial" charset="0"/>
        </a:defRPr>
      </a:lvl9pPr>
    </p:titleStyle>
    <p:bodyStyle>
      <a:lvl1pPr marL="348822" indent="-348822" algn="l" defTabSz="911691" rtl="0" eaLnBrk="0" fontAlgn="base" hangingPunct="0">
        <a:spcBef>
          <a:spcPct val="0"/>
        </a:spcBef>
        <a:spcAft>
          <a:spcPct val="0"/>
        </a:spcAft>
        <a:buClr>
          <a:schemeClr val="tx2"/>
        </a:buClr>
        <a:defRPr sz="1600">
          <a:solidFill>
            <a:schemeClr val="tx1"/>
          </a:solidFill>
          <a:latin typeface="+mn-lt"/>
          <a:ea typeface="+mn-ea"/>
          <a:cs typeface="+mn-cs"/>
        </a:defRPr>
      </a:lvl1pPr>
      <a:lvl2pPr marL="196606" indent="-195026" algn="l" defTabSz="911691"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64" indent="-266373" algn="l" defTabSz="911691"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07" indent="-156971" algn="l" defTabSz="911691"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78" indent="-131603" algn="l" defTabSz="911691"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5985" indent="-132627" algn="l" defTabSz="912211"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795" indent="-132627" algn="l" defTabSz="912211"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05" indent="-132627" algn="l" defTabSz="912211"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13" indent="-132627" algn="l" defTabSz="912211"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17" rtl="0" eaLnBrk="1" latinLnBrk="0" hangingPunct="1">
        <a:defRPr sz="1800" kern="1200">
          <a:solidFill>
            <a:schemeClr val="tx1"/>
          </a:solidFill>
          <a:latin typeface="+mn-lt"/>
          <a:ea typeface="+mn-ea"/>
          <a:cs typeface="+mn-cs"/>
        </a:defRPr>
      </a:lvl1pPr>
      <a:lvl2pPr marL="465811" algn="l" defTabSz="931617" rtl="0" eaLnBrk="1" latinLnBrk="0" hangingPunct="1">
        <a:defRPr sz="1800" kern="1200">
          <a:solidFill>
            <a:schemeClr val="tx1"/>
          </a:solidFill>
          <a:latin typeface="+mn-lt"/>
          <a:ea typeface="+mn-ea"/>
          <a:cs typeface="+mn-cs"/>
        </a:defRPr>
      </a:lvl2pPr>
      <a:lvl3pPr marL="931617" algn="l" defTabSz="931617" rtl="0" eaLnBrk="1" latinLnBrk="0" hangingPunct="1">
        <a:defRPr sz="1800" kern="1200">
          <a:solidFill>
            <a:schemeClr val="tx1"/>
          </a:solidFill>
          <a:latin typeface="+mn-lt"/>
          <a:ea typeface="+mn-ea"/>
          <a:cs typeface="+mn-cs"/>
        </a:defRPr>
      </a:lvl3pPr>
      <a:lvl4pPr marL="1397428" algn="l" defTabSz="931617" rtl="0" eaLnBrk="1" latinLnBrk="0" hangingPunct="1">
        <a:defRPr sz="1800" kern="1200">
          <a:solidFill>
            <a:schemeClr val="tx1"/>
          </a:solidFill>
          <a:latin typeface="+mn-lt"/>
          <a:ea typeface="+mn-ea"/>
          <a:cs typeface="+mn-cs"/>
        </a:defRPr>
      </a:lvl4pPr>
      <a:lvl5pPr marL="1863239" algn="l" defTabSz="931617" rtl="0" eaLnBrk="1" latinLnBrk="0" hangingPunct="1">
        <a:defRPr sz="1800" kern="1200">
          <a:solidFill>
            <a:schemeClr val="tx1"/>
          </a:solidFill>
          <a:latin typeface="+mn-lt"/>
          <a:ea typeface="+mn-ea"/>
          <a:cs typeface="+mn-cs"/>
        </a:defRPr>
      </a:lvl5pPr>
      <a:lvl6pPr marL="2329047" algn="l" defTabSz="931617" rtl="0" eaLnBrk="1" latinLnBrk="0" hangingPunct="1">
        <a:defRPr sz="1800" kern="1200">
          <a:solidFill>
            <a:schemeClr val="tx1"/>
          </a:solidFill>
          <a:latin typeface="+mn-lt"/>
          <a:ea typeface="+mn-ea"/>
          <a:cs typeface="+mn-cs"/>
        </a:defRPr>
      </a:lvl6pPr>
      <a:lvl7pPr marL="2794857" algn="l" defTabSz="931617" rtl="0" eaLnBrk="1" latinLnBrk="0" hangingPunct="1">
        <a:defRPr sz="1800" kern="1200">
          <a:solidFill>
            <a:schemeClr val="tx1"/>
          </a:solidFill>
          <a:latin typeface="+mn-lt"/>
          <a:ea typeface="+mn-ea"/>
          <a:cs typeface="+mn-cs"/>
        </a:defRPr>
      </a:lvl7pPr>
      <a:lvl8pPr marL="3260665" algn="l" defTabSz="931617" rtl="0" eaLnBrk="1" latinLnBrk="0" hangingPunct="1">
        <a:defRPr sz="1800" kern="1200">
          <a:solidFill>
            <a:schemeClr val="tx1"/>
          </a:solidFill>
          <a:latin typeface="+mn-lt"/>
          <a:ea typeface="+mn-ea"/>
          <a:cs typeface="+mn-cs"/>
        </a:defRPr>
      </a:lvl8pPr>
      <a:lvl9pPr marL="3726470" algn="l" defTabSz="9316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6.xml"/><Relationship Id="rId1" Type="http://schemas.openxmlformats.org/officeDocument/2006/relationships/tags" Target="../tags/tag60.xml"/><Relationship Id="rId5" Type="http://schemas.openxmlformats.org/officeDocument/2006/relationships/image" Target="../media/image36.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21.png"/><Relationship Id="rId2" Type="http://schemas.openxmlformats.org/officeDocument/2006/relationships/slideLayout" Target="../slideLayouts/slideLayout93.xml"/><Relationship Id="rId1" Type="http://schemas.openxmlformats.org/officeDocument/2006/relationships/tags" Target="../tags/tag6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7.xml"/><Relationship Id="rId1" Type="http://schemas.openxmlformats.org/officeDocument/2006/relationships/tags" Target="../tags/tag62.xml"/><Relationship Id="rId5" Type="http://schemas.openxmlformats.org/officeDocument/2006/relationships/image" Target="../media/image37.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oleObject" Target="../embeddings/oleObject35.bin"/><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slideLayout" Target="../slideLayouts/slideLayout145.xml"/><Relationship Id="rId1" Type="http://schemas.openxmlformats.org/officeDocument/2006/relationships/tags" Target="../tags/tag63.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2.emf"/><Relationship Id="rId9" Type="http://schemas.openxmlformats.org/officeDocument/2006/relationships/image" Target="../media/image42.png"/><Relationship Id="rId1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21.png"/><Relationship Id="rId2" Type="http://schemas.openxmlformats.org/officeDocument/2006/relationships/slideLayout" Target="../slideLayouts/slideLayout93.xml"/><Relationship Id="rId1" Type="http://schemas.openxmlformats.org/officeDocument/2006/relationships/tags" Target="../tags/tag6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8.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67.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comments" Target="../comments/comment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9" Type="http://schemas.openxmlformats.org/officeDocument/2006/relationships/tags" Target="../tags/tag108.xml"/><Relationship Id="rId21" Type="http://schemas.openxmlformats.org/officeDocument/2006/relationships/tags" Target="../tags/tag90.xml"/><Relationship Id="rId34" Type="http://schemas.openxmlformats.org/officeDocument/2006/relationships/tags" Target="../tags/tag103.xml"/><Relationship Id="rId42" Type="http://schemas.openxmlformats.org/officeDocument/2006/relationships/tags" Target="../tags/tag111.xml"/><Relationship Id="rId47" Type="http://schemas.openxmlformats.org/officeDocument/2006/relationships/chart" Target="../charts/chart2.xml"/><Relationship Id="rId7" Type="http://schemas.openxmlformats.org/officeDocument/2006/relationships/tags" Target="../tags/tag76.xml"/><Relationship Id="rId2" Type="http://schemas.openxmlformats.org/officeDocument/2006/relationships/tags" Target="../tags/tag71.xml"/><Relationship Id="rId16" Type="http://schemas.openxmlformats.org/officeDocument/2006/relationships/tags" Target="../tags/tag85.xml"/><Relationship Id="rId29" Type="http://schemas.openxmlformats.org/officeDocument/2006/relationships/tags" Target="../tags/tag98.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32" Type="http://schemas.openxmlformats.org/officeDocument/2006/relationships/tags" Target="../tags/tag101.xml"/><Relationship Id="rId37" Type="http://schemas.openxmlformats.org/officeDocument/2006/relationships/tags" Target="../tags/tag106.xml"/><Relationship Id="rId40" Type="http://schemas.openxmlformats.org/officeDocument/2006/relationships/tags" Target="../tags/tag109.xml"/><Relationship Id="rId45" Type="http://schemas.openxmlformats.org/officeDocument/2006/relationships/image" Target="../media/image7.emf"/><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36" Type="http://schemas.openxmlformats.org/officeDocument/2006/relationships/tags" Target="../tags/tag105.xml"/><Relationship Id="rId10" Type="http://schemas.openxmlformats.org/officeDocument/2006/relationships/tags" Target="../tags/tag79.xml"/><Relationship Id="rId19" Type="http://schemas.openxmlformats.org/officeDocument/2006/relationships/tags" Target="../tags/tag88.xml"/><Relationship Id="rId31" Type="http://schemas.openxmlformats.org/officeDocument/2006/relationships/tags" Target="../tags/tag100.xml"/><Relationship Id="rId44" Type="http://schemas.openxmlformats.org/officeDocument/2006/relationships/oleObject" Target="../embeddings/oleObject40.bin"/><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tags" Target="../tags/tag104.xml"/><Relationship Id="rId43" Type="http://schemas.openxmlformats.org/officeDocument/2006/relationships/slideLayout" Target="../slideLayouts/slideLayout98.xml"/><Relationship Id="rId8" Type="http://schemas.openxmlformats.org/officeDocument/2006/relationships/tags" Target="../tags/tag77.xml"/><Relationship Id="rId3" Type="http://schemas.openxmlformats.org/officeDocument/2006/relationships/tags" Target="../tags/tag72.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tags" Target="../tags/tag102.xml"/><Relationship Id="rId38" Type="http://schemas.openxmlformats.org/officeDocument/2006/relationships/tags" Target="../tags/tag107.xml"/><Relationship Id="rId46" Type="http://schemas.openxmlformats.org/officeDocument/2006/relationships/chart" Target="../charts/chart1.xml"/><Relationship Id="rId20" Type="http://schemas.openxmlformats.org/officeDocument/2006/relationships/tags" Target="../tags/tag89.xml"/><Relationship Id="rId41" Type="http://schemas.openxmlformats.org/officeDocument/2006/relationships/tags" Target="../tags/tag110.xml"/></Relationships>
</file>

<file path=ppt/slides/_rels/slide19.xml.rels><?xml version="1.0" encoding="UTF-8" standalone="yes"?>
<Relationships xmlns="http://schemas.openxmlformats.org/package/2006/relationships"><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9" Type="http://schemas.openxmlformats.org/officeDocument/2006/relationships/tags" Target="../tags/tag150.xml"/><Relationship Id="rId21" Type="http://schemas.openxmlformats.org/officeDocument/2006/relationships/tags" Target="../tags/tag132.xml"/><Relationship Id="rId34" Type="http://schemas.openxmlformats.org/officeDocument/2006/relationships/tags" Target="../tags/tag145.xml"/><Relationship Id="rId42" Type="http://schemas.openxmlformats.org/officeDocument/2006/relationships/tags" Target="../tags/tag153.xml"/><Relationship Id="rId47" Type="http://schemas.openxmlformats.org/officeDocument/2006/relationships/chart" Target="../charts/chart3.xml"/><Relationship Id="rId7" Type="http://schemas.openxmlformats.org/officeDocument/2006/relationships/tags" Target="../tags/tag118.xml"/><Relationship Id="rId2" Type="http://schemas.openxmlformats.org/officeDocument/2006/relationships/tags" Target="../tags/tag113.xml"/><Relationship Id="rId16" Type="http://schemas.openxmlformats.org/officeDocument/2006/relationships/tags" Target="../tags/tag127.xml"/><Relationship Id="rId29" Type="http://schemas.openxmlformats.org/officeDocument/2006/relationships/tags" Target="../tags/tag140.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tags" Target="../tags/tag148.xml"/><Relationship Id="rId40" Type="http://schemas.openxmlformats.org/officeDocument/2006/relationships/tags" Target="../tags/tag151.xml"/><Relationship Id="rId45" Type="http://schemas.openxmlformats.org/officeDocument/2006/relationships/oleObject" Target="../embeddings/oleObject41.bin"/><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tags" Target="../tags/tag147.xml"/><Relationship Id="rId10" Type="http://schemas.openxmlformats.org/officeDocument/2006/relationships/tags" Target="../tags/tag121.xml"/><Relationship Id="rId19" Type="http://schemas.openxmlformats.org/officeDocument/2006/relationships/tags" Target="../tags/tag130.xml"/><Relationship Id="rId31" Type="http://schemas.openxmlformats.org/officeDocument/2006/relationships/tags" Target="../tags/tag142.xml"/><Relationship Id="rId44" Type="http://schemas.openxmlformats.org/officeDocument/2006/relationships/slideLayout" Target="../slideLayouts/slideLayout98.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tags" Target="../tags/tag146.xml"/><Relationship Id="rId43" Type="http://schemas.openxmlformats.org/officeDocument/2006/relationships/tags" Target="../tags/tag154.xml"/><Relationship Id="rId48" Type="http://schemas.openxmlformats.org/officeDocument/2006/relationships/chart" Target="../charts/chart4.xml"/><Relationship Id="rId8" Type="http://schemas.openxmlformats.org/officeDocument/2006/relationships/tags" Target="../tags/tag119.xml"/><Relationship Id="rId3" Type="http://schemas.openxmlformats.org/officeDocument/2006/relationships/tags" Target="../tags/tag114.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tags" Target="../tags/tag149.xml"/><Relationship Id="rId46" Type="http://schemas.openxmlformats.org/officeDocument/2006/relationships/image" Target="../media/image7.emf"/><Relationship Id="rId20" Type="http://schemas.openxmlformats.org/officeDocument/2006/relationships/tags" Target="../tags/tag131.xml"/><Relationship Id="rId41" Type="http://schemas.openxmlformats.org/officeDocument/2006/relationships/tags" Target="../tags/tag15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1.xml"/><Relationship Id="rId1" Type="http://schemas.openxmlformats.org/officeDocument/2006/relationships/tags" Target="../tags/tag50.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6" Type="http://schemas.openxmlformats.org/officeDocument/2006/relationships/tags" Target="../tags/tag180.xml"/><Relationship Id="rId21" Type="http://schemas.openxmlformats.org/officeDocument/2006/relationships/tags" Target="../tags/tag175.xml"/><Relationship Id="rId34" Type="http://schemas.openxmlformats.org/officeDocument/2006/relationships/tags" Target="../tags/tag188.xml"/><Relationship Id="rId42" Type="http://schemas.openxmlformats.org/officeDocument/2006/relationships/tags" Target="../tags/tag196.xml"/><Relationship Id="rId47" Type="http://schemas.openxmlformats.org/officeDocument/2006/relationships/tags" Target="../tags/tag201.xml"/><Relationship Id="rId50" Type="http://schemas.openxmlformats.org/officeDocument/2006/relationships/tags" Target="../tags/tag204.xml"/><Relationship Id="rId55" Type="http://schemas.openxmlformats.org/officeDocument/2006/relationships/tags" Target="../tags/tag209.xml"/><Relationship Id="rId63" Type="http://schemas.openxmlformats.org/officeDocument/2006/relationships/oleObject" Target="../embeddings/oleObject42.bin"/><Relationship Id="rId7" Type="http://schemas.openxmlformats.org/officeDocument/2006/relationships/tags" Target="../tags/tag161.xml"/><Relationship Id="rId2" Type="http://schemas.openxmlformats.org/officeDocument/2006/relationships/tags" Target="../tags/tag156.xml"/><Relationship Id="rId16" Type="http://schemas.openxmlformats.org/officeDocument/2006/relationships/tags" Target="../tags/tag170.xml"/><Relationship Id="rId29" Type="http://schemas.openxmlformats.org/officeDocument/2006/relationships/tags" Target="../tags/tag183.xml"/><Relationship Id="rId11" Type="http://schemas.openxmlformats.org/officeDocument/2006/relationships/tags" Target="../tags/tag165.xml"/><Relationship Id="rId24" Type="http://schemas.openxmlformats.org/officeDocument/2006/relationships/tags" Target="../tags/tag178.xml"/><Relationship Id="rId32" Type="http://schemas.openxmlformats.org/officeDocument/2006/relationships/tags" Target="../tags/tag186.xml"/><Relationship Id="rId37" Type="http://schemas.openxmlformats.org/officeDocument/2006/relationships/tags" Target="../tags/tag191.xml"/><Relationship Id="rId40" Type="http://schemas.openxmlformats.org/officeDocument/2006/relationships/tags" Target="../tags/tag194.xml"/><Relationship Id="rId45" Type="http://schemas.openxmlformats.org/officeDocument/2006/relationships/tags" Target="../tags/tag199.xml"/><Relationship Id="rId53" Type="http://schemas.openxmlformats.org/officeDocument/2006/relationships/tags" Target="../tags/tag207.xml"/><Relationship Id="rId58" Type="http://schemas.openxmlformats.org/officeDocument/2006/relationships/tags" Target="../tags/tag212.xml"/><Relationship Id="rId66" Type="http://schemas.openxmlformats.org/officeDocument/2006/relationships/chart" Target="../charts/chart6.xml"/><Relationship Id="rId5" Type="http://schemas.openxmlformats.org/officeDocument/2006/relationships/tags" Target="../tags/tag159.xml"/><Relationship Id="rId61" Type="http://schemas.openxmlformats.org/officeDocument/2006/relationships/tags" Target="../tags/tag215.xml"/><Relationship Id="rId19" Type="http://schemas.openxmlformats.org/officeDocument/2006/relationships/tags" Target="../tags/tag173.xml"/><Relationship Id="rId14" Type="http://schemas.openxmlformats.org/officeDocument/2006/relationships/tags" Target="../tags/tag168.xml"/><Relationship Id="rId22" Type="http://schemas.openxmlformats.org/officeDocument/2006/relationships/tags" Target="../tags/tag176.xml"/><Relationship Id="rId27" Type="http://schemas.openxmlformats.org/officeDocument/2006/relationships/tags" Target="../tags/tag181.xml"/><Relationship Id="rId30" Type="http://schemas.openxmlformats.org/officeDocument/2006/relationships/tags" Target="../tags/tag184.xml"/><Relationship Id="rId35" Type="http://schemas.openxmlformats.org/officeDocument/2006/relationships/tags" Target="../tags/tag189.xml"/><Relationship Id="rId43" Type="http://schemas.openxmlformats.org/officeDocument/2006/relationships/tags" Target="../tags/tag197.xml"/><Relationship Id="rId48" Type="http://schemas.openxmlformats.org/officeDocument/2006/relationships/tags" Target="../tags/tag202.xml"/><Relationship Id="rId56" Type="http://schemas.openxmlformats.org/officeDocument/2006/relationships/tags" Target="../tags/tag210.xml"/><Relationship Id="rId64" Type="http://schemas.openxmlformats.org/officeDocument/2006/relationships/image" Target="../media/image7.emf"/><Relationship Id="rId8" Type="http://schemas.openxmlformats.org/officeDocument/2006/relationships/tags" Target="../tags/tag162.xml"/><Relationship Id="rId51" Type="http://schemas.openxmlformats.org/officeDocument/2006/relationships/tags" Target="../tags/tag205.xml"/><Relationship Id="rId3" Type="http://schemas.openxmlformats.org/officeDocument/2006/relationships/tags" Target="../tags/tag157.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33" Type="http://schemas.openxmlformats.org/officeDocument/2006/relationships/tags" Target="../tags/tag187.xml"/><Relationship Id="rId38" Type="http://schemas.openxmlformats.org/officeDocument/2006/relationships/tags" Target="../tags/tag192.xml"/><Relationship Id="rId46" Type="http://schemas.openxmlformats.org/officeDocument/2006/relationships/tags" Target="../tags/tag200.xml"/><Relationship Id="rId59" Type="http://schemas.openxmlformats.org/officeDocument/2006/relationships/tags" Target="../tags/tag213.xml"/><Relationship Id="rId20" Type="http://schemas.openxmlformats.org/officeDocument/2006/relationships/tags" Target="../tags/tag174.xml"/><Relationship Id="rId41" Type="http://schemas.openxmlformats.org/officeDocument/2006/relationships/tags" Target="../tags/tag195.xml"/><Relationship Id="rId54" Type="http://schemas.openxmlformats.org/officeDocument/2006/relationships/tags" Target="../tags/tag208.xml"/><Relationship Id="rId62" Type="http://schemas.openxmlformats.org/officeDocument/2006/relationships/slideLayout" Target="../slideLayouts/slideLayout98.xml"/><Relationship Id="rId1" Type="http://schemas.openxmlformats.org/officeDocument/2006/relationships/tags" Target="../tags/tag155.xml"/><Relationship Id="rId6" Type="http://schemas.openxmlformats.org/officeDocument/2006/relationships/tags" Target="../tags/tag160.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tags" Target="../tags/tag182.xml"/><Relationship Id="rId36" Type="http://schemas.openxmlformats.org/officeDocument/2006/relationships/tags" Target="../tags/tag190.xml"/><Relationship Id="rId49" Type="http://schemas.openxmlformats.org/officeDocument/2006/relationships/tags" Target="../tags/tag203.xml"/><Relationship Id="rId57" Type="http://schemas.openxmlformats.org/officeDocument/2006/relationships/tags" Target="../tags/tag211.xml"/><Relationship Id="rId10" Type="http://schemas.openxmlformats.org/officeDocument/2006/relationships/tags" Target="../tags/tag164.xml"/><Relationship Id="rId31" Type="http://schemas.openxmlformats.org/officeDocument/2006/relationships/tags" Target="../tags/tag185.xml"/><Relationship Id="rId44" Type="http://schemas.openxmlformats.org/officeDocument/2006/relationships/tags" Target="../tags/tag198.xml"/><Relationship Id="rId52" Type="http://schemas.openxmlformats.org/officeDocument/2006/relationships/tags" Target="../tags/tag206.xml"/><Relationship Id="rId60" Type="http://schemas.openxmlformats.org/officeDocument/2006/relationships/tags" Target="../tags/tag214.xml"/><Relationship Id="rId65" Type="http://schemas.openxmlformats.org/officeDocument/2006/relationships/chart" Target="../charts/chart5.xml"/><Relationship Id="rId4" Type="http://schemas.openxmlformats.org/officeDocument/2006/relationships/tags" Target="../tags/tag158.xml"/><Relationship Id="rId9" Type="http://schemas.openxmlformats.org/officeDocument/2006/relationships/tags" Target="../tags/tag163.xml"/><Relationship Id="rId13" Type="http://schemas.openxmlformats.org/officeDocument/2006/relationships/tags" Target="../tags/tag167.xml"/><Relationship Id="rId18" Type="http://schemas.openxmlformats.org/officeDocument/2006/relationships/tags" Target="../tags/tag172.xml"/><Relationship Id="rId39" Type="http://schemas.openxmlformats.org/officeDocument/2006/relationships/tags" Target="../tags/tag193.xml"/></Relationships>
</file>

<file path=ppt/slides/_rels/slide21.xml.rels><?xml version="1.0" encoding="UTF-8" standalone="yes"?>
<Relationships xmlns="http://schemas.openxmlformats.org/package/2006/relationships"><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9" Type="http://schemas.openxmlformats.org/officeDocument/2006/relationships/tags" Target="../tags/tag254.xml"/><Relationship Id="rId21" Type="http://schemas.openxmlformats.org/officeDocument/2006/relationships/tags" Target="../tags/tag236.xml"/><Relationship Id="rId34" Type="http://schemas.openxmlformats.org/officeDocument/2006/relationships/tags" Target="../tags/tag249.xml"/><Relationship Id="rId42" Type="http://schemas.openxmlformats.org/officeDocument/2006/relationships/tags" Target="../tags/tag257.xml"/><Relationship Id="rId47" Type="http://schemas.openxmlformats.org/officeDocument/2006/relationships/image" Target="../media/image7.emf"/><Relationship Id="rId7" Type="http://schemas.openxmlformats.org/officeDocument/2006/relationships/tags" Target="../tags/tag222.xml"/><Relationship Id="rId2" Type="http://schemas.openxmlformats.org/officeDocument/2006/relationships/tags" Target="../tags/tag217.xml"/><Relationship Id="rId16" Type="http://schemas.openxmlformats.org/officeDocument/2006/relationships/tags" Target="../tags/tag231.xml"/><Relationship Id="rId29" Type="http://schemas.openxmlformats.org/officeDocument/2006/relationships/tags" Target="../tags/tag244.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37" Type="http://schemas.openxmlformats.org/officeDocument/2006/relationships/tags" Target="../tags/tag252.xml"/><Relationship Id="rId40" Type="http://schemas.openxmlformats.org/officeDocument/2006/relationships/tags" Target="../tags/tag255.xml"/><Relationship Id="rId45" Type="http://schemas.openxmlformats.org/officeDocument/2006/relationships/slideLayout" Target="../slideLayouts/slideLayout98.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36" Type="http://schemas.openxmlformats.org/officeDocument/2006/relationships/tags" Target="../tags/tag251.xml"/><Relationship Id="rId49" Type="http://schemas.openxmlformats.org/officeDocument/2006/relationships/chart" Target="../charts/chart8.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4" Type="http://schemas.openxmlformats.org/officeDocument/2006/relationships/tags" Target="../tags/tag259.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tags" Target="../tags/tag250.xml"/><Relationship Id="rId43" Type="http://schemas.openxmlformats.org/officeDocument/2006/relationships/tags" Target="../tags/tag258.xml"/><Relationship Id="rId48" Type="http://schemas.openxmlformats.org/officeDocument/2006/relationships/chart" Target="../charts/chart7.xml"/><Relationship Id="rId8" Type="http://schemas.openxmlformats.org/officeDocument/2006/relationships/tags" Target="../tags/tag223.xml"/><Relationship Id="rId3" Type="http://schemas.openxmlformats.org/officeDocument/2006/relationships/tags" Target="../tags/tag218.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tags" Target="../tags/tag248.xml"/><Relationship Id="rId38" Type="http://schemas.openxmlformats.org/officeDocument/2006/relationships/tags" Target="../tags/tag253.xml"/><Relationship Id="rId46" Type="http://schemas.openxmlformats.org/officeDocument/2006/relationships/oleObject" Target="../embeddings/oleObject43.bin"/><Relationship Id="rId20" Type="http://schemas.openxmlformats.org/officeDocument/2006/relationships/tags" Target="../tags/tag235.xml"/><Relationship Id="rId41" Type="http://schemas.openxmlformats.org/officeDocument/2006/relationships/tags" Target="../tags/tag256.xml"/><Relationship Id="rId1" Type="http://schemas.openxmlformats.org/officeDocument/2006/relationships/tags" Target="../tags/tag216.xml"/><Relationship Id="rId6" Type="http://schemas.openxmlformats.org/officeDocument/2006/relationships/tags" Target="../tags/tag221.xml"/></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44.bin"/><Relationship Id="rId1" Type="http://schemas.openxmlformats.org/officeDocument/2006/relationships/slideLayout" Target="../slideLayouts/slideLayout15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tags" Target="../tags/tag285.xml"/><Relationship Id="rId39" Type="http://schemas.openxmlformats.org/officeDocument/2006/relationships/tags" Target="../tags/tag298.xml"/><Relationship Id="rId21" Type="http://schemas.openxmlformats.org/officeDocument/2006/relationships/tags" Target="../tags/tag280.xml"/><Relationship Id="rId34" Type="http://schemas.openxmlformats.org/officeDocument/2006/relationships/tags" Target="../tags/tag293.xml"/><Relationship Id="rId42" Type="http://schemas.openxmlformats.org/officeDocument/2006/relationships/tags" Target="../tags/tag301.xml"/><Relationship Id="rId47" Type="http://schemas.openxmlformats.org/officeDocument/2006/relationships/tags" Target="../tags/tag306.xml"/><Relationship Id="rId50" Type="http://schemas.openxmlformats.org/officeDocument/2006/relationships/tags" Target="../tags/tag309.xml"/><Relationship Id="rId55" Type="http://schemas.openxmlformats.org/officeDocument/2006/relationships/tags" Target="../tags/tag314.xml"/><Relationship Id="rId63" Type="http://schemas.openxmlformats.org/officeDocument/2006/relationships/image" Target="../media/image54.emf"/><Relationship Id="rId7" Type="http://schemas.openxmlformats.org/officeDocument/2006/relationships/tags" Target="../tags/tag266.xml"/><Relationship Id="rId2" Type="http://schemas.openxmlformats.org/officeDocument/2006/relationships/tags" Target="../tags/tag261.xml"/><Relationship Id="rId16" Type="http://schemas.openxmlformats.org/officeDocument/2006/relationships/tags" Target="../tags/tag275.xml"/><Relationship Id="rId29" Type="http://schemas.openxmlformats.org/officeDocument/2006/relationships/tags" Target="../tags/tag288.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tags" Target="../tags/tag291.xml"/><Relationship Id="rId37" Type="http://schemas.openxmlformats.org/officeDocument/2006/relationships/tags" Target="../tags/tag296.xml"/><Relationship Id="rId40" Type="http://schemas.openxmlformats.org/officeDocument/2006/relationships/tags" Target="../tags/tag299.xml"/><Relationship Id="rId45" Type="http://schemas.openxmlformats.org/officeDocument/2006/relationships/tags" Target="../tags/tag304.xml"/><Relationship Id="rId53" Type="http://schemas.openxmlformats.org/officeDocument/2006/relationships/tags" Target="../tags/tag312.xml"/><Relationship Id="rId58" Type="http://schemas.openxmlformats.org/officeDocument/2006/relationships/notesSlide" Target="../notesSlides/notesSlide5.xml"/><Relationship Id="rId5" Type="http://schemas.openxmlformats.org/officeDocument/2006/relationships/tags" Target="../tags/tag264.xml"/><Relationship Id="rId61" Type="http://schemas.openxmlformats.org/officeDocument/2006/relationships/image" Target="../media/image53.png"/><Relationship Id="rId19" Type="http://schemas.openxmlformats.org/officeDocument/2006/relationships/tags" Target="../tags/tag27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35" Type="http://schemas.openxmlformats.org/officeDocument/2006/relationships/tags" Target="../tags/tag294.xml"/><Relationship Id="rId43" Type="http://schemas.openxmlformats.org/officeDocument/2006/relationships/tags" Target="../tags/tag302.xml"/><Relationship Id="rId48" Type="http://schemas.openxmlformats.org/officeDocument/2006/relationships/tags" Target="../tags/tag307.xml"/><Relationship Id="rId56" Type="http://schemas.openxmlformats.org/officeDocument/2006/relationships/tags" Target="../tags/tag315.xml"/><Relationship Id="rId8" Type="http://schemas.openxmlformats.org/officeDocument/2006/relationships/tags" Target="../tags/tag267.xml"/><Relationship Id="rId51" Type="http://schemas.openxmlformats.org/officeDocument/2006/relationships/tags" Target="../tags/tag310.xml"/><Relationship Id="rId3" Type="http://schemas.openxmlformats.org/officeDocument/2006/relationships/tags" Target="../tags/tag262.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tags" Target="../tags/tag292.xml"/><Relationship Id="rId38" Type="http://schemas.openxmlformats.org/officeDocument/2006/relationships/tags" Target="../tags/tag297.xml"/><Relationship Id="rId46" Type="http://schemas.openxmlformats.org/officeDocument/2006/relationships/tags" Target="../tags/tag305.xml"/><Relationship Id="rId59" Type="http://schemas.openxmlformats.org/officeDocument/2006/relationships/oleObject" Target="../embeddings/oleObject45.bin"/><Relationship Id="rId20" Type="http://schemas.openxmlformats.org/officeDocument/2006/relationships/tags" Target="../tags/tag279.xml"/><Relationship Id="rId41" Type="http://schemas.openxmlformats.org/officeDocument/2006/relationships/tags" Target="../tags/tag300.xml"/><Relationship Id="rId54" Type="http://schemas.openxmlformats.org/officeDocument/2006/relationships/tags" Target="../tags/tag313.xml"/><Relationship Id="rId62" Type="http://schemas.microsoft.com/office/2007/relationships/hdphoto" Target="../media/hdphoto2.wdp"/><Relationship Id="rId1" Type="http://schemas.openxmlformats.org/officeDocument/2006/relationships/tags" Target="../tags/tag260.xml"/><Relationship Id="rId6" Type="http://schemas.openxmlformats.org/officeDocument/2006/relationships/tags" Target="../tags/tag265.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36" Type="http://schemas.openxmlformats.org/officeDocument/2006/relationships/tags" Target="../tags/tag295.xml"/><Relationship Id="rId49" Type="http://schemas.openxmlformats.org/officeDocument/2006/relationships/tags" Target="../tags/tag308.xml"/><Relationship Id="rId57" Type="http://schemas.openxmlformats.org/officeDocument/2006/relationships/slideLayout" Target="../slideLayouts/slideLayout84.xml"/><Relationship Id="rId10" Type="http://schemas.openxmlformats.org/officeDocument/2006/relationships/tags" Target="../tags/tag269.xml"/><Relationship Id="rId31" Type="http://schemas.openxmlformats.org/officeDocument/2006/relationships/tags" Target="../tags/tag290.xml"/><Relationship Id="rId44" Type="http://schemas.openxmlformats.org/officeDocument/2006/relationships/tags" Target="../tags/tag303.xml"/><Relationship Id="rId52" Type="http://schemas.openxmlformats.org/officeDocument/2006/relationships/tags" Target="../tags/tag311.xml"/><Relationship Id="rId60" Type="http://schemas.openxmlformats.org/officeDocument/2006/relationships/image" Target="../media/image12.emf"/><Relationship Id="rId4" Type="http://schemas.openxmlformats.org/officeDocument/2006/relationships/tags" Target="../tags/tag263.xml"/><Relationship Id="rId9" Type="http://schemas.openxmlformats.org/officeDocument/2006/relationships/tags" Target="../tags/tag26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3.xml"/><Relationship Id="rId1" Type="http://schemas.openxmlformats.org/officeDocument/2006/relationships/tags" Target="../tags/tag316.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3.xml"/><Relationship Id="rId1" Type="http://schemas.openxmlformats.org/officeDocument/2006/relationships/tags" Target="../tags/tag317.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3.xml"/><Relationship Id="rId1" Type="http://schemas.openxmlformats.org/officeDocument/2006/relationships/tags" Target="../tags/tag318.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3.xml"/><Relationship Id="rId1" Type="http://schemas.openxmlformats.org/officeDocument/2006/relationships/tags" Target="../tags/tag319.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oleObject" Target="../embeddings/oleObject50.bin"/><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slideLayout" Target="../slideLayouts/slideLayout77.xml"/><Relationship Id="rId1" Type="http://schemas.openxmlformats.org/officeDocument/2006/relationships/tags" Target="../tags/tag320.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48.jpeg"/><Relationship Id="rId10" Type="http://schemas.openxmlformats.org/officeDocument/2006/relationships/image" Target="../media/image59.png"/><Relationship Id="rId4" Type="http://schemas.openxmlformats.org/officeDocument/2006/relationships/image" Target="../media/image2.emf"/><Relationship Id="rId9" Type="http://schemas.openxmlformats.org/officeDocument/2006/relationships/image" Target="../media/image58.svg"/></Relationships>
</file>

<file path=ppt/slides/_rels/slide29.xml.rels><?xml version="1.0" encoding="UTF-8" standalone="yes"?>
<Relationships xmlns="http://schemas.openxmlformats.org/package/2006/relationships"><Relationship Id="rId26" Type="http://schemas.openxmlformats.org/officeDocument/2006/relationships/tags" Target="../tags/tag346.xml"/><Relationship Id="rId21" Type="http://schemas.openxmlformats.org/officeDocument/2006/relationships/tags" Target="../tags/tag341.xml"/><Relationship Id="rId34" Type="http://schemas.openxmlformats.org/officeDocument/2006/relationships/tags" Target="../tags/tag354.xml"/><Relationship Id="rId42" Type="http://schemas.openxmlformats.org/officeDocument/2006/relationships/tags" Target="../tags/tag362.xml"/><Relationship Id="rId47" Type="http://schemas.openxmlformats.org/officeDocument/2006/relationships/tags" Target="../tags/tag367.xml"/><Relationship Id="rId50" Type="http://schemas.openxmlformats.org/officeDocument/2006/relationships/tags" Target="../tags/tag370.xml"/><Relationship Id="rId55" Type="http://schemas.openxmlformats.org/officeDocument/2006/relationships/tags" Target="../tags/tag375.xml"/><Relationship Id="rId63" Type="http://schemas.openxmlformats.org/officeDocument/2006/relationships/oleObject" Target="../embeddings/oleObject51.bin"/><Relationship Id="rId7" Type="http://schemas.openxmlformats.org/officeDocument/2006/relationships/tags" Target="../tags/tag327.xml"/><Relationship Id="rId2" Type="http://schemas.openxmlformats.org/officeDocument/2006/relationships/tags" Target="../tags/tag322.xml"/><Relationship Id="rId16" Type="http://schemas.openxmlformats.org/officeDocument/2006/relationships/tags" Target="../tags/tag336.xml"/><Relationship Id="rId29" Type="http://schemas.openxmlformats.org/officeDocument/2006/relationships/tags" Target="../tags/tag349.xml"/><Relationship Id="rId11" Type="http://schemas.openxmlformats.org/officeDocument/2006/relationships/tags" Target="../tags/tag331.xml"/><Relationship Id="rId24" Type="http://schemas.openxmlformats.org/officeDocument/2006/relationships/tags" Target="../tags/tag344.xml"/><Relationship Id="rId32" Type="http://schemas.openxmlformats.org/officeDocument/2006/relationships/tags" Target="../tags/tag352.xml"/><Relationship Id="rId37" Type="http://schemas.openxmlformats.org/officeDocument/2006/relationships/tags" Target="../tags/tag357.xml"/><Relationship Id="rId40" Type="http://schemas.openxmlformats.org/officeDocument/2006/relationships/tags" Target="../tags/tag360.xml"/><Relationship Id="rId45" Type="http://schemas.openxmlformats.org/officeDocument/2006/relationships/tags" Target="../tags/tag365.xml"/><Relationship Id="rId53" Type="http://schemas.openxmlformats.org/officeDocument/2006/relationships/tags" Target="../tags/tag373.xml"/><Relationship Id="rId58" Type="http://schemas.openxmlformats.org/officeDocument/2006/relationships/tags" Target="../tags/tag378.xml"/><Relationship Id="rId66" Type="http://schemas.openxmlformats.org/officeDocument/2006/relationships/chart" Target="../charts/chart10.xml"/><Relationship Id="rId5" Type="http://schemas.openxmlformats.org/officeDocument/2006/relationships/tags" Target="../tags/tag325.xml"/><Relationship Id="rId61" Type="http://schemas.openxmlformats.org/officeDocument/2006/relationships/tags" Target="../tags/tag381.xml"/><Relationship Id="rId19" Type="http://schemas.openxmlformats.org/officeDocument/2006/relationships/tags" Target="../tags/tag33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tags" Target="../tags/tag350.xml"/><Relationship Id="rId35" Type="http://schemas.openxmlformats.org/officeDocument/2006/relationships/tags" Target="../tags/tag355.xml"/><Relationship Id="rId43" Type="http://schemas.openxmlformats.org/officeDocument/2006/relationships/tags" Target="../tags/tag363.xml"/><Relationship Id="rId48" Type="http://schemas.openxmlformats.org/officeDocument/2006/relationships/tags" Target="../tags/tag368.xml"/><Relationship Id="rId56" Type="http://schemas.openxmlformats.org/officeDocument/2006/relationships/tags" Target="../tags/tag376.xml"/><Relationship Id="rId64" Type="http://schemas.openxmlformats.org/officeDocument/2006/relationships/image" Target="../media/image7.emf"/><Relationship Id="rId8" Type="http://schemas.openxmlformats.org/officeDocument/2006/relationships/tags" Target="../tags/tag328.xml"/><Relationship Id="rId51" Type="http://schemas.openxmlformats.org/officeDocument/2006/relationships/tags" Target="../tags/tag371.xml"/><Relationship Id="rId3" Type="http://schemas.openxmlformats.org/officeDocument/2006/relationships/tags" Target="../tags/tag323.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33" Type="http://schemas.openxmlformats.org/officeDocument/2006/relationships/tags" Target="../tags/tag353.xml"/><Relationship Id="rId38" Type="http://schemas.openxmlformats.org/officeDocument/2006/relationships/tags" Target="../tags/tag358.xml"/><Relationship Id="rId46" Type="http://schemas.openxmlformats.org/officeDocument/2006/relationships/tags" Target="../tags/tag366.xml"/><Relationship Id="rId59" Type="http://schemas.openxmlformats.org/officeDocument/2006/relationships/tags" Target="../tags/tag379.xml"/><Relationship Id="rId20" Type="http://schemas.openxmlformats.org/officeDocument/2006/relationships/tags" Target="../tags/tag340.xml"/><Relationship Id="rId41" Type="http://schemas.openxmlformats.org/officeDocument/2006/relationships/tags" Target="../tags/tag361.xml"/><Relationship Id="rId54" Type="http://schemas.openxmlformats.org/officeDocument/2006/relationships/tags" Target="../tags/tag374.xml"/><Relationship Id="rId62" Type="http://schemas.openxmlformats.org/officeDocument/2006/relationships/slideLayout" Target="../slideLayouts/slideLayout32.xml"/><Relationship Id="rId1" Type="http://schemas.openxmlformats.org/officeDocument/2006/relationships/tags" Target="../tags/tag321.xml"/><Relationship Id="rId6" Type="http://schemas.openxmlformats.org/officeDocument/2006/relationships/tags" Target="../tags/tag326.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36" Type="http://schemas.openxmlformats.org/officeDocument/2006/relationships/tags" Target="../tags/tag356.xml"/><Relationship Id="rId49" Type="http://schemas.openxmlformats.org/officeDocument/2006/relationships/tags" Target="../tags/tag369.xml"/><Relationship Id="rId57" Type="http://schemas.openxmlformats.org/officeDocument/2006/relationships/tags" Target="../tags/tag377.xml"/><Relationship Id="rId10" Type="http://schemas.openxmlformats.org/officeDocument/2006/relationships/tags" Target="../tags/tag330.xml"/><Relationship Id="rId31" Type="http://schemas.openxmlformats.org/officeDocument/2006/relationships/tags" Target="../tags/tag351.xml"/><Relationship Id="rId44" Type="http://schemas.openxmlformats.org/officeDocument/2006/relationships/tags" Target="../tags/tag364.xml"/><Relationship Id="rId52" Type="http://schemas.openxmlformats.org/officeDocument/2006/relationships/tags" Target="../tags/tag372.xml"/><Relationship Id="rId60" Type="http://schemas.openxmlformats.org/officeDocument/2006/relationships/tags" Target="../tags/tag380.xml"/><Relationship Id="rId65" Type="http://schemas.openxmlformats.org/officeDocument/2006/relationships/chart" Target="../charts/chart9.xml"/><Relationship Id="rId4" Type="http://schemas.openxmlformats.org/officeDocument/2006/relationships/tags" Target="../tags/tag324.xml"/><Relationship Id="rId9" Type="http://schemas.openxmlformats.org/officeDocument/2006/relationships/tags" Target="../tags/tag329.xml"/><Relationship Id="rId13" Type="http://schemas.openxmlformats.org/officeDocument/2006/relationships/tags" Target="../tags/tag333.xml"/><Relationship Id="rId18" Type="http://schemas.openxmlformats.org/officeDocument/2006/relationships/tags" Target="../tags/tag338.xml"/><Relationship Id="rId39" Type="http://schemas.openxmlformats.org/officeDocument/2006/relationships/tags" Target="../tags/tag35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21.png"/><Relationship Id="rId2" Type="http://schemas.openxmlformats.org/officeDocument/2006/relationships/slideLayout" Target="../slideLayouts/slideLayout93.xml"/><Relationship Id="rId1" Type="http://schemas.openxmlformats.org/officeDocument/2006/relationships/tags" Target="../tags/tag5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3" Type="http://schemas.openxmlformats.org/officeDocument/2006/relationships/tags" Target="../tags/tag394.xml"/><Relationship Id="rId18" Type="http://schemas.openxmlformats.org/officeDocument/2006/relationships/tags" Target="../tags/tag399.xml"/><Relationship Id="rId26" Type="http://schemas.openxmlformats.org/officeDocument/2006/relationships/tags" Target="../tags/tag407.xml"/><Relationship Id="rId39" Type="http://schemas.openxmlformats.org/officeDocument/2006/relationships/tags" Target="../tags/tag420.xml"/><Relationship Id="rId21" Type="http://schemas.openxmlformats.org/officeDocument/2006/relationships/tags" Target="../tags/tag402.xml"/><Relationship Id="rId34" Type="http://schemas.openxmlformats.org/officeDocument/2006/relationships/tags" Target="../tags/tag415.xml"/><Relationship Id="rId42" Type="http://schemas.openxmlformats.org/officeDocument/2006/relationships/slideLayout" Target="../slideLayouts/slideLayout32.xml"/><Relationship Id="rId7" Type="http://schemas.openxmlformats.org/officeDocument/2006/relationships/tags" Target="../tags/tag388.xml"/><Relationship Id="rId2" Type="http://schemas.openxmlformats.org/officeDocument/2006/relationships/tags" Target="../tags/tag383.xml"/><Relationship Id="rId16" Type="http://schemas.openxmlformats.org/officeDocument/2006/relationships/tags" Target="../tags/tag397.xml"/><Relationship Id="rId29" Type="http://schemas.openxmlformats.org/officeDocument/2006/relationships/tags" Target="../tags/tag410.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tags" Target="../tags/tag405.xml"/><Relationship Id="rId32" Type="http://schemas.openxmlformats.org/officeDocument/2006/relationships/tags" Target="../tags/tag413.xml"/><Relationship Id="rId37" Type="http://schemas.openxmlformats.org/officeDocument/2006/relationships/tags" Target="../tags/tag418.xml"/><Relationship Id="rId40" Type="http://schemas.openxmlformats.org/officeDocument/2006/relationships/tags" Target="../tags/tag421.xml"/><Relationship Id="rId45" Type="http://schemas.openxmlformats.org/officeDocument/2006/relationships/chart" Target="../charts/chart11.xml"/><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tags" Target="../tags/tag404.xml"/><Relationship Id="rId28" Type="http://schemas.openxmlformats.org/officeDocument/2006/relationships/tags" Target="../tags/tag409.xml"/><Relationship Id="rId36" Type="http://schemas.openxmlformats.org/officeDocument/2006/relationships/tags" Target="../tags/tag417.xml"/><Relationship Id="rId10" Type="http://schemas.openxmlformats.org/officeDocument/2006/relationships/tags" Target="../tags/tag391.xml"/><Relationship Id="rId19" Type="http://schemas.openxmlformats.org/officeDocument/2006/relationships/tags" Target="../tags/tag400.xml"/><Relationship Id="rId31" Type="http://schemas.openxmlformats.org/officeDocument/2006/relationships/tags" Target="../tags/tag412.xml"/><Relationship Id="rId44" Type="http://schemas.openxmlformats.org/officeDocument/2006/relationships/image" Target="../media/image7.emf"/><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tags" Target="../tags/tag403.xml"/><Relationship Id="rId27" Type="http://schemas.openxmlformats.org/officeDocument/2006/relationships/tags" Target="../tags/tag408.xml"/><Relationship Id="rId30" Type="http://schemas.openxmlformats.org/officeDocument/2006/relationships/tags" Target="../tags/tag411.xml"/><Relationship Id="rId35" Type="http://schemas.openxmlformats.org/officeDocument/2006/relationships/tags" Target="../tags/tag416.xml"/><Relationship Id="rId43" Type="http://schemas.openxmlformats.org/officeDocument/2006/relationships/oleObject" Target="../embeddings/oleObject52.bin"/><Relationship Id="rId8" Type="http://schemas.openxmlformats.org/officeDocument/2006/relationships/tags" Target="../tags/tag389.xml"/><Relationship Id="rId3" Type="http://schemas.openxmlformats.org/officeDocument/2006/relationships/tags" Target="../tags/tag384.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tags" Target="../tags/tag406.xml"/><Relationship Id="rId33" Type="http://schemas.openxmlformats.org/officeDocument/2006/relationships/tags" Target="../tags/tag414.xml"/><Relationship Id="rId38" Type="http://schemas.openxmlformats.org/officeDocument/2006/relationships/tags" Target="../tags/tag419.xml"/><Relationship Id="rId46" Type="http://schemas.openxmlformats.org/officeDocument/2006/relationships/chart" Target="../charts/chart12.xml"/><Relationship Id="rId20" Type="http://schemas.openxmlformats.org/officeDocument/2006/relationships/tags" Target="../tags/tag401.xml"/><Relationship Id="rId41" Type="http://schemas.openxmlformats.org/officeDocument/2006/relationships/tags" Target="../tags/tag422.xml"/></Relationships>
</file>

<file path=ppt/slides/_rels/slide31.xml.rels><?xml version="1.0" encoding="UTF-8" standalone="yes"?>
<Relationships xmlns="http://schemas.openxmlformats.org/package/2006/relationships"><Relationship Id="rId13" Type="http://schemas.openxmlformats.org/officeDocument/2006/relationships/tags" Target="../tags/tag435.xml"/><Relationship Id="rId18" Type="http://schemas.openxmlformats.org/officeDocument/2006/relationships/tags" Target="../tags/tag440.xml"/><Relationship Id="rId26" Type="http://schemas.openxmlformats.org/officeDocument/2006/relationships/tags" Target="../tags/tag448.xml"/><Relationship Id="rId39" Type="http://schemas.openxmlformats.org/officeDocument/2006/relationships/tags" Target="../tags/tag461.xml"/><Relationship Id="rId21" Type="http://schemas.openxmlformats.org/officeDocument/2006/relationships/tags" Target="../tags/tag443.xml"/><Relationship Id="rId34" Type="http://schemas.openxmlformats.org/officeDocument/2006/relationships/tags" Target="../tags/tag456.xml"/><Relationship Id="rId42" Type="http://schemas.openxmlformats.org/officeDocument/2006/relationships/tags" Target="../tags/tag464.xml"/><Relationship Id="rId47" Type="http://schemas.openxmlformats.org/officeDocument/2006/relationships/tags" Target="../tags/tag469.xml"/><Relationship Id="rId50" Type="http://schemas.openxmlformats.org/officeDocument/2006/relationships/tags" Target="../tags/tag472.xml"/><Relationship Id="rId55" Type="http://schemas.openxmlformats.org/officeDocument/2006/relationships/tags" Target="../tags/tag477.xml"/><Relationship Id="rId7" Type="http://schemas.openxmlformats.org/officeDocument/2006/relationships/tags" Target="../tags/tag429.xml"/><Relationship Id="rId2" Type="http://schemas.openxmlformats.org/officeDocument/2006/relationships/tags" Target="../tags/tag424.xml"/><Relationship Id="rId16" Type="http://schemas.openxmlformats.org/officeDocument/2006/relationships/tags" Target="../tags/tag438.xml"/><Relationship Id="rId29" Type="http://schemas.openxmlformats.org/officeDocument/2006/relationships/tags" Target="../tags/tag451.xml"/><Relationship Id="rId11" Type="http://schemas.openxmlformats.org/officeDocument/2006/relationships/tags" Target="../tags/tag433.xml"/><Relationship Id="rId24" Type="http://schemas.openxmlformats.org/officeDocument/2006/relationships/tags" Target="../tags/tag446.xml"/><Relationship Id="rId32" Type="http://schemas.openxmlformats.org/officeDocument/2006/relationships/tags" Target="../tags/tag454.xml"/><Relationship Id="rId37" Type="http://schemas.openxmlformats.org/officeDocument/2006/relationships/tags" Target="../tags/tag459.xml"/><Relationship Id="rId40" Type="http://schemas.openxmlformats.org/officeDocument/2006/relationships/tags" Target="../tags/tag462.xml"/><Relationship Id="rId45" Type="http://schemas.openxmlformats.org/officeDocument/2006/relationships/tags" Target="../tags/tag467.xml"/><Relationship Id="rId53" Type="http://schemas.openxmlformats.org/officeDocument/2006/relationships/tags" Target="../tags/tag475.xml"/><Relationship Id="rId58" Type="http://schemas.openxmlformats.org/officeDocument/2006/relationships/oleObject" Target="../embeddings/oleObject53.bin"/><Relationship Id="rId5" Type="http://schemas.openxmlformats.org/officeDocument/2006/relationships/tags" Target="../tags/tag427.xml"/><Relationship Id="rId61" Type="http://schemas.openxmlformats.org/officeDocument/2006/relationships/chart" Target="../charts/chart14.xml"/><Relationship Id="rId19" Type="http://schemas.openxmlformats.org/officeDocument/2006/relationships/tags" Target="../tags/tag441.xml"/><Relationship Id="rId14" Type="http://schemas.openxmlformats.org/officeDocument/2006/relationships/tags" Target="../tags/tag436.xml"/><Relationship Id="rId22" Type="http://schemas.openxmlformats.org/officeDocument/2006/relationships/tags" Target="../tags/tag444.xml"/><Relationship Id="rId27" Type="http://schemas.openxmlformats.org/officeDocument/2006/relationships/tags" Target="../tags/tag449.xml"/><Relationship Id="rId30" Type="http://schemas.openxmlformats.org/officeDocument/2006/relationships/tags" Target="../tags/tag452.xml"/><Relationship Id="rId35" Type="http://schemas.openxmlformats.org/officeDocument/2006/relationships/tags" Target="../tags/tag457.xml"/><Relationship Id="rId43" Type="http://schemas.openxmlformats.org/officeDocument/2006/relationships/tags" Target="../tags/tag465.xml"/><Relationship Id="rId48" Type="http://schemas.openxmlformats.org/officeDocument/2006/relationships/tags" Target="../tags/tag470.xml"/><Relationship Id="rId56" Type="http://schemas.openxmlformats.org/officeDocument/2006/relationships/tags" Target="../tags/tag478.xml"/><Relationship Id="rId8" Type="http://schemas.openxmlformats.org/officeDocument/2006/relationships/tags" Target="../tags/tag430.xml"/><Relationship Id="rId51" Type="http://schemas.openxmlformats.org/officeDocument/2006/relationships/tags" Target="../tags/tag473.xml"/><Relationship Id="rId3" Type="http://schemas.openxmlformats.org/officeDocument/2006/relationships/tags" Target="../tags/tag425.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tags" Target="../tags/tag447.xml"/><Relationship Id="rId33" Type="http://schemas.openxmlformats.org/officeDocument/2006/relationships/tags" Target="../tags/tag455.xml"/><Relationship Id="rId38" Type="http://schemas.openxmlformats.org/officeDocument/2006/relationships/tags" Target="../tags/tag460.xml"/><Relationship Id="rId46" Type="http://schemas.openxmlformats.org/officeDocument/2006/relationships/tags" Target="../tags/tag468.xml"/><Relationship Id="rId59" Type="http://schemas.openxmlformats.org/officeDocument/2006/relationships/image" Target="../media/image7.emf"/><Relationship Id="rId20" Type="http://schemas.openxmlformats.org/officeDocument/2006/relationships/tags" Target="../tags/tag442.xml"/><Relationship Id="rId41" Type="http://schemas.openxmlformats.org/officeDocument/2006/relationships/tags" Target="../tags/tag463.xml"/><Relationship Id="rId54" Type="http://schemas.openxmlformats.org/officeDocument/2006/relationships/tags" Target="../tags/tag476.xml"/><Relationship Id="rId1" Type="http://schemas.openxmlformats.org/officeDocument/2006/relationships/tags" Target="../tags/tag423.xml"/><Relationship Id="rId6" Type="http://schemas.openxmlformats.org/officeDocument/2006/relationships/tags" Target="../tags/tag428.xml"/><Relationship Id="rId15" Type="http://schemas.openxmlformats.org/officeDocument/2006/relationships/tags" Target="../tags/tag437.xml"/><Relationship Id="rId23" Type="http://schemas.openxmlformats.org/officeDocument/2006/relationships/tags" Target="../tags/tag445.xml"/><Relationship Id="rId28" Type="http://schemas.openxmlformats.org/officeDocument/2006/relationships/tags" Target="../tags/tag450.xml"/><Relationship Id="rId36" Type="http://schemas.openxmlformats.org/officeDocument/2006/relationships/tags" Target="../tags/tag458.xml"/><Relationship Id="rId49" Type="http://schemas.openxmlformats.org/officeDocument/2006/relationships/tags" Target="../tags/tag471.xml"/><Relationship Id="rId57" Type="http://schemas.openxmlformats.org/officeDocument/2006/relationships/slideLayout" Target="../slideLayouts/slideLayout32.xml"/><Relationship Id="rId10" Type="http://schemas.openxmlformats.org/officeDocument/2006/relationships/tags" Target="../tags/tag432.xml"/><Relationship Id="rId31" Type="http://schemas.openxmlformats.org/officeDocument/2006/relationships/tags" Target="../tags/tag453.xml"/><Relationship Id="rId44" Type="http://schemas.openxmlformats.org/officeDocument/2006/relationships/tags" Target="../tags/tag466.xml"/><Relationship Id="rId52" Type="http://schemas.openxmlformats.org/officeDocument/2006/relationships/tags" Target="../tags/tag474.xml"/><Relationship Id="rId60" Type="http://schemas.openxmlformats.org/officeDocument/2006/relationships/chart" Target="../charts/chart13.xml"/><Relationship Id="rId4" Type="http://schemas.openxmlformats.org/officeDocument/2006/relationships/tags" Target="../tags/tag426.xml"/><Relationship Id="rId9" Type="http://schemas.openxmlformats.org/officeDocument/2006/relationships/tags" Target="../tags/tag431.xml"/></Relationships>
</file>

<file path=ppt/slides/_rels/slide32.xml.rels><?xml version="1.0" encoding="UTF-8" standalone="yes"?>
<Relationships xmlns="http://schemas.openxmlformats.org/package/2006/relationships"><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tags" Target="../tags/tag504.xml"/><Relationship Id="rId39" Type="http://schemas.openxmlformats.org/officeDocument/2006/relationships/tags" Target="../tags/tag517.xml"/><Relationship Id="rId21" Type="http://schemas.openxmlformats.org/officeDocument/2006/relationships/tags" Target="../tags/tag499.xml"/><Relationship Id="rId34" Type="http://schemas.openxmlformats.org/officeDocument/2006/relationships/tags" Target="../tags/tag512.xml"/><Relationship Id="rId42" Type="http://schemas.openxmlformats.org/officeDocument/2006/relationships/tags" Target="../tags/tag520.xml"/><Relationship Id="rId47" Type="http://schemas.openxmlformats.org/officeDocument/2006/relationships/tags" Target="../tags/tag525.xml"/><Relationship Id="rId50" Type="http://schemas.openxmlformats.org/officeDocument/2006/relationships/tags" Target="../tags/tag528.xml"/><Relationship Id="rId55" Type="http://schemas.openxmlformats.org/officeDocument/2006/relationships/tags" Target="../tags/tag533.xml"/><Relationship Id="rId7" Type="http://schemas.openxmlformats.org/officeDocument/2006/relationships/tags" Target="../tags/tag485.xml"/><Relationship Id="rId2" Type="http://schemas.openxmlformats.org/officeDocument/2006/relationships/tags" Target="../tags/tag480.xml"/><Relationship Id="rId16" Type="http://schemas.openxmlformats.org/officeDocument/2006/relationships/tags" Target="../tags/tag494.xml"/><Relationship Id="rId29" Type="http://schemas.openxmlformats.org/officeDocument/2006/relationships/tags" Target="../tags/tag507.xml"/><Relationship Id="rId11" Type="http://schemas.openxmlformats.org/officeDocument/2006/relationships/tags" Target="../tags/tag489.xml"/><Relationship Id="rId24" Type="http://schemas.openxmlformats.org/officeDocument/2006/relationships/tags" Target="../tags/tag502.xml"/><Relationship Id="rId32" Type="http://schemas.openxmlformats.org/officeDocument/2006/relationships/tags" Target="../tags/tag510.xml"/><Relationship Id="rId37" Type="http://schemas.openxmlformats.org/officeDocument/2006/relationships/tags" Target="../tags/tag515.xml"/><Relationship Id="rId40" Type="http://schemas.openxmlformats.org/officeDocument/2006/relationships/tags" Target="../tags/tag518.xml"/><Relationship Id="rId45" Type="http://schemas.openxmlformats.org/officeDocument/2006/relationships/tags" Target="../tags/tag523.xml"/><Relationship Id="rId53" Type="http://schemas.openxmlformats.org/officeDocument/2006/relationships/tags" Target="../tags/tag531.xml"/><Relationship Id="rId58" Type="http://schemas.openxmlformats.org/officeDocument/2006/relationships/oleObject" Target="../embeddings/oleObject54.bin"/><Relationship Id="rId5" Type="http://schemas.openxmlformats.org/officeDocument/2006/relationships/tags" Target="../tags/tag483.xml"/><Relationship Id="rId61" Type="http://schemas.openxmlformats.org/officeDocument/2006/relationships/chart" Target="../charts/chart16.xml"/><Relationship Id="rId19" Type="http://schemas.openxmlformats.org/officeDocument/2006/relationships/tags" Target="../tags/tag49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tags" Target="../tags/tag505.xml"/><Relationship Id="rId30" Type="http://schemas.openxmlformats.org/officeDocument/2006/relationships/tags" Target="../tags/tag508.xml"/><Relationship Id="rId35" Type="http://schemas.openxmlformats.org/officeDocument/2006/relationships/tags" Target="../tags/tag513.xml"/><Relationship Id="rId43" Type="http://schemas.openxmlformats.org/officeDocument/2006/relationships/tags" Target="../tags/tag521.xml"/><Relationship Id="rId48" Type="http://schemas.openxmlformats.org/officeDocument/2006/relationships/tags" Target="../tags/tag526.xml"/><Relationship Id="rId56" Type="http://schemas.openxmlformats.org/officeDocument/2006/relationships/tags" Target="../tags/tag534.xml"/><Relationship Id="rId8" Type="http://schemas.openxmlformats.org/officeDocument/2006/relationships/tags" Target="../tags/tag486.xml"/><Relationship Id="rId51" Type="http://schemas.openxmlformats.org/officeDocument/2006/relationships/tags" Target="../tags/tag529.xml"/><Relationship Id="rId3" Type="http://schemas.openxmlformats.org/officeDocument/2006/relationships/tags" Target="../tags/tag481.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tags" Target="../tags/tag511.xml"/><Relationship Id="rId38" Type="http://schemas.openxmlformats.org/officeDocument/2006/relationships/tags" Target="../tags/tag516.xml"/><Relationship Id="rId46" Type="http://schemas.openxmlformats.org/officeDocument/2006/relationships/tags" Target="../tags/tag524.xml"/><Relationship Id="rId59" Type="http://schemas.openxmlformats.org/officeDocument/2006/relationships/image" Target="../media/image7.emf"/><Relationship Id="rId20" Type="http://schemas.openxmlformats.org/officeDocument/2006/relationships/tags" Target="../tags/tag498.xml"/><Relationship Id="rId41" Type="http://schemas.openxmlformats.org/officeDocument/2006/relationships/tags" Target="../tags/tag519.xml"/><Relationship Id="rId54" Type="http://schemas.openxmlformats.org/officeDocument/2006/relationships/tags" Target="../tags/tag532.xml"/><Relationship Id="rId1" Type="http://schemas.openxmlformats.org/officeDocument/2006/relationships/tags" Target="../tags/tag479.xml"/><Relationship Id="rId6" Type="http://schemas.openxmlformats.org/officeDocument/2006/relationships/tags" Target="../tags/tag484.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36" Type="http://schemas.openxmlformats.org/officeDocument/2006/relationships/tags" Target="../tags/tag514.xml"/><Relationship Id="rId49" Type="http://schemas.openxmlformats.org/officeDocument/2006/relationships/tags" Target="../tags/tag527.xml"/><Relationship Id="rId57" Type="http://schemas.openxmlformats.org/officeDocument/2006/relationships/slideLayout" Target="../slideLayouts/slideLayout32.xml"/><Relationship Id="rId10" Type="http://schemas.openxmlformats.org/officeDocument/2006/relationships/tags" Target="../tags/tag488.xml"/><Relationship Id="rId31" Type="http://schemas.openxmlformats.org/officeDocument/2006/relationships/tags" Target="../tags/tag509.xml"/><Relationship Id="rId44" Type="http://schemas.openxmlformats.org/officeDocument/2006/relationships/tags" Target="../tags/tag522.xml"/><Relationship Id="rId52" Type="http://schemas.openxmlformats.org/officeDocument/2006/relationships/tags" Target="../tags/tag530.xml"/><Relationship Id="rId60" Type="http://schemas.openxmlformats.org/officeDocument/2006/relationships/chart" Target="../charts/chart15.xml"/><Relationship Id="rId4" Type="http://schemas.openxmlformats.org/officeDocument/2006/relationships/tags" Target="../tags/tag482.xml"/><Relationship Id="rId9" Type="http://schemas.openxmlformats.org/officeDocument/2006/relationships/tags" Target="../tags/tag487.xml"/></Relationships>
</file>

<file path=ppt/slides/_rels/slide33.xml.rels><?xml version="1.0" encoding="UTF-8" standalone="yes"?>
<Relationships xmlns="http://schemas.openxmlformats.org/package/2006/relationships"><Relationship Id="rId13" Type="http://schemas.openxmlformats.org/officeDocument/2006/relationships/tags" Target="../tags/tag547.xml"/><Relationship Id="rId18" Type="http://schemas.openxmlformats.org/officeDocument/2006/relationships/tags" Target="../tags/tag552.xml"/><Relationship Id="rId26" Type="http://schemas.openxmlformats.org/officeDocument/2006/relationships/tags" Target="../tags/tag560.xml"/><Relationship Id="rId39" Type="http://schemas.openxmlformats.org/officeDocument/2006/relationships/tags" Target="../tags/tag573.xml"/><Relationship Id="rId21" Type="http://schemas.openxmlformats.org/officeDocument/2006/relationships/tags" Target="../tags/tag555.xml"/><Relationship Id="rId34" Type="http://schemas.openxmlformats.org/officeDocument/2006/relationships/tags" Target="../tags/tag568.xml"/><Relationship Id="rId42" Type="http://schemas.openxmlformats.org/officeDocument/2006/relationships/tags" Target="../tags/tag576.xml"/><Relationship Id="rId47" Type="http://schemas.openxmlformats.org/officeDocument/2006/relationships/tags" Target="../tags/tag581.xml"/><Relationship Id="rId50" Type="http://schemas.openxmlformats.org/officeDocument/2006/relationships/tags" Target="../tags/tag584.xml"/><Relationship Id="rId55" Type="http://schemas.openxmlformats.org/officeDocument/2006/relationships/image" Target="../media/image7.emf"/><Relationship Id="rId7" Type="http://schemas.openxmlformats.org/officeDocument/2006/relationships/tags" Target="../tags/tag541.xml"/><Relationship Id="rId2" Type="http://schemas.openxmlformats.org/officeDocument/2006/relationships/tags" Target="../tags/tag536.xml"/><Relationship Id="rId16" Type="http://schemas.openxmlformats.org/officeDocument/2006/relationships/tags" Target="../tags/tag550.xml"/><Relationship Id="rId29" Type="http://schemas.openxmlformats.org/officeDocument/2006/relationships/tags" Target="../tags/tag563.xml"/><Relationship Id="rId11" Type="http://schemas.openxmlformats.org/officeDocument/2006/relationships/tags" Target="../tags/tag545.xml"/><Relationship Id="rId24" Type="http://schemas.openxmlformats.org/officeDocument/2006/relationships/tags" Target="../tags/tag558.xml"/><Relationship Id="rId32" Type="http://schemas.openxmlformats.org/officeDocument/2006/relationships/tags" Target="../tags/tag566.xml"/><Relationship Id="rId37" Type="http://schemas.openxmlformats.org/officeDocument/2006/relationships/tags" Target="../tags/tag571.xml"/><Relationship Id="rId40" Type="http://schemas.openxmlformats.org/officeDocument/2006/relationships/tags" Target="../tags/tag574.xml"/><Relationship Id="rId45" Type="http://schemas.openxmlformats.org/officeDocument/2006/relationships/tags" Target="../tags/tag579.xml"/><Relationship Id="rId53" Type="http://schemas.openxmlformats.org/officeDocument/2006/relationships/slideLayout" Target="../slideLayouts/slideLayout32.xml"/><Relationship Id="rId5" Type="http://schemas.openxmlformats.org/officeDocument/2006/relationships/tags" Target="../tags/tag539.xml"/><Relationship Id="rId19" Type="http://schemas.openxmlformats.org/officeDocument/2006/relationships/tags" Target="../tags/tag553.xml"/><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tags" Target="../tags/tag556.xml"/><Relationship Id="rId27" Type="http://schemas.openxmlformats.org/officeDocument/2006/relationships/tags" Target="../tags/tag561.xml"/><Relationship Id="rId30" Type="http://schemas.openxmlformats.org/officeDocument/2006/relationships/tags" Target="../tags/tag564.xml"/><Relationship Id="rId35" Type="http://schemas.openxmlformats.org/officeDocument/2006/relationships/tags" Target="../tags/tag569.xml"/><Relationship Id="rId43" Type="http://schemas.openxmlformats.org/officeDocument/2006/relationships/tags" Target="../tags/tag577.xml"/><Relationship Id="rId48" Type="http://schemas.openxmlformats.org/officeDocument/2006/relationships/tags" Target="../tags/tag582.xml"/><Relationship Id="rId56" Type="http://schemas.openxmlformats.org/officeDocument/2006/relationships/chart" Target="../charts/chart17.xml"/><Relationship Id="rId8" Type="http://schemas.openxmlformats.org/officeDocument/2006/relationships/tags" Target="../tags/tag542.xml"/><Relationship Id="rId51" Type="http://schemas.openxmlformats.org/officeDocument/2006/relationships/tags" Target="../tags/tag585.xml"/><Relationship Id="rId3" Type="http://schemas.openxmlformats.org/officeDocument/2006/relationships/tags" Target="../tags/tag537.xml"/><Relationship Id="rId12" Type="http://schemas.openxmlformats.org/officeDocument/2006/relationships/tags" Target="../tags/tag546.xml"/><Relationship Id="rId17" Type="http://schemas.openxmlformats.org/officeDocument/2006/relationships/tags" Target="../tags/tag551.xml"/><Relationship Id="rId25" Type="http://schemas.openxmlformats.org/officeDocument/2006/relationships/tags" Target="../tags/tag559.xml"/><Relationship Id="rId33" Type="http://schemas.openxmlformats.org/officeDocument/2006/relationships/tags" Target="../tags/tag567.xml"/><Relationship Id="rId38" Type="http://schemas.openxmlformats.org/officeDocument/2006/relationships/tags" Target="../tags/tag572.xml"/><Relationship Id="rId46" Type="http://schemas.openxmlformats.org/officeDocument/2006/relationships/tags" Target="../tags/tag580.xml"/><Relationship Id="rId20" Type="http://schemas.openxmlformats.org/officeDocument/2006/relationships/tags" Target="../tags/tag554.xml"/><Relationship Id="rId41" Type="http://schemas.openxmlformats.org/officeDocument/2006/relationships/tags" Target="../tags/tag575.xml"/><Relationship Id="rId54" Type="http://schemas.openxmlformats.org/officeDocument/2006/relationships/oleObject" Target="../embeddings/oleObject55.bin"/><Relationship Id="rId1" Type="http://schemas.openxmlformats.org/officeDocument/2006/relationships/tags" Target="../tags/tag535.xml"/><Relationship Id="rId6" Type="http://schemas.openxmlformats.org/officeDocument/2006/relationships/tags" Target="../tags/tag540.xml"/><Relationship Id="rId15" Type="http://schemas.openxmlformats.org/officeDocument/2006/relationships/tags" Target="../tags/tag549.xml"/><Relationship Id="rId23" Type="http://schemas.openxmlformats.org/officeDocument/2006/relationships/tags" Target="../tags/tag557.xml"/><Relationship Id="rId28" Type="http://schemas.openxmlformats.org/officeDocument/2006/relationships/tags" Target="../tags/tag562.xml"/><Relationship Id="rId36" Type="http://schemas.openxmlformats.org/officeDocument/2006/relationships/tags" Target="../tags/tag570.xml"/><Relationship Id="rId49" Type="http://schemas.openxmlformats.org/officeDocument/2006/relationships/tags" Target="../tags/tag583.xml"/><Relationship Id="rId57" Type="http://schemas.openxmlformats.org/officeDocument/2006/relationships/chart" Target="../charts/chart18.xml"/><Relationship Id="rId10" Type="http://schemas.openxmlformats.org/officeDocument/2006/relationships/tags" Target="../tags/tag544.xml"/><Relationship Id="rId31" Type="http://schemas.openxmlformats.org/officeDocument/2006/relationships/tags" Target="../tags/tag565.xml"/><Relationship Id="rId44" Type="http://schemas.openxmlformats.org/officeDocument/2006/relationships/tags" Target="../tags/tag578.xml"/><Relationship Id="rId52" Type="http://schemas.openxmlformats.org/officeDocument/2006/relationships/tags" Target="../tags/tag586.xml"/></Relationships>
</file>

<file path=ppt/slides/_rels/slide34.xml.rels><?xml version="1.0" encoding="UTF-8" standalone="yes"?>
<Relationships xmlns="http://schemas.openxmlformats.org/package/2006/relationships"><Relationship Id="rId8" Type="http://schemas.openxmlformats.org/officeDocument/2006/relationships/tags" Target="../tags/tag594.xml"/><Relationship Id="rId13" Type="http://schemas.openxmlformats.org/officeDocument/2006/relationships/tags" Target="../tags/tag599.xml"/><Relationship Id="rId18" Type="http://schemas.openxmlformats.org/officeDocument/2006/relationships/tags" Target="../tags/tag604.xml"/><Relationship Id="rId26" Type="http://schemas.openxmlformats.org/officeDocument/2006/relationships/chart" Target="../charts/chart20.xml"/><Relationship Id="rId3" Type="http://schemas.openxmlformats.org/officeDocument/2006/relationships/tags" Target="../tags/tag589.xml"/><Relationship Id="rId21" Type="http://schemas.openxmlformats.org/officeDocument/2006/relationships/tags" Target="../tags/tag607.xml"/><Relationship Id="rId7" Type="http://schemas.openxmlformats.org/officeDocument/2006/relationships/tags" Target="../tags/tag593.xml"/><Relationship Id="rId12" Type="http://schemas.openxmlformats.org/officeDocument/2006/relationships/tags" Target="../tags/tag598.xml"/><Relationship Id="rId17" Type="http://schemas.openxmlformats.org/officeDocument/2006/relationships/tags" Target="../tags/tag603.xml"/><Relationship Id="rId25" Type="http://schemas.openxmlformats.org/officeDocument/2006/relationships/chart" Target="../charts/chart19.xml"/><Relationship Id="rId2" Type="http://schemas.openxmlformats.org/officeDocument/2006/relationships/tags" Target="../tags/tag588.xml"/><Relationship Id="rId16" Type="http://schemas.openxmlformats.org/officeDocument/2006/relationships/tags" Target="../tags/tag602.xml"/><Relationship Id="rId20" Type="http://schemas.openxmlformats.org/officeDocument/2006/relationships/tags" Target="../tags/tag606.xml"/><Relationship Id="rId1" Type="http://schemas.openxmlformats.org/officeDocument/2006/relationships/tags" Target="../tags/tag587.xml"/><Relationship Id="rId6" Type="http://schemas.openxmlformats.org/officeDocument/2006/relationships/tags" Target="../tags/tag592.xml"/><Relationship Id="rId11" Type="http://schemas.openxmlformats.org/officeDocument/2006/relationships/tags" Target="../tags/tag597.xml"/><Relationship Id="rId24" Type="http://schemas.openxmlformats.org/officeDocument/2006/relationships/image" Target="../media/image7.emf"/><Relationship Id="rId5" Type="http://schemas.openxmlformats.org/officeDocument/2006/relationships/tags" Target="../tags/tag591.xml"/><Relationship Id="rId15" Type="http://schemas.openxmlformats.org/officeDocument/2006/relationships/tags" Target="../tags/tag601.xml"/><Relationship Id="rId23" Type="http://schemas.openxmlformats.org/officeDocument/2006/relationships/oleObject" Target="../embeddings/oleObject56.bin"/><Relationship Id="rId10" Type="http://schemas.openxmlformats.org/officeDocument/2006/relationships/tags" Target="../tags/tag596.xml"/><Relationship Id="rId19" Type="http://schemas.openxmlformats.org/officeDocument/2006/relationships/tags" Target="../tags/tag605.xml"/><Relationship Id="rId4" Type="http://schemas.openxmlformats.org/officeDocument/2006/relationships/tags" Target="../tags/tag590.xml"/><Relationship Id="rId9" Type="http://schemas.openxmlformats.org/officeDocument/2006/relationships/tags" Target="../tags/tag595.xml"/><Relationship Id="rId14" Type="http://schemas.openxmlformats.org/officeDocument/2006/relationships/tags" Target="../tags/tag600.xml"/><Relationship Id="rId22"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26.bin"/><Relationship Id="rId7" Type="http://schemas.openxmlformats.org/officeDocument/2006/relationships/image" Target="../media/image24.png"/><Relationship Id="rId2" Type="http://schemas.openxmlformats.org/officeDocument/2006/relationships/slideLayout" Target="../slideLayouts/slideLayout31.xml"/><Relationship Id="rId1" Type="http://schemas.openxmlformats.org/officeDocument/2006/relationships/tags" Target="../tags/tag5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emf"/><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2.xml"/><Relationship Id="rId7" Type="http://schemas.openxmlformats.org/officeDocument/2006/relationships/image" Target="../media/image2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emf"/><Relationship Id="rId5" Type="http://schemas.openxmlformats.org/officeDocument/2006/relationships/oleObject" Target="../embeddings/oleObject27.bin"/><Relationship Id="rId10" Type="http://schemas.openxmlformats.org/officeDocument/2006/relationships/image" Target="../media/image32.png"/><Relationship Id="rId4" Type="http://schemas.openxmlformats.org/officeDocument/2006/relationships/notesSlide" Target="../notesSlides/notesSlide1.xml"/><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2.xml"/><Relationship Id="rId7" Type="http://schemas.openxmlformats.org/officeDocument/2006/relationships/image" Target="../media/image33.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emf"/><Relationship Id="rId5" Type="http://schemas.openxmlformats.org/officeDocument/2006/relationships/oleObject" Target="../embeddings/oleObject28.bin"/><Relationship Id="rId10" Type="http://schemas.openxmlformats.org/officeDocument/2006/relationships/image" Target="../media/image32.png"/><Relationship Id="rId4" Type="http://schemas.openxmlformats.org/officeDocument/2006/relationships/notesSlide" Target="../notesSlides/notesSlide2.xm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21.png"/><Relationship Id="rId2" Type="http://schemas.openxmlformats.org/officeDocument/2006/relationships/slideLayout" Target="../slideLayouts/slideLayout93.xml"/><Relationship Id="rId1" Type="http://schemas.openxmlformats.org/officeDocument/2006/relationships/tags" Target="../tags/tag5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2.xml"/><Relationship Id="rId1" Type="http://schemas.openxmlformats.org/officeDocument/2006/relationships/tags" Target="../tags/tag58.xml"/><Relationship Id="rId5" Type="http://schemas.openxmlformats.org/officeDocument/2006/relationships/image" Target="../media/image34.jpe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6.xml"/><Relationship Id="rId1" Type="http://schemas.openxmlformats.org/officeDocument/2006/relationships/tags" Target="../tags/tag59.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311" y="3234586"/>
            <a:ext cx="7289800" cy="216726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200" b="1" i="0" u="none" strike="noStrike" kern="1200" cap="none" spc="-10" normalizeH="0" baseline="0" noProof="0" dirty="0">
                <a:ln>
                  <a:noFill/>
                </a:ln>
                <a:solidFill>
                  <a:prstClr val="black">
                    <a:alpha val="50000"/>
                  </a:prstClr>
                </a:solidFill>
                <a:effectLst/>
                <a:uLnTx/>
                <a:uFillTx/>
                <a:latin typeface="Arial"/>
                <a:ea typeface="+mn-ea"/>
                <a:cs typeface="Arial"/>
              </a:rPr>
              <a:t>Enhancing</a:t>
            </a:r>
            <a:r>
              <a:rPr kumimoji="0" sz="3200" b="1" i="0" u="none" strike="noStrike" kern="1200" cap="none" spc="-25"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85" normalizeH="0" baseline="0" noProof="0" dirty="0">
                <a:ln>
                  <a:noFill/>
                </a:ln>
                <a:solidFill>
                  <a:prstClr val="black">
                    <a:alpha val="50000"/>
                  </a:prstClr>
                </a:solidFill>
                <a:effectLst/>
                <a:uLnTx/>
                <a:uFillTx/>
                <a:latin typeface="Arial"/>
                <a:ea typeface="+mn-ea"/>
                <a:cs typeface="Arial"/>
              </a:rPr>
              <a:t>Top</a:t>
            </a:r>
            <a:r>
              <a:rPr kumimoji="0" sz="3200" b="1" i="0" u="none" strike="noStrike" kern="1200" cap="none" spc="-25"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65" normalizeH="0" baseline="0" noProof="0" dirty="0">
                <a:ln>
                  <a:noFill/>
                </a:ln>
                <a:solidFill>
                  <a:prstClr val="black">
                    <a:alpha val="50000"/>
                  </a:prstClr>
                </a:solidFill>
                <a:effectLst/>
                <a:uLnTx/>
                <a:uFillTx/>
                <a:latin typeface="Arial"/>
                <a:ea typeface="+mn-ea"/>
                <a:cs typeface="Arial"/>
              </a:rPr>
              <a:t>Team</a:t>
            </a:r>
            <a:r>
              <a:rPr kumimoji="0" sz="3200" b="1" i="0" u="none" strike="noStrike" kern="1200" cap="none" spc="-15"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Effectiveness</a:t>
            </a:r>
            <a:r>
              <a:rPr kumimoji="0" sz="3200" b="1" i="0" u="none" strike="noStrike" kern="1200" cap="none" spc="-20"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of </a:t>
            </a:r>
            <a:r>
              <a:rPr kumimoji="0" sz="3200" b="1" i="0" u="none" strike="noStrike" kern="1200" cap="none" spc="-875"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Health Leaders across </a:t>
            </a:r>
            <a:r>
              <a:rPr kumimoji="0" sz="3200" b="1" i="0" u="none" strike="noStrike" kern="1200" cap="none" spc="-20" normalizeH="0" baseline="0" noProof="0" dirty="0">
                <a:ln>
                  <a:noFill/>
                </a:ln>
                <a:solidFill>
                  <a:prstClr val="black">
                    <a:alpha val="50000"/>
                  </a:prstClr>
                </a:solidFill>
                <a:effectLst/>
                <a:uLnTx/>
                <a:uFillTx/>
                <a:latin typeface="Arial"/>
                <a:ea typeface="+mn-ea"/>
                <a:cs typeface="Arial"/>
              </a:rPr>
              <a:t>Nigeria’s </a:t>
            </a:r>
            <a:r>
              <a:rPr kumimoji="0" sz="3200" b="1" i="0" u="none" strike="noStrike" kern="1200" cap="none" spc="-10" normalizeH="0" baseline="0" noProof="0" dirty="0">
                <a:ln>
                  <a:noFill/>
                </a:ln>
                <a:solidFill>
                  <a:prstClr val="black">
                    <a:alpha val="50000"/>
                  </a:prstClr>
                </a:solidFill>
                <a:effectLst/>
                <a:uLnTx/>
                <a:uFillTx/>
                <a:latin typeface="Arial"/>
                <a:ea typeface="+mn-ea"/>
                <a:cs typeface="Arial"/>
              </a:rPr>
              <a:t>36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 States</a:t>
            </a:r>
            <a:r>
              <a:rPr kumimoji="0" sz="3200" b="1" i="0" u="none" strike="noStrike" kern="1200" cap="none" spc="-15"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and</a:t>
            </a:r>
            <a:r>
              <a:rPr kumimoji="0" sz="3200" b="1" i="0" u="none" strike="noStrike" kern="1200" cap="none" spc="-10"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the</a:t>
            </a:r>
            <a:r>
              <a:rPr kumimoji="0" sz="3200" b="1" i="0" u="none" strike="noStrike" kern="1200" cap="none" spc="-15" normalizeH="0" baseline="0" noProof="0" dirty="0">
                <a:ln>
                  <a:noFill/>
                </a:ln>
                <a:solidFill>
                  <a:prstClr val="black">
                    <a:alpha val="50000"/>
                  </a:prstClr>
                </a:solidFill>
                <a:effectLst/>
                <a:uLnTx/>
                <a:uFillTx/>
                <a:latin typeface="Arial"/>
                <a:ea typeface="+mn-ea"/>
                <a:cs typeface="Arial"/>
              </a:rPr>
              <a:t> </a:t>
            </a:r>
            <a:r>
              <a:rPr kumimoji="0" sz="3200" b="1" i="0" u="none" strike="noStrike" kern="1200" cap="none" spc="-5" normalizeH="0" baseline="0" noProof="0" dirty="0">
                <a:ln>
                  <a:noFill/>
                </a:ln>
                <a:solidFill>
                  <a:prstClr val="black">
                    <a:alpha val="50000"/>
                  </a:prstClr>
                </a:solidFill>
                <a:effectLst/>
                <a:uLnTx/>
                <a:uFillTx/>
                <a:latin typeface="Arial"/>
                <a:ea typeface="+mn-ea"/>
                <a:cs typeface="Arial"/>
              </a:rPr>
              <a:t>FCT</a:t>
            </a:r>
            <a:endParaRPr kumimoji="0" sz="3200" b="0" i="0" u="none" strike="noStrike" kern="1200" cap="none" spc="0" normalizeH="0" baseline="0" noProof="0" dirty="0">
              <a:ln>
                <a:noFill/>
              </a:ln>
              <a:solidFill>
                <a:prstClr val="black">
                  <a:alpha val="50000"/>
                </a:prstClr>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sz="2200" b="1" noProof="0" dirty="0">
              <a:solidFill>
                <a:schemeClr val="tx1">
                  <a:lumMod val="50000"/>
                  <a:lumOff val="50000"/>
                </a:schemeClr>
              </a:solidFill>
              <a:latin typeface="Arial"/>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a:cs typeface="Arial"/>
              </a:rPr>
              <a:t>Presentation to State Health Commissioners</a:t>
            </a:r>
            <a:endParaRPr kumimoji="0" lang="en-US" sz="2200" b="1" i="0" u="none" strike="noStrike" kern="1200" cap="none" spc="0" normalizeH="0" baseline="0" noProof="0" dirty="0">
              <a:ln>
                <a:noFill/>
              </a:ln>
              <a:effectLst/>
              <a:uLnTx/>
              <a:uFillTx/>
              <a:latin typeface="Arial"/>
              <a:ea typeface="+mn-ea"/>
              <a:cs typeface="Arial"/>
            </a:endParaRPr>
          </a:p>
        </p:txBody>
      </p:sp>
      <p:sp>
        <p:nvSpPr>
          <p:cNvPr id="4" name="object 4"/>
          <p:cNvSpPr txBox="1"/>
          <p:nvPr/>
        </p:nvSpPr>
        <p:spPr>
          <a:xfrm>
            <a:off x="162755" y="5481355"/>
            <a:ext cx="1828800" cy="2590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November 03, 2023</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EE62A7-DA9F-3F07-0C68-38055A32DBBD}"/>
              </a:ext>
            </a:extLst>
          </p:cNvPr>
          <p:cNvGraphicFramePr>
            <a:graphicFrameLocks noChangeAspect="1"/>
          </p:cNvGraphicFramePr>
          <p:nvPr>
            <p:custDataLst>
              <p:tags r:id="rId1"/>
            </p:custDataLst>
            <p:extLst>
              <p:ext uri="{D42A27DB-BD31-4B8C-83A1-F6EECF244321}">
                <p14:modId xmlns:p14="http://schemas.microsoft.com/office/powerpoint/2010/main" val="2329447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D6EE62A7-DA9F-3F07-0C68-38055A32DB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B40E9A84-E88B-629F-398C-CC8D14B8C0E2}"/>
              </a:ext>
            </a:extLst>
          </p:cNvPr>
          <p:cNvGrpSpPr/>
          <p:nvPr/>
        </p:nvGrpSpPr>
        <p:grpSpPr>
          <a:xfrm>
            <a:off x="0" y="843369"/>
            <a:ext cx="9144000" cy="5508793"/>
            <a:chOff x="0" y="1170464"/>
            <a:chExt cx="9144000" cy="5703347"/>
          </a:xfrm>
        </p:grpSpPr>
        <p:sp>
          <p:nvSpPr>
            <p:cNvPr id="4" name="Rectangle 3">
              <a:extLst>
                <a:ext uri="{FF2B5EF4-FFF2-40B4-BE49-F238E27FC236}">
                  <a16:creationId xmlns:a16="http://schemas.microsoft.com/office/drawing/2014/main" id="{D0614420-0912-8746-2C2B-3E052809FD26}"/>
                </a:ext>
              </a:extLst>
            </p:cNvPr>
            <p:cNvSpPr/>
            <p:nvPr/>
          </p:nvSpPr>
          <p:spPr bwMode="auto">
            <a:xfrm>
              <a:off x="0" y="1170464"/>
              <a:ext cx="9144000" cy="5703347"/>
            </a:xfrm>
            <a:prstGeom prst="rect">
              <a:avLst/>
            </a:prstGeom>
            <a:solidFill>
              <a:schemeClr val="bg1"/>
            </a:solidFill>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837B7D0-2E96-06D8-F6B7-A750B461782B}"/>
                </a:ext>
              </a:extLst>
            </p:cNvPr>
            <p:cNvCxnSpPr/>
            <p:nvPr/>
          </p:nvCxnSpPr>
          <p:spPr>
            <a:xfrm>
              <a:off x="0" y="11704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118464-99CB-B392-CF27-352E5E8B8F15}"/>
                </a:ext>
              </a:extLst>
            </p:cNvPr>
            <p:cNvCxnSpPr/>
            <p:nvPr/>
          </p:nvCxnSpPr>
          <p:spPr>
            <a:xfrm>
              <a:off x="0" y="6861399"/>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3445BA1-9107-19E1-F517-26703D680DFD}"/>
              </a:ext>
            </a:extLst>
          </p:cNvPr>
          <p:cNvSpPr>
            <a:spLocks noGrp="1"/>
          </p:cNvSpPr>
          <p:nvPr>
            <p:ph type="title"/>
          </p:nvPr>
        </p:nvSpPr>
        <p:spPr>
          <a:xfrm>
            <a:off x="45720" y="166143"/>
            <a:ext cx="905256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The team developed and shared tailored reports with each state team</a:t>
            </a:r>
          </a:p>
        </p:txBody>
      </p:sp>
      <p:sp>
        <p:nvSpPr>
          <p:cNvPr id="12" name="Title 1">
            <a:extLst>
              <a:ext uri="{FF2B5EF4-FFF2-40B4-BE49-F238E27FC236}">
                <a16:creationId xmlns:a16="http://schemas.microsoft.com/office/drawing/2014/main" id="{9CFE05BC-C7EC-6DCE-3535-4DA55552E4FD}"/>
              </a:ext>
            </a:extLst>
          </p:cNvPr>
          <p:cNvSpPr txBox="1">
            <a:spLocks/>
          </p:cNvSpPr>
          <p:nvPr/>
        </p:nvSpPr>
        <p:spPr>
          <a:xfrm>
            <a:off x="5447488" y="912874"/>
            <a:ext cx="3632309" cy="5303520"/>
          </a:xfrm>
          <a:prstGeom prst="rect">
            <a:avLst/>
          </a:prstGeom>
          <a:solidFill>
            <a:schemeClr val="bg2">
              <a:lumMod val="95000"/>
            </a:schemeClr>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endParaRPr lang="en-US" sz="1400" b="0" kern="1200" dirty="0">
              <a:solidFill>
                <a:schemeClr val="tx1"/>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DA435AE7-CC2B-11F6-A5AF-F931127E4B9E}"/>
              </a:ext>
            </a:extLst>
          </p:cNvPr>
          <p:cNvSpPr txBox="1"/>
          <p:nvPr/>
        </p:nvSpPr>
        <p:spPr>
          <a:xfrm>
            <a:off x="76199" y="6694044"/>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06342081-E228-3D44-855F-566D2F087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314" y="1255139"/>
            <a:ext cx="3492644" cy="4940673"/>
          </a:xfrm>
          <a:prstGeom prst="rect">
            <a:avLst/>
          </a:prstGeom>
        </p:spPr>
      </p:pic>
      <p:grpSp>
        <p:nvGrpSpPr>
          <p:cNvPr id="14" name="Group 13">
            <a:extLst>
              <a:ext uri="{FF2B5EF4-FFF2-40B4-BE49-F238E27FC236}">
                <a16:creationId xmlns:a16="http://schemas.microsoft.com/office/drawing/2014/main" id="{A0449F89-6E66-EC3C-EBD7-F2C237FB1E8D}"/>
              </a:ext>
            </a:extLst>
          </p:cNvPr>
          <p:cNvGrpSpPr/>
          <p:nvPr/>
        </p:nvGrpSpPr>
        <p:grpSpPr>
          <a:xfrm>
            <a:off x="85924" y="922604"/>
            <a:ext cx="5296835" cy="1463040"/>
            <a:chOff x="85924" y="922604"/>
            <a:chExt cx="5296835" cy="1463040"/>
          </a:xfrm>
        </p:grpSpPr>
        <p:sp>
          <p:nvSpPr>
            <p:cNvPr id="18" name="Title 1">
              <a:extLst>
                <a:ext uri="{FF2B5EF4-FFF2-40B4-BE49-F238E27FC236}">
                  <a16:creationId xmlns:a16="http://schemas.microsoft.com/office/drawing/2014/main" id="{DCC19FC0-F0CF-9EAB-B214-40E1C5C93460}"/>
                </a:ext>
              </a:extLst>
            </p:cNvPr>
            <p:cNvSpPr txBox="1">
              <a:spLocks/>
            </p:cNvSpPr>
            <p:nvPr/>
          </p:nvSpPr>
          <p:spPr>
            <a:xfrm>
              <a:off x="1371923" y="922604"/>
              <a:ext cx="4010836" cy="1463040"/>
            </a:xfrm>
            <a:prstGeom prst="rect">
              <a:avLst/>
            </a:prstGeom>
            <a:solidFill>
              <a:srgbClr val="FDFEF4"/>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To provide detailed findings from the diagnostic assessment of the state top health leadership team and the proposed solutions developed by some members of this team. </a:t>
              </a:r>
            </a:p>
          </p:txBody>
        </p:sp>
        <p:sp>
          <p:nvSpPr>
            <p:cNvPr id="32" name="Title 1">
              <a:extLst>
                <a:ext uri="{FF2B5EF4-FFF2-40B4-BE49-F238E27FC236}">
                  <a16:creationId xmlns:a16="http://schemas.microsoft.com/office/drawing/2014/main" id="{F1DF43AF-AF3B-16BE-3362-EBC7E1A04889}"/>
                </a:ext>
              </a:extLst>
            </p:cNvPr>
            <p:cNvSpPr txBox="1">
              <a:spLocks/>
            </p:cNvSpPr>
            <p:nvPr/>
          </p:nvSpPr>
          <p:spPr>
            <a:xfrm>
              <a:off x="85924" y="922604"/>
              <a:ext cx="1280160" cy="1463040"/>
            </a:xfrm>
            <a:prstGeom prst="rect">
              <a:avLst/>
            </a:prstGeom>
            <a:solidFill>
              <a:srgbClr val="F5FAF4"/>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Objective</a:t>
              </a:r>
            </a:p>
          </p:txBody>
        </p:sp>
      </p:grpSp>
      <p:sp>
        <p:nvSpPr>
          <p:cNvPr id="40" name="Title 1">
            <a:extLst>
              <a:ext uri="{FF2B5EF4-FFF2-40B4-BE49-F238E27FC236}">
                <a16:creationId xmlns:a16="http://schemas.microsoft.com/office/drawing/2014/main" id="{37BD48E5-0CCA-A783-4C8C-D272D75DC9A7}"/>
              </a:ext>
            </a:extLst>
          </p:cNvPr>
          <p:cNvSpPr txBox="1">
            <a:spLocks/>
          </p:cNvSpPr>
          <p:nvPr/>
        </p:nvSpPr>
        <p:spPr>
          <a:xfrm>
            <a:off x="85924" y="4505001"/>
            <a:ext cx="1280160" cy="1645920"/>
          </a:xfrm>
          <a:prstGeom prst="rect">
            <a:avLst/>
          </a:prstGeom>
          <a:solidFill>
            <a:srgbClr val="F5FAF4"/>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Expectations from the HCHs</a:t>
            </a:r>
          </a:p>
        </p:txBody>
      </p:sp>
      <p:sp>
        <p:nvSpPr>
          <p:cNvPr id="43" name="Title 1">
            <a:extLst>
              <a:ext uri="{FF2B5EF4-FFF2-40B4-BE49-F238E27FC236}">
                <a16:creationId xmlns:a16="http://schemas.microsoft.com/office/drawing/2014/main" id="{D800C67D-9CDB-12CB-FEDB-4238756B53BF}"/>
              </a:ext>
            </a:extLst>
          </p:cNvPr>
          <p:cNvSpPr txBox="1">
            <a:spLocks/>
          </p:cNvSpPr>
          <p:nvPr/>
        </p:nvSpPr>
        <p:spPr>
          <a:xfrm>
            <a:off x="1371923" y="2530923"/>
            <a:ext cx="4011362" cy="1828800"/>
          </a:xfrm>
          <a:prstGeom prst="rect">
            <a:avLst/>
          </a:prstGeom>
          <a:solidFill>
            <a:srgbClr val="FDFEF4"/>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344488" indent="-285750" defTabSz="512295" eaLnBrk="1" hangingPunct="1">
              <a:lnSpc>
                <a:spcPct val="114000"/>
              </a:lnSpc>
              <a:spcBef>
                <a:spcPts val="600"/>
              </a:spcBef>
              <a:buFont typeface="Wingdings" panose="05000000000000000000" pitchFamily="2" charset="2"/>
              <a:buChar char="§"/>
              <a:tabLst>
                <a:tab pos="207422" algn="l"/>
              </a:tabLst>
            </a:pPr>
            <a:r>
              <a:rPr lang="en-US" sz="1400" b="0" kern="1200" dirty="0">
                <a:solidFill>
                  <a:schemeClr val="tx1"/>
                </a:solidFill>
                <a:latin typeface="Arial" panose="020B0604020202020204" pitchFamily="34" charset="0"/>
                <a:cs typeface="Arial" panose="020B0604020202020204" pitchFamily="34" charset="0"/>
              </a:rPr>
              <a:t>Assessment methodology</a:t>
            </a:r>
          </a:p>
          <a:p>
            <a:pPr marL="344488" indent="-285750" defTabSz="512295" eaLnBrk="1" hangingPunct="1">
              <a:lnSpc>
                <a:spcPct val="114000"/>
              </a:lnSpc>
              <a:spcBef>
                <a:spcPts val="600"/>
              </a:spcBef>
              <a:buFont typeface="Wingdings" panose="05000000000000000000" pitchFamily="2" charset="2"/>
              <a:buChar char="§"/>
              <a:tabLst>
                <a:tab pos="207422" algn="l"/>
              </a:tabLst>
            </a:pPr>
            <a:r>
              <a:rPr lang="en-US" sz="1400" b="0" dirty="0">
                <a:solidFill>
                  <a:schemeClr val="tx1"/>
                </a:solidFill>
                <a:latin typeface="Arial" panose="020B0604020202020204" pitchFamily="34" charset="0"/>
                <a:cs typeface="Arial" panose="020B0604020202020204" pitchFamily="34" charset="0"/>
              </a:rPr>
              <a:t>State-specific findings</a:t>
            </a:r>
          </a:p>
          <a:p>
            <a:pPr marL="344488" indent="-285750" defTabSz="512295" eaLnBrk="1" hangingPunct="1">
              <a:lnSpc>
                <a:spcPct val="114000"/>
              </a:lnSpc>
              <a:spcBef>
                <a:spcPts val="600"/>
              </a:spcBef>
              <a:buFont typeface="Wingdings" panose="05000000000000000000" pitchFamily="2" charset="2"/>
              <a:buChar char="§"/>
              <a:tabLst>
                <a:tab pos="207422" algn="l"/>
              </a:tabLst>
            </a:pPr>
            <a:r>
              <a:rPr lang="en-US" sz="1400" b="0" kern="1200" dirty="0">
                <a:solidFill>
                  <a:schemeClr val="tx1"/>
                </a:solidFill>
                <a:latin typeface="Arial" panose="020B0604020202020204" pitchFamily="34" charset="0"/>
                <a:cs typeface="Arial" panose="020B0604020202020204" pitchFamily="34" charset="0"/>
              </a:rPr>
              <a:t>State improvement plan</a:t>
            </a:r>
          </a:p>
          <a:p>
            <a:pPr marL="344488" indent="-285750" defTabSz="512295" eaLnBrk="1" hangingPunct="1">
              <a:lnSpc>
                <a:spcPct val="114000"/>
              </a:lnSpc>
              <a:spcBef>
                <a:spcPts val="600"/>
              </a:spcBef>
              <a:buFont typeface="Wingdings" panose="05000000000000000000" pitchFamily="2" charset="2"/>
              <a:buChar char="§"/>
              <a:tabLst>
                <a:tab pos="207422" algn="l"/>
              </a:tabLst>
            </a:pPr>
            <a:r>
              <a:rPr lang="en-US" sz="1400" b="0" dirty="0">
                <a:solidFill>
                  <a:schemeClr val="tx1"/>
                </a:solidFill>
                <a:latin typeface="Arial" panose="020B0604020202020204" pitchFamily="34" charset="0"/>
                <a:cs typeface="Arial" panose="020B0604020202020204" pitchFamily="34" charset="0"/>
              </a:rPr>
              <a:t>State team MBTI learning</a:t>
            </a:r>
          </a:p>
          <a:p>
            <a:pPr marL="344488" indent="-285750" defTabSz="512295" eaLnBrk="1" hangingPunct="1">
              <a:lnSpc>
                <a:spcPct val="114000"/>
              </a:lnSpc>
              <a:spcBef>
                <a:spcPts val="600"/>
              </a:spcBef>
              <a:buFont typeface="Wingdings" panose="05000000000000000000" pitchFamily="2" charset="2"/>
              <a:buChar char="§"/>
              <a:tabLst>
                <a:tab pos="207422" algn="l"/>
              </a:tabLst>
            </a:pPr>
            <a:r>
              <a:rPr lang="en-US" sz="1400" b="0" kern="1200" dirty="0">
                <a:solidFill>
                  <a:schemeClr val="tx1"/>
                </a:solidFill>
                <a:latin typeface="Arial" panose="020B0604020202020204" pitchFamily="34" charset="0"/>
                <a:cs typeface="Arial" panose="020B0604020202020204" pitchFamily="34" charset="0"/>
              </a:rPr>
              <a:t>Expected use of the state report</a:t>
            </a:r>
          </a:p>
        </p:txBody>
      </p:sp>
      <p:sp>
        <p:nvSpPr>
          <p:cNvPr id="44" name="Title 1">
            <a:extLst>
              <a:ext uri="{FF2B5EF4-FFF2-40B4-BE49-F238E27FC236}">
                <a16:creationId xmlns:a16="http://schemas.microsoft.com/office/drawing/2014/main" id="{CAB7CA22-F148-248F-143F-92033B3E3E69}"/>
              </a:ext>
            </a:extLst>
          </p:cNvPr>
          <p:cNvSpPr txBox="1">
            <a:spLocks/>
          </p:cNvSpPr>
          <p:nvPr/>
        </p:nvSpPr>
        <p:spPr>
          <a:xfrm>
            <a:off x="85924" y="2530923"/>
            <a:ext cx="1280160" cy="1828800"/>
          </a:xfrm>
          <a:prstGeom prst="rect">
            <a:avLst/>
          </a:prstGeom>
          <a:solidFill>
            <a:srgbClr val="F5FAF4"/>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Content</a:t>
            </a:r>
          </a:p>
        </p:txBody>
      </p:sp>
      <p:sp>
        <p:nvSpPr>
          <p:cNvPr id="47" name="Title 1">
            <a:extLst>
              <a:ext uri="{FF2B5EF4-FFF2-40B4-BE49-F238E27FC236}">
                <a16:creationId xmlns:a16="http://schemas.microsoft.com/office/drawing/2014/main" id="{627A6F03-7C9E-58F0-E319-780FCF32F935}"/>
              </a:ext>
            </a:extLst>
          </p:cNvPr>
          <p:cNvSpPr txBox="1">
            <a:spLocks/>
          </p:cNvSpPr>
          <p:nvPr/>
        </p:nvSpPr>
        <p:spPr>
          <a:xfrm>
            <a:off x="5992253" y="912876"/>
            <a:ext cx="2651760" cy="324364"/>
          </a:xfrm>
          <a:prstGeom prst="rect">
            <a:avLst/>
          </a:prstGeom>
          <a:noFill/>
          <a:ln>
            <a:noFill/>
          </a:ln>
        </p:spPr>
        <p:txBody>
          <a:bodyPr spcFirstLastPara="1" vert="horz" wrap="square" lIns="0" tIns="0" rIns="0" bIns="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spcBef>
                <a:spcPts val="0"/>
              </a:spcBef>
              <a:tabLst>
                <a:tab pos="207422" algn="l"/>
              </a:tabLst>
            </a:pPr>
            <a:r>
              <a:rPr lang="en-US" sz="1400" kern="1200" dirty="0">
                <a:solidFill>
                  <a:schemeClr val="tx1"/>
                </a:solidFill>
                <a:latin typeface="Arial" panose="020B0604020202020204" pitchFamily="34" charset="0"/>
                <a:cs typeface="Arial" panose="020B0604020202020204" pitchFamily="34" charset="0"/>
              </a:rPr>
              <a:t>Cover page of a state’s report</a:t>
            </a:r>
          </a:p>
        </p:txBody>
      </p:sp>
      <p:sp>
        <p:nvSpPr>
          <p:cNvPr id="39" name="Title 1">
            <a:extLst>
              <a:ext uri="{FF2B5EF4-FFF2-40B4-BE49-F238E27FC236}">
                <a16:creationId xmlns:a16="http://schemas.microsoft.com/office/drawing/2014/main" id="{C6496A4D-3019-9F9B-399F-CA34D9E97109}"/>
              </a:ext>
            </a:extLst>
          </p:cNvPr>
          <p:cNvSpPr txBox="1">
            <a:spLocks/>
          </p:cNvSpPr>
          <p:nvPr/>
        </p:nvSpPr>
        <p:spPr>
          <a:xfrm>
            <a:off x="1371923" y="4505001"/>
            <a:ext cx="4011362" cy="1645920"/>
          </a:xfrm>
          <a:prstGeom prst="rect">
            <a:avLst/>
          </a:prstGeom>
          <a:solidFill>
            <a:srgbClr val="FDFEF4"/>
          </a:solidFill>
          <a:ln>
            <a:solidFill>
              <a:srgbClr val="2E5C34"/>
            </a:solid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Discuss the findings from the assessment and align on the immediate next steps.</a:t>
            </a:r>
          </a:p>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Implement and track the interventions</a:t>
            </a:r>
          </a:p>
          <a:p>
            <a:pPr marL="58738" defTabSz="512295" eaLnBrk="1" hangingPunct="1">
              <a:lnSpc>
                <a:spcPct val="114000"/>
              </a:lnSpc>
              <a:spcBef>
                <a:spcPts val="600"/>
              </a:spcBef>
              <a:tabLst>
                <a:tab pos="207422" algn="l"/>
              </a:tabLst>
            </a:pPr>
            <a:r>
              <a:rPr lang="en-US" sz="1400" b="0" kern="1200" dirty="0">
                <a:solidFill>
                  <a:schemeClr val="tx1"/>
                </a:solidFill>
                <a:latin typeface="Arial" panose="020B0604020202020204" pitchFamily="34" charset="0"/>
                <a:cs typeface="Arial" panose="020B0604020202020204" pitchFamily="34" charset="0"/>
              </a:rPr>
              <a:t>Discuss other interventions not covered in this report and plan accordingly</a:t>
            </a:r>
          </a:p>
        </p:txBody>
      </p:sp>
    </p:spTree>
    <p:extLst>
      <p:ext uri="{BB962C8B-B14F-4D97-AF65-F5344CB8AC3E}">
        <p14:creationId xmlns:p14="http://schemas.microsoft.com/office/powerpoint/2010/main" val="197767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85B635-0070-442C-8B39-BEAD3EB071A1}"/>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E785B635-0070-442C-8B39-BEAD3EB071A1}"/>
                          </a:ext>
                        </a:extLst>
                      </p:cNvPr>
                      <p:cNvPicPr/>
                      <p:nvPr/>
                    </p:nvPicPr>
                    <p:blipFill>
                      <a:blip r:embed="rId4"/>
                      <a:stretch>
                        <a:fillRect/>
                      </a:stretch>
                    </p:blipFill>
                    <p:spPr>
                      <a:xfrm>
                        <a:off x="1191" y="858441"/>
                        <a:ext cx="1191" cy="1191"/>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4C9BFDCB-1C74-4435-AC03-6CE42306A91C}"/>
              </a:ext>
            </a:extLst>
          </p:cNvPr>
          <p:cNvGrpSpPr/>
          <p:nvPr/>
        </p:nvGrpSpPr>
        <p:grpSpPr>
          <a:xfrm>
            <a:off x="2329654" y="2621494"/>
            <a:ext cx="5850519" cy="462220"/>
            <a:chOff x="2329654" y="2734789"/>
            <a:chExt cx="5850519" cy="462220"/>
          </a:xfrm>
          <a:solidFill>
            <a:srgbClr val="F2F2F2"/>
          </a:solidFill>
        </p:grpSpPr>
        <p:sp>
          <p:nvSpPr>
            <p:cNvPr id="32" name="Rectangle 4">
              <a:extLst>
                <a:ext uri="{FF2B5EF4-FFF2-40B4-BE49-F238E27FC236}">
                  <a16:creationId xmlns:a16="http://schemas.microsoft.com/office/drawing/2014/main" id="{24DD5283-4537-4E46-B081-2EA1217126E3}"/>
                </a:ext>
              </a:extLst>
            </p:cNvPr>
            <p:cNvSpPr/>
            <p:nvPr/>
          </p:nvSpPr>
          <p:spPr bwMode="auto">
            <a:xfrm>
              <a:off x="2350170" y="2734789"/>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AEAEAE"/>
                  </a:solidFill>
                  <a:latin typeface="Arial" panose="020B0604020202020204" pitchFamily="34" charset="0"/>
                  <a:cs typeface="Arial" panose="020B0604020202020204" pitchFamily="34" charset="0"/>
                </a:rPr>
                <a:t>Diagnostics report</a:t>
              </a:r>
            </a:p>
          </p:txBody>
        </p:sp>
        <p:sp>
          <p:nvSpPr>
            <p:cNvPr id="33" name="Oval 32">
              <a:extLst>
                <a:ext uri="{FF2B5EF4-FFF2-40B4-BE49-F238E27FC236}">
                  <a16:creationId xmlns:a16="http://schemas.microsoft.com/office/drawing/2014/main" id="{B805D43A-F21D-478A-AAB6-FA539EFC0B6B}"/>
                </a:ext>
              </a:extLst>
            </p:cNvPr>
            <p:cNvSpPr/>
            <p:nvPr/>
          </p:nvSpPr>
          <p:spPr bwMode="auto">
            <a:xfrm>
              <a:off x="2329654" y="2734789"/>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chemeClr val="bg1">
                    <a:lumMod val="75000"/>
                  </a:schemeClr>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B4761E7-FF7B-43B7-9EE3-7873A01149DD}"/>
              </a:ext>
            </a:extLst>
          </p:cNvPr>
          <p:cNvGrpSpPr/>
          <p:nvPr/>
        </p:nvGrpSpPr>
        <p:grpSpPr>
          <a:xfrm>
            <a:off x="2321334" y="1996769"/>
            <a:ext cx="5858839" cy="462220"/>
            <a:chOff x="2321334" y="2231552"/>
            <a:chExt cx="5858839" cy="462220"/>
          </a:xfrm>
          <a:solidFill>
            <a:srgbClr val="F2F2F2"/>
          </a:solidFill>
        </p:grpSpPr>
        <p:sp>
          <p:nvSpPr>
            <p:cNvPr id="35" name="Rectangle 4">
              <a:extLst>
                <a:ext uri="{FF2B5EF4-FFF2-40B4-BE49-F238E27FC236}">
                  <a16:creationId xmlns:a16="http://schemas.microsoft.com/office/drawing/2014/main" id="{625EACA3-F148-4350-8263-3AC4AF6F6629}"/>
                </a:ext>
              </a:extLst>
            </p:cNvPr>
            <p:cNvSpPr/>
            <p:nvPr/>
          </p:nvSpPr>
          <p:spPr bwMode="auto">
            <a:xfrm>
              <a:off x="2350170" y="2231552"/>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C8C8C8"/>
                  </a:solidFill>
                  <a:latin typeface="Arial" panose="020B0604020202020204" pitchFamily="34" charset="0"/>
                  <a:cs typeface="Arial" panose="020B0604020202020204" pitchFamily="34" charset="0"/>
                </a:rPr>
                <a:t>Project Overview</a:t>
              </a:r>
            </a:p>
          </p:txBody>
        </p:sp>
        <p:sp>
          <p:nvSpPr>
            <p:cNvPr id="36" name="Oval 35">
              <a:extLst>
                <a:ext uri="{FF2B5EF4-FFF2-40B4-BE49-F238E27FC236}">
                  <a16:creationId xmlns:a16="http://schemas.microsoft.com/office/drawing/2014/main" id="{97929045-5E88-46DC-8FCF-2A1E74EAAA5C}"/>
                </a:ext>
              </a:extLst>
            </p:cNvPr>
            <p:cNvSpPr/>
            <p:nvPr/>
          </p:nvSpPr>
          <p:spPr bwMode="auto">
            <a:xfrm>
              <a:off x="2321334" y="2231552"/>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b="1" dirty="0">
                <a:solidFill>
                  <a:schemeClr val="bg1"/>
                </a:solidFill>
                <a:latin typeface="Arial" panose="020B0604020202020204" pitchFamily="34" charset="0"/>
                <a:cs typeface="Arial" panose="020B0604020202020204" pitchFamily="34" charset="0"/>
              </a:endParaRPr>
            </a:p>
          </p:txBody>
        </p:sp>
      </p:grpSp>
      <p:sp>
        <p:nvSpPr>
          <p:cNvPr id="8" name="Rectangle 7" hidden="1">
            <a:extLst>
              <a:ext uri="{FF2B5EF4-FFF2-40B4-BE49-F238E27FC236}">
                <a16:creationId xmlns:a16="http://schemas.microsoft.com/office/drawing/2014/main" id="{C1A9E286-8165-4DB4-9B40-A9396F5F6F06}"/>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cs typeface="Arial" panose="020B0604020202020204" pitchFamily="34" charset="0"/>
            </a:endParaRPr>
          </a:p>
        </p:txBody>
      </p:sp>
      <p:sp>
        <p:nvSpPr>
          <p:cNvPr id="22" name="Google Shape;469;p109">
            <a:extLst>
              <a:ext uri="{FF2B5EF4-FFF2-40B4-BE49-F238E27FC236}">
                <a16:creationId xmlns:a16="http://schemas.microsoft.com/office/drawing/2014/main" id="{991AB8D3-785D-4522-9A07-CCF270FA75F3}"/>
              </a:ext>
            </a:extLst>
          </p:cNvPr>
          <p:cNvSpPr txBox="1"/>
          <p:nvPr/>
        </p:nvSpPr>
        <p:spPr>
          <a:xfrm>
            <a:off x="0" y="271850"/>
            <a:ext cx="8889726" cy="230850"/>
          </a:xfrm>
          <a:prstGeom prst="rect">
            <a:avLst/>
          </a:prstGeom>
          <a:noFill/>
          <a:ln>
            <a:noFill/>
          </a:ln>
        </p:spPr>
        <p:txBody>
          <a:bodyPr spcFirstLastPara="1" wrap="square" lIns="1714500" tIns="0" rIns="0" bIns="0" anchor="t" anchorCtr="0">
            <a:noAutofit/>
          </a:bodyPr>
          <a:lstStyle/>
          <a:p>
            <a:pPr defTabSz="683043" eaLnBrk="0" fontAlgn="base" hangingPunct="0">
              <a:spcBef>
                <a:spcPct val="0"/>
              </a:spcBef>
              <a:spcAft>
                <a:spcPct val="0"/>
              </a:spcAft>
              <a:tabLst>
                <a:tab pos="276556" algn="l"/>
              </a:tabLst>
              <a:defRPr/>
            </a:pPr>
            <a:r>
              <a:rPr lang="en-US" sz="2000" b="1" dirty="0">
                <a:solidFill>
                  <a:srgbClr val="204024">
                    <a:lumMod val="90000"/>
                    <a:lumOff val="10000"/>
                  </a:srgbClr>
                </a:solidFill>
                <a:latin typeface="Arial"/>
                <a:cs typeface="Arial" pitchFamily="34" charset="0"/>
                <a:sym typeface="Arial"/>
              </a:rPr>
              <a:t>Content</a:t>
            </a:r>
          </a:p>
        </p:txBody>
      </p:sp>
      <p:grpSp>
        <p:nvGrpSpPr>
          <p:cNvPr id="23" name="Group 22">
            <a:extLst>
              <a:ext uri="{FF2B5EF4-FFF2-40B4-BE49-F238E27FC236}">
                <a16:creationId xmlns:a16="http://schemas.microsoft.com/office/drawing/2014/main" id="{74F29785-5675-4E76-BA7C-3BA0FB13287D}"/>
              </a:ext>
            </a:extLst>
          </p:cNvPr>
          <p:cNvGrpSpPr/>
          <p:nvPr/>
        </p:nvGrpSpPr>
        <p:grpSpPr>
          <a:xfrm>
            <a:off x="-61784" y="0"/>
            <a:ext cx="1687285" cy="6858000"/>
            <a:chOff x="1524001" y="1"/>
            <a:chExt cx="2249713" cy="6858000"/>
          </a:xfrm>
        </p:grpSpPr>
        <p:pic>
          <p:nvPicPr>
            <p:cNvPr id="25" name="Picture 24">
              <a:extLst>
                <a:ext uri="{FF2B5EF4-FFF2-40B4-BE49-F238E27FC236}">
                  <a16:creationId xmlns:a16="http://schemas.microsoft.com/office/drawing/2014/main" id="{1FAAB570-FF7C-4542-BCF7-303DF38FD7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26" t="1" b="5122"/>
            <a:stretch/>
          </p:blipFill>
          <p:spPr>
            <a:xfrm>
              <a:off x="2062421" y="5457742"/>
              <a:ext cx="993401" cy="719538"/>
            </a:xfrm>
            <a:prstGeom prst="rect">
              <a:avLst/>
            </a:prstGeom>
          </p:spPr>
        </p:pic>
        <p:pic>
          <p:nvPicPr>
            <p:cNvPr id="26" name="Picture 25">
              <a:extLst>
                <a:ext uri="{FF2B5EF4-FFF2-40B4-BE49-F238E27FC236}">
                  <a16:creationId xmlns:a16="http://schemas.microsoft.com/office/drawing/2014/main" id="{BC37B599-0071-4DF6-A8C0-67B903CEADCC}"/>
                </a:ext>
              </a:extLst>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45545" y="850163"/>
              <a:ext cx="919122" cy="932326"/>
            </a:xfrm>
            <a:prstGeom prst="rect">
              <a:avLst/>
            </a:prstGeom>
          </p:spPr>
        </p:pic>
        <p:pic>
          <p:nvPicPr>
            <p:cNvPr id="27" name="Picture 26">
              <a:extLst>
                <a:ext uri="{FF2B5EF4-FFF2-40B4-BE49-F238E27FC236}">
                  <a16:creationId xmlns:a16="http://schemas.microsoft.com/office/drawing/2014/main" id="{0C320405-792B-49A5-9C2E-B715AE5CB61B}"/>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0332" t="15943" r="17667" b="23188"/>
            <a:stretch/>
          </p:blipFill>
          <p:spPr>
            <a:xfrm>
              <a:off x="2048241" y="3203916"/>
              <a:ext cx="1110238" cy="832400"/>
            </a:xfrm>
            <a:prstGeom prst="ellipse">
              <a:avLst/>
            </a:prstGeom>
          </p:spPr>
        </p:pic>
        <p:sp>
          <p:nvSpPr>
            <p:cNvPr id="28" name="TitleBottomPlaceholder">
              <a:extLst>
                <a:ext uri="{FF2B5EF4-FFF2-40B4-BE49-F238E27FC236}">
                  <a16:creationId xmlns:a16="http://schemas.microsoft.com/office/drawing/2014/main" id="{94CCF14B-6812-4979-B858-80E2A0467B6E}"/>
                </a:ext>
              </a:extLst>
            </p:cNvPr>
            <p:cNvSpPr>
              <a:spLocks noChangeArrowheads="1"/>
            </p:cNvSpPr>
            <p:nvPr/>
          </p:nvSpPr>
          <p:spPr bwMode="auto">
            <a:xfrm>
              <a:off x="1524001" y="1"/>
              <a:ext cx="2249713" cy="6858000"/>
            </a:xfrm>
            <a:prstGeom prst="rect">
              <a:avLst/>
            </a:prstGeom>
            <a:solidFill>
              <a:srgbClr val="EDF9F3">
                <a:alpha val="62000"/>
              </a:srgbClr>
            </a:solidFill>
            <a:ln>
              <a:noFill/>
            </a:ln>
            <a:effectLst/>
          </p:spPr>
          <p:txBody>
            <a:bodyPr wrap="none" anchor="ctr">
              <a:noAutofit/>
            </a:bodyPr>
            <a:lstStyle/>
            <a:p>
              <a:pPr defTabSz="685800">
                <a:defRPr/>
              </a:pPr>
              <a:endParaRPr lang="en-GB" sz="1350" dirty="0">
                <a:solidFill>
                  <a:srgbClr val="00000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41364D0F-29A6-4372-B332-143290FD6358}"/>
                </a:ext>
              </a:extLst>
            </p:cNvPr>
            <p:cNvCxnSpPr/>
            <p:nvPr/>
          </p:nvCxnSpPr>
          <p:spPr>
            <a:xfrm>
              <a:off x="1634321" y="2387711"/>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8894D5-4742-474E-82BF-E091526A559C}"/>
                </a:ext>
              </a:extLst>
            </p:cNvPr>
            <p:cNvCxnSpPr/>
            <p:nvPr/>
          </p:nvCxnSpPr>
          <p:spPr>
            <a:xfrm>
              <a:off x="1634321" y="4656306"/>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Rectangle 4">
            <a:extLst>
              <a:ext uri="{FF2B5EF4-FFF2-40B4-BE49-F238E27FC236}">
                <a16:creationId xmlns:a16="http://schemas.microsoft.com/office/drawing/2014/main" id="{7B6C25D3-ECD0-4856-9A30-35E1E34C00EF}"/>
              </a:ext>
            </a:extLst>
          </p:cNvPr>
          <p:cNvSpPr/>
          <p:nvPr/>
        </p:nvSpPr>
        <p:spPr bwMode="auto">
          <a:xfrm>
            <a:off x="2353930" y="3261346"/>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rgbClr val="008064"/>
          </a:solidFill>
          <a:ln w="9525">
            <a:noFill/>
            <a:miter lim="800000"/>
            <a:headEnd/>
            <a:tailEnd/>
          </a:ln>
          <a:effectLst/>
        </p:spPr>
        <p:txBody>
          <a:bodyPr wrap="square" lIns="216000" tIns="0" rIns="0" bIns="0" rtlCol="0" anchor="ctr">
            <a:noAutofit/>
          </a:bodyPr>
          <a:lstStyle/>
          <a:p>
            <a:pPr marL="342900" lvl="1" defTabSz="685800"/>
            <a:r>
              <a:rPr lang="en-US" sz="1600" dirty="0">
                <a:solidFill>
                  <a:schemeClr val="bg1"/>
                </a:solidFill>
                <a:latin typeface="Arial" panose="020B0604020202020204" pitchFamily="34" charset="0"/>
                <a:cs typeface="Arial" panose="020B0604020202020204" pitchFamily="34" charset="0"/>
              </a:rPr>
              <a:t>Plan for follow up support</a:t>
            </a:r>
          </a:p>
        </p:txBody>
      </p:sp>
      <p:sp>
        <p:nvSpPr>
          <p:cNvPr id="43" name="Oval 42">
            <a:extLst>
              <a:ext uri="{FF2B5EF4-FFF2-40B4-BE49-F238E27FC236}">
                <a16:creationId xmlns:a16="http://schemas.microsoft.com/office/drawing/2014/main" id="{0B0F4B7E-3916-4DAF-B0DF-30CD0125D8C3}"/>
              </a:ext>
            </a:extLst>
          </p:cNvPr>
          <p:cNvSpPr/>
          <p:nvPr/>
        </p:nvSpPr>
        <p:spPr bwMode="auto">
          <a:xfrm>
            <a:off x="2329655" y="3261346"/>
            <a:ext cx="511183" cy="462220"/>
          </a:xfrm>
          <a:prstGeom prst="ellipse">
            <a:avLst/>
          </a:prstGeom>
          <a:solidFill>
            <a:srgbClr val="008064"/>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pPr>
            <a:endParaRPr lang="en-GB" sz="1600" dirty="0">
              <a:solidFill>
                <a:srgbClr val="000000"/>
              </a:solidFill>
              <a:latin typeface="Arial" panose="020B0604020202020204" pitchFamily="34" charset="0"/>
              <a:cs typeface="Arial" panose="020B0604020202020204" pitchFamily="34" charset="0"/>
            </a:endParaRPr>
          </a:p>
        </p:txBody>
      </p:sp>
      <p:sp>
        <p:nvSpPr>
          <p:cNvPr id="2" name="Rectangle 1" hidden="1">
            <a:extLst>
              <a:ext uri="{FF2B5EF4-FFF2-40B4-BE49-F238E27FC236}">
                <a16:creationId xmlns:a16="http://schemas.microsoft.com/office/drawing/2014/main" id="{C66646CA-0178-4614-9946-57DBF9DB3C53}"/>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3" name="Rectangle 2" hidden="1">
            <a:extLst>
              <a:ext uri="{FF2B5EF4-FFF2-40B4-BE49-F238E27FC236}">
                <a16:creationId xmlns:a16="http://schemas.microsoft.com/office/drawing/2014/main" id="{5A30F6E9-E3E2-4B01-83E7-6EA4DED3319E}"/>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5" name="Rectangle 4" hidden="1">
            <a:extLst>
              <a:ext uri="{FF2B5EF4-FFF2-40B4-BE49-F238E27FC236}">
                <a16:creationId xmlns:a16="http://schemas.microsoft.com/office/drawing/2014/main" id="{4AB57DE7-14A0-42AF-A535-83BD71AB5DA9}"/>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grpSp>
        <p:nvGrpSpPr>
          <p:cNvPr id="31" name="Group 30">
            <a:extLst>
              <a:ext uri="{FF2B5EF4-FFF2-40B4-BE49-F238E27FC236}">
                <a16:creationId xmlns:a16="http://schemas.microsoft.com/office/drawing/2014/main" id="{490A7EB6-80EB-4802-926E-C8EFE14FC0AF}"/>
              </a:ext>
            </a:extLst>
          </p:cNvPr>
          <p:cNvGrpSpPr/>
          <p:nvPr/>
        </p:nvGrpSpPr>
        <p:grpSpPr>
          <a:xfrm>
            <a:off x="2329655" y="3886072"/>
            <a:ext cx="5854278" cy="462220"/>
            <a:chOff x="2329655" y="4124325"/>
            <a:chExt cx="4947446" cy="417909"/>
          </a:xfrm>
        </p:grpSpPr>
        <p:sp>
          <p:nvSpPr>
            <p:cNvPr id="34" name="Rectangle 4">
              <a:extLst>
                <a:ext uri="{FF2B5EF4-FFF2-40B4-BE49-F238E27FC236}">
                  <a16:creationId xmlns:a16="http://schemas.microsoft.com/office/drawing/2014/main" id="{519D91B1-94AC-4778-9349-E208A3ABCCF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chemeClr val="bg1">
                <a:lumMod val="95000"/>
              </a:schemeClr>
            </a:solid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FFFFFF">
                      <a:lumMod val="65000"/>
                    </a:srgbClr>
                  </a:solidFill>
                  <a:latin typeface="Arial" panose="020B0604020202020204" pitchFamily="34" charset="0"/>
                  <a:cs typeface="Arial" panose="020B0604020202020204" pitchFamily="34" charset="0"/>
                </a:rPr>
                <a:t>Prayers</a:t>
              </a:r>
            </a:p>
          </p:txBody>
        </p:sp>
        <p:sp>
          <p:nvSpPr>
            <p:cNvPr id="37" name="Oval 36">
              <a:extLst>
                <a:ext uri="{FF2B5EF4-FFF2-40B4-BE49-F238E27FC236}">
                  <a16:creationId xmlns:a16="http://schemas.microsoft.com/office/drawing/2014/main" id="{88558258-549A-43B1-A356-9EE3C932AA55}"/>
                </a:ext>
              </a:extLst>
            </p:cNvPr>
            <p:cNvSpPr/>
            <p:nvPr/>
          </p:nvSpPr>
          <p:spPr bwMode="auto">
            <a:xfrm>
              <a:off x="2329655" y="4124325"/>
              <a:ext cx="432000" cy="417909"/>
            </a:xfrm>
            <a:prstGeom prst="ellipse">
              <a:avLst/>
            </a:prstGeom>
            <a:solidFill>
              <a:srgbClr val="F2F2F2"/>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9653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C97D52-E55A-FCDB-0202-44964342DCED}"/>
              </a:ext>
            </a:extLst>
          </p:cNvPr>
          <p:cNvGraphicFramePr>
            <a:graphicFrameLocks noChangeAspect="1"/>
          </p:cNvGraphicFramePr>
          <p:nvPr>
            <p:custDataLst>
              <p:tags r:id="rId1"/>
            </p:custDataLst>
            <p:extLst>
              <p:ext uri="{D42A27DB-BD31-4B8C-83A1-F6EECF244321}">
                <p14:modId xmlns:p14="http://schemas.microsoft.com/office/powerpoint/2010/main" val="223178060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42C97D52-E55A-FCDB-0202-44964342DCE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09" name="TextBox 108">
            <a:extLst>
              <a:ext uri="{FF2B5EF4-FFF2-40B4-BE49-F238E27FC236}">
                <a16:creationId xmlns:a16="http://schemas.microsoft.com/office/drawing/2014/main" id="{DA435AE7-CC2B-11F6-A5AF-F931127E4B9E}"/>
              </a:ext>
            </a:extLst>
          </p:cNvPr>
          <p:cNvSpPr txBox="1"/>
          <p:nvPr/>
        </p:nvSpPr>
        <p:spPr>
          <a:xfrm>
            <a:off x="246262" y="6724492"/>
            <a:ext cx="1554480" cy="133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TTE dashboard </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 name="Title 1">
            <a:extLst>
              <a:ext uri="{FF2B5EF4-FFF2-40B4-BE49-F238E27FC236}">
                <a16:creationId xmlns:a16="http://schemas.microsoft.com/office/drawing/2014/main" id="{3F360222-2055-0380-7D7B-3EF294C63DFA}"/>
              </a:ext>
            </a:extLst>
          </p:cNvPr>
          <p:cNvSpPr>
            <a:spLocks noGrp="1"/>
          </p:cNvSpPr>
          <p:nvPr>
            <p:ph type="title"/>
          </p:nvPr>
        </p:nvSpPr>
        <p:spPr>
          <a:xfrm>
            <a:off x="63194" y="-3499"/>
            <a:ext cx="9153609"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76" algn="l"/>
              </a:tabLst>
            </a:pPr>
            <a:r>
              <a:rPr lang="en-US" sz="1800" kern="1200" dirty="0">
                <a:solidFill>
                  <a:schemeClr val="tx2">
                    <a:lumMod val="90000"/>
                    <a:lumOff val="10000"/>
                  </a:schemeClr>
                </a:solidFill>
              </a:rPr>
              <a:t>We developed a dashboard to guide the NGF and States’ commissioners in tracking the plans from the retreat workshop and visualize implementation progress</a:t>
            </a:r>
          </a:p>
        </p:txBody>
      </p:sp>
      <p:cxnSp>
        <p:nvCxnSpPr>
          <p:cNvPr id="57" name="Straight Connector 56">
            <a:extLst>
              <a:ext uri="{FF2B5EF4-FFF2-40B4-BE49-F238E27FC236}">
                <a16:creationId xmlns:a16="http://schemas.microsoft.com/office/drawing/2014/main" id="{9BEE2779-6FA4-04DD-5E98-06283505B0EA}"/>
              </a:ext>
            </a:extLst>
          </p:cNvPr>
          <p:cNvCxnSpPr>
            <a:cxnSpLocks/>
          </p:cNvCxnSpPr>
          <p:nvPr/>
        </p:nvCxnSpPr>
        <p:spPr>
          <a:xfrm>
            <a:off x="63194" y="6412281"/>
            <a:ext cx="8938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9" name="Straight Connector 1408">
            <a:extLst>
              <a:ext uri="{FF2B5EF4-FFF2-40B4-BE49-F238E27FC236}">
                <a16:creationId xmlns:a16="http://schemas.microsoft.com/office/drawing/2014/main" id="{A5BD1EDC-0261-FFD7-3D62-92B3D57A61A3}"/>
              </a:ext>
            </a:extLst>
          </p:cNvPr>
          <p:cNvCxnSpPr>
            <a:cxnSpLocks/>
          </p:cNvCxnSpPr>
          <p:nvPr/>
        </p:nvCxnSpPr>
        <p:spPr>
          <a:xfrm>
            <a:off x="63194" y="538660"/>
            <a:ext cx="8938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D5FDAC46-AE27-3E47-5A75-ADB7B0C2A422}"/>
              </a:ext>
            </a:extLst>
          </p:cNvPr>
          <p:cNvPicPr>
            <a:picLocks noChangeAspect="1"/>
          </p:cNvPicPr>
          <p:nvPr/>
        </p:nvPicPr>
        <p:blipFill rotWithShape="1">
          <a:blip r:embed="rId5">
            <a:extLst>
              <a:ext uri="{28A0092B-C50C-407E-A947-70E740481C1C}">
                <a14:useLocalDpi xmlns:a14="http://schemas.microsoft.com/office/drawing/2010/main" val="0"/>
              </a:ext>
            </a:extLst>
          </a:blip>
          <a:srcRect l="5389" t="8331" r="1623" b="6582"/>
          <a:stretch/>
        </p:blipFill>
        <p:spPr>
          <a:xfrm>
            <a:off x="65315" y="844959"/>
            <a:ext cx="4300613" cy="4085052"/>
          </a:xfrm>
          <a:prstGeom prst="rect">
            <a:avLst/>
          </a:prstGeom>
        </p:spPr>
      </p:pic>
      <p:sp>
        <p:nvSpPr>
          <p:cNvPr id="58" name="Rectangle 57">
            <a:extLst>
              <a:ext uri="{FF2B5EF4-FFF2-40B4-BE49-F238E27FC236}">
                <a16:creationId xmlns:a16="http://schemas.microsoft.com/office/drawing/2014/main" id="{55AA69D9-AFCD-C895-709C-0EB19463071C}"/>
              </a:ext>
            </a:extLst>
          </p:cNvPr>
          <p:cNvSpPr/>
          <p:nvPr/>
        </p:nvSpPr>
        <p:spPr bwMode="auto">
          <a:xfrm>
            <a:off x="61631" y="5525126"/>
            <a:ext cx="4300612" cy="7652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a:ea typeface="+mn-ea"/>
                <a:cs typeface="+mn-cs"/>
              </a:rPr>
              <a:t>The NGF Health Secretariat will provide assistance to states experiencing difficulty in accessing and utilizing the dashboard </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165">
            <a:extLst>
              <a:ext uri="{FF2B5EF4-FFF2-40B4-BE49-F238E27FC236}">
                <a16:creationId xmlns:a16="http://schemas.microsoft.com/office/drawing/2014/main" id="{3E5E82FE-23AE-67E9-2E4D-71FC611122E8}"/>
              </a:ext>
            </a:extLst>
          </p:cNvPr>
          <p:cNvSpPr>
            <a:spLocks noChangeArrowheads="1"/>
          </p:cNvSpPr>
          <p:nvPr/>
        </p:nvSpPr>
        <p:spPr bwMode="auto">
          <a:xfrm>
            <a:off x="4457555" y="1575262"/>
            <a:ext cx="4503655" cy="1405977"/>
          </a:xfrm>
          <a:custGeom>
            <a:avLst/>
            <a:gdLst>
              <a:gd name="T0" fmla="*/ 1665 w 1666"/>
              <a:gd name="T1" fmla="*/ 3493 h 3494"/>
              <a:gd name="T2" fmla="*/ 0 w 1666"/>
              <a:gd name="T3" fmla="*/ 3493 h 3494"/>
              <a:gd name="T4" fmla="*/ 0 w 1666"/>
              <a:gd name="T5" fmla="*/ 0 h 3494"/>
              <a:gd name="T6" fmla="*/ 1665 w 1666"/>
              <a:gd name="T7" fmla="*/ 0 h 3494"/>
              <a:gd name="T8" fmla="*/ 1665 w 1666"/>
              <a:gd name="T9" fmla="*/ 3493 h 3494"/>
            </a:gdLst>
            <a:ahLst/>
            <a:cxnLst>
              <a:cxn ang="0">
                <a:pos x="T0" y="T1"/>
              </a:cxn>
              <a:cxn ang="0">
                <a:pos x="T2" y="T3"/>
              </a:cxn>
              <a:cxn ang="0">
                <a:pos x="T4" y="T5"/>
              </a:cxn>
              <a:cxn ang="0">
                <a:pos x="T6" y="T7"/>
              </a:cxn>
              <a:cxn ang="0">
                <a:pos x="T8" y="T9"/>
              </a:cxn>
            </a:cxnLst>
            <a:rect l="0" t="0" r="r" b="b"/>
            <a:pathLst>
              <a:path w="1666" h="3494">
                <a:moveTo>
                  <a:pt x="1665" y="3493"/>
                </a:moveTo>
                <a:lnTo>
                  <a:pt x="0" y="3493"/>
                </a:lnTo>
                <a:lnTo>
                  <a:pt x="0" y="0"/>
                </a:lnTo>
                <a:lnTo>
                  <a:pt x="1665" y="0"/>
                </a:lnTo>
                <a:lnTo>
                  <a:pt x="1665" y="3493"/>
                </a:lnTo>
              </a:path>
            </a:pathLst>
          </a:custGeom>
          <a:solidFill>
            <a:schemeClr val="bg1">
              <a:lumMod val="95000"/>
            </a:schemeClr>
          </a:solid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B3B3B3"/>
              </a:solidFill>
              <a:effectLst/>
              <a:uLnTx/>
              <a:uFillTx/>
              <a:latin typeface="Arial"/>
              <a:ea typeface="+mn-ea"/>
              <a:cs typeface="+mn-cs"/>
            </a:endParaRPr>
          </a:p>
        </p:txBody>
      </p:sp>
      <p:grpSp>
        <p:nvGrpSpPr>
          <p:cNvPr id="98" name="Group 97">
            <a:extLst>
              <a:ext uri="{FF2B5EF4-FFF2-40B4-BE49-F238E27FC236}">
                <a16:creationId xmlns:a16="http://schemas.microsoft.com/office/drawing/2014/main" id="{F3F1C728-DC29-BFBB-CFC2-645DBE9C9097}"/>
              </a:ext>
            </a:extLst>
          </p:cNvPr>
          <p:cNvGrpSpPr/>
          <p:nvPr/>
        </p:nvGrpSpPr>
        <p:grpSpPr>
          <a:xfrm>
            <a:off x="4457555" y="1080820"/>
            <a:ext cx="4503655" cy="1773672"/>
            <a:chOff x="4457555" y="1074622"/>
            <a:chExt cx="4503655" cy="1773672"/>
          </a:xfrm>
        </p:grpSpPr>
        <p:sp>
          <p:nvSpPr>
            <p:cNvPr id="73" name="Freeform 89">
              <a:extLst>
                <a:ext uri="{FF2B5EF4-FFF2-40B4-BE49-F238E27FC236}">
                  <a16:creationId xmlns:a16="http://schemas.microsoft.com/office/drawing/2014/main" id="{0A62C7FC-6A5D-6296-690F-4649C8741864}"/>
                </a:ext>
              </a:extLst>
            </p:cNvPr>
            <p:cNvSpPr>
              <a:spLocks/>
            </p:cNvSpPr>
            <p:nvPr/>
          </p:nvSpPr>
          <p:spPr bwMode="auto">
            <a:xfrm>
              <a:off x="4457555" y="1088839"/>
              <a:ext cx="4503655" cy="48814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tx2">
                <a:lumMod val="90000"/>
                <a:lumOff val="10000"/>
              </a:schemeClr>
            </a:solidFill>
            <a:ln>
              <a:noFill/>
            </a:ln>
          </p:spPr>
          <p:txBody>
            <a:bodyPr vert="horz" wrap="square" lIns="91416" tIns="45708" rIns="91416" bIns="45708"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7E7E7E"/>
                </a:solidFill>
                <a:effectLst/>
                <a:uLnTx/>
                <a:uFillTx/>
              </a:endParaRPr>
            </a:p>
          </p:txBody>
        </p:sp>
        <p:sp>
          <p:nvSpPr>
            <p:cNvPr id="75" name="TextBox 74">
              <a:extLst>
                <a:ext uri="{FF2B5EF4-FFF2-40B4-BE49-F238E27FC236}">
                  <a16:creationId xmlns:a16="http://schemas.microsoft.com/office/drawing/2014/main" id="{ED284FF3-64BA-E207-905A-BEA7D254ECB0}"/>
                </a:ext>
              </a:extLst>
            </p:cNvPr>
            <p:cNvSpPr txBox="1"/>
            <p:nvPr/>
          </p:nvSpPr>
          <p:spPr>
            <a:xfrm>
              <a:off x="4558290" y="1074622"/>
              <a:ext cx="2973891" cy="292388"/>
            </a:xfrm>
            <a:prstGeom prst="rect">
              <a:avLst/>
            </a:prstGeom>
            <a:solidFill>
              <a:schemeClr val="tx2">
                <a:lumMod val="75000"/>
                <a:lumOff val="25000"/>
              </a:schemeClr>
            </a:solidFill>
          </p:spPr>
          <p:txBody>
            <a:bodyPr wrap="none" rtlCol="0">
              <a:spAutoFit/>
            </a:bodyPr>
            <a:lstStyle/>
            <a:p>
              <a:pPr marL="0" marR="0" lvl="0" indent="0" algn="r" defTabSz="1828434" eaLnBrk="1" fontAlgn="auto" latinLnBrk="0" hangingPunct="1">
                <a:lnSpc>
                  <a:spcPct val="100000"/>
                </a:lnSpc>
                <a:spcBef>
                  <a:spcPts val="0"/>
                </a:spcBef>
                <a:spcAft>
                  <a:spcPts val="0"/>
                </a:spcAft>
                <a:buClrTx/>
                <a:buSzTx/>
                <a:buFontTx/>
                <a:buNone/>
                <a:tabLst/>
                <a:defRPr/>
              </a:pPr>
              <a:r>
                <a:rPr lang="en-US" sz="1300" b="1" kern="0" dirty="0">
                  <a:solidFill>
                    <a:srgbClr val="FFFFFF"/>
                  </a:solidFill>
                  <a:ea typeface="Roboto" charset="0"/>
                  <a:cs typeface="Roboto" charset="0"/>
                </a:rPr>
                <a:t>How to access the TTE Dashboard </a:t>
              </a:r>
              <a:endParaRPr kumimoji="0" lang="en-US" sz="1300" b="1" i="0" u="none" strike="noStrike" kern="0" cap="none" spc="0" normalizeH="0" baseline="0" noProof="0" dirty="0">
                <a:ln>
                  <a:noFill/>
                </a:ln>
                <a:solidFill>
                  <a:srgbClr val="FFFFFF"/>
                </a:solidFill>
                <a:effectLst/>
                <a:uLnTx/>
                <a:uFillTx/>
                <a:ea typeface="Roboto" charset="0"/>
                <a:cs typeface="Roboto" charset="0"/>
              </a:endParaRPr>
            </a:p>
          </p:txBody>
        </p:sp>
        <p:sp>
          <p:nvSpPr>
            <p:cNvPr id="76" name="TextBox 75">
              <a:extLst>
                <a:ext uri="{FF2B5EF4-FFF2-40B4-BE49-F238E27FC236}">
                  <a16:creationId xmlns:a16="http://schemas.microsoft.com/office/drawing/2014/main" id="{D41A2E9D-9242-2AF8-0673-9B40457FE15C}"/>
                </a:ext>
              </a:extLst>
            </p:cNvPr>
            <p:cNvSpPr txBox="1"/>
            <p:nvPr/>
          </p:nvSpPr>
          <p:spPr>
            <a:xfrm>
              <a:off x="4457555" y="1575262"/>
              <a:ext cx="4477994" cy="12730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The TTE dashboard can be accessed using the Microsoft Power Bi application at the following link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sng" strike="noStrike" kern="1200" cap="none" spc="0" normalizeH="0" baseline="0" noProof="0" dirty="0">
                  <a:ln>
                    <a:noFill/>
                  </a:ln>
                  <a:solidFill>
                    <a:srgbClr val="E0EDFD">
                      <a:lumMod val="50000"/>
                    </a:srgbClr>
                  </a:solidFill>
                  <a:effectLst/>
                  <a:uLnTx/>
                  <a:uFillTx/>
                  <a:latin typeface="Arial"/>
                  <a:ea typeface="+mn-ea"/>
                  <a:cs typeface="+mn-cs"/>
                </a:rPr>
                <a:t>https://app.powerbi.com/view?r=eyJrIjoiY2UwZjNkNzYtYzg2OC00OTA5LWE4ZTQtN2FkMzVmYzlhNjQ5IiwidCI6ImNkMWMxYTAyLWUxNWUtNGE2NS1iNWJiLTllMjFhNWFmN2NlOSIsImMiOjl9</a:t>
              </a:r>
            </a:p>
          </p:txBody>
        </p:sp>
      </p:grpSp>
      <p:grpSp>
        <p:nvGrpSpPr>
          <p:cNvPr id="99" name="Group 98">
            <a:extLst>
              <a:ext uri="{FF2B5EF4-FFF2-40B4-BE49-F238E27FC236}">
                <a16:creationId xmlns:a16="http://schemas.microsoft.com/office/drawing/2014/main" id="{54CBFDC2-F7B3-EECE-2129-D66848BC3279}"/>
              </a:ext>
            </a:extLst>
          </p:cNvPr>
          <p:cNvGrpSpPr/>
          <p:nvPr/>
        </p:nvGrpSpPr>
        <p:grpSpPr>
          <a:xfrm>
            <a:off x="4439187" y="3185270"/>
            <a:ext cx="4575975" cy="1724795"/>
            <a:chOff x="4439187" y="3191330"/>
            <a:chExt cx="4575975" cy="1724795"/>
          </a:xfrm>
        </p:grpSpPr>
        <p:sp>
          <p:nvSpPr>
            <p:cNvPr id="79" name="Freeform 165">
              <a:extLst>
                <a:ext uri="{FF2B5EF4-FFF2-40B4-BE49-F238E27FC236}">
                  <a16:creationId xmlns:a16="http://schemas.microsoft.com/office/drawing/2014/main" id="{4E66ED7D-0F10-A175-F0EF-757E63C56122}"/>
                </a:ext>
              </a:extLst>
            </p:cNvPr>
            <p:cNvSpPr>
              <a:spLocks noChangeArrowheads="1"/>
            </p:cNvSpPr>
            <p:nvPr/>
          </p:nvSpPr>
          <p:spPr bwMode="auto">
            <a:xfrm>
              <a:off x="4439189" y="3740750"/>
              <a:ext cx="4575973" cy="1175375"/>
            </a:xfrm>
            <a:custGeom>
              <a:avLst/>
              <a:gdLst>
                <a:gd name="T0" fmla="*/ 1665 w 1666"/>
                <a:gd name="T1" fmla="*/ 3493 h 3494"/>
                <a:gd name="T2" fmla="*/ 0 w 1666"/>
                <a:gd name="T3" fmla="*/ 3493 h 3494"/>
                <a:gd name="T4" fmla="*/ 0 w 1666"/>
                <a:gd name="T5" fmla="*/ 0 h 3494"/>
                <a:gd name="T6" fmla="*/ 1665 w 1666"/>
                <a:gd name="T7" fmla="*/ 0 h 3494"/>
                <a:gd name="T8" fmla="*/ 1665 w 1666"/>
                <a:gd name="T9" fmla="*/ 3493 h 3494"/>
              </a:gdLst>
              <a:ahLst/>
              <a:cxnLst>
                <a:cxn ang="0">
                  <a:pos x="T0" y="T1"/>
                </a:cxn>
                <a:cxn ang="0">
                  <a:pos x="T2" y="T3"/>
                </a:cxn>
                <a:cxn ang="0">
                  <a:pos x="T4" y="T5"/>
                </a:cxn>
                <a:cxn ang="0">
                  <a:pos x="T6" y="T7"/>
                </a:cxn>
                <a:cxn ang="0">
                  <a:pos x="T8" y="T9"/>
                </a:cxn>
              </a:cxnLst>
              <a:rect l="0" t="0" r="r" b="b"/>
              <a:pathLst>
                <a:path w="1666" h="3494">
                  <a:moveTo>
                    <a:pt x="1665" y="3493"/>
                  </a:moveTo>
                  <a:lnTo>
                    <a:pt x="0" y="3493"/>
                  </a:lnTo>
                  <a:lnTo>
                    <a:pt x="0" y="0"/>
                  </a:lnTo>
                  <a:lnTo>
                    <a:pt x="1665" y="0"/>
                  </a:lnTo>
                  <a:lnTo>
                    <a:pt x="1665" y="3493"/>
                  </a:lnTo>
                </a:path>
              </a:pathLst>
            </a:custGeom>
            <a:solidFill>
              <a:schemeClr val="bg1">
                <a:lumMod val="95000"/>
              </a:schemeClr>
            </a:solid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B3B3B3"/>
                </a:solidFill>
                <a:effectLst/>
                <a:uLnTx/>
                <a:uFillTx/>
                <a:latin typeface="Arial"/>
                <a:ea typeface="+mn-ea"/>
                <a:cs typeface="+mn-cs"/>
              </a:endParaRPr>
            </a:p>
          </p:txBody>
        </p:sp>
        <p:sp>
          <p:nvSpPr>
            <p:cNvPr id="80" name="Freeform 89">
              <a:extLst>
                <a:ext uri="{FF2B5EF4-FFF2-40B4-BE49-F238E27FC236}">
                  <a16:creationId xmlns:a16="http://schemas.microsoft.com/office/drawing/2014/main" id="{0813364D-3F4B-FD11-E4F8-AB0B2F526BE0}"/>
                </a:ext>
              </a:extLst>
            </p:cNvPr>
            <p:cNvSpPr>
              <a:spLocks/>
            </p:cNvSpPr>
            <p:nvPr/>
          </p:nvSpPr>
          <p:spPr bwMode="auto">
            <a:xfrm>
              <a:off x="4439187" y="3319747"/>
              <a:ext cx="4575972" cy="425797"/>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tx2">
                <a:lumMod val="90000"/>
                <a:lumOff val="10000"/>
              </a:schemeClr>
            </a:solidFill>
            <a:ln>
              <a:noFill/>
            </a:ln>
          </p:spPr>
          <p:txBody>
            <a:bodyPr vert="horz" wrap="square" lIns="91416" tIns="45708" rIns="91416" bIns="45708"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7E7E7E"/>
                </a:solidFill>
                <a:effectLst/>
                <a:uLnTx/>
                <a:uFillTx/>
              </a:endParaRPr>
            </a:p>
          </p:txBody>
        </p:sp>
        <p:sp>
          <p:nvSpPr>
            <p:cNvPr id="82" name="TextBox 81">
              <a:extLst>
                <a:ext uri="{FF2B5EF4-FFF2-40B4-BE49-F238E27FC236}">
                  <a16:creationId xmlns:a16="http://schemas.microsoft.com/office/drawing/2014/main" id="{5DF48596-A564-5781-7461-8C953321C413}"/>
                </a:ext>
              </a:extLst>
            </p:cNvPr>
            <p:cNvSpPr txBox="1"/>
            <p:nvPr/>
          </p:nvSpPr>
          <p:spPr>
            <a:xfrm>
              <a:off x="4555084" y="3191330"/>
              <a:ext cx="2965876" cy="292388"/>
            </a:xfrm>
            <a:prstGeom prst="rect">
              <a:avLst/>
            </a:prstGeom>
            <a:solidFill>
              <a:schemeClr val="tx2">
                <a:lumMod val="75000"/>
                <a:lumOff val="25000"/>
              </a:schemeClr>
            </a:solidFill>
          </p:spPr>
          <p:txBody>
            <a:bodyPr wrap="none" rtlCol="0">
              <a:spAutoFit/>
            </a:bodyPr>
            <a:lstStyle/>
            <a:p>
              <a:pPr marL="0" marR="0" lvl="0" indent="0" algn="r" defTabSz="1828434" eaLnBrk="1" fontAlgn="auto" latinLnBrk="0" hangingPunct="1">
                <a:lnSpc>
                  <a:spcPct val="100000"/>
                </a:lnSpc>
                <a:spcBef>
                  <a:spcPts val="0"/>
                </a:spcBef>
                <a:spcAft>
                  <a:spcPts val="0"/>
                </a:spcAft>
                <a:buClrTx/>
                <a:buSzTx/>
                <a:buFontTx/>
                <a:buNone/>
                <a:tabLst/>
                <a:defRPr/>
              </a:pPr>
              <a:r>
                <a:rPr lang="en-US" sz="1300" b="1" kern="0" dirty="0">
                  <a:solidFill>
                    <a:schemeClr val="bg1"/>
                  </a:solidFill>
                  <a:ea typeface="Roboto" charset="0"/>
                  <a:cs typeface="Roboto" charset="0"/>
                </a:rPr>
                <a:t>How to update the TTE Dashboard </a:t>
              </a:r>
              <a:endParaRPr kumimoji="0" lang="en-US" sz="1300" b="1" i="0" u="none" strike="noStrike" kern="0" cap="none" spc="0" normalizeH="0" baseline="0" noProof="0" dirty="0">
                <a:ln>
                  <a:noFill/>
                </a:ln>
                <a:solidFill>
                  <a:schemeClr val="bg1"/>
                </a:solidFill>
                <a:effectLst/>
                <a:uLnTx/>
                <a:uFillTx/>
                <a:ea typeface="Roboto" charset="0"/>
                <a:cs typeface="Roboto" charset="0"/>
              </a:endParaRPr>
            </a:p>
          </p:txBody>
        </p:sp>
        <p:sp>
          <p:nvSpPr>
            <p:cNvPr id="85" name="TextBox 84">
              <a:extLst>
                <a:ext uri="{FF2B5EF4-FFF2-40B4-BE49-F238E27FC236}">
                  <a16:creationId xmlns:a16="http://schemas.microsoft.com/office/drawing/2014/main" id="{3F17CB18-25BD-DF06-539D-70D914E88A8B}"/>
                </a:ext>
              </a:extLst>
            </p:cNvPr>
            <p:cNvSpPr txBox="1"/>
            <p:nvPr/>
          </p:nvSpPr>
          <p:spPr>
            <a:xfrm>
              <a:off x="4439189" y="3747407"/>
              <a:ext cx="4534965" cy="1168718"/>
            </a:xfrm>
            <a:prstGeom prst="rect">
              <a:avLst/>
            </a:prstGeom>
            <a:noFill/>
          </p:spPr>
          <p:txBody>
            <a:bodyPr wrap="square" rtlCol="0">
              <a:spAutoFit/>
            </a:bodyPr>
            <a:lstStyle/>
            <a:p>
              <a:pPr marL="0" marR="0" lvl="0" indent="0" algn="l" defTabSz="685846" rtl="0" eaLnBrk="1" fontAlgn="auto" latinLnBrk="0" hangingPunct="1">
                <a:lnSpc>
                  <a:spcPts val="1665"/>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ea typeface="Lato Light" charset="0"/>
                  <a:cs typeface="Lato Light" charset="0"/>
                </a:rPr>
                <a:t>The dashboard is updated using a Google sheet accessible to each state </a:t>
              </a:r>
            </a:p>
            <a:p>
              <a:pPr marL="0" marR="0" lvl="0" indent="0" algn="l" defTabSz="685846" rtl="0" eaLnBrk="1" fontAlgn="auto" latinLnBrk="0" hangingPunct="1">
                <a:lnSpc>
                  <a:spcPts val="1665"/>
                </a:lnSpc>
                <a:spcBef>
                  <a:spcPts val="0"/>
                </a:spcBef>
                <a:spcAft>
                  <a:spcPts val="0"/>
                </a:spcAft>
                <a:buClrTx/>
                <a:buSzTx/>
                <a:buFontTx/>
                <a:buNone/>
                <a:tabLst/>
                <a:defRPr/>
              </a:pPr>
              <a:r>
                <a:rPr kumimoji="0" lang="en-US" sz="1300" b="0" i="1" u="sng" strike="noStrike" kern="0" cap="none" spc="0" normalizeH="0" baseline="0" noProof="0" dirty="0">
                  <a:ln>
                    <a:noFill/>
                  </a:ln>
                  <a:solidFill>
                    <a:srgbClr val="E0EDFD">
                      <a:lumMod val="50000"/>
                    </a:srgbClr>
                  </a:solidFill>
                  <a:effectLst/>
                  <a:uLnTx/>
                  <a:uFillTx/>
                  <a:latin typeface="Arial"/>
                  <a:ea typeface="Lato Light" charset="0"/>
                  <a:cs typeface="Lato Light" charset="0"/>
                </a:rPr>
                <a:t>https://docs.google.com/spreadsheets/d/1AeKASZ4-tgiqhK99RjwNdkJdo96x3Y4Vl8Ds9BbRXns/edit#gid=46133342</a:t>
              </a:r>
            </a:p>
          </p:txBody>
        </p:sp>
      </p:grpSp>
      <p:grpSp>
        <p:nvGrpSpPr>
          <p:cNvPr id="100" name="Group 99">
            <a:extLst>
              <a:ext uri="{FF2B5EF4-FFF2-40B4-BE49-F238E27FC236}">
                <a16:creationId xmlns:a16="http://schemas.microsoft.com/office/drawing/2014/main" id="{1331A6E7-F973-EA8C-8699-501E9B2F9F8B}"/>
              </a:ext>
            </a:extLst>
          </p:cNvPr>
          <p:cNvGrpSpPr/>
          <p:nvPr/>
        </p:nvGrpSpPr>
        <p:grpSpPr>
          <a:xfrm>
            <a:off x="4365929" y="5148510"/>
            <a:ext cx="4649233" cy="1168023"/>
            <a:chOff x="4365929" y="5142312"/>
            <a:chExt cx="4649233" cy="1168023"/>
          </a:xfrm>
        </p:grpSpPr>
        <p:sp>
          <p:nvSpPr>
            <p:cNvPr id="88" name="Freeform 165">
              <a:extLst>
                <a:ext uri="{FF2B5EF4-FFF2-40B4-BE49-F238E27FC236}">
                  <a16:creationId xmlns:a16="http://schemas.microsoft.com/office/drawing/2014/main" id="{EEB60EBA-FEEB-7FA8-499D-C1EF4F0B79DE}"/>
                </a:ext>
              </a:extLst>
            </p:cNvPr>
            <p:cNvSpPr>
              <a:spLocks noChangeArrowheads="1"/>
            </p:cNvSpPr>
            <p:nvPr/>
          </p:nvSpPr>
          <p:spPr bwMode="auto">
            <a:xfrm>
              <a:off x="4439189" y="5710393"/>
              <a:ext cx="4575973" cy="599942"/>
            </a:xfrm>
            <a:custGeom>
              <a:avLst/>
              <a:gdLst>
                <a:gd name="T0" fmla="*/ 1665 w 1666"/>
                <a:gd name="T1" fmla="*/ 3493 h 3494"/>
                <a:gd name="T2" fmla="*/ 0 w 1666"/>
                <a:gd name="T3" fmla="*/ 3493 h 3494"/>
                <a:gd name="T4" fmla="*/ 0 w 1666"/>
                <a:gd name="T5" fmla="*/ 0 h 3494"/>
                <a:gd name="T6" fmla="*/ 1665 w 1666"/>
                <a:gd name="T7" fmla="*/ 0 h 3494"/>
                <a:gd name="T8" fmla="*/ 1665 w 1666"/>
                <a:gd name="T9" fmla="*/ 3493 h 3494"/>
              </a:gdLst>
              <a:ahLst/>
              <a:cxnLst>
                <a:cxn ang="0">
                  <a:pos x="T0" y="T1"/>
                </a:cxn>
                <a:cxn ang="0">
                  <a:pos x="T2" y="T3"/>
                </a:cxn>
                <a:cxn ang="0">
                  <a:pos x="T4" y="T5"/>
                </a:cxn>
                <a:cxn ang="0">
                  <a:pos x="T6" y="T7"/>
                </a:cxn>
                <a:cxn ang="0">
                  <a:pos x="T8" y="T9"/>
                </a:cxn>
              </a:cxnLst>
              <a:rect l="0" t="0" r="r" b="b"/>
              <a:pathLst>
                <a:path w="1666" h="3494">
                  <a:moveTo>
                    <a:pt x="1665" y="3493"/>
                  </a:moveTo>
                  <a:lnTo>
                    <a:pt x="0" y="3493"/>
                  </a:lnTo>
                  <a:lnTo>
                    <a:pt x="0" y="0"/>
                  </a:lnTo>
                  <a:lnTo>
                    <a:pt x="1665" y="0"/>
                  </a:lnTo>
                  <a:lnTo>
                    <a:pt x="1665" y="3493"/>
                  </a:lnTo>
                </a:path>
              </a:pathLst>
            </a:custGeom>
            <a:solidFill>
              <a:schemeClr val="bg1">
                <a:lumMod val="95000"/>
              </a:schemeClr>
            </a:solid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B3B3B3"/>
                </a:solidFill>
                <a:effectLst/>
                <a:uLnTx/>
                <a:uFillTx/>
                <a:latin typeface="Arial"/>
                <a:ea typeface="+mn-ea"/>
                <a:cs typeface="+mn-cs"/>
              </a:endParaRPr>
            </a:p>
          </p:txBody>
        </p:sp>
        <p:sp>
          <p:nvSpPr>
            <p:cNvPr id="89" name="Freeform 89">
              <a:extLst>
                <a:ext uri="{FF2B5EF4-FFF2-40B4-BE49-F238E27FC236}">
                  <a16:creationId xmlns:a16="http://schemas.microsoft.com/office/drawing/2014/main" id="{B78EE4D7-3132-C0FD-CA2F-722169FFF817}"/>
                </a:ext>
              </a:extLst>
            </p:cNvPr>
            <p:cNvSpPr>
              <a:spLocks/>
            </p:cNvSpPr>
            <p:nvPr/>
          </p:nvSpPr>
          <p:spPr bwMode="auto">
            <a:xfrm>
              <a:off x="4439188" y="5270730"/>
              <a:ext cx="4575972" cy="48369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tx2">
                <a:lumMod val="90000"/>
                <a:lumOff val="10000"/>
              </a:schemeClr>
            </a:solidFill>
            <a:ln>
              <a:noFill/>
            </a:ln>
          </p:spPr>
          <p:txBody>
            <a:bodyPr vert="horz" wrap="square" lIns="91416" tIns="45708" rIns="91416" bIns="45708"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7E7E7E"/>
                </a:solidFill>
                <a:effectLst/>
                <a:uLnTx/>
                <a:uFillTx/>
              </a:endParaRPr>
            </a:p>
          </p:txBody>
        </p:sp>
        <p:sp>
          <p:nvSpPr>
            <p:cNvPr id="91" name="TextBox 90">
              <a:extLst>
                <a:ext uri="{FF2B5EF4-FFF2-40B4-BE49-F238E27FC236}">
                  <a16:creationId xmlns:a16="http://schemas.microsoft.com/office/drawing/2014/main" id="{95E50509-32DF-2898-B578-F60EBEBDEB7E}"/>
                </a:ext>
              </a:extLst>
            </p:cNvPr>
            <p:cNvSpPr txBox="1"/>
            <p:nvPr/>
          </p:nvSpPr>
          <p:spPr>
            <a:xfrm>
              <a:off x="4365929" y="5142312"/>
              <a:ext cx="4177747" cy="292388"/>
            </a:xfrm>
            <a:prstGeom prst="rect">
              <a:avLst/>
            </a:prstGeom>
            <a:solidFill>
              <a:schemeClr val="tx2">
                <a:lumMod val="75000"/>
                <a:lumOff val="25000"/>
              </a:schemeClr>
            </a:solid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a:ea typeface="Lato Light" charset="0"/>
                  <a:cs typeface="Lato Light" charset="0"/>
                </a:rPr>
                <a:t>How frequently should the dashboard be updated </a:t>
              </a:r>
              <a:endParaRPr kumimoji="0" lang="en-US" sz="1300" b="1" i="0" u="none" strike="noStrike" kern="0" cap="none" spc="0" normalizeH="0" baseline="0" noProof="0" dirty="0">
                <a:ln>
                  <a:noFill/>
                </a:ln>
                <a:solidFill>
                  <a:srgbClr val="FFFFFF"/>
                </a:solidFill>
                <a:effectLst/>
                <a:uLnTx/>
                <a:uFillTx/>
                <a:latin typeface="Arial"/>
              </a:endParaRPr>
            </a:p>
          </p:txBody>
        </p:sp>
        <p:sp>
          <p:nvSpPr>
            <p:cNvPr id="93" name="TextBox 92">
              <a:extLst>
                <a:ext uri="{FF2B5EF4-FFF2-40B4-BE49-F238E27FC236}">
                  <a16:creationId xmlns:a16="http://schemas.microsoft.com/office/drawing/2014/main" id="{D551BEE6-D4A9-CB6B-BBB4-F710F5B8CEB8}"/>
                </a:ext>
              </a:extLst>
            </p:cNvPr>
            <p:cNvSpPr txBox="1"/>
            <p:nvPr/>
          </p:nvSpPr>
          <p:spPr>
            <a:xfrm>
              <a:off x="4446335" y="5763948"/>
              <a:ext cx="4527819" cy="514693"/>
            </a:xfrm>
            <a:prstGeom prst="rect">
              <a:avLst/>
            </a:prstGeom>
            <a:noFill/>
          </p:spPr>
          <p:txBody>
            <a:bodyPr wrap="square" rtlCol="0">
              <a:spAutoFit/>
            </a:bodyPr>
            <a:lstStyle/>
            <a:p>
              <a:pPr marL="0" marR="0" lvl="0" indent="0" algn="l" defTabSz="685846" rtl="0" eaLnBrk="1" fontAlgn="auto" latinLnBrk="0" hangingPunct="1">
                <a:lnSpc>
                  <a:spcPts val="1665"/>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ea typeface="Lato Light" charset="0"/>
                  <a:cs typeface="Lato Light" charset="0"/>
                </a:rPr>
                <a:t>Monthly, to enable state’s track their implementation progress and course correct where applicable  </a:t>
              </a:r>
            </a:p>
          </p:txBody>
        </p:sp>
      </p:grpSp>
    </p:spTree>
    <p:extLst>
      <p:ext uri="{BB962C8B-B14F-4D97-AF65-F5344CB8AC3E}">
        <p14:creationId xmlns:p14="http://schemas.microsoft.com/office/powerpoint/2010/main" val="88660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C97D52-E55A-FCDB-0202-44964342DCED}"/>
              </a:ext>
            </a:extLst>
          </p:cNvPr>
          <p:cNvGraphicFramePr>
            <a:graphicFrameLocks noChangeAspect="1"/>
          </p:cNvGraphicFramePr>
          <p:nvPr>
            <p:custDataLst>
              <p:tags r:id="rId1"/>
            </p:custDataLst>
            <p:extLst>
              <p:ext uri="{D42A27DB-BD31-4B8C-83A1-F6EECF244321}">
                <p14:modId xmlns:p14="http://schemas.microsoft.com/office/powerpoint/2010/main" val="2730198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42C97D52-E55A-FCDB-0202-44964342DC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D672CE0-F59E-9183-09D4-F1F090669400}"/>
              </a:ext>
            </a:extLst>
          </p:cNvPr>
          <p:cNvSpPr/>
          <p:nvPr/>
        </p:nvSpPr>
        <p:spPr bwMode="auto">
          <a:xfrm>
            <a:off x="-1" y="3472406"/>
            <a:ext cx="9090961" cy="3104908"/>
          </a:xfrm>
          <a:prstGeom prst="rect">
            <a:avLst/>
          </a:prstGeom>
          <a:gradFill>
            <a:gsLst>
              <a:gs pos="0">
                <a:schemeClr val="bg1"/>
              </a:gs>
              <a:gs pos="100000">
                <a:schemeClr val="bg1">
                  <a:lumMod val="85000"/>
                </a:schemeClr>
              </a:gs>
            </a:gsLst>
            <a:lin ang="10800000" scaled="0"/>
          </a:gra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x-non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DA435AE7-CC2B-11F6-A5AF-F931127E4B9E}"/>
              </a:ext>
            </a:extLst>
          </p:cNvPr>
          <p:cNvSpPr txBox="1"/>
          <p:nvPr/>
        </p:nvSpPr>
        <p:spPr>
          <a:xfrm>
            <a:off x="76199" y="6694749"/>
            <a:ext cx="4414670"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Solina team analysis, https://en.wikipedia.org/wiki/List_of_state_governors_of_Nigeria</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45" name="Straight Connector 1444">
            <a:extLst>
              <a:ext uri="{FF2B5EF4-FFF2-40B4-BE49-F238E27FC236}">
                <a16:creationId xmlns:a16="http://schemas.microsoft.com/office/drawing/2014/main" id="{9831530B-93BD-33DE-7C90-43D09F8EFD20}"/>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094" name="Title 1">
            <a:extLst>
              <a:ext uri="{FF2B5EF4-FFF2-40B4-BE49-F238E27FC236}">
                <a16:creationId xmlns:a16="http://schemas.microsoft.com/office/drawing/2014/main" id="{52A6D13E-68B4-3053-7761-F85E8EA075A7}"/>
              </a:ext>
            </a:extLst>
          </p:cNvPr>
          <p:cNvSpPr>
            <a:spLocks noGrp="1"/>
          </p:cNvSpPr>
          <p:nvPr>
            <p:ph type="title"/>
          </p:nvPr>
        </p:nvSpPr>
        <p:spPr>
          <a:xfrm>
            <a:off x="76199" y="267804"/>
            <a:ext cx="9052560"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85" algn="l"/>
              </a:tabLst>
            </a:pPr>
            <a:r>
              <a:rPr lang="it-IT" sz="1800" kern="1200" dirty="0">
                <a:solidFill>
                  <a:srgbClr val="204024">
                    <a:lumMod val="90000"/>
                    <a:lumOff val="10000"/>
                  </a:srgbClr>
                </a:solidFill>
                <a:latin typeface="Arial" panose="020B0604020202020204" pitchFamily="34" charset="0"/>
                <a:cs typeface="Arial" panose="020B0604020202020204" pitchFamily="34" charset="0"/>
              </a:rPr>
              <a:t>Anambra, Edo, Ekiti, Gombe, Kogi, and Zamfara state were selected for the implementation support</a:t>
            </a:r>
          </a:p>
        </p:txBody>
      </p:sp>
      <p:pic>
        <p:nvPicPr>
          <p:cNvPr id="85" name="Graphic 84" descr="Checkmark with solid fill">
            <a:extLst>
              <a:ext uri="{FF2B5EF4-FFF2-40B4-BE49-F238E27FC236}">
                <a16:creationId xmlns:a16="http://schemas.microsoft.com/office/drawing/2014/main" id="{105BA6CF-FDE2-008F-DC14-57BC9A8DDC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2803" y="-1419284"/>
            <a:ext cx="252000" cy="252000"/>
          </a:xfrm>
          <a:prstGeom prst="rect">
            <a:avLst/>
          </a:prstGeom>
        </p:spPr>
      </p:pic>
      <p:sp>
        <p:nvSpPr>
          <p:cNvPr id="12" name="TextBox 11">
            <a:extLst>
              <a:ext uri="{FF2B5EF4-FFF2-40B4-BE49-F238E27FC236}">
                <a16:creationId xmlns:a16="http://schemas.microsoft.com/office/drawing/2014/main" id="{92CC10E6-C864-76A9-C4E4-19EE7908ADBE}"/>
              </a:ext>
            </a:extLst>
          </p:cNvPr>
          <p:cNvSpPr txBox="1"/>
          <p:nvPr/>
        </p:nvSpPr>
        <p:spPr>
          <a:xfrm>
            <a:off x="5087047" y="1433988"/>
            <a:ext cx="614963" cy="13542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a:defRPr sz="4000">
                <a:solidFill>
                  <a:srgbClr val="3C6255"/>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75BA7E"/>
                </a:solidFill>
                <a:effectLst/>
                <a:uLnTx/>
                <a:uFillTx/>
                <a:latin typeface="Impact" panose="020B0806030902050204" pitchFamily="34" charset="0"/>
                <a:ea typeface="+mn-ea"/>
                <a:cs typeface="+mn-cs"/>
              </a:rPr>
              <a:t>6</a:t>
            </a:r>
          </a:p>
        </p:txBody>
      </p:sp>
      <p:sp>
        <p:nvSpPr>
          <p:cNvPr id="14" name="TextBox 13">
            <a:extLst>
              <a:ext uri="{FF2B5EF4-FFF2-40B4-BE49-F238E27FC236}">
                <a16:creationId xmlns:a16="http://schemas.microsoft.com/office/drawing/2014/main" id="{00CA1AB1-D4E0-D1C2-AEB2-EB1E9D788678}"/>
              </a:ext>
            </a:extLst>
          </p:cNvPr>
          <p:cNvSpPr txBox="1"/>
          <p:nvPr/>
        </p:nvSpPr>
        <p:spPr>
          <a:xfrm>
            <a:off x="5772329" y="1787931"/>
            <a:ext cx="3250019"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8064"/>
                </a:solidFill>
                <a:effectLst/>
                <a:uLnTx/>
                <a:uFillTx/>
                <a:latin typeface="Arial"/>
                <a:ea typeface="+mn-ea"/>
                <a:cs typeface="+mn-cs"/>
              </a:rPr>
              <a:t>States will be supported to implement their team effectiveness improvement plans</a:t>
            </a:r>
          </a:p>
        </p:txBody>
      </p:sp>
      <p:cxnSp>
        <p:nvCxnSpPr>
          <p:cNvPr id="17" name="Straight Connector 16">
            <a:extLst>
              <a:ext uri="{FF2B5EF4-FFF2-40B4-BE49-F238E27FC236}">
                <a16:creationId xmlns:a16="http://schemas.microsoft.com/office/drawing/2014/main" id="{7BB79205-09C9-49C7-BDD8-D10C0D77CEC0}"/>
              </a:ext>
            </a:extLst>
          </p:cNvPr>
          <p:cNvCxnSpPr/>
          <p:nvPr/>
        </p:nvCxnSpPr>
        <p:spPr>
          <a:xfrm>
            <a:off x="0" y="838200"/>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A19D9F8-84AC-EC15-9FAB-A08A68CBF0DB}"/>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STATES’ SELECTION</a:t>
            </a:r>
          </a:p>
        </p:txBody>
      </p:sp>
      <p:cxnSp>
        <p:nvCxnSpPr>
          <p:cNvPr id="20" name="Straight Connector 19">
            <a:extLst>
              <a:ext uri="{FF2B5EF4-FFF2-40B4-BE49-F238E27FC236}">
                <a16:creationId xmlns:a16="http://schemas.microsoft.com/office/drawing/2014/main" id="{571395EC-1BBA-5D78-77FB-550A3DFDD82B}"/>
              </a:ext>
            </a:extLst>
          </p:cNvPr>
          <p:cNvCxnSpPr/>
          <p:nvPr/>
        </p:nvCxnSpPr>
        <p:spPr>
          <a:xfrm>
            <a:off x="4102225" y="3199123"/>
            <a:ext cx="5080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0F7E68-6090-8B78-5FEB-99A9E19D39BF}"/>
              </a:ext>
            </a:extLst>
          </p:cNvPr>
          <p:cNvSpPr txBox="1"/>
          <p:nvPr/>
        </p:nvSpPr>
        <p:spPr>
          <a:xfrm>
            <a:off x="4298921" y="3004223"/>
            <a:ext cx="5080480" cy="215444"/>
          </a:xfrm>
          <a:prstGeom prst="rect">
            <a:avLst/>
          </a:prstGeom>
          <a:noFill/>
        </p:spPr>
        <p:txBody>
          <a:bodyPr wrap="square" lIns="0" tIns="0" rIns="0" bIns="0" rtlCol="0">
            <a:spAutoFit/>
          </a:bodyPr>
          <a:lstStyle/>
          <a:p>
            <a:pPr marL="0" marR="0" lvl="0" indent="0" algn="l" defTabSz="913432" rtl="0" eaLnBrk="1" fontAlgn="base"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States were selected using a 3-step analysis approach</a:t>
            </a:r>
            <a:endParaRPr kumimoji="0" lang="x-none"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99BC30D8-119A-E78F-25D0-6309A833D198}"/>
              </a:ext>
            </a:extLst>
          </p:cNvPr>
          <p:cNvGrpSpPr/>
          <p:nvPr/>
        </p:nvGrpSpPr>
        <p:grpSpPr>
          <a:xfrm>
            <a:off x="53039" y="883741"/>
            <a:ext cx="4845127" cy="4392603"/>
            <a:chOff x="50429" y="1219200"/>
            <a:chExt cx="5880559" cy="4843802"/>
          </a:xfrm>
          <a:solidFill>
            <a:schemeClr val="bg1">
              <a:lumMod val="65000"/>
            </a:schemeClr>
          </a:solidFill>
        </p:grpSpPr>
        <p:sp>
          <p:nvSpPr>
            <p:cNvPr id="1052" name="Freeform 8">
              <a:extLst>
                <a:ext uri="{FF2B5EF4-FFF2-40B4-BE49-F238E27FC236}">
                  <a16:creationId xmlns:a16="http://schemas.microsoft.com/office/drawing/2014/main" id="{E179C1C4-2628-6A41-548B-27BF1FB3E86F}"/>
                </a:ext>
              </a:extLst>
            </p:cNvPr>
            <p:cNvSpPr>
              <a:spLocks/>
            </p:cNvSpPr>
            <p:nvPr/>
          </p:nvSpPr>
          <p:spPr bwMode="auto">
            <a:xfrm>
              <a:off x="4444950" y="1302768"/>
              <a:ext cx="1486038" cy="1838478"/>
            </a:xfrm>
            <a:custGeom>
              <a:avLst/>
              <a:gdLst/>
              <a:ahLst/>
              <a:cxnLst>
                <a:cxn ang="0">
                  <a:pos x="872" y="449"/>
                </a:cxn>
                <a:cxn ang="0">
                  <a:pos x="852" y="431"/>
                </a:cxn>
                <a:cxn ang="0">
                  <a:pos x="844" y="419"/>
                </a:cxn>
                <a:cxn ang="0">
                  <a:pos x="834" y="403"/>
                </a:cxn>
                <a:cxn ang="0">
                  <a:pos x="744" y="389"/>
                </a:cxn>
                <a:cxn ang="0">
                  <a:pos x="744" y="365"/>
                </a:cxn>
                <a:cxn ang="0">
                  <a:pos x="496" y="1"/>
                </a:cxn>
                <a:cxn ang="0">
                  <a:pos x="475" y="25"/>
                </a:cxn>
                <a:cxn ang="0">
                  <a:pos x="474" y="35"/>
                </a:cxn>
                <a:cxn ang="0">
                  <a:pos x="467" y="41"/>
                </a:cxn>
                <a:cxn ang="0">
                  <a:pos x="443" y="56"/>
                </a:cxn>
                <a:cxn ang="0">
                  <a:pos x="440" y="49"/>
                </a:cxn>
                <a:cxn ang="0">
                  <a:pos x="425" y="54"/>
                </a:cxn>
                <a:cxn ang="0">
                  <a:pos x="407" y="51"/>
                </a:cxn>
                <a:cxn ang="0">
                  <a:pos x="361" y="69"/>
                </a:cxn>
                <a:cxn ang="0">
                  <a:pos x="357" y="70"/>
                </a:cxn>
                <a:cxn ang="0">
                  <a:pos x="348" y="87"/>
                </a:cxn>
                <a:cxn ang="0">
                  <a:pos x="344" y="90"/>
                </a:cxn>
                <a:cxn ang="0">
                  <a:pos x="342" y="99"/>
                </a:cxn>
                <a:cxn ang="0">
                  <a:pos x="334" y="96"/>
                </a:cxn>
                <a:cxn ang="0">
                  <a:pos x="318" y="115"/>
                </a:cxn>
                <a:cxn ang="0">
                  <a:pos x="299" y="125"/>
                </a:cxn>
                <a:cxn ang="0">
                  <a:pos x="289" y="125"/>
                </a:cxn>
                <a:cxn ang="0">
                  <a:pos x="281" y="128"/>
                </a:cxn>
                <a:cxn ang="0">
                  <a:pos x="268" y="154"/>
                </a:cxn>
                <a:cxn ang="0">
                  <a:pos x="254" y="168"/>
                </a:cxn>
                <a:cxn ang="0">
                  <a:pos x="240" y="190"/>
                </a:cxn>
                <a:cxn ang="0">
                  <a:pos x="213" y="242"/>
                </a:cxn>
                <a:cxn ang="0">
                  <a:pos x="242" y="323"/>
                </a:cxn>
                <a:cxn ang="0">
                  <a:pos x="196" y="542"/>
                </a:cxn>
                <a:cxn ang="0">
                  <a:pos x="193" y="602"/>
                </a:cxn>
                <a:cxn ang="0">
                  <a:pos x="191" y="673"/>
                </a:cxn>
                <a:cxn ang="0">
                  <a:pos x="164" y="762"/>
                </a:cxn>
                <a:cxn ang="0">
                  <a:pos x="47" y="860"/>
                </a:cxn>
                <a:cxn ang="0">
                  <a:pos x="19" y="914"/>
                </a:cxn>
                <a:cxn ang="0">
                  <a:pos x="15" y="1011"/>
                </a:cxn>
                <a:cxn ang="0">
                  <a:pos x="91" y="1075"/>
                </a:cxn>
                <a:cxn ang="0">
                  <a:pos x="244" y="994"/>
                </a:cxn>
                <a:cxn ang="0">
                  <a:pos x="308" y="957"/>
                </a:cxn>
                <a:cxn ang="0">
                  <a:pos x="402" y="921"/>
                </a:cxn>
                <a:cxn ang="0">
                  <a:pos x="490" y="951"/>
                </a:cxn>
                <a:cxn ang="0">
                  <a:pos x="523" y="815"/>
                </a:cxn>
                <a:cxn ang="0">
                  <a:pos x="559" y="822"/>
                </a:cxn>
                <a:cxn ang="0">
                  <a:pos x="620" y="791"/>
                </a:cxn>
                <a:cxn ang="0">
                  <a:pos x="648" y="759"/>
                </a:cxn>
                <a:cxn ang="0">
                  <a:pos x="695" y="715"/>
                </a:cxn>
                <a:cxn ang="0">
                  <a:pos x="746" y="723"/>
                </a:cxn>
                <a:cxn ang="0">
                  <a:pos x="773" y="707"/>
                </a:cxn>
                <a:cxn ang="0">
                  <a:pos x="839" y="662"/>
                </a:cxn>
                <a:cxn ang="0">
                  <a:pos x="872" y="637"/>
                </a:cxn>
                <a:cxn ang="0">
                  <a:pos x="871" y="606"/>
                </a:cxn>
                <a:cxn ang="0">
                  <a:pos x="855" y="594"/>
                </a:cxn>
                <a:cxn ang="0">
                  <a:pos x="863" y="571"/>
                </a:cxn>
                <a:cxn ang="0">
                  <a:pos x="875" y="515"/>
                </a:cxn>
                <a:cxn ang="0">
                  <a:pos x="873" y="487"/>
                </a:cxn>
                <a:cxn ang="0">
                  <a:pos x="888" y="453"/>
                </a:cxn>
              </a:cxnLst>
              <a:rect l="0" t="0" r="r" b="b"/>
              <a:pathLst>
                <a:path w="888" h="1078">
                  <a:moveTo>
                    <a:pt x="887" y="450"/>
                  </a:moveTo>
                  <a:lnTo>
                    <a:pt x="886" y="447"/>
                  </a:lnTo>
                  <a:lnTo>
                    <a:pt x="880" y="446"/>
                  </a:lnTo>
                  <a:lnTo>
                    <a:pt x="876" y="448"/>
                  </a:lnTo>
                  <a:lnTo>
                    <a:pt x="872" y="449"/>
                  </a:lnTo>
                  <a:lnTo>
                    <a:pt x="871" y="448"/>
                  </a:lnTo>
                  <a:lnTo>
                    <a:pt x="869" y="442"/>
                  </a:lnTo>
                  <a:lnTo>
                    <a:pt x="864" y="438"/>
                  </a:lnTo>
                  <a:lnTo>
                    <a:pt x="858" y="435"/>
                  </a:lnTo>
                  <a:lnTo>
                    <a:pt x="852" y="431"/>
                  </a:lnTo>
                  <a:lnTo>
                    <a:pt x="855" y="429"/>
                  </a:lnTo>
                  <a:lnTo>
                    <a:pt x="856" y="429"/>
                  </a:lnTo>
                  <a:lnTo>
                    <a:pt x="856" y="427"/>
                  </a:lnTo>
                  <a:lnTo>
                    <a:pt x="853" y="425"/>
                  </a:lnTo>
                  <a:lnTo>
                    <a:pt x="844" y="419"/>
                  </a:lnTo>
                  <a:lnTo>
                    <a:pt x="842" y="417"/>
                  </a:lnTo>
                  <a:lnTo>
                    <a:pt x="842" y="414"/>
                  </a:lnTo>
                  <a:lnTo>
                    <a:pt x="843" y="410"/>
                  </a:lnTo>
                  <a:lnTo>
                    <a:pt x="842" y="407"/>
                  </a:lnTo>
                  <a:lnTo>
                    <a:pt x="834" y="403"/>
                  </a:lnTo>
                  <a:lnTo>
                    <a:pt x="815" y="398"/>
                  </a:lnTo>
                  <a:lnTo>
                    <a:pt x="755" y="397"/>
                  </a:lnTo>
                  <a:lnTo>
                    <a:pt x="751" y="396"/>
                  </a:lnTo>
                  <a:lnTo>
                    <a:pt x="747" y="393"/>
                  </a:lnTo>
                  <a:lnTo>
                    <a:pt x="744" y="389"/>
                  </a:lnTo>
                  <a:lnTo>
                    <a:pt x="744" y="385"/>
                  </a:lnTo>
                  <a:lnTo>
                    <a:pt x="746" y="377"/>
                  </a:lnTo>
                  <a:lnTo>
                    <a:pt x="746" y="371"/>
                  </a:lnTo>
                  <a:lnTo>
                    <a:pt x="744" y="366"/>
                  </a:lnTo>
                  <a:lnTo>
                    <a:pt x="744" y="365"/>
                  </a:lnTo>
                  <a:lnTo>
                    <a:pt x="743" y="342"/>
                  </a:lnTo>
                  <a:lnTo>
                    <a:pt x="710" y="187"/>
                  </a:lnTo>
                  <a:lnTo>
                    <a:pt x="577" y="3"/>
                  </a:lnTo>
                  <a:lnTo>
                    <a:pt x="504" y="0"/>
                  </a:lnTo>
                  <a:lnTo>
                    <a:pt x="496" y="1"/>
                  </a:lnTo>
                  <a:lnTo>
                    <a:pt x="493" y="3"/>
                  </a:lnTo>
                  <a:lnTo>
                    <a:pt x="493" y="8"/>
                  </a:lnTo>
                  <a:lnTo>
                    <a:pt x="488" y="12"/>
                  </a:lnTo>
                  <a:lnTo>
                    <a:pt x="477" y="22"/>
                  </a:lnTo>
                  <a:lnTo>
                    <a:pt x="475" y="25"/>
                  </a:lnTo>
                  <a:lnTo>
                    <a:pt x="473" y="28"/>
                  </a:lnTo>
                  <a:lnTo>
                    <a:pt x="473" y="29"/>
                  </a:lnTo>
                  <a:lnTo>
                    <a:pt x="475" y="31"/>
                  </a:lnTo>
                  <a:lnTo>
                    <a:pt x="475" y="33"/>
                  </a:lnTo>
                  <a:lnTo>
                    <a:pt x="474" y="35"/>
                  </a:lnTo>
                  <a:lnTo>
                    <a:pt x="472" y="36"/>
                  </a:lnTo>
                  <a:lnTo>
                    <a:pt x="470" y="35"/>
                  </a:lnTo>
                  <a:lnTo>
                    <a:pt x="469" y="36"/>
                  </a:lnTo>
                  <a:lnTo>
                    <a:pt x="466" y="40"/>
                  </a:lnTo>
                  <a:lnTo>
                    <a:pt x="467" y="41"/>
                  </a:lnTo>
                  <a:lnTo>
                    <a:pt x="471" y="42"/>
                  </a:lnTo>
                  <a:lnTo>
                    <a:pt x="466" y="49"/>
                  </a:lnTo>
                  <a:lnTo>
                    <a:pt x="459" y="51"/>
                  </a:lnTo>
                  <a:lnTo>
                    <a:pt x="451" y="53"/>
                  </a:lnTo>
                  <a:lnTo>
                    <a:pt x="443" y="56"/>
                  </a:lnTo>
                  <a:lnTo>
                    <a:pt x="444" y="54"/>
                  </a:lnTo>
                  <a:lnTo>
                    <a:pt x="444" y="51"/>
                  </a:lnTo>
                  <a:lnTo>
                    <a:pt x="444" y="48"/>
                  </a:lnTo>
                  <a:lnTo>
                    <a:pt x="441" y="48"/>
                  </a:lnTo>
                  <a:lnTo>
                    <a:pt x="440" y="49"/>
                  </a:lnTo>
                  <a:lnTo>
                    <a:pt x="437" y="54"/>
                  </a:lnTo>
                  <a:lnTo>
                    <a:pt x="435" y="53"/>
                  </a:lnTo>
                  <a:lnTo>
                    <a:pt x="435" y="52"/>
                  </a:lnTo>
                  <a:lnTo>
                    <a:pt x="430" y="54"/>
                  </a:lnTo>
                  <a:lnTo>
                    <a:pt x="425" y="54"/>
                  </a:lnTo>
                  <a:lnTo>
                    <a:pt x="421" y="52"/>
                  </a:lnTo>
                  <a:lnTo>
                    <a:pt x="423" y="50"/>
                  </a:lnTo>
                  <a:lnTo>
                    <a:pt x="423" y="48"/>
                  </a:lnTo>
                  <a:lnTo>
                    <a:pt x="415" y="48"/>
                  </a:lnTo>
                  <a:lnTo>
                    <a:pt x="407" y="51"/>
                  </a:lnTo>
                  <a:lnTo>
                    <a:pt x="381" y="64"/>
                  </a:lnTo>
                  <a:lnTo>
                    <a:pt x="373" y="66"/>
                  </a:lnTo>
                  <a:lnTo>
                    <a:pt x="365" y="64"/>
                  </a:lnTo>
                  <a:lnTo>
                    <a:pt x="364" y="69"/>
                  </a:lnTo>
                  <a:lnTo>
                    <a:pt x="361" y="69"/>
                  </a:lnTo>
                  <a:lnTo>
                    <a:pt x="357" y="67"/>
                  </a:lnTo>
                  <a:lnTo>
                    <a:pt x="352" y="66"/>
                  </a:lnTo>
                  <a:lnTo>
                    <a:pt x="352" y="68"/>
                  </a:lnTo>
                  <a:lnTo>
                    <a:pt x="355" y="69"/>
                  </a:lnTo>
                  <a:lnTo>
                    <a:pt x="357" y="70"/>
                  </a:lnTo>
                  <a:lnTo>
                    <a:pt x="359" y="72"/>
                  </a:lnTo>
                  <a:lnTo>
                    <a:pt x="361" y="74"/>
                  </a:lnTo>
                  <a:lnTo>
                    <a:pt x="357" y="77"/>
                  </a:lnTo>
                  <a:lnTo>
                    <a:pt x="349" y="86"/>
                  </a:lnTo>
                  <a:lnTo>
                    <a:pt x="348" y="87"/>
                  </a:lnTo>
                  <a:lnTo>
                    <a:pt x="349" y="89"/>
                  </a:lnTo>
                  <a:lnTo>
                    <a:pt x="349" y="90"/>
                  </a:lnTo>
                  <a:lnTo>
                    <a:pt x="348" y="90"/>
                  </a:lnTo>
                  <a:lnTo>
                    <a:pt x="345" y="90"/>
                  </a:lnTo>
                  <a:lnTo>
                    <a:pt x="344" y="90"/>
                  </a:lnTo>
                  <a:lnTo>
                    <a:pt x="343" y="91"/>
                  </a:lnTo>
                  <a:lnTo>
                    <a:pt x="339" y="92"/>
                  </a:lnTo>
                  <a:lnTo>
                    <a:pt x="338" y="93"/>
                  </a:lnTo>
                  <a:lnTo>
                    <a:pt x="340" y="97"/>
                  </a:lnTo>
                  <a:lnTo>
                    <a:pt x="342" y="99"/>
                  </a:lnTo>
                  <a:lnTo>
                    <a:pt x="342" y="100"/>
                  </a:lnTo>
                  <a:lnTo>
                    <a:pt x="338" y="100"/>
                  </a:lnTo>
                  <a:lnTo>
                    <a:pt x="337" y="99"/>
                  </a:lnTo>
                  <a:lnTo>
                    <a:pt x="335" y="97"/>
                  </a:lnTo>
                  <a:lnTo>
                    <a:pt x="334" y="96"/>
                  </a:lnTo>
                  <a:lnTo>
                    <a:pt x="333" y="97"/>
                  </a:lnTo>
                  <a:lnTo>
                    <a:pt x="332" y="97"/>
                  </a:lnTo>
                  <a:lnTo>
                    <a:pt x="330" y="102"/>
                  </a:lnTo>
                  <a:lnTo>
                    <a:pt x="323" y="111"/>
                  </a:lnTo>
                  <a:lnTo>
                    <a:pt x="318" y="115"/>
                  </a:lnTo>
                  <a:lnTo>
                    <a:pt x="311" y="116"/>
                  </a:lnTo>
                  <a:lnTo>
                    <a:pt x="308" y="118"/>
                  </a:lnTo>
                  <a:lnTo>
                    <a:pt x="306" y="125"/>
                  </a:lnTo>
                  <a:lnTo>
                    <a:pt x="303" y="126"/>
                  </a:lnTo>
                  <a:lnTo>
                    <a:pt x="299" y="125"/>
                  </a:lnTo>
                  <a:lnTo>
                    <a:pt x="296" y="123"/>
                  </a:lnTo>
                  <a:lnTo>
                    <a:pt x="293" y="121"/>
                  </a:lnTo>
                  <a:lnTo>
                    <a:pt x="290" y="118"/>
                  </a:lnTo>
                  <a:lnTo>
                    <a:pt x="290" y="123"/>
                  </a:lnTo>
                  <a:lnTo>
                    <a:pt x="289" y="125"/>
                  </a:lnTo>
                  <a:lnTo>
                    <a:pt x="287" y="127"/>
                  </a:lnTo>
                  <a:lnTo>
                    <a:pt x="285" y="128"/>
                  </a:lnTo>
                  <a:lnTo>
                    <a:pt x="283" y="129"/>
                  </a:lnTo>
                  <a:lnTo>
                    <a:pt x="282" y="127"/>
                  </a:lnTo>
                  <a:lnTo>
                    <a:pt x="281" y="128"/>
                  </a:lnTo>
                  <a:lnTo>
                    <a:pt x="270" y="138"/>
                  </a:lnTo>
                  <a:lnTo>
                    <a:pt x="269" y="143"/>
                  </a:lnTo>
                  <a:lnTo>
                    <a:pt x="265" y="148"/>
                  </a:lnTo>
                  <a:lnTo>
                    <a:pt x="263" y="153"/>
                  </a:lnTo>
                  <a:lnTo>
                    <a:pt x="268" y="154"/>
                  </a:lnTo>
                  <a:lnTo>
                    <a:pt x="266" y="161"/>
                  </a:lnTo>
                  <a:lnTo>
                    <a:pt x="264" y="164"/>
                  </a:lnTo>
                  <a:lnTo>
                    <a:pt x="262" y="167"/>
                  </a:lnTo>
                  <a:lnTo>
                    <a:pt x="260" y="167"/>
                  </a:lnTo>
                  <a:lnTo>
                    <a:pt x="254" y="168"/>
                  </a:lnTo>
                  <a:lnTo>
                    <a:pt x="253" y="170"/>
                  </a:lnTo>
                  <a:lnTo>
                    <a:pt x="251" y="185"/>
                  </a:lnTo>
                  <a:lnTo>
                    <a:pt x="249" y="189"/>
                  </a:lnTo>
                  <a:lnTo>
                    <a:pt x="245" y="191"/>
                  </a:lnTo>
                  <a:lnTo>
                    <a:pt x="240" y="190"/>
                  </a:lnTo>
                  <a:lnTo>
                    <a:pt x="235" y="188"/>
                  </a:lnTo>
                  <a:lnTo>
                    <a:pt x="228" y="187"/>
                  </a:lnTo>
                  <a:lnTo>
                    <a:pt x="220" y="186"/>
                  </a:lnTo>
                  <a:lnTo>
                    <a:pt x="220" y="187"/>
                  </a:lnTo>
                  <a:lnTo>
                    <a:pt x="213" y="242"/>
                  </a:lnTo>
                  <a:lnTo>
                    <a:pt x="218" y="261"/>
                  </a:lnTo>
                  <a:lnTo>
                    <a:pt x="231" y="275"/>
                  </a:lnTo>
                  <a:lnTo>
                    <a:pt x="247" y="287"/>
                  </a:lnTo>
                  <a:lnTo>
                    <a:pt x="249" y="305"/>
                  </a:lnTo>
                  <a:lnTo>
                    <a:pt x="242" y="323"/>
                  </a:lnTo>
                  <a:lnTo>
                    <a:pt x="229" y="340"/>
                  </a:lnTo>
                  <a:lnTo>
                    <a:pt x="197" y="370"/>
                  </a:lnTo>
                  <a:lnTo>
                    <a:pt x="203" y="414"/>
                  </a:lnTo>
                  <a:lnTo>
                    <a:pt x="189" y="513"/>
                  </a:lnTo>
                  <a:lnTo>
                    <a:pt x="196" y="542"/>
                  </a:lnTo>
                  <a:lnTo>
                    <a:pt x="195" y="555"/>
                  </a:lnTo>
                  <a:lnTo>
                    <a:pt x="177" y="589"/>
                  </a:lnTo>
                  <a:lnTo>
                    <a:pt x="175" y="601"/>
                  </a:lnTo>
                  <a:lnTo>
                    <a:pt x="183" y="603"/>
                  </a:lnTo>
                  <a:lnTo>
                    <a:pt x="193" y="602"/>
                  </a:lnTo>
                  <a:lnTo>
                    <a:pt x="205" y="606"/>
                  </a:lnTo>
                  <a:lnTo>
                    <a:pt x="214" y="615"/>
                  </a:lnTo>
                  <a:lnTo>
                    <a:pt x="219" y="626"/>
                  </a:lnTo>
                  <a:lnTo>
                    <a:pt x="220" y="637"/>
                  </a:lnTo>
                  <a:lnTo>
                    <a:pt x="191" y="673"/>
                  </a:lnTo>
                  <a:lnTo>
                    <a:pt x="179" y="694"/>
                  </a:lnTo>
                  <a:lnTo>
                    <a:pt x="171" y="703"/>
                  </a:lnTo>
                  <a:lnTo>
                    <a:pt x="164" y="712"/>
                  </a:lnTo>
                  <a:lnTo>
                    <a:pt x="163" y="737"/>
                  </a:lnTo>
                  <a:lnTo>
                    <a:pt x="164" y="762"/>
                  </a:lnTo>
                  <a:lnTo>
                    <a:pt x="155" y="782"/>
                  </a:lnTo>
                  <a:lnTo>
                    <a:pt x="137" y="795"/>
                  </a:lnTo>
                  <a:lnTo>
                    <a:pt x="68" y="818"/>
                  </a:lnTo>
                  <a:lnTo>
                    <a:pt x="51" y="836"/>
                  </a:lnTo>
                  <a:lnTo>
                    <a:pt x="47" y="860"/>
                  </a:lnTo>
                  <a:lnTo>
                    <a:pt x="49" y="884"/>
                  </a:lnTo>
                  <a:lnTo>
                    <a:pt x="46" y="895"/>
                  </a:lnTo>
                  <a:lnTo>
                    <a:pt x="39" y="904"/>
                  </a:lnTo>
                  <a:lnTo>
                    <a:pt x="30" y="911"/>
                  </a:lnTo>
                  <a:lnTo>
                    <a:pt x="19" y="914"/>
                  </a:lnTo>
                  <a:lnTo>
                    <a:pt x="22" y="939"/>
                  </a:lnTo>
                  <a:lnTo>
                    <a:pt x="1" y="974"/>
                  </a:lnTo>
                  <a:lnTo>
                    <a:pt x="0" y="987"/>
                  </a:lnTo>
                  <a:lnTo>
                    <a:pt x="6" y="1000"/>
                  </a:lnTo>
                  <a:lnTo>
                    <a:pt x="15" y="1011"/>
                  </a:lnTo>
                  <a:lnTo>
                    <a:pt x="26" y="1018"/>
                  </a:lnTo>
                  <a:lnTo>
                    <a:pt x="39" y="1023"/>
                  </a:lnTo>
                  <a:lnTo>
                    <a:pt x="50" y="1030"/>
                  </a:lnTo>
                  <a:lnTo>
                    <a:pt x="69" y="1062"/>
                  </a:lnTo>
                  <a:lnTo>
                    <a:pt x="91" y="1075"/>
                  </a:lnTo>
                  <a:lnTo>
                    <a:pt x="138" y="1078"/>
                  </a:lnTo>
                  <a:lnTo>
                    <a:pt x="175" y="1052"/>
                  </a:lnTo>
                  <a:lnTo>
                    <a:pt x="205" y="1013"/>
                  </a:lnTo>
                  <a:lnTo>
                    <a:pt x="222" y="999"/>
                  </a:lnTo>
                  <a:lnTo>
                    <a:pt x="244" y="994"/>
                  </a:lnTo>
                  <a:lnTo>
                    <a:pt x="266" y="992"/>
                  </a:lnTo>
                  <a:lnTo>
                    <a:pt x="288" y="982"/>
                  </a:lnTo>
                  <a:lnTo>
                    <a:pt x="296" y="973"/>
                  </a:lnTo>
                  <a:lnTo>
                    <a:pt x="301" y="963"/>
                  </a:lnTo>
                  <a:lnTo>
                    <a:pt x="308" y="957"/>
                  </a:lnTo>
                  <a:lnTo>
                    <a:pt x="319" y="957"/>
                  </a:lnTo>
                  <a:lnTo>
                    <a:pt x="336" y="941"/>
                  </a:lnTo>
                  <a:lnTo>
                    <a:pt x="352" y="923"/>
                  </a:lnTo>
                  <a:lnTo>
                    <a:pt x="376" y="918"/>
                  </a:lnTo>
                  <a:lnTo>
                    <a:pt x="402" y="921"/>
                  </a:lnTo>
                  <a:lnTo>
                    <a:pt x="422" y="929"/>
                  </a:lnTo>
                  <a:lnTo>
                    <a:pt x="438" y="944"/>
                  </a:lnTo>
                  <a:lnTo>
                    <a:pt x="455" y="955"/>
                  </a:lnTo>
                  <a:lnTo>
                    <a:pt x="475" y="959"/>
                  </a:lnTo>
                  <a:lnTo>
                    <a:pt x="490" y="951"/>
                  </a:lnTo>
                  <a:lnTo>
                    <a:pt x="500" y="912"/>
                  </a:lnTo>
                  <a:lnTo>
                    <a:pt x="516" y="872"/>
                  </a:lnTo>
                  <a:lnTo>
                    <a:pt x="520" y="852"/>
                  </a:lnTo>
                  <a:lnTo>
                    <a:pt x="520" y="832"/>
                  </a:lnTo>
                  <a:lnTo>
                    <a:pt x="523" y="815"/>
                  </a:lnTo>
                  <a:lnTo>
                    <a:pt x="533" y="814"/>
                  </a:lnTo>
                  <a:lnTo>
                    <a:pt x="537" y="814"/>
                  </a:lnTo>
                  <a:lnTo>
                    <a:pt x="540" y="817"/>
                  </a:lnTo>
                  <a:lnTo>
                    <a:pt x="550" y="820"/>
                  </a:lnTo>
                  <a:lnTo>
                    <a:pt x="559" y="822"/>
                  </a:lnTo>
                  <a:lnTo>
                    <a:pt x="602" y="812"/>
                  </a:lnTo>
                  <a:lnTo>
                    <a:pt x="619" y="812"/>
                  </a:lnTo>
                  <a:lnTo>
                    <a:pt x="621" y="807"/>
                  </a:lnTo>
                  <a:lnTo>
                    <a:pt x="619" y="797"/>
                  </a:lnTo>
                  <a:lnTo>
                    <a:pt x="620" y="791"/>
                  </a:lnTo>
                  <a:lnTo>
                    <a:pt x="624" y="786"/>
                  </a:lnTo>
                  <a:lnTo>
                    <a:pt x="628" y="782"/>
                  </a:lnTo>
                  <a:lnTo>
                    <a:pt x="640" y="775"/>
                  </a:lnTo>
                  <a:lnTo>
                    <a:pt x="643" y="771"/>
                  </a:lnTo>
                  <a:lnTo>
                    <a:pt x="648" y="759"/>
                  </a:lnTo>
                  <a:lnTo>
                    <a:pt x="655" y="747"/>
                  </a:lnTo>
                  <a:lnTo>
                    <a:pt x="665" y="735"/>
                  </a:lnTo>
                  <a:lnTo>
                    <a:pt x="676" y="723"/>
                  </a:lnTo>
                  <a:lnTo>
                    <a:pt x="687" y="715"/>
                  </a:lnTo>
                  <a:lnTo>
                    <a:pt x="695" y="715"/>
                  </a:lnTo>
                  <a:lnTo>
                    <a:pt x="707" y="718"/>
                  </a:lnTo>
                  <a:lnTo>
                    <a:pt x="727" y="726"/>
                  </a:lnTo>
                  <a:lnTo>
                    <a:pt x="733" y="727"/>
                  </a:lnTo>
                  <a:lnTo>
                    <a:pt x="740" y="726"/>
                  </a:lnTo>
                  <a:lnTo>
                    <a:pt x="746" y="723"/>
                  </a:lnTo>
                  <a:lnTo>
                    <a:pt x="751" y="719"/>
                  </a:lnTo>
                  <a:lnTo>
                    <a:pt x="759" y="710"/>
                  </a:lnTo>
                  <a:lnTo>
                    <a:pt x="763" y="709"/>
                  </a:lnTo>
                  <a:lnTo>
                    <a:pt x="771" y="708"/>
                  </a:lnTo>
                  <a:lnTo>
                    <a:pt x="773" y="707"/>
                  </a:lnTo>
                  <a:lnTo>
                    <a:pt x="799" y="683"/>
                  </a:lnTo>
                  <a:lnTo>
                    <a:pt x="805" y="680"/>
                  </a:lnTo>
                  <a:lnTo>
                    <a:pt x="822" y="675"/>
                  </a:lnTo>
                  <a:lnTo>
                    <a:pt x="829" y="671"/>
                  </a:lnTo>
                  <a:lnTo>
                    <a:pt x="839" y="662"/>
                  </a:lnTo>
                  <a:lnTo>
                    <a:pt x="845" y="658"/>
                  </a:lnTo>
                  <a:lnTo>
                    <a:pt x="861" y="653"/>
                  </a:lnTo>
                  <a:lnTo>
                    <a:pt x="865" y="650"/>
                  </a:lnTo>
                  <a:lnTo>
                    <a:pt x="869" y="645"/>
                  </a:lnTo>
                  <a:lnTo>
                    <a:pt x="872" y="637"/>
                  </a:lnTo>
                  <a:lnTo>
                    <a:pt x="875" y="630"/>
                  </a:lnTo>
                  <a:lnTo>
                    <a:pt x="875" y="624"/>
                  </a:lnTo>
                  <a:lnTo>
                    <a:pt x="875" y="617"/>
                  </a:lnTo>
                  <a:lnTo>
                    <a:pt x="874" y="611"/>
                  </a:lnTo>
                  <a:lnTo>
                    <a:pt x="871" y="606"/>
                  </a:lnTo>
                  <a:lnTo>
                    <a:pt x="866" y="601"/>
                  </a:lnTo>
                  <a:lnTo>
                    <a:pt x="863" y="597"/>
                  </a:lnTo>
                  <a:lnTo>
                    <a:pt x="862" y="595"/>
                  </a:lnTo>
                  <a:lnTo>
                    <a:pt x="860" y="594"/>
                  </a:lnTo>
                  <a:lnTo>
                    <a:pt x="855" y="594"/>
                  </a:lnTo>
                  <a:lnTo>
                    <a:pt x="853" y="593"/>
                  </a:lnTo>
                  <a:lnTo>
                    <a:pt x="851" y="590"/>
                  </a:lnTo>
                  <a:lnTo>
                    <a:pt x="850" y="587"/>
                  </a:lnTo>
                  <a:lnTo>
                    <a:pt x="852" y="585"/>
                  </a:lnTo>
                  <a:lnTo>
                    <a:pt x="863" y="571"/>
                  </a:lnTo>
                  <a:lnTo>
                    <a:pt x="865" y="566"/>
                  </a:lnTo>
                  <a:lnTo>
                    <a:pt x="871" y="536"/>
                  </a:lnTo>
                  <a:lnTo>
                    <a:pt x="874" y="527"/>
                  </a:lnTo>
                  <a:lnTo>
                    <a:pt x="875" y="517"/>
                  </a:lnTo>
                  <a:lnTo>
                    <a:pt x="875" y="515"/>
                  </a:lnTo>
                  <a:lnTo>
                    <a:pt x="875" y="511"/>
                  </a:lnTo>
                  <a:lnTo>
                    <a:pt x="869" y="499"/>
                  </a:lnTo>
                  <a:lnTo>
                    <a:pt x="869" y="493"/>
                  </a:lnTo>
                  <a:lnTo>
                    <a:pt x="874" y="490"/>
                  </a:lnTo>
                  <a:lnTo>
                    <a:pt x="873" y="487"/>
                  </a:lnTo>
                  <a:lnTo>
                    <a:pt x="878" y="465"/>
                  </a:lnTo>
                  <a:lnTo>
                    <a:pt x="880" y="462"/>
                  </a:lnTo>
                  <a:lnTo>
                    <a:pt x="881" y="460"/>
                  </a:lnTo>
                  <a:lnTo>
                    <a:pt x="882" y="459"/>
                  </a:lnTo>
                  <a:lnTo>
                    <a:pt x="888" y="453"/>
                  </a:lnTo>
                  <a:lnTo>
                    <a:pt x="887" y="45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3" name="Freeform 9">
              <a:extLst>
                <a:ext uri="{FF2B5EF4-FFF2-40B4-BE49-F238E27FC236}">
                  <a16:creationId xmlns:a16="http://schemas.microsoft.com/office/drawing/2014/main" id="{EC2E55EB-26B3-E9CD-AFC5-3AD62CCB377C}"/>
                </a:ext>
              </a:extLst>
            </p:cNvPr>
            <p:cNvSpPr>
              <a:spLocks/>
            </p:cNvSpPr>
            <p:nvPr/>
          </p:nvSpPr>
          <p:spPr bwMode="auto">
            <a:xfrm>
              <a:off x="2252710" y="5146858"/>
              <a:ext cx="389918" cy="602025"/>
            </a:xfrm>
            <a:custGeom>
              <a:avLst/>
              <a:gdLst/>
              <a:ahLst/>
              <a:cxnLst>
                <a:cxn ang="0">
                  <a:pos x="198" y="93"/>
                </a:cxn>
                <a:cxn ang="0">
                  <a:pos x="214" y="111"/>
                </a:cxn>
                <a:cxn ang="0">
                  <a:pos x="218" y="158"/>
                </a:cxn>
                <a:cxn ang="0">
                  <a:pos x="229" y="195"/>
                </a:cxn>
                <a:cxn ang="0">
                  <a:pos x="200" y="181"/>
                </a:cxn>
                <a:cxn ang="0">
                  <a:pos x="173" y="156"/>
                </a:cxn>
                <a:cxn ang="0">
                  <a:pos x="148" y="144"/>
                </a:cxn>
                <a:cxn ang="0">
                  <a:pos x="142" y="170"/>
                </a:cxn>
                <a:cxn ang="0">
                  <a:pos x="134" y="190"/>
                </a:cxn>
                <a:cxn ang="0">
                  <a:pos x="144" y="198"/>
                </a:cxn>
                <a:cxn ang="0">
                  <a:pos x="134" y="209"/>
                </a:cxn>
                <a:cxn ang="0">
                  <a:pos x="106" y="210"/>
                </a:cxn>
                <a:cxn ang="0">
                  <a:pos x="108" y="222"/>
                </a:cxn>
                <a:cxn ang="0">
                  <a:pos x="105" y="245"/>
                </a:cxn>
                <a:cxn ang="0">
                  <a:pos x="106" y="271"/>
                </a:cxn>
                <a:cxn ang="0">
                  <a:pos x="94" y="294"/>
                </a:cxn>
                <a:cxn ang="0">
                  <a:pos x="92" y="319"/>
                </a:cxn>
                <a:cxn ang="0">
                  <a:pos x="89" y="329"/>
                </a:cxn>
                <a:cxn ang="0">
                  <a:pos x="97" y="353"/>
                </a:cxn>
                <a:cxn ang="0">
                  <a:pos x="62" y="339"/>
                </a:cxn>
                <a:cxn ang="0">
                  <a:pos x="40" y="335"/>
                </a:cxn>
                <a:cxn ang="0">
                  <a:pos x="4" y="336"/>
                </a:cxn>
                <a:cxn ang="0">
                  <a:pos x="30" y="267"/>
                </a:cxn>
                <a:cxn ang="0">
                  <a:pos x="26" y="242"/>
                </a:cxn>
                <a:cxn ang="0">
                  <a:pos x="58" y="168"/>
                </a:cxn>
                <a:cxn ang="0">
                  <a:pos x="64" y="153"/>
                </a:cxn>
                <a:cxn ang="0">
                  <a:pos x="70" y="140"/>
                </a:cxn>
                <a:cxn ang="0">
                  <a:pos x="69" y="124"/>
                </a:cxn>
                <a:cxn ang="0">
                  <a:pos x="67" y="109"/>
                </a:cxn>
                <a:cxn ang="0">
                  <a:pos x="66" y="99"/>
                </a:cxn>
                <a:cxn ang="0">
                  <a:pos x="66" y="53"/>
                </a:cxn>
                <a:cxn ang="0">
                  <a:pos x="46" y="41"/>
                </a:cxn>
                <a:cxn ang="0">
                  <a:pos x="25" y="28"/>
                </a:cxn>
                <a:cxn ang="0">
                  <a:pos x="58" y="0"/>
                </a:cxn>
                <a:cxn ang="0">
                  <a:pos x="61" y="3"/>
                </a:cxn>
                <a:cxn ang="0">
                  <a:pos x="89" y="0"/>
                </a:cxn>
                <a:cxn ang="0">
                  <a:pos x="109" y="32"/>
                </a:cxn>
                <a:cxn ang="0">
                  <a:pos x="124" y="59"/>
                </a:cxn>
                <a:cxn ang="0">
                  <a:pos x="182" y="67"/>
                </a:cxn>
                <a:cxn ang="0">
                  <a:pos x="189" y="86"/>
                </a:cxn>
              </a:cxnLst>
              <a:rect l="0" t="0" r="r" b="b"/>
              <a:pathLst>
                <a:path w="233" h="353">
                  <a:moveTo>
                    <a:pt x="189" y="86"/>
                  </a:moveTo>
                  <a:lnTo>
                    <a:pt x="198" y="93"/>
                  </a:lnTo>
                  <a:lnTo>
                    <a:pt x="209" y="97"/>
                  </a:lnTo>
                  <a:lnTo>
                    <a:pt x="214" y="111"/>
                  </a:lnTo>
                  <a:lnTo>
                    <a:pt x="212" y="127"/>
                  </a:lnTo>
                  <a:lnTo>
                    <a:pt x="218" y="158"/>
                  </a:lnTo>
                  <a:lnTo>
                    <a:pt x="233" y="185"/>
                  </a:lnTo>
                  <a:lnTo>
                    <a:pt x="229" y="195"/>
                  </a:lnTo>
                  <a:lnTo>
                    <a:pt x="215" y="193"/>
                  </a:lnTo>
                  <a:lnTo>
                    <a:pt x="200" y="181"/>
                  </a:lnTo>
                  <a:lnTo>
                    <a:pt x="183" y="172"/>
                  </a:lnTo>
                  <a:lnTo>
                    <a:pt x="173" y="156"/>
                  </a:lnTo>
                  <a:lnTo>
                    <a:pt x="159" y="146"/>
                  </a:lnTo>
                  <a:lnTo>
                    <a:pt x="148" y="144"/>
                  </a:lnTo>
                  <a:lnTo>
                    <a:pt x="140" y="150"/>
                  </a:lnTo>
                  <a:lnTo>
                    <a:pt x="142" y="170"/>
                  </a:lnTo>
                  <a:lnTo>
                    <a:pt x="134" y="186"/>
                  </a:lnTo>
                  <a:lnTo>
                    <a:pt x="134" y="190"/>
                  </a:lnTo>
                  <a:lnTo>
                    <a:pt x="141" y="192"/>
                  </a:lnTo>
                  <a:lnTo>
                    <a:pt x="144" y="198"/>
                  </a:lnTo>
                  <a:lnTo>
                    <a:pt x="142" y="203"/>
                  </a:lnTo>
                  <a:lnTo>
                    <a:pt x="134" y="209"/>
                  </a:lnTo>
                  <a:lnTo>
                    <a:pt x="119" y="207"/>
                  </a:lnTo>
                  <a:lnTo>
                    <a:pt x="106" y="210"/>
                  </a:lnTo>
                  <a:lnTo>
                    <a:pt x="105" y="216"/>
                  </a:lnTo>
                  <a:lnTo>
                    <a:pt x="108" y="222"/>
                  </a:lnTo>
                  <a:lnTo>
                    <a:pt x="109" y="226"/>
                  </a:lnTo>
                  <a:lnTo>
                    <a:pt x="105" y="245"/>
                  </a:lnTo>
                  <a:lnTo>
                    <a:pt x="104" y="257"/>
                  </a:lnTo>
                  <a:lnTo>
                    <a:pt x="106" y="271"/>
                  </a:lnTo>
                  <a:lnTo>
                    <a:pt x="104" y="284"/>
                  </a:lnTo>
                  <a:lnTo>
                    <a:pt x="94" y="294"/>
                  </a:lnTo>
                  <a:lnTo>
                    <a:pt x="88" y="304"/>
                  </a:lnTo>
                  <a:lnTo>
                    <a:pt x="92" y="319"/>
                  </a:lnTo>
                  <a:lnTo>
                    <a:pt x="90" y="324"/>
                  </a:lnTo>
                  <a:lnTo>
                    <a:pt x="89" y="329"/>
                  </a:lnTo>
                  <a:lnTo>
                    <a:pt x="95" y="340"/>
                  </a:lnTo>
                  <a:lnTo>
                    <a:pt x="97" y="353"/>
                  </a:lnTo>
                  <a:lnTo>
                    <a:pt x="78" y="339"/>
                  </a:lnTo>
                  <a:lnTo>
                    <a:pt x="62" y="339"/>
                  </a:lnTo>
                  <a:lnTo>
                    <a:pt x="51" y="335"/>
                  </a:lnTo>
                  <a:lnTo>
                    <a:pt x="40" y="335"/>
                  </a:lnTo>
                  <a:lnTo>
                    <a:pt x="16" y="340"/>
                  </a:lnTo>
                  <a:lnTo>
                    <a:pt x="4" y="336"/>
                  </a:lnTo>
                  <a:lnTo>
                    <a:pt x="0" y="313"/>
                  </a:lnTo>
                  <a:lnTo>
                    <a:pt x="30" y="267"/>
                  </a:lnTo>
                  <a:lnTo>
                    <a:pt x="31" y="253"/>
                  </a:lnTo>
                  <a:lnTo>
                    <a:pt x="26" y="242"/>
                  </a:lnTo>
                  <a:lnTo>
                    <a:pt x="47" y="181"/>
                  </a:lnTo>
                  <a:lnTo>
                    <a:pt x="58" y="168"/>
                  </a:lnTo>
                  <a:lnTo>
                    <a:pt x="62" y="161"/>
                  </a:lnTo>
                  <a:lnTo>
                    <a:pt x="64" y="153"/>
                  </a:lnTo>
                  <a:lnTo>
                    <a:pt x="68" y="147"/>
                  </a:lnTo>
                  <a:lnTo>
                    <a:pt x="70" y="140"/>
                  </a:lnTo>
                  <a:lnTo>
                    <a:pt x="70" y="132"/>
                  </a:lnTo>
                  <a:lnTo>
                    <a:pt x="69" y="124"/>
                  </a:lnTo>
                  <a:lnTo>
                    <a:pt x="69" y="116"/>
                  </a:lnTo>
                  <a:lnTo>
                    <a:pt x="67" y="109"/>
                  </a:lnTo>
                  <a:lnTo>
                    <a:pt x="64" y="103"/>
                  </a:lnTo>
                  <a:lnTo>
                    <a:pt x="66" y="99"/>
                  </a:lnTo>
                  <a:lnTo>
                    <a:pt x="69" y="86"/>
                  </a:lnTo>
                  <a:lnTo>
                    <a:pt x="66" y="53"/>
                  </a:lnTo>
                  <a:lnTo>
                    <a:pt x="54" y="43"/>
                  </a:lnTo>
                  <a:lnTo>
                    <a:pt x="46" y="41"/>
                  </a:lnTo>
                  <a:lnTo>
                    <a:pt x="31" y="33"/>
                  </a:lnTo>
                  <a:lnTo>
                    <a:pt x="25" y="28"/>
                  </a:lnTo>
                  <a:lnTo>
                    <a:pt x="39" y="11"/>
                  </a:lnTo>
                  <a:lnTo>
                    <a:pt x="58" y="0"/>
                  </a:lnTo>
                  <a:lnTo>
                    <a:pt x="60" y="2"/>
                  </a:lnTo>
                  <a:lnTo>
                    <a:pt x="61" y="3"/>
                  </a:lnTo>
                  <a:lnTo>
                    <a:pt x="75" y="0"/>
                  </a:lnTo>
                  <a:lnTo>
                    <a:pt x="89" y="0"/>
                  </a:lnTo>
                  <a:lnTo>
                    <a:pt x="108" y="14"/>
                  </a:lnTo>
                  <a:lnTo>
                    <a:pt x="109" y="32"/>
                  </a:lnTo>
                  <a:lnTo>
                    <a:pt x="106" y="50"/>
                  </a:lnTo>
                  <a:lnTo>
                    <a:pt x="124" y="59"/>
                  </a:lnTo>
                  <a:lnTo>
                    <a:pt x="166" y="60"/>
                  </a:lnTo>
                  <a:lnTo>
                    <a:pt x="182" y="67"/>
                  </a:lnTo>
                  <a:lnTo>
                    <a:pt x="184" y="77"/>
                  </a:lnTo>
                  <a:lnTo>
                    <a:pt x="189" y="86"/>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4" name="Freeform 10">
              <a:extLst>
                <a:ext uri="{FF2B5EF4-FFF2-40B4-BE49-F238E27FC236}">
                  <a16:creationId xmlns:a16="http://schemas.microsoft.com/office/drawing/2014/main" id="{5D4A661B-9025-898E-0BD9-49D5F4D9507D}"/>
                </a:ext>
              </a:extLst>
            </p:cNvPr>
            <p:cNvSpPr>
              <a:spLocks/>
            </p:cNvSpPr>
            <p:nvPr/>
          </p:nvSpPr>
          <p:spPr bwMode="auto">
            <a:xfrm>
              <a:off x="2399975" y="5392443"/>
              <a:ext cx="436775" cy="515047"/>
            </a:xfrm>
            <a:custGeom>
              <a:avLst/>
              <a:gdLst/>
              <a:ahLst/>
              <a:cxnLst>
                <a:cxn ang="0">
                  <a:pos x="241" y="218"/>
                </a:cxn>
                <a:cxn ang="0">
                  <a:pos x="246" y="220"/>
                </a:cxn>
                <a:cxn ang="0">
                  <a:pos x="254" y="238"/>
                </a:cxn>
                <a:cxn ang="0">
                  <a:pos x="251" y="246"/>
                </a:cxn>
                <a:cxn ang="0">
                  <a:pos x="251" y="253"/>
                </a:cxn>
                <a:cxn ang="0">
                  <a:pos x="257" y="256"/>
                </a:cxn>
                <a:cxn ang="0">
                  <a:pos x="261" y="265"/>
                </a:cxn>
                <a:cxn ang="0">
                  <a:pos x="251" y="272"/>
                </a:cxn>
                <a:cxn ang="0">
                  <a:pos x="244" y="286"/>
                </a:cxn>
                <a:cxn ang="0">
                  <a:pos x="238" y="288"/>
                </a:cxn>
                <a:cxn ang="0">
                  <a:pos x="209" y="286"/>
                </a:cxn>
                <a:cxn ang="0">
                  <a:pos x="171" y="284"/>
                </a:cxn>
                <a:cxn ang="0">
                  <a:pos x="157" y="289"/>
                </a:cxn>
                <a:cxn ang="0">
                  <a:pos x="138" y="290"/>
                </a:cxn>
                <a:cxn ang="0">
                  <a:pos x="85" y="294"/>
                </a:cxn>
                <a:cxn ang="0">
                  <a:pos x="78" y="295"/>
                </a:cxn>
                <a:cxn ang="0">
                  <a:pos x="79" y="298"/>
                </a:cxn>
                <a:cxn ang="0">
                  <a:pos x="86" y="300"/>
                </a:cxn>
                <a:cxn ang="0">
                  <a:pos x="70" y="302"/>
                </a:cxn>
                <a:cxn ang="0">
                  <a:pos x="58" y="297"/>
                </a:cxn>
                <a:cxn ang="0">
                  <a:pos x="28" y="294"/>
                </a:cxn>
                <a:cxn ang="0">
                  <a:pos x="29" y="292"/>
                </a:cxn>
                <a:cxn ang="0">
                  <a:pos x="32" y="290"/>
                </a:cxn>
                <a:cxn ang="0">
                  <a:pos x="24" y="289"/>
                </a:cxn>
                <a:cxn ang="0">
                  <a:pos x="22" y="286"/>
                </a:cxn>
                <a:cxn ang="0">
                  <a:pos x="24" y="283"/>
                </a:cxn>
                <a:cxn ang="0">
                  <a:pos x="28" y="278"/>
                </a:cxn>
                <a:cxn ang="0">
                  <a:pos x="22" y="270"/>
                </a:cxn>
                <a:cxn ang="0">
                  <a:pos x="24" y="266"/>
                </a:cxn>
                <a:cxn ang="0">
                  <a:pos x="20" y="253"/>
                </a:cxn>
                <a:cxn ang="0">
                  <a:pos x="24" y="240"/>
                </a:cxn>
                <a:cxn ang="0">
                  <a:pos x="21" y="235"/>
                </a:cxn>
                <a:cxn ang="0">
                  <a:pos x="13" y="216"/>
                </a:cxn>
                <a:cxn ang="0">
                  <a:pos x="7" y="196"/>
                </a:cxn>
                <a:cxn ang="0">
                  <a:pos x="2" y="180"/>
                </a:cxn>
                <a:cxn ang="0">
                  <a:pos x="0" y="160"/>
                </a:cxn>
                <a:cxn ang="0">
                  <a:pos x="16" y="140"/>
                </a:cxn>
                <a:cxn ang="0">
                  <a:pos x="16" y="113"/>
                </a:cxn>
                <a:cxn ang="0">
                  <a:pos x="21" y="82"/>
                </a:cxn>
                <a:cxn ang="0">
                  <a:pos x="17" y="72"/>
                </a:cxn>
                <a:cxn ang="0">
                  <a:pos x="31" y="63"/>
                </a:cxn>
                <a:cxn ang="0">
                  <a:pos x="54" y="59"/>
                </a:cxn>
                <a:cxn ang="0">
                  <a:pos x="53" y="48"/>
                </a:cxn>
                <a:cxn ang="0">
                  <a:pos x="46" y="42"/>
                </a:cxn>
                <a:cxn ang="0">
                  <a:pos x="52" y="6"/>
                </a:cxn>
                <a:cxn ang="0">
                  <a:pos x="71" y="2"/>
                </a:cxn>
                <a:cxn ang="0">
                  <a:pos x="95" y="28"/>
                </a:cxn>
                <a:cxn ang="0">
                  <a:pos x="127" y="49"/>
                </a:cxn>
                <a:cxn ang="0">
                  <a:pos x="124" y="70"/>
                </a:cxn>
                <a:cxn ang="0">
                  <a:pos x="133" y="79"/>
                </a:cxn>
                <a:cxn ang="0">
                  <a:pos x="158" y="79"/>
                </a:cxn>
                <a:cxn ang="0">
                  <a:pos x="175" y="92"/>
                </a:cxn>
                <a:cxn ang="0">
                  <a:pos x="177" y="144"/>
                </a:cxn>
                <a:cxn ang="0">
                  <a:pos x="195" y="174"/>
                </a:cxn>
              </a:cxnLst>
              <a:rect l="0" t="0" r="r" b="b"/>
              <a:pathLst>
                <a:path w="261" h="302">
                  <a:moveTo>
                    <a:pt x="229" y="210"/>
                  </a:moveTo>
                  <a:lnTo>
                    <a:pt x="241" y="218"/>
                  </a:lnTo>
                  <a:lnTo>
                    <a:pt x="244" y="219"/>
                  </a:lnTo>
                  <a:lnTo>
                    <a:pt x="246" y="220"/>
                  </a:lnTo>
                  <a:lnTo>
                    <a:pt x="250" y="233"/>
                  </a:lnTo>
                  <a:lnTo>
                    <a:pt x="254" y="238"/>
                  </a:lnTo>
                  <a:lnTo>
                    <a:pt x="253" y="239"/>
                  </a:lnTo>
                  <a:lnTo>
                    <a:pt x="251" y="246"/>
                  </a:lnTo>
                  <a:lnTo>
                    <a:pt x="250" y="249"/>
                  </a:lnTo>
                  <a:lnTo>
                    <a:pt x="251" y="253"/>
                  </a:lnTo>
                  <a:lnTo>
                    <a:pt x="254" y="255"/>
                  </a:lnTo>
                  <a:lnTo>
                    <a:pt x="257" y="256"/>
                  </a:lnTo>
                  <a:lnTo>
                    <a:pt x="260" y="258"/>
                  </a:lnTo>
                  <a:lnTo>
                    <a:pt x="261" y="265"/>
                  </a:lnTo>
                  <a:lnTo>
                    <a:pt x="256" y="269"/>
                  </a:lnTo>
                  <a:lnTo>
                    <a:pt x="251" y="272"/>
                  </a:lnTo>
                  <a:lnTo>
                    <a:pt x="248" y="277"/>
                  </a:lnTo>
                  <a:lnTo>
                    <a:pt x="244" y="286"/>
                  </a:lnTo>
                  <a:lnTo>
                    <a:pt x="241" y="287"/>
                  </a:lnTo>
                  <a:lnTo>
                    <a:pt x="238" y="288"/>
                  </a:lnTo>
                  <a:lnTo>
                    <a:pt x="225" y="288"/>
                  </a:lnTo>
                  <a:lnTo>
                    <a:pt x="209" y="286"/>
                  </a:lnTo>
                  <a:lnTo>
                    <a:pt x="183" y="286"/>
                  </a:lnTo>
                  <a:lnTo>
                    <a:pt x="171" y="284"/>
                  </a:lnTo>
                  <a:lnTo>
                    <a:pt x="166" y="284"/>
                  </a:lnTo>
                  <a:lnTo>
                    <a:pt x="157" y="289"/>
                  </a:lnTo>
                  <a:lnTo>
                    <a:pt x="151" y="290"/>
                  </a:lnTo>
                  <a:lnTo>
                    <a:pt x="138" y="290"/>
                  </a:lnTo>
                  <a:lnTo>
                    <a:pt x="88" y="296"/>
                  </a:lnTo>
                  <a:lnTo>
                    <a:pt x="85" y="294"/>
                  </a:lnTo>
                  <a:lnTo>
                    <a:pt x="82" y="294"/>
                  </a:lnTo>
                  <a:lnTo>
                    <a:pt x="78" y="295"/>
                  </a:lnTo>
                  <a:lnTo>
                    <a:pt x="76" y="298"/>
                  </a:lnTo>
                  <a:lnTo>
                    <a:pt x="79" y="298"/>
                  </a:lnTo>
                  <a:lnTo>
                    <a:pt x="84" y="299"/>
                  </a:lnTo>
                  <a:lnTo>
                    <a:pt x="86" y="300"/>
                  </a:lnTo>
                  <a:lnTo>
                    <a:pt x="80" y="302"/>
                  </a:lnTo>
                  <a:lnTo>
                    <a:pt x="70" y="302"/>
                  </a:lnTo>
                  <a:lnTo>
                    <a:pt x="62" y="301"/>
                  </a:lnTo>
                  <a:lnTo>
                    <a:pt x="58" y="297"/>
                  </a:lnTo>
                  <a:lnTo>
                    <a:pt x="54" y="296"/>
                  </a:lnTo>
                  <a:lnTo>
                    <a:pt x="28" y="294"/>
                  </a:lnTo>
                  <a:lnTo>
                    <a:pt x="28" y="293"/>
                  </a:lnTo>
                  <a:lnTo>
                    <a:pt x="29" y="292"/>
                  </a:lnTo>
                  <a:lnTo>
                    <a:pt x="30" y="291"/>
                  </a:lnTo>
                  <a:lnTo>
                    <a:pt x="32" y="290"/>
                  </a:lnTo>
                  <a:lnTo>
                    <a:pt x="28" y="289"/>
                  </a:lnTo>
                  <a:lnTo>
                    <a:pt x="24" y="289"/>
                  </a:lnTo>
                  <a:lnTo>
                    <a:pt x="22" y="289"/>
                  </a:lnTo>
                  <a:lnTo>
                    <a:pt x="22" y="286"/>
                  </a:lnTo>
                  <a:lnTo>
                    <a:pt x="22" y="284"/>
                  </a:lnTo>
                  <a:lnTo>
                    <a:pt x="24" y="283"/>
                  </a:lnTo>
                  <a:lnTo>
                    <a:pt x="26" y="281"/>
                  </a:lnTo>
                  <a:lnTo>
                    <a:pt x="28" y="278"/>
                  </a:lnTo>
                  <a:lnTo>
                    <a:pt x="27" y="277"/>
                  </a:lnTo>
                  <a:lnTo>
                    <a:pt x="22" y="270"/>
                  </a:lnTo>
                  <a:lnTo>
                    <a:pt x="22" y="269"/>
                  </a:lnTo>
                  <a:lnTo>
                    <a:pt x="24" y="266"/>
                  </a:lnTo>
                  <a:lnTo>
                    <a:pt x="19" y="261"/>
                  </a:lnTo>
                  <a:lnTo>
                    <a:pt x="20" y="253"/>
                  </a:lnTo>
                  <a:lnTo>
                    <a:pt x="26" y="240"/>
                  </a:lnTo>
                  <a:lnTo>
                    <a:pt x="24" y="240"/>
                  </a:lnTo>
                  <a:lnTo>
                    <a:pt x="20" y="242"/>
                  </a:lnTo>
                  <a:lnTo>
                    <a:pt x="21" y="235"/>
                  </a:lnTo>
                  <a:lnTo>
                    <a:pt x="18" y="224"/>
                  </a:lnTo>
                  <a:lnTo>
                    <a:pt x="13" y="216"/>
                  </a:lnTo>
                  <a:lnTo>
                    <a:pt x="9" y="209"/>
                  </a:lnTo>
                  <a:lnTo>
                    <a:pt x="7" y="196"/>
                  </a:lnTo>
                  <a:lnTo>
                    <a:pt x="1" y="185"/>
                  </a:lnTo>
                  <a:lnTo>
                    <a:pt x="2" y="180"/>
                  </a:lnTo>
                  <a:lnTo>
                    <a:pt x="4" y="175"/>
                  </a:lnTo>
                  <a:lnTo>
                    <a:pt x="0" y="160"/>
                  </a:lnTo>
                  <a:lnTo>
                    <a:pt x="6" y="150"/>
                  </a:lnTo>
                  <a:lnTo>
                    <a:pt x="16" y="140"/>
                  </a:lnTo>
                  <a:lnTo>
                    <a:pt x="18" y="127"/>
                  </a:lnTo>
                  <a:lnTo>
                    <a:pt x="16" y="113"/>
                  </a:lnTo>
                  <a:lnTo>
                    <a:pt x="17" y="101"/>
                  </a:lnTo>
                  <a:lnTo>
                    <a:pt x="21" y="82"/>
                  </a:lnTo>
                  <a:lnTo>
                    <a:pt x="20" y="78"/>
                  </a:lnTo>
                  <a:lnTo>
                    <a:pt x="17" y="72"/>
                  </a:lnTo>
                  <a:lnTo>
                    <a:pt x="18" y="66"/>
                  </a:lnTo>
                  <a:lnTo>
                    <a:pt x="31" y="63"/>
                  </a:lnTo>
                  <a:lnTo>
                    <a:pt x="46" y="65"/>
                  </a:lnTo>
                  <a:lnTo>
                    <a:pt x="54" y="59"/>
                  </a:lnTo>
                  <a:lnTo>
                    <a:pt x="56" y="54"/>
                  </a:lnTo>
                  <a:lnTo>
                    <a:pt x="53" y="48"/>
                  </a:lnTo>
                  <a:lnTo>
                    <a:pt x="46" y="46"/>
                  </a:lnTo>
                  <a:lnTo>
                    <a:pt x="46" y="42"/>
                  </a:lnTo>
                  <a:lnTo>
                    <a:pt x="54" y="26"/>
                  </a:lnTo>
                  <a:lnTo>
                    <a:pt x="52" y="6"/>
                  </a:lnTo>
                  <a:lnTo>
                    <a:pt x="60" y="0"/>
                  </a:lnTo>
                  <a:lnTo>
                    <a:pt x="71" y="2"/>
                  </a:lnTo>
                  <a:lnTo>
                    <a:pt x="85" y="12"/>
                  </a:lnTo>
                  <a:lnTo>
                    <a:pt x="95" y="28"/>
                  </a:lnTo>
                  <a:lnTo>
                    <a:pt x="112" y="37"/>
                  </a:lnTo>
                  <a:lnTo>
                    <a:pt x="127" y="49"/>
                  </a:lnTo>
                  <a:lnTo>
                    <a:pt x="119" y="58"/>
                  </a:lnTo>
                  <a:lnTo>
                    <a:pt x="124" y="70"/>
                  </a:lnTo>
                  <a:lnTo>
                    <a:pt x="127" y="76"/>
                  </a:lnTo>
                  <a:lnTo>
                    <a:pt x="133" y="79"/>
                  </a:lnTo>
                  <a:lnTo>
                    <a:pt x="150" y="78"/>
                  </a:lnTo>
                  <a:lnTo>
                    <a:pt x="158" y="79"/>
                  </a:lnTo>
                  <a:lnTo>
                    <a:pt x="170" y="87"/>
                  </a:lnTo>
                  <a:lnTo>
                    <a:pt x="175" y="92"/>
                  </a:lnTo>
                  <a:lnTo>
                    <a:pt x="173" y="128"/>
                  </a:lnTo>
                  <a:lnTo>
                    <a:pt x="177" y="144"/>
                  </a:lnTo>
                  <a:lnTo>
                    <a:pt x="184" y="159"/>
                  </a:lnTo>
                  <a:lnTo>
                    <a:pt x="195" y="174"/>
                  </a:lnTo>
                  <a:lnTo>
                    <a:pt x="229" y="21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5" name="Freeform 11">
              <a:extLst>
                <a:ext uri="{FF2B5EF4-FFF2-40B4-BE49-F238E27FC236}">
                  <a16:creationId xmlns:a16="http://schemas.microsoft.com/office/drawing/2014/main" id="{0DCB10FE-B101-C24E-D6DB-A8B10FA7C52A}"/>
                </a:ext>
              </a:extLst>
            </p:cNvPr>
            <p:cNvSpPr>
              <a:spLocks/>
            </p:cNvSpPr>
            <p:nvPr/>
          </p:nvSpPr>
          <p:spPr bwMode="auto">
            <a:xfrm>
              <a:off x="1988302" y="5194611"/>
              <a:ext cx="381550" cy="370084"/>
            </a:xfrm>
            <a:custGeom>
              <a:avLst/>
              <a:gdLst/>
              <a:ahLst/>
              <a:cxnLst>
                <a:cxn ang="0">
                  <a:pos x="216" y="140"/>
                </a:cxn>
                <a:cxn ang="0">
                  <a:pos x="205" y="153"/>
                </a:cxn>
                <a:cxn ang="0">
                  <a:pos x="184" y="214"/>
                </a:cxn>
                <a:cxn ang="0">
                  <a:pos x="175" y="216"/>
                </a:cxn>
                <a:cxn ang="0">
                  <a:pos x="166" y="217"/>
                </a:cxn>
                <a:cxn ang="0">
                  <a:pos x="150" y="213"/>
                </a:cxn>
                <a:cxn ang="0">
                  <a:pos x="113" y="217"/>
                </a:cxn>
                <a:cxn ang="0">
                  <a:pos x="72" y="214"/>
                </a:cxn>
                <a:cxn ang="0">
                  <a:pos x="41" y="194"/>
                </a:cxn>
                <a:cxn ang="0">
                  <a:pos x="38" y="191"/>
                </a:cxn>
                <a:cxn ang="0">
                  <a:pos x="32" y="186"/>
                </a:cxn>
                <a:cxn ang="0">
                  <a:pos x="29" y="182"/>
                </a:cxn>
                <a:cxn ang="0">
                  <a:pos x="28" y="172"/>
                </a:cxn>
                <a:cxn ang="0">
                  <a:pos x="33" y="163"/>
                </a:cxn>
                <a:cxn ang="0">
                  <a:pos x="35" y="142"/>
                </a:cxn>
                <a:cxn ang="0">
                  <a:pos x="23" y="129"/>
                </a:cxn>
                <a:cxn ang="0">
                  <a:pos x="12" y="132"/>
                </a:cxn>
                <a:cxn ang="0">
                  <a:pos x="2" y="131"/>
                </a:cxn>
                <a:cxn ang="0">
                  <a:pos x="0" y="124"/>
                </a:cxn>
                <a:cxn ang="0">
                  <a:pos x="9" y="78"/>
                </a:cxn>
                <a:cxn ang="0">
                  <a:pos x="12" y="68"/>
                </a:cxn>
                <a:cxn ang="0">
                  <a:pos x="32" y="52"/>
                </a:cxn>
                <a:cxn ang="0">
                  <a:pos x="55" y="46"/>
                </a:cxn>
                <a:cxn ang="0">
                  <a:pos x="68" y="52"/>
                </a:cxn>
                <a:cxn ang="0">
                  <a:pos x="79" y="48"/>
                </a:cxn>
                <a:cxn ang="0">
                  <a:pos x="91" y="25"/>
                </a:cxn>
                <a:cxn ang="0">
                  <a:pos x="94" y="12"/>
                </a:cxn>
                <a:cxn ang="0">
                  <a:pos x="106" y="6"/>
                </a:cxn>
                <a:cxn ang="0">
                  <a:pos x="119" y="2"/>
                </a:cxn>
                <a:cxn ang="0">
                  <a:pos x="132" y="1"/>
                </a:cxn>
                <a:cxn ang="0">
                  <a:pos x="159" y="6"/>
                </a:cxn>
                <a:cxn ang="0">
                  <a:pos x="171" y="2"/>
                </a:cxn>
                <a:cxn ang="0">
                  <a:pos x="183" y="0"/>
                </a:cxn>
                <a:cxn ang="0">
                  <a:pos x="189" y="5"/>
                </a:cxn>
                <a:cxn ang="0">
                  <a:pos x="204" y="13"/>
                </a:cxn>
                <a:cxn ang="0">
                  <a:pos x="212" y="15"/>
                </a:cxn>
                <a:cxn ang="0">
                  <a:pos x="224" y="25"/>
                </a:cxn>
                <a:cxn ang="0">
                  <a:pos x="227" y="58"/>
                </a:cxn>
                <a:cxn ang="0">
                  <a:pos x="224" y="71"/>
                </a:cxn>
                <a:cxn ang="0">
                  <a:pos x="222" y="75"/>
                </a:cxn>
                <a:cxn ang="0">
                  <a:pos x="225" y="81"/>
                </a:cxn>
                <a:cxn ang="0">
                  <a:pos x="227" y="88"/>
                </a:cxn>
                <a:cxn ang="0">
                  <a:pos x="227" y="96"/>
                </a:cxn>
                <a:cxn ang="0">
                  <a:pos x="228" y="104"/>
                </a:cxn>
                <a:cxn ang="0">
                  <a:pos x="228" y="112"/>
                </a:cxn>
                <a:cxn ang="0">
                  <a:pos x="226" y="119"/>
                </a:cxn>
                <a:cxn ang="0">
                  <a:pos x="222" y="125"/>
                </a:cxn>
                <a:cxn ang="0">
                  <a:pos x="220" y="133"/>
                </a:cxn>
                <a:cxn ang="0">
                  <a:pos x="216" y="140"/>
                </a:cxn>
              </a:cxnLst>
              <a:rect l="0" t="0" r="r" b="b"/>
              <a:pathLst>
                <a:path w="228" h="217">
                  <a:moveTo>
                    <a:pt x="216" y="140"/>
                  </a:moveTo>
                  <a:lnTo>
                    <a:pt x="205" y="153"/>
                  </a:lnTo>
                  <a:lnTo>
                    <a:pt x="184" y="214"/>
                  </a:lnTo>
                  <a:lnTo>
                    <a:pt x="175" y="216"/>
                  </a:lnTo>
                  <a:lnTo>
                    <a:pt x="166" y="217"/>
                  </a:lnTo>
                  <a:lnTo>
                    <a:pt x="150" y="213"/>
                  </a:lnTo>
                  <a:lnTo>
                    <a:pt x="113" y="217"/>
                  </a:lnTo>
                  <a:lnTo>
                    <a:pt x="72" y="214"/>
                  </a:lnTo>
                  <a:lnTo>
                    <a:pt x="41" y="194"/>
                  </a:lnTo>
                  <a:lnTo>
                    <a:pt x="38" y="191"/>
                  </a:lnTo>
                  <a:lnTo>
                    <a:pt x="32" y="186"/>
                  </a:lnTo>
                  <a:lnTo>
                    <a:pt x="29" y="182"/>
                  </a:lnTo>
                  <a:lnTo>
                    <a:pt x="28" y="172"/>
                  </a:lnTo>
                  <a:lnTo>
                    <a:pt x="33" y="163"/>
                  </a:lnTo>
                  <a:lnTo>
                    <a:pt x="35" y="142"/>
                  </a:lnTo>
                  <a:lnTo>
                    <a:pt x="23" y="129"/>
                  </a:lnTo>
                  <a:lnTo>
                    <a:pt x="12" y="132"/>
                  </a:lnTo>
                  <a:lnTo>
                    <a:pt x="2" y="131"/>
                  </a:lnTo>
                  <a:lnTo>
                    <a:pt x="0" y="124"/>
                  </a:lnTo>
                  <a:lnTo>
                    <a:pt x="9" y="78"/>
                  </a:lnTo>
                  <a:lnTo>
                    <a:pt x="12" y="68"/>
                  </a:lnTo>
                  <a:lnTo>
                    <a:pt x="32" y="52"/>
                  </a:lnTo>
                  <a:lnTo>
                    <a:pt x="55" y="46"/>
                  </a:lnTo>
                  <a:lnTo>
                    <a:pt x="68" y="52"/>
                  </a:lnTo>
                  <a:lnTo>
                    <a:pt x="79" y="48"/>
                  </a:lnTo>
                  <a:lnTo>
                    <a:pt x="91" y="25"/>
                  </a:lnTo>
                  <a:lnTo>
                    <a:pt x="94" y="12"/>
                  </a:lnTo>
                  <a:lnTo>
                    <a:pt x="106" y="6"/>
                  </a:lnTo>
                  <a:lnTo>
                    <a:pt x="119" y="2"/>
                  </a:lnTo>
                  <a:lnTo>
                    <a:pt x="132" y="1"/>
                  </a:lnTo>
                  <a:lnTo>
                    <a:pt x="159" y="6"/>
                  </a:lnTo>
                  <a:lnTo>
                    <a:pt x="171" y="2"/>
                  </a:lnTo>
                  <a:lnTo>
                    <a:pt x="183" y="0"/>
                  </a:lnTo>
                  <a:lnTo>
                    <a:pt x="189" y="5"/>
                  </a:lnTo>
                  <a:lnTo>
                    <a:pt x="204" y="13"/>
                  </a:lnTo>
                  <a:lnTo>
                    <a:pt x="212" y="15"/>
                  </a:lnTo>
                  <a:lnTo>
                    <a:pt x="224" y="25"/>
                  </a:lnTo>
                  <a:lnTo>
                    <a:pt x="227" y="58"/>
                  </a:lnTo>
                  <a:lnTo>
                    <a:pt x="224" y="71"/>
                  </a:lnTo>
                  <a:lnTo>
                    <a:pt x="222" y="75"/>
                  </a:lnTo>
                  <a:lnTo>
                    <a:pt x="225" y="81"/>
                  </a:lnTo>
                  <a:lnTo>
                    <a:pt x="227" y="88"/>
                  </a:lnTo>
                  <a:lnTo>
                    <a:pt x="227" y="96"/>
                  </a:lnTo>
                  <a:lnTo>
                    <a:pt x="228" y="104"/>
                  </a:lnTo>
                  <a:lnTo>
                    <a:pt x="228" y="112"/>
                  </a:lnTo>
                  <a:lnTo>
                    <a:pt x="226" y="119"/>
                  </a:lnTo>
                  <a:lnTo>
                    <a:pt x="222" y="125"/>
                  </a:lnTo>
                  <a:lnTo>
                    <a:pt x="220" y="133"/>
                  </a:lnTo>
                  <a:lnTo>
                    <a:pt x="216" y="140"/>
                  </a:lnTo>
                  <a:close/>
                </a:path>
              </a:pathLst>
            </a:custGeom>
            <a:solidFill>
              <a:srgbClr val="75BA7E"/>
            </a:solid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6" name="Freeform 12">
              <a:extLst>
                <a:ext uri="{FF2B5EF4-FFF2-40B4-BE49-F238E27FC236}">
                  <a16:creationId xmlns:a16="http://schemas.microsoft.com/office/drawing/2014/main" id="{91B1DE19-6409-9522-76DF-9808613B80AD}"/>
                </a:ext>
              </a:extLst>
            </p:cNvPr>
            <p:cNvSpPr>
              <a:spLocks/>
            </p:cNvSpPr>
            <p:nvPr/>
          </p:nvSpPr>
          <p:spPr bwMode="auto">
            <a:xfrm>
              <a:off x="1871160" y="5296938"/>
              <a:ext cx="563959" cy="690709"/>
            </a:xfrm>
            <a:custGeom>
              <a:avLst/>
              <a:gdLst/>
              <a:ahLst/>
              <a:cxnLst>
                <a:cxn ang="0">
                  <a:pos x="332" y="305"/>
                </a:cxn>
                <a:cxn ang="0">
                  <a:pos x="335" y="325"/>
                </a:cxn>
                <a:cxn ang="0">
                  <a:pos x="320" y="339"/>
                </a:cxn>
                <a:cxn ang="0">
                  <a:pos x="289" y="335"/>
                </a:cxn>
                <a:cxn ang="0">
                  <a:pos x="262" y="328"/>
                </a:cxn>
                <a:cxn ang="0">
                  <a:pos x="259" y="337"/>
                </a:cxn>
                <a:cxn ang="0">
                  <a:pos x="277" y="352"/>
                </a:cxn>
                <a:cxn ang="0">
                  <a:pos x="233" y="319"/>
                </a:cxn>
                <a:cxn ang="0">
                  <a:pos x="219" y="310"/>
                </a:cxn>
                <a:cxn ang="0">
                  <a:pos x="200" y="285"/>
                </a:cxn>
                <a:cxn ang="0">
                  <a:pos x="201" y="294"/>
                </a:cxn>
                <a:cxn ang="0">
                  <a:pos x="230" y="327"/>
                </a:cxn>
                <a:cxn ang="0">
                  <a:pos x="232" y="357"/>
                </a:cxn>
                <a:cxn ang="0">
                  <a:pos x="203" y="366"/>
                </a:cxn>
                <a:cxn ang="0">
                  <a:pos x="203" y="374"/>
                </a:cxn>
                <a:cxn ang="0">
                  <a:pos x="182" y="339"/>
                </a:cxn>
                <a:cxn ang="0">
                  <a:pos x="186" y="314"/>
                </a:cxn>
                <a:cxn ang="0">
                  <a:pos x="184" y="303"/>
                </a:cxn>
                <a:cxn ang="0">
                  <a:pos x="169" y="290"/>
                </a:cxn>
                <a:cxn ang="0">
                  <a:pos x="174" y="326"/>
                </a:cxn>
                <a:cxn ang="0">
                  <a:pos x="159" y="313"/>
                </a:cxn>
                <a:cxn ang="0">
                  <a:pos x="160" y="325"/>
                </a:cxn>
                <a:cxn ang="0">
                  <a:pos x="162" y="331"/>
                </a:cxn>
                <a:cxn ang="0">
                  <a:pos x="183" y="383"/>
                </a:cxn>
                <a:cxn ang="0">
                  <a:pos x="175" y="393"/>
                </a:cxn>
                <a:cxn ang="0">
                  <a:pos x="151" y="388"/>
                </a:cxn>
                <a:cxn ang="0">
                  <a:pos x="136" y="369"/>
                </a:cxn>
                <a:cxn ang="0">
                  <a:pos x="130" y="335"/>
                </a:cxn>
                <a:cxn ang="0">
                  <a:pos x="122" y="314"/>
                </a:cxn>
                <a:cxn ang="0">
                  <a:pos x="118" y="267"/>
                </a:cxn>
                <a:cxn ang="0">
                  <a:pos x="106" y="259"/>
                </a:cxn>
                <a:cxn ang="0">
                  <a:pos x="98" y="270"/>
                </a:cxn>
                <a:cxn ang="0">
                  <a:pos x="112" y="305"/>
                </a:cxn>
                <a:cxn ang="0">
                  <a:pos x="122" y="333"/>
                </a:cxn>
                <a:cxn ang="0">
                  <a:pos x="132" y="389"/>
                </a:cxn>
                <a:cxn ang="0">
                  <a:pos x="103" y="404"/>
                </a:cxn>
                <a:cxn ang="0">
                  <a:pos x="98" y="374"/>
                </a:cxn>
                <a:cxn ang="0">
                  <a:pos x="102" y="335"/>
                </a:cxn>
                <a:cxn ang="0">
                  <a:pos x="72" y="306"/>
                </a:cxn>
                <a:cxn ang="0">
                  <a:pos x="18" y="279"/>
                </a:cxn>
                <a:cxn ang="0">
                  <a:pos x="4" y="243"/>
                </a:cxn>
                <a:cxn ang="0">
                  <a:pos x="15" y="212"/>
                </a:cxn>
                <a:cxn ang="0">
                  <a:pos x="18" y="183"/>
                </a:cxn>
                <a:cxn ang="0">
                  <a:pos x="44" y="140"/>
                </a:cxn>
                <a:cxn ang="0">
                  <a:pos x="64" y="119"/>
                </a:cxn>
                <a:cxn ang="0">
                  <a:pos x="66" y="109"/>
                </a:cxn>
                <a:cxn ang="0">
                  <a:pos x="31" y="79"/>
                </a:cxn>
                <a:cxn ang="0">
                  <a:pos x="48" y="61"/>
                </a:cxn>
                <a:cxn ang="0">
                  <a:pos x="82" y="8"/>
                </a:cxn>
                <a:cxn ang="0">
                  <a:pos x="105" y="82"/>
                </a:cxn>
                <a:cxn ang="0">
                  <a:pos x="111" y="134"/>
                </a:cxn>
                <a:cxn ang="0">
                  <a:pos x="254" y="154"/>
                </a:cxn>
                <a:cxn ang="0">
                  <a:pos x="268" y="247"/>
                </a:cxn>
                <a:cxn ang="0">
                  <a:pos x="334" y="280"/>
                </a:cxn>
              </a:cxnLst>
              <a:rect l="0" t="0" r="r" b="b"/>
              <a:pathLst>
                <a:path w="337" h="405">
                  <a:moveTo>
                    <a:pt x="334" y="280"/>
                  </a:moveTo>
                  <a:lnTo>
                    <a:pt x="337" y="291"/>
                  </a:lnTo>
                  <a:lnTo>
                    <a:pt x="336" y="298"/>
                  </a:lnTo>
                  <a:lnTo>
                    <a:pt x="335" y="299"/>
                  </a:lnTo>
                  <a:lnTo>
                    <a:pt x="332" y="302"/>
                  </a:lnTo>
                  <a:lnTo>
                    <a:pt x="332" y="305"/>
                  </a:lnTo>
                  <a:lnTo>
                    <a:pt x="332" y="309"/>
                  </a:lnTo>
                  <a:lnTo>
                    <a:pt x="333" y="312"/>
                  </a:lnTo>
                  <a:lnTo>
                    <a:pt x="333" y="315"/>
                  </a:lnTo>
                  <a:lnTo>
                    <a:pt x="331" y="319"/>
                  </a:lnTo>
                  <a:lnTo>
                    <a:pt x="331" y="321"/>
                  </a:lnTo>
                  <a:lnTo>
                    <a:pt x="335" y="325"/>
                  </a:lnTo>
                  <a:lnTo>
                    <a:pt x="336" y="328"/>
                  </a:lnTo>
                  <a:lnTo>
                    <a:pt x="335" y="329"/>
                  </a:lnTo>
                  <a:lnTo>
                    <a:pt x="330" y="334"/>
                  </a:lnTo>
                  <a:lnTo>
                    <a:pt x="327" y="336"/>
                  </a:lnTo>
                  <a:lnTo>
                    <a:pt x="324" y="338"/>
                  </a:lnTo>
                  <a:lnTo>
                    <a:pt x="320" y="339"/>
                  </a:lnTo>
                  <a:lnTo>
                    <a:pt x="318" y="336"/>
                  </a:lnTo>
                  <a:lnTo>
                    <a:pt x="316" y="336"/>
                  </a:lnTo>
                  <a:lnTo>
                    <a:pt x="313" y="342"/>
                  </a:lnTo>
                  <a:lnTo>
                    <a:pt x="307" y="341"/>
                  </a:lnTo>
                  <a:lnTo>
                    <a:pt x="296" y="336"/>
                  </a:lnTo>
                  <a:lnTo>
                    <a:pt x="289" y="335"/>
                  </a:lnTo>
                  <a:lnTo>
                    <a:pt x="282" y="334"/>
                  </a:lnTo>
                  <a:lnTo>
                    <a:pt x="275" y="331"/>
                  </a:lnTo>
                  <a:lnTo>
                    <a:pt x="271" y="326"/>
                  </a:lnTo>
                  <a:lnTo>
                    <a:pt x="270" y="327"/>
                  </a:lnTo>
                  <a:lnTo>
                    <a:pt x="268" y="328"/>
                  </a:lnTo>
                  <a:lnTo>
                    <a:pt x="262" y="328"/>
                  </a:lnTo>
                  <a:lnTo>
                    <a:pt x="261" y="329"/>
                  </a:lnTo>
                  <a:lnTo>
                    <a:pt x="261" y="331"/>
                  </a:lnTo>
                  <a:lnTo>
                    <a:pt x="260" y="333"/>
                  </a:lnTo>
                  <a:lnTo>
                    <a:pt x="257" y="334"/>
                  </a:lnTo>
                  <a:lnTo>
                    <a:pt x="257" y="336"/>
                  </a:lnTo>
                  <a:lnTo>
                    <a:pt x="259" y="337"/>
                  </a:lnTo>
                  <a:lnTo>
                    <a:pt x="259" y="340"/>
                  </a:lnTo>
                  <a:lnTo>
                    <a:pt x="263" y="341"/>
                  </a:lnTo>
                  <a:lnTo>
                    <a:pt x="268" y="345"/>
                  </a:lnTo>
                  <a:lnTo>
                    <a:pt x="276" y="347"/>
                  </a:lnTo>
                  <a:lnTo>
                    <a:pt x="278" y="349"/>
                  </a:lnTo>
                  <a:lnTo>
                    <a:pt x="277" y="352"/>
                  </a:lnTo>
                  <a:lnTo>
                    <a:pt x="275" y="354"/>
                  </a:lnTo>
                  <a:lnTo>
                    <a:pt x="262" y="356"/>
                  </a:lnTo>
                  <a:lnTo>
                    <a:pt x="261" y="355"/>
                  </a:lnTo>
                  <a:lnTo>
                    <a:pt x="254" y="345"/>
                  </a:lnTo>
                  <a:lnTo>
                    <a:pt x="236" y="325"/>
                  </a:lnTo>
                  <a:lnTo>
                    <a:pt x="233" y="319"/>
                  </a:lnTo>
                  <a:lnTo>
                    <a:pt x="233" y="311"/>
                  </a:lnTo>
                  <a:lnTo>
                    <a:pt x="232" y="308"/>
                  </a:lnTo>
                  <a:lnTo>
                    <a:pt x="230" y="308"/>
                  </a:lnTo>
                  <a:lnTo>
                    <a:pt x="226" y="310"/>
                  </a:lnTo>
                  <a:lnTo>
                    <a:pt x="220" y="310"/>
                  </a:lnTo>
                  <a:lnTo>
                    <a:pt x="219" y="310"/>
                  </a:lnTo>
                  <a:lnTo>
                    <a:pt x="216" y="307"/>
                  </a:lnTo>
                  <a:lnTo>
                    <a:pt x="211" y="303"/>
                  </a:lnTo>
                  <a:lnTo>
                    <a:pt x="209" y="300"/>
                  </a:lnTo>
                  <a:lnTo>
                    <a:pt x="204" y="286"/>
                  </a:lnTo>
                  <a:lnTo>
                    <a:pt x="201" y="282"/>
                  </a:lnTo>
                  <a:lnTo>
                    <a:pt x="200" y="285"/>
                  </a:lnTo>
                  <a:lnTo>
                    <a:pt x="199" y="287"/>
                  </a:lnTo>
                  <a:lnTo>
                    <a:pt x="197" y="289"/>
                  </a:lnTo>
                  <a:lnTo>
                    <a:pt x="196" y="290"/>
                  </a:lnTo>
                  <a:lnTo>
                    <a:pt x="198" y="293"/>
                  </a:lnTo>
                  <a:lnTo>
                    <a:pt x="199" y="293"/>
                  </a:lnTo>
                  <a:lnTo>
                    <a:pt x="201" y="294"/>
                  </a:lnTo>
                  <a:lnTo>
                    <a:pt x="203" y="296"/>
                  </a:lnTo>
                  <a:lnTo>
                    <a:pt x="206" y="306"/>
                  </a:lnTo>
                  <a:lnTo>
                    <a:pt x="208" y="310"/>
                  </a:lnTo>
                  <a:lnTo>
                    <a:pt x="214" y="312"/>
                  </a:lnTo>
                  <a:lnTo>
                    <a:pt x="223" y="317"/>
                  </a:lnTo>
                  <a:lnTo>
                    <a:pt x="230" y="327"/>
                  </a:lnTo>
                  <a:lnTo>
                    <a:pt x="230" y="336"/>
                  </a:lnTo>
                  <a:lnTo>
                    <a:pt x="223" y="340"/>
                  </a:lnTo>
                  <a:lnTo>
                    <a:pt x="227" y="343"/>
                  </a:lnTo>
                  <a:lnTo>
                    <a:pt x="231" y="347"/>
                  </a:lnTo>
                  <a:lnTo>
                    <a:pt x="234" y="352"/>
                  </a:lnTo>
                  <a:lnTo>
                    <a:pt x="232" y="357"/>
                  </a:lnTo>
                  <a:lnTo>
                    <a:pt x="224" y="366"/>
                  </a:lnTo>
                  <a:lnTo>
                    <a:pt x="219" y="369"/>
                  </a:lnTo>
                  <a:lnTo>
                    <a:pt x="213" y="366"/>
                  </a:lnTo>
                  <a:lnTo>
                    <a:pt x="213" y="371"/>
                  </a:lnTo>
                  <a:lnTo>
                    <a:pt x="207" y="369"/>
                  </a:lnTo>
                  <a:lnTo>
                    <a:pt x="203" y="366"/>
                  </a:lnTo>
                  <a:lnTo>
                    <a:pt x="202" y="362"/>
                  </a:lnTo>
                  <a:lnTo>
                    <a:pt x="203" y="356"/>
                  </a:lnTo>
                  <a:lnTo>
                    <a:pt x="199" y="360"/>
                  </a:lnTo>
                  <a:lnTo>
                    <a:pt x="198" y="365"/>
                  </a:lnTo>
                  <a:lnTo>
                    <a:pt x="200" y="370"/>
                  </a:lnTo>
                  <a:lnTo>
                    <a:pt x="203" y="374"/>
                  </a:lnTo>
                  <a:lnTo>
                    <a:pt x="195" y="376"/>
                  </a:lnTo>
                  <a:lnTo>
                    <a:pt x="192" y="376"/>
                  </a:lnTo>
                  <a:lnTo>
                    <a:pt x="189" y="369"/>
                  </a:lnTo>
                  <a:lnTo>
                    <a:pt x="187" y="362"/>
                  </a:lnTo>
                  <a:lnTo>
                    <a:pt x="186" y="347"/>
                  </a:lnTo>
                  <a:lnTo>
                    <a:pt x="182" y="339"/>
                  </a:lnTo>
                  <a:lnTo>
                    <a:pt x="180" y="334"/>
                  </a:lnTo>
                  <a:lnTo>
                    <a:pt x="184" y="332"/>
                  </a:lnTo>
                  <a:lnTo>
                    <a:pt x="185" y="329"/>
                  </a:lnTo>
                  <a:lnTo>
                    <a:pt x="186" y="324"/>
                  </a:lnTo>
                  <a:lnTo>
                    <a:pt x="187" y="318"/>
                  </a:lnTo>
                  <a:lnTo>
                    <a:pt x="186" y="314"/>
                  </a:lnTo>
                  <a:lnTo>
                    <a:pt x="188" y="315"/>
                  </a:lnTo>
                  <a:lnTo>
                    <a:pt x="191" y="315"/>
                  </a:lnTo>
                  <a:lnTo>
                    <a:pt x="192" y="316"/>
                  </a:lnTo>
                  <a:lnTo>
                    <a:pt x="191" y="313"/>
                  </a:lnTo>
                  <a:lnTo>
                    <a:pt x="185" y="306"/>
                  </a:lnTo>
                  <a:lnTo>
                    <a:pt x="184" y="303"/>
                  </a:lnTo>
                  <a:lnTo>
                    <a:pt x="182" y="296"/>
                  </a:lnTo>
                  <a:lnTo>
                    <a:pt x="181" y="294"/>
                  </a:lnTo>
                  <a:lnTo>
                    <a:pt x="175" y="301"/>
                  </a:lnTo>
                  <a:lnTo>
                    <a:pt x="173" y="301"/>
                  </a:lnTo>
                  <a:lnTo>
                    <a:pt x="172" y="296"/>
                  </a:lnTo>
                  <a:lnTo>
                    <a:pt x="169" y="290"/>
                  </a:lnTo>
                  <a:lnTo>
                    <a:pt x="167" y="294"/>
                  </a:lnTo>
                  <a:lnTo>
                    <a:pt x="168" y="301"/>
                  </a:lnTo>
                  <a:lnTo>
                    <a:pt x="167" y="304"/>
                  </a:lnTo>
                  <a:lnTo>
                    <a:pt x="170" y="309"/>
                  </a:lnTo>
                  <a:lnTo>
                    <a:pt x="176" y="326"/>
                  </a:lnTo>
                  <a:lnTo>
                    <a:pt x="174" y="326"/>
                  </a:lnTo>
                  <a:lnTo>
                    <a:pt x="170" y="325"/>
                  </a:lnTo>
                  <a:lnTo>
                    <a:pt x="169" y="322"/>
                  </a:lnTo>
                  <a:lnTo>
                    <a:pt x="168" y="323"/>
                  </a:lnTo>
                  <a:lnTo>
                    <a:pt x="165" y="324"/>
                  </a:lnTo>
                  <a:lnTo>
                    <a:pt x="162" y="318"/>
                  </a:lnTo>
                  <a:lnTo>
                    <a:pt x="159" y="313"/>
                  </a:lnTo>
                  <a:lnTo>
                    <a:pt x="150" y="304"/>
                  </a:lnTo>
                  <a:lnTo>
                    <a:pt x="151" y="309"/>
                  </a:lnTo>
                  <a:lnTo>
                    <a:pt x="152" y="313"/>
                  </a:lnTo>
                  <a:lnTo>
                    <a:pt x="157" y="320"/>
                  </a:lnTo>
                  <a:lnTo>
                    <a:pt x="159" y="323"/>
                  </a:lnTo>
                  <a:lnTo>
                    <a:pt x="160" y="325"/>
                  </a:lnTo>
                  <a:lnTo>
                    <a:pt x="161" y="327"/>
                  </a:lnTo>
                  <a:lnTo>
                    <a:pt x="160" y="329"/>
                  </a:lnTo>
                  <a:lnTo>
                    <a:pt x="158" y="331"/>
                  </a:lnTo>
                  <a:lnTo>
                    <a:pt x="156" y="333"/>
                  </a:lnTo>
                  <a:lnTo>
                    <a:pt x="159" y="336"/>
                  </a:lnTo>
                  <a:lnTo>
                    <a:pt x="162" y="331"/>
                  </a:lnTo>
                  <a:lnTo>
                    <a:pt x="167" y="330"/>
                  </a:lnTo>
                  <a:lnTo>
                    <a:pt x="172" y="331"/>
                  </a:lnTo>
                  <a:lnTo>
                    <a:pt x="175" y="335"/>
                  </a:lnTo>
                  <a:lnTo>
                    <a:pt x="172" y="355"/>
                  </a:lnTo>
                  <a:lnTo>
                    <a:pt x="172" y="362"/>
                  </a:lnTo>
                  <a:lnTo>
                    <a:pt x="183" y="383"/>
                  </a:lnTo>
                  <a:lnTo>
                    <a:pt x="187" y="387"/>
                  </a:lnTo>
                  <a:lnTo>
                    <a:pt x="186" y="390"/>
                  </a:lnTo>
                  <a:lnTo>
                    <a:pt x="184" y="393"/>
                  </a:lnTo>
                  <a:lnTo>
                    <a:pt x="182" y="395"/>
                  </a:lnTo>
                  <a:lnTo>
                    <a:pt x="178" y="394"/>
                  </a:lnTo>
                  <a:lnTo>
                    <a:pt x="175" y="393"/>
                  </a:lnTo>
                  <a:lnTo>
                    <a:pt x="169" y="391"/>
                  </a:lnTo>
                  <a:lnTo>
                    <a:pt x="170" y="393"/>
                  </a:lnTo>
                  <a:lnTo>
                    <a:pt x="171" y="395"/>
                  </a:lnTo>
                  <a:lnTo>
                    <a:pt x="164" y="393"/>
                  </a:lnTo>
                  <a:lnTo>
                    <a:pt x="158" y="389"/>
                  </a:lnTo>
                  <a:lnTo>
                    <a:pt x="151" y="388"/>
                  </a:lnTo>
                  <a:lnTo>
                    <a:pt x="144" y="391"/>
                  </a:lnTo>
                  <a:lnTo>
                    <a:pt x="141" y="387"/>
                  </a:lnTo>
                  <a:lnTo>
                    <a:pt x="139" y="382"/>
                  </a:lnTo>
                  <a:lnTo>
                    <a:pt x="138" y="377"/>
                  </a:lnTo>
                  <a:lnTo>
                    <a:pt x="140" y="372"/>
                  </a:lnTo>
                  <a:lnTo>
                    <a:pt x="136" y="369"/>
                  </a:lnTo>
                  <a:lnTo>
                    <a:pt x="131" y="362"/>
                  </a:lnTo>
                  <a:lnTo>
                    <a:pt x="128" y="353"/>
                  </a:lnTo>
                  <a:lnTo>
                    <a:pt x="126" y="345"/>
                  </a:lnTo>
                  <a:lnTo>
                    <a:pt x="127" y="340"/>
                  </a:lnTo>
                  <a:lnTo>
                    <a:pt x="128" y="337"/>
                  </a:lnTo>
                  <a:lnTo>
                    <a:pt x="130" y="335"/>
                  </a:lnTo>
                  <a:lnTo>
                    <a:pt x="133" y="332"/>
                  </a:lnTo>
                  <a:lnTo>
                    <a:pt x="134" y="329"/>
                  </a:lnTo>
                  <a:lnTo>
                    <a:pt x="135" y="324"/>
                  </a:lnTo>
                  <a:lnTo>
                    <a:pt x="134" y="320"/>
                  </a:lnTo>
                  <a:lnTo>
                    <a:pt x="130" y="318"/>
                  </a:lnTo>
                  <a:lnTo>
                    <a:pt x="122" y="314"/>
                  </a:lnTo>
                  <a:lnTo>
                    <a:pt x="117" y="304"/>
                  </a:lnTo>
                  <a:lnTo>
                    <a:pt x="112" y="286"/>
                  </a:lnTo>
                  <a:lnTo>
                    <a:pt x="111" y="279"/>
                  </a:lnTo>
                  <a:lnTo>
                    <a:pt x="112" y="275"/>
                  </a:lnTo>
                  <a:lnTo>
                    <a:pt x="116" y="271"/>
                  </a:lnTo>
                  <a:lnTo>
                    <a:pt x="118" y="267"/>
                  </a:lnTo>
                  <a:lnTo>
                    <a:pt x="117" y="265"/>
                  </a:lnTo>
                  <a:lnTo>
                    <a:pt x="114" y="264"/>
                  </a:lnTo>
                  <a:lnTo>
                    <a:pt x="110" y="268"/>
                  </a:lnTo>
                  <a:lnTo>
                    <a:pt x="108" y="264"/>
                  </a:lnTo>
                  <a:lnTo>
                    <a:pt x="107" y="262"/>
                  </a:lnTo>
                  <a:lnTo>
                    <a:pt x="106" y="259"/>
                  </a:lnTo>
                  <a:lnTo>
                    <a:pt x="104" y="261"/>
                  </a:lnTo>
                  <a:lnTo>
                    <a:pt x="101" y="261"/>
                  </a:lnTo>
                  <a:lnTo>
                    <a:pt x="99" y="261"/>
                  </a:lnTo>
                  <a:lnTo>
                    <a:pt x="96" y="259"/>
                  </a:lnTo>
                  <a:lnTo>
                    <a:pt x="98" y="265"/>
                  </a:lnTo>
                  <a:lnTo>
                    <a:pt x="98" y="270"/>
                  </a:lnTo>
                  <a:lnTo>
                    <a:pt x="100" y="274"/>
                  </a:lnTo>
                  <a:lnTo>
                    <a:pt x="103" y="276"/>
                  </a:lnTo>
                  <a:lnTo>
                    <a:pt x="106" y="278"/>
                  </a:lnTo>
                  <a:lnTo>
                    <a:pt x="108" y="283"/>
                  </a:lnTo>
                  <a:lnTo>
                    <a:pt x="110" y="294"/>
                  </a:lnTo>
                  <a:lnTo>
                    <a:pt x="112" y="305"/>
                  </a:lnTo>
                  <a:lnTo>
                    <a:pt x="113" y="310"/>
                  </a:lnTo>
                  <a:lnTo>
                    <a:pt x="116" y="312"/>
                  </a:lnTo>
                  <a:lnTo>
                    <a:pt x="119" y="314"/>
                  </a:lnTo>
                  <a:lnTo>
                    <a:pt x="123" y="319"/>
                  </a:lnTo>
                  <a:lnTo>
                    <a:pt x="128" y="328"/>
                  </a:lnTo>
                  <a:lnTo>
                    <a:pt x="122" y="333"/>
                  </a:lnTo>
                  <a:lnTo>
                    <a:pt x="120" y="336"/>
                  </a:lnTo>
                  <a:lnTo>
                    <a:pt x="120" y="340"/>
                  </a:lnTo>
                  <a:lnTo>
                    <a:pt x="126" y="369"/>
                  </a:lnTo>
                  <a:lnTo>
                    <a:pt x="129" y="378"/>
                  </a:lnTo>
                  <a:lnTo>
                    <a:pt x="133" y="382"/>
                  </a:lnTo>
                  <a:lnTo>
                    <a:pt x="132" y="389"/>
                  </a:lnTo>
                  <a:lnTo>
                    <a:pt x="138" y="394"/>
                  </a:lnTo>
                  <a:lnTo>
                    <a:pt x="142" y="399"/>
                  </a:lnTo>
                  <a:lnTo>
                    <a:pt x="134" y="403"/>
                  </a:lnTo>
                  <a:lnTo>
                    <a:pt x="125" y="404"/>
                  </a:lnTo>
                  <a:lnTo>
                    <a:pt x="114" y="405"/>
                  </a:lnTo>
                  <a:lnTo>
                    <a:pt x="103" y="404"/>
                  </a:lnTo>
                  <a:lnTo>
                    <a:pt x="96" y="400"/>
                  </a:lnTo>
                  <a:lnTo>
                    <a:pt x="95" y="396"/>
                  </a:lnTo>
                  <a:lnTo>
                    <a:pt x="96" y="379"/>
                  </a:lnTo>
                  <a:lnTo>
                    <a:pt x="98" y="377"/>
                  </a:lnTo>
                  <a:lnTo>
                    <a:pt x="98" y="375"/>
                  </a:lnTo>
                  <a:lnTo>
                    <a:pt x="98" y="374"/>
                  </a:lnTo>
                  <a:lnTo>
                    <a:pt x="95" y="371"/>
                  </a:lnTo>
                  <a:lnTo>
                    <a:pt x="94" y="370"/>
                  </a:lnTo>
                  <a:lnTo>
                    <a:pt x="94" y="360"/>
                  </a:lnTo>
                  <a:lnTo>
                    <a:pt x="95" y="355"/>
                  </a:lnTo>
                  <a:lnTo>
                    <a:pt x="102" y="338"/>
                  </a:lnTo>
                  <a:lnTo>
                    <a:pt x="102" y="335"/>
                  </a:lnTo>
                  <a:lnTo>
                    <a:pt x="102" y="326"/>
                  </a:lnTo>
                  <a:lnTo>
                    <a:pt x="98" y="331"/>
                  </a:lnTo>
                  <a:lnTo>
                    <a:pt x="95" y="326"/>
                  </a:lnTo>
                  <a:lnTo>
                    <a:pt x="86" y="322"/>
                  </a:lnTo>
                  <a:lnTo>
                    <a:pt x="77" y="315"/>
                  </a:lnTo>
                  <a:lnTo>
                    <a:pt x="72" y="306"/>
                  </a:lnTo>
                  <a:lnTo>
                    <a:pt x="70" y="295"/>
                  </a:lnTo>
                  <a:lnTo>
                    <a:pt x="52" y="284"/>
                  </a:lnTo>
                  <a:lnTo>
                    <a:pt x="29" y="293"/>
                  </a:lnTo>
                  <a:lnTo>
                    <a:pt x="20" y="294"/>
                  </a:lnTo>
                  <a:lnTo>
                    <a:pt x="17" y="285"/>
                  </a:lnTo>
                  <a:lnTo>
                    <a:pt x="18" y="279"/>
                  </a:lnTo>
                  <a:lnTo>
                    <a:pt x="15" y="276"/>
                  </a:lnTo>
                  <a:lnTo>
                    <a:pt x="11" y="275"/>
                  </a:lnTo>
                  <a:lnTo>
                    <a:pt x="7" y="273"/>
                  </a:lnTo>
                  <a:lnTo>
                    <a:pt x="0" y="265"/>
                  </a:lnTo>
                  <a:lnTo>
                    <a:pt x="1" y="253"/>
                  </a:lnTo>
                  <a:lnTo>
                    <a:pt x="4" y="243"/>
                  </a:lnTo>
                  <a:lnTo>
                    <a:pt x="10" y="234"/>
                  </a:lnTo>
                  <a:lnTo>
                    <a:pt x="11" y="229"/>
                  </a:lnTo>
                  <a:lnTo>
                    <a:pt x="13" y="223"/>
                  </a:lnTo>
                  <a:lnTo>
                    <a:pt x="19" y="217"/>
                  </a:lnTo>
                  <a:lnTo>
                    <a:pt x="16" y="215"/>
                  </a:lnTo>
                  <a:lnTo>
                    <a:pt x="15" y="212"/>
                  </a:lnTo>
                  <a:lnTo>
                    <a:pt x="13" y="209"/>
                  </a:lnTo>
                  <a:lnTo>
                    <a:pt x="13" y="205"/>
                  </a:lnTo>
                  <a:lnTo>
                    <a:pt x="13" y="199"/>
                  </a:lnTo>
                  <a:lnTo>
                    <a:pt x="14" y="192"/>
                  </a:lnTo>
                  <a:lnTo>
                    <a:pt x="16" y="186"/>
                  </a:lnTo>
                  <a:lnTo>
                    <a:pt x="18" y="183"/>
                  </a:lnTo>
                  <a:lnTo>
                    <a:pt x="23" y="181"/>
                  </a:lnTo>
                  <a:lnTo>
                    <a:pt x="25" y="174"/>
                  </a:lnTo>
                  <a:lnTo>
                    <a:pt x="27" y="161"/>
                  </a:lnTo>
                  <a:lnTo>
                    <a:pt x="31" y="151"/>
                  </a:lnTo>
                  <a:lnTo>
                    <a:pt x="37" y="145"/>
                  </a:lnTo>
                  <a:lnTo>
                    <a:pt x="44" y="140"/>
                  </a:lnTo>
                  <a:lnTo>
                    <a:pt x="53" y="129"/>
                  </a:lnTo>
                  <a:lnTo>
                    <a:pt x="55" y="126"/>
                  </a:lnTo>
                  <a:lnTo>
                    <a:pt x="56" y="123"/>
                  </a:lnTo>
                  <a:lnTo>
                    <a:pt x="57" y="121"/>
                  </a:lnTo>
                  <a:lnTo>
                    <a:pt x="63" y="120"/>
                  </a:lnTo>
                  <a:lnTo>
                    <a:pt x="64" y="119"/>
                  </a:lnTo>
                  <a:lnTo>
                    <a:pt x="64" y="118"/>
                  </a:lnTo>
                  <a:lnTo>
                    <a:pt x="67" y="115"/>
                  </a:lnTo>
                  <a:lnTo>
                    <a:pt x="68" y="114"/>
                  </a:lnTo>
                  <a:lnTo>
                    <a:pt x="68" y="112"/>
                  </a:lnTo>
                  <a:lnTo>
                    <a:pt x="68" y="110"/>
                  </a:lnTo>
                  <a:lnTo>
                    <a:pt x="66" y="109"/>
                  </a:lnTo>
                  <a:lnTo>
                    <a:pt x="58" y="99"/>
                  </a:lnTo>
                  <a:lnTo>
                    <a:pt x="32" y="96"/>
                  </a:lnTo>
                  <a:lnTo>
                    <a:pt x="27" y="84"/>
                  </a:lnTo>
                  <a:lnTo>
                    <a:pt x="27" y="83"/>
                  </a:lnTo>
                  <a:lnTo>
                    <a:pt x="28" y="82"/>
                  </a:lnTo>
                  <a:lnTo>
                    <a:pt x="31" y="79"/>
                  </a:lnTo>
                  <a:lnTo>
                    <a:pt x="33" y="77"/>
                  </a:lnTo>
                  <a:lnTo>
                    <a:pt x="38" y="75"/>
                  </a:lnTo>
                  <a:lnTo>
                    <a:pt x="39" y="74"/>
                  </a:lnTo>
                  <a:lnTo>
                    <a:pt x="44" y="68"/>
                  </a:lnTo>
                  <a:lnTo>
                    <a:pt x="47" y="65"/>
                  </a:lnTo>
                  <a:lnTo>
                    <a:pt x="48" y="61"/>
                  </a:lnTo>
                  <a:lnTo>
                    <a:pt x="50" y="53"/>
                  </a:lnTo>
                  <a:lnTo>
                    <a:pt x="50" y="47"/>
                  </a:lnTo>
                  <a:lnTo>
                    <a:pt x="56" y="34"/>
                  </a:lnTo>
                  <a:lnTo>
                    <a:pt x="64" y="0"/>
                  </a:lnTo>
                  <a:lnTo>
                    <a:pt x="73" y="7"/>
                  </a:lnTo>
                  <a:lnTo>
                    <a:pt x="82" y="8"/>
                  </a:lnTo>
                  <a:lnTo>
                    <a:pt x="79" y="18"/>
                  </a:lnTo>
                  <a:lnTo>
                    <a:pt x="70" y="64"/>
                  </a:lnTo>
                  <a:lnTo>
                    <a:pt x="72" y="71"/>
                  </a:lnTo>
                  <a:lnTo>
                    <a:pt x="82" y="72"/>
                  </a:lnTo>
                  <a:lnTo>
                    <a:pt x="93" y="69"/>
                  </a:lnTo>
                  <a:lnTo>
                    <a:pt x="105" y="82"/>
                  </a:lnTo>
                  <a:lnTo>
                    <a:pt x="103" y="103"/>
                  </a:lnTo>
                  <a:lnTo>
                    <a:pt x="98" y="112"/>
                  </a:lnTo>
                  <a:lnTo>
                    <a:pt x="99" y="122"/>
                  </a:lnTo>
                  <a:lnTo>
                    <a:pt x="102" y="126"/>
                  </a:lnTo>
                  <a:lnTo>
                    <a:pt x="108" y="131"/>
                  </a:lnTo>
                  <a:lnTo>
                    <a:pt x="111" y="134"/>
                  </a:lnTo>
                  <a:lnTo>
                    <a:pt x="142" y="154"/>
                  </a:lnTo>
                  <a:lnTo>
                    <a:pt x="183" y="157"/>
                  </a:lnTo>
                  <a:lnTo>
                    <a:pt x="220" y="153"/>
                  </a:lnTo>
                  <a:lnTo>
                    <a:pt x="236" y="157"/>
                  </a:lnTo>
                  <a:lnTo>
                    <a:pt x="245" y="156"/>
                  </a:lnTo>
                  <a:lnTo>
                    <a:pt x="254" y="154"/>
                  </a:lnTo>
                  <a:lnTo>
                    <a:pt x="259" y="165"/>
                  </a:lnTo>
                  <a:lnTo>
                    <a:pt x="258" y="179"/>
                  </a:lnTo>
                  <a:lnTo>
                    <a:pt x="228" y="225"/>
                  </a:lnTo>
                  <a:lnTo>
                    <a:pt x="232" y="248"/>
                  </a:lnTo>
                  <a:lnTo>
                    <a:pt x="244" y="252"/>
                  </a:lnTo>
                  <a:lnTo>
                    <a:pt x="268" y="247"/>
                  </a:lnTo>
                  <a:lnTo>
                    <a:pt x="279" y="247"/>
                  </a:lnTo>
                  <a:lnTo>
                    <a:pt x="290" y="251"/>
                  </a:lnTo>
                  <a:lnTo>
                    <a:pt x="306" y="251"/>
                  </a:lnTo>
                  <a:lnTo>
                    <a:pt x="325" y="265"/>
                  </a:lnTo>
                  <a:lnTo>
                    <a:pt x="329" y="272"/>
                  </a:lnTo>
                  <a:lnTo>
                    <a:pt x="334" y="28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57" name="Freeform 15">
              <a:extLst>
                <a:ext uri="{FF2B5EF4-FFF2-40B4-BE49-F238E27FC236}">
                  <a16:creationId xmlns:a16="http://schemas.microsoft.com/office/drawing/2014/main" id="{7B514CEC-9642-EBB3-908C-88F15464AB5A}"/>
                </a:ext>
              </a:extLst>
            </p:cNvPr>
            <p:cNvSpPr>
              <a:spLocks/>
            </p:cNvSpPr>
            <p:nvPr/>
          </p:nvSpPr>
          <p:spPr bwMode="auto">
            <a:xfrm>
              <a:off x="1380834" y="5460662"/>
              <a:ext cx="654326" cy="561094"/>
            </a:xfrm>
            <a:custGeom>
              <a:avLst/>
              <a:gdLst/>
              <a:ahLst/>
              <a:cxnLst>
                <a:cxn ang="0">
                  <a:pos x="385" y="249"/>
                </a:cxn>
                <a:cxn ang="0">
                  <a:pos x="383" y="284"/>
                </a:cxn>
                <a:cxn ang="0">
                  <a:pos x="376" y="254"/>
                </a:cxn>
                <a:cxn ang="0">
                  <a:pos x="373" y="276"/>
                </a:cxn>
                <a:cxn ang="0">
                  <a:pos x="383" y="307"/>
                </a:cxn>
                <a:cxn ang="0">
                  <a:pos x="359" y="309"/>
                </a:cxn>
                <a:cxn ang="0">
                  <a:pos x="350" y="259"/>
                </a:cxn>
                <a:cxn ang="0">
                  <a:pos x="347" y="300"/>
                </a:cxn>
                <a:cxn ang="0">
                  <a:pos x="304" y="307"/>
                </a:cxn>
                <a:cxn ang="0">
                  <a:pos x="284" y="317"/>
                </a:cxn>
                <a:cxn ang="0">
                  <a:pos x="258" y="302"/>
                </a:cxn>
                <a:cxn ang="0">
                  <a:pos x="267" y="280"/>
                </a:cxn>
                <a:cxn ang="0">
                  <a:pos x="249" y="268"/>
                </a:cxn>
                <a:cxn ang="0">
                  <a:pos x="248" y="282"/>
                </a:cxn>
                <a:cxn ang="0">
                  <a:pos x="248" y="295"/>
                </a:cxn>
                <a:cxn ang="0">
                  <a:pos x="239" y="315"/>
                </a:cxn>
                <a:cxn ang="0">
                  <a:pos x="246" y="320"/>
                </a:cxn>
                <a:cxn ang="0">
                  <a:pos x="216" y="326"/>
                </a:cxn>
                <a:cxn ang="0">
                  <a:pos x="205" y="320"/>
                </a:cxn>
                <a:cxn ang="0">
                  <a:pos x="210" y="299"/>
                </a:cxn>
                <a:cxn ang="0">
                  <a:pos x="200" y="287"/>
                </a:cxn>
                <a:cxn ang="0">
                  <a:pos x="194" y="298"/>
                </a:cxn>
                <a:cxn ang="0">
                  <a:pos x="199" y="315"/>
                </a:cxn>
                <a:cxn ang="0">
                  <a:pos x="182" y="316"/>
                </a:cxn>
                <a:cxn ang="0">
                  <a:pos x="177" y="297"/>
                </a:cxn>
                <a:cxn ang="0">
                  <a:pos x="173" y="296"/>
                </a:cxn>
                <a:cxn ang="0">
                  <a:pos x="169" y="311"/>
                </a:cxn>
                <a:cxn ang="0">
                  <a:pos x="148" y="300"/>
                </a:cxn>
                <a:cxn ang="0">
                  <a:pos x="135" y="281"/>
                </a:cxn>
                <a:cxn ang="0">
                  <a:pos x="116" y="275"/>
                </a:cxn>
                <a:cxn ang="0">
                  <a:pos x="118" y="271"/>
                </a:cxn>
                <a:cxn ang="0">
                  <a:pos x="98" y="256"/>
                </a:cxn>
                <a:cxn ang="0">
                  <a:pos x="50" y="198"/>
                </a:cxn>
                <a:cxn ang="0">
                  <a:pos x="42" y="186"/>
                </a:cxn>
                <a:cxn ang="0">
                  <a:pos x="36" y="166"/>
                </a:cxn>
                <a:cxn ang="0">
                  <a:pos x="12" y="107"/>
                </a:cxn>
                <a:cxn ang="0">
                  <a:pos x="3" y="86"/>
                </a:cxn>
                <a:cxn ang="0">
                  <a:pos x="10" y="73"/>
                </a:cxn>
                <a:cxn ang="0">
                  <a:pos x="22" y="75"/>
                </a:cxn>
                <a:cxn ang="0">
                  <a:pos x="75" y="107"/>
                </a:cxn>
                <a:cxn ang="0">
                  <a:pos x="112" y="94"/>
                </a:cxn>
                <a:cxn ang="0">
                  <a:pos x="143" y="88"/>
                </a:cxn>
                <a:cxn ang="0">
                  <a:pos x="181" y="81"/>
                </a:cxn>
                <a:cxn ang="0">
                  <a:pos x="211" y="69"/>
                </a:cxn>
                <a:cxn ang="0">
                  <a:pos x="227" y="69"/>
                </a:cxn>
                <a:cxn ang="0">
                  <a:pos x="243" y="58"/>
                </a:cxn>
                <a:cxn ang="0">
                  <a:pos x="247" y="39"/>
                </a:cxn>
                <a:cxn ang="0">
                  <a:pos x="266" y="29"/>
                </a:cxn>
                <a:cxn ang="0">
                  <a:pos x="283" y="15"/>
                </a:cxn>
                <a:cxn ang="0">
                  <a:pos x="359" y="13"/>
                </a:cxn>
                <a:cxn ang="0">
                  <a:pos x="357" y="22"/>
                </a:cxn>
                <a:cxn ang="0">
                  <a:pos x="348" y="30"/>
                </a:cxn>
                <a:cxn ang="0">
                  <a:pos x="320" y="65"/>
                </a:cxn>
                <a:cxn ang="0">
                  <a:pos x="307" y="96"/>
                </a:cxn>
                <a:cxn ang="0">
                  <a:pos x="309" y="119"/>
                </a:cxn>
                <a:cxn ang="0">
                  <a:pos x="297" y="147"/>
                </a:cxn>
                <a:cxn ang="0">
                  <a:pos x="308" y="180"/>
                </a:cxn>
                <a:cxn ang="0">
                  <a:pos x="345" y="188"/>
                </a:cxn>
              </a:cxnLst>
              <a:rect l="0" t="0" r="r" b="b"/>
              <a:pathLst>
                <a:path w="391" h="329">
                  <a:moveTo>
                    <a:pt x="379" y="226"/>
                  </a:moveTo>
                  <a:lnTo>
                    <a:pt x="388" y="230"/>
                  </a:lnTo>
                  <a:lnTo>
                    <a:pt x="391" y="235"/>
                  </a:lnTo>
                  <a:lnTo>
                    <a:pt x="390" y="237"/>
                  </a:lnTo>
                  <a:lnTo>
                    <a:pt x="385" y="249"/>
                  </a:lnTo>
                  <a:lnTo>
                    <a:pt x="383" y="263"/>
                  </a:lnTo>
                  <a:lnTo>
                    <a:pt x="385" y="272"/>
                  </a:lnTo>
                  <a:lnTo>
                    <a:pt x="384" y="275"/>
                  </a:lnTo>
                  <a:lnTo>
                    <a:pt x="384" y="281"/>
                  </a:lnTo>
                  <a:lnTo>
                    <a:pt x="383" y="284"/>
                  </a:lnTo>
                  <a:lnTo>
                    <a:pt x="381" y="278"/>
                  </a:lnTo>
                  <a:lnTo>
                    <a:pt x="379" y="274"/>
                  </a:lnTo>
                  <a:lnTo>
                    <a:pt x="379" y="255"/>
                  </a:lnTo>
                  <a:lnTo>
                    <a:pt x="377" y="252"/>
                  </a:lnTo>
                  <a:lnTo>
                    <a:pt x="376" y="254"/>
                  </a:lnTo>
                  <a:lnTo>
                    <a:pt x="375" y="256"/>
                  </a:lnTo>
                  <a:lnTo>
                    <a:pt x="373" y="257"/>
                  </a:lnTo>
                  <a:lnTo>
                    <a:pt x="371" y="258"/>
                  </a:lnTo>
                  <a:lnTo>
                    <a:pt x="373" y="262"/>
                  </a:lnTo>
                  <a:lnTo>
                    <a:pt x="373" y="276"/>
                  </a:lnTo>
                  <a:lnTo>
                    <a:pt x="374" y="281"/>
                  </a:lnTo>
                  <a:lnTo>
                    <a:pt x="378" y="287"/>
                  </a:lnTo>
                  <a:lnTo>
                    <a:pt x="380" y="293"/>
                  </a:lnTo>
                  <a:lnTo>
                    <a:pt x="383" y="303"/>
                  </a:lnTo>
                  <a:lnTo>
                    <a:pt x="383" y="307"/>
                  </a:lnTo>
                  <a:lnTo>
                    <a:pt x="381" y="310"/>
                  </a:lnTo>
                  <a:lnTo>
                    <a:pt x="378" y="311"/>
                  </a:lnTo>
                  <a:lnTo>
                    <a:pt x="369" y="311"/>
                  </a:lnTo>
                  <a:lnTo>
                    <a:pt x="361" y="311"/>
                  </a:lnTo>
                  <a:lnTo>
                    <a:pt x="359" y="309"/>
                  </a:lnTo>
                  <a:lnTo>
                    <a:pt x="356" y="300"/>
                  </a:lnTo>
                  <a:lnTo>
                    <a:pt x="355" y="291"/>
                  </a:lnTo>
                  <a:lnTo>
                    <a:pt x="355" y="278"/>
                  </a:lnTo>
                  <a:lnTo>
                    <a:pt x="354" y="267"/>
                  </a:lnTo>
                  <a:lnTo>
                    <a:pt x="350" y="259"/>
                  </a:lnTo>
                  <a:lnTo>
                    <a:pt x="341" y="260"/>
                  </a:lnTo>
                  <a:lnTo>
                    <a:pt x="349" y="267"/>
                  </a:lnTo>
                  <a:lnTo>
                    <a:pt x="352" y="277"/>
                  </a:lnTo>
                  <a:lnTo>
                    <a:pt x="351" y="289"/>
                  </a:lnTo>
                  <a:lnTo>
                    <a:pt x="347" y="300"/>
                  </a:lnTo>
                  <a:lnTo>
                    <a:pt x="346" y="310"/>
                  </a:lnTo>
                  <a:lnTo>
                    <a:pt x="332" y="313"/>
                  </a:lnTo>
                  <a:lnTo>
                    <a:pt x="316" y="312"/>
                  </a:lnTo>
                  <a:lnTo>
                    <a:pt x="308" y="307"/>
                  </a:lnTo>
                  <a:lnTo>
                    <a:pt x="304" y="307"/>
                  </a:lnTo>
                  <a:lnTo>
                    <a:pt x="300" y="308"/>
                  </a:lnTo>
                  <a:lnTo>
                    <a:pt x="302" y="314"/>
                  </a:lnTo>
                  <a:lnTo>
                    <a:pt x="297" y="316"/>
                  </a:lnTo>
                  <a:lnTo>
                    <a:pt x="290" y="316"/>
                  </a:lnTo>
                  <a:lnTo>
                    <a:pt x="284" y="317"/>
                  </a:lnTo>
                  <a:lnTo>
                    <a:pt x="279" y="320"/>
                  </a:lnTo>
                  <a:lnTo>
                    <a:pt x="265" y="320"/>
                  </a:lnTo>
                  <a:lnTo>
                    <a:pt x="260" y="323"/>
                  </a:lnTo>
                  <a:lnTo>
                    <a:pt x="253" y="314"/>
                  </a:lnTo>
                  <a:lnTo>
                    <a:pt x="258" y="302"/>
                  </a:lnTo>
                  <a:lnTo>
                    <a:pt x="278" y="280"/>
                  </a:lnTo>
                  <a:lnTo>
                    <a:pt x="274" y="280"/>
                  </a:lnTo>
                  <a:lnTo>
                    <a:pt x="272" y="279"/>
                  </a:lnTo>
                  <a:lnTo>
                    <a:pt x="270" y="279"/>
                  </a:lnTo>
                  <a:lnTo>
                    <a:pt x="267" y="280"/>
                  </a:lnTo>
                  <a:lnTo>
                    <a:pt x="257" y="292"/>
                  </a:lnTo>
                  <a:lnTo>
                    <a:pt x="256" y="277"/>
                  </a:lnTo>
                  <a:lnTo>
                    <a:pt x="251" y="262"/>
                  </a:lnTo>
                  <a:lnTo>
                    <a:pt x="250" y="262"/>
                  </a:lnTo>
                  <a:lnTo>
                    <a:pt x="249" y="268"/>
                  </a:lnTo>
                  <a:lnTo>
                    <a:pt x="250" y="275"/>
                  </a:lnTo>
                  <a:lnTo>
                    <a:pt x="251" y="283"/>
                  </a:lnTo>
                  <a:lnTo>
                    <a:pt x="253" y="288"/>
                  </a:lnTo>
                  <a:lnTo>
                    <a:pt x="250" y="285"/>
                  </a:lnTo>
                  <a:lnTo>
                    <a:pt x="248" y="282"/>
                  </a:lnTo>
                  <a:lnTo>
                    <a:pt x="245" y="279"/>
                  </a:lnTo>
                  <a:lnTo>
                    <a:pt x="239" y="278"/>
                  </a:lnTo>
                  <a:lnTo>
                    <a:pt x="242" y="285"/>
                  </a:lnTo>
                  <a:lnTo>
                    <a:pt x="246" y="290"/>
                  </a:lnTo>
                  <a:lnTo>
                    <a:pt x="248" y="295"/>
                  </a:lnTo>
                  <a:lnTo>
                    <a:pt x="247" y="302"/>
                  </a:lnTo>
                  <a:lnTo>
                    <a:pt x="246" y="308"/>
                  </a:lnTo>
                  <a:lnTo>
                    <a:pt x="243" y="312"/>
                  </a:lnTo>
                  <a:lnTo>
                    <a:pt x="242" y="314"/>
                  </a:lnTo>
                  <a:lnTo>
                    <a:pt x="239" y="315"/>
                  </a:lnTo>
                  <a:lnTo>
                    <a:pt x="237" y="316"/>
                  </a:lnTo>
                  <a:lnTo>
                    <a:pt x="237" y="320"/>
                  </a:lnTo>
                  <a:lnTo>
                    <a:pt x="240" y="319"/>
                  </a:lnTo>
                  <a:lnTo>
                    <a:pt x="242" y="319"/>
                  </a:lnTo>
                  <a:lnTo>
                    <a:pt x="246" y="320"/>
                  </a:lnTo>
                  <a:lnTo>
                    <a:pt x="244" y="323"/>
                  </a:lnTo>
                  <a:lnTo>
                    <a:pt x="236" y="326"/>
                  </a:lnTo>
                  <a:lnTo>
                    <a:pt x="225" y="327"/>
                  </a:lnTo>
                  <a:lnTo>
                    <a:pt x="217" y="325"/>
                  </a:lnTo>
                  <a:lnTo>
                    <a:pt x="216" y="326"/>
                  </a:lnTo>
                  <a:lnTo>
                    <a:pt x="214" y="327"/>
                  </a:lnTo>
                  <a:lnTo>
                    <a:pt x="213" y="329"/>
                  </a:lnTo>
                  <a:lnTo>
                    <a:pt x="208" y="327"/>
                  </a:lnTo>
                  <a:lnTo>
                    <a:pt x="206" y="324"/>
                  </a:lnTo>
                  <a:lnTo>
                    <a:pt x="205" y="320"/>
                  </a:lnTo>
                  <a:lnTo>
                    <a:pt x="205" y="314"/>
                  </a:lnTo>
                  <a:lnTo>
                    <a:pt x="206" y="309"/>
                  </a:lnTo>
                  <a:lnTo>
                    <a:pt x="210" y="303"/>
                  </a:lnTo>
                  <a:lnTo>
                    <a:pt x="211" y="299"/>
                  </a:lnTo>
                  <a:lnTo>
                    <a:pt x="210" y="299"/>
                  </a:lnTo>
                  <a:lnTo>
                    <a:pt x="205" y="300"/>
                  </a:lnTo>
                  <a:lnTo>
                    <a:pt x="205" y="296"/>
                  </a:lnTo>
                  <a:lnTo>
                    <a:pt x="206" y="288"/>
                  </a:lnTo>
                  <a:lnTo>
                    <a:pt x="203" y="287"/>
                  </a:lnTo>
                  <a:lnTo>
                    <a:pt x="200" y="287"/>
                  </a:lnTo>
                  <a:lnTo>
                    <a:pt x="196" y="285"/>
                  </a:lnTo>
                  <a:lnTo>
                    <a:pt x="193" y="286"/>
                  </a:lnTo>
                  <a:lnTo>
                    <a:pt x="192" y="289"/>
                  </a:lnTo>
                  <a:lnTo>
                    <a:pt x="192" y="293"/>
                  </a:lnTo>
                  <a:lnTo>
                    <a:pt x="194" y="298"/>
                  </a:lnTo>
                  <a:lnTo>
                    <a:pt x="195" y="300"/>
                  </a:lnTo>
                  <a:lnTo>
                    <a:pt x="194" y="304"/>
                  </a:lnTo>
                  <a:lnTo>
                    <a:pt x="195" y="307"/>
                  </a:lnTo>
                  <a:lnTo>
                    <a:pt x="198" y="311"/>
                  </a:lnTo>
                  <a:lnTo>
                    <a:pt x="199" y="315"/>
                  </a:lnTo>
                  <a:lnTo>
                    <a:pt x="198" y="322"/>
                  </a:lnTo>
                  <a:lnTo>
                    <a:pt x="196" y="321"/>
                  </a:lnTo>
                  <a:lnTo>
                    <a:pt x="192" y="318"/>
                  </a:lnTo>
                  <a:lnTo>
                    <a:pt x="188" y="317"/>
                  </a:lnTo>
                  <a:lnTo>
                    <a:pt x="182" y="316"/>
                  </a:lnTo>
                  <a:lnTo>
                    <a:pt x="179" y="315"/>
                  </a:lnTo>
                  <a:lnTo>
                    <a:pt x="179" y="304"/>
                  </a:lnTo>
                  <a:lnTo>
                    <a:pt x="180" y="304"/>
                  </a:lnTo>
                  <a:lnTo>
                    <a:pt x="181" y="303"/>
                  </a:lnTo>
                  <a:lnTo>
                    <a:pt x="177" y="297"/>
                  </a:lnTo>
                  <a:lnTo>
                    <a:pt x="177" y="296"/>
                  </a:lnTo>
                  <a:lnTo>
                    <a:pt x="176" y="291"/>
                  </a:lnTo>
                  <a:lnTo>
                    <a:pt x="177" y="286"/>
                  </a:lnTo>
                  <a:lnTo>
                    <a:pt x="175" y="286"/>
                  </a:lnTo>
                  <a:lnTo>
                    <a:pt x="173" y="296"/>
                  </a:lnTo>
                  <a:lnTo>
                    <a:pt x="171" y="295"/>
                  </a:lnTo>
                  <a:lnTo>
                    <a:pt x="167" y="292"/>
                  </a:lnTo>
                  <a:lnTo>
                    <a:pt x="171" y="302"/>
                  </a:lnTo>
                  <a:lnTo>
                    <a:pt x="172" y="307"/>
                  </a:lnTo>
                  <a:lnTo>
                    <a:pt x="169" y="311"/>
                  </a:lnTo>
                  <a:lnTo>
                    <a:pt x="164" y="310"/>
                  </a:lnTo>
                  <a:lnTo>
                    <a:pt x="160" y="307"/>
                  </a:lnTo>
                  <a:lnTo>
                    <a:pt x="156" y="304"/>
                  </a:lnTo>
                  <a:lnTo>
                    <a:pt x="154" y="302"/>
                  </a:lnTo>
                  <a:lnTo>
                    <a:pt x="148" y="300"/>
                  </a:lnTo>
                  <a:lnTo>
                    <a:pt x="141" y="295"/>
                  </a:lnTo>
                  <a:lnTo>
                    <a:pt x="138" y="287"/>
                  </a:lnTo>
                  <a:lnTo>
                    <a:pt x="141" y="280"/>
                  </a:lnTo>
                  <a:lnTo>
                    <a:pt x="138" y="280"/>
                  </a:lnTo>
                  <a:lnTo>
                    <a:pt x="135" y="281"/>
                  </a:lnTo>
                  <a:lnTo>
                    <a:pt x="134" y="283"/>
                  </a:lnTo>
                  <a:lnTo>
                    <a:pt x="135" y="286"/>
                  </a:lnTo>
                  <a:lnTo>
                    <a:pt x="133" y="286"/>
                  </a:lnTo>
                  <a:lnTo>
                    <a:pt x="128" y="281"/>
                  </a:lnTo>
                  <a:lnTo>
                    <a:pt x="116" y="275"/>
                  </a:lnTo>
                  <a:lnTo>
                    <a:pt x="113" y="270"/>
                  </a:lnTo>
                  <a:lnTo>
                    <a:pt x="115" y="271"/>
                  </a:lnTo>
                  <a:lnTo>
                    <a:pt x="119" y="273"/>
                  </a:lnTo>
                  <a:lnTo>
                    <a:pt x="121" y="274"/>
                  </a:lnTo>
                  <a:lnTo>
                    <a:pt x="118" y="271"/>
                  </a:lnTo>
                  <a:lnTo>
                    <a:pt x="115" y="269"/>
                  </a:lnTo>
                  <a:lnTo>
                    <a:pt x="111" y="268"/>
                  </a:lnTo>
                  <a:lnTo>
                    <a:pt x="107" y="266"/>
                  </a:lnTo>
                  <a:lnTo>
                    <a:pt x="100" y="259"/>
                  </a:lnTo>
                  <a:lnTo>
                    <a:pt x="98" y="256"/>
                  </a:lnTo>
                  <a:lnTo>
                    <a:pt x="90" y="248"/>
                  </a:lnTo>
                  <a:lnTo>
                    <a:pt x="88" y="247"/>
                  </a:lnTo>
                  <a:lnTo>
                    <a:pt x="61" y="221"/>
                  </a:lnTo>
                  <a:lnTo>
                    <a:pt x="53" y="210"/>
                  </a:lnTo>
                  <a:lnTo>
                    <a:pt x="50" y="198"/>
                  </a:lnTo>
                  <a:lnTo>
                    <a:pt x="52" y="198"/>
                  </a:lnTo>
                  <a:lnTo>
                    <a:pt x="52" y="199"/>
                  </a:lnTo>
                  <a:lnTo>
                    <a:pt x="54" y="200"/>
                  </a:lnTo>
                  <a:lnTo>
                    <a:pt x="54" y="194"/>
                  </a:lnTo>
                  <a:lnTo>
                    <a:pt x="42" y="186"/>
                  </a:lnTo>
                  <a:lnTo>
                    <a:pt x="38" y="181"/>
                  </a:lnTo>
                  <a:lnTo>
                    <a:pt x="37" y="176"/>
                  </a:lnTo>
                  <a:lnTo>
                    <a:pt x="29" y="163"/>
                  </a:lnTo>
                  <a:lnTo>
                    <a:pt x="26" y="160"/>
                  </a:lnTo>
                  <a:lnTo>
                    <a:pt x="36" y="166"/>
                  </a:lnTo>
                  <a:lnTo>
                    <a:pt x="34" y="159"/>
                  </a:lnTo>
                  <a:lnTo>
                    <a:pt x="24" y="148"/>
                  </a:lnTo>
                  <a:lnTo>
                    <a:pt x="16" y="125"/>
                  </a:lnTo>
                  <a:lnTo>
                    <a:pt x="14" y="112"/>
                  </a:lnTo>
                  <a:lnTo>
                    <a:pt x="12" y="107"/>
                  </a:lnTo>
                  <a:lnTo>
                    <a:pt x="8" y="99"/>
                  </a:lnTo>
                  <a:lnTo>
                    <a:pt x="7" y="95"/>
                  </a:lnTo>
                  <a:lnTo>
                    <a:pt x="6" y="90"/>
                  </a:lnTo>
                  <a:lnTo>
                    <a:pt x="5" y="88"/>
                  </a:lnTo>
                  <a:lnTo>
                    <a:pt x="3" y="86"/>
                  </a:lnTo>
                  <a:lnTo>
                    <a:pt x="1" y="83"/>
                  </a:lnTo>
                  <a:lnTo>
                    <a:pt x="0" y="78"/>
                  </a:lnTo>
                  <a:lnTo>
                    <a:pt x="1" y="75"/>
                  </a:lnTo>
                  <a:lnTo>
                    <a:pt x="5" y="73"/>
                  </a:lnTo>
                  <a:lnTo>
                    <a:pt x="10" y="73"/>
                  </a:lnTo>
                  <a:lnTo>
                    <a:pt x="14" y="75"/>
                  </a:lnTo>
                  <a:lnTo>
                    <a:pt x="17" y="77"/>
                  </a:lnTo>
                  <a:lnTo>
                    <a:pt x="22" y="85"/>
                  </a:lnTo>
                  <a:lnTo>
                    <a:pt x="26" y="87"/>
                  </a:lnTo>
                  <a:lnTo>
                    <a:pt x="22" y="75"/>
                  </a:lnTo>
                  <a:lnTo>
                    <a:pt x="30" y="82"/>
                  </a:lnTo>
                  <a:lnTo>
                    <a:pt x="41" y="89"/>
                  </a:lnTo>
                  <a:lnTo>
                    <a:pt x="54" y="94"/>
                  </a:lnTo>
                  <a:lnTo>
                    <a:pt x="69" y="102"/>
                  </a:lnTo>
                  <a:lnTo>
                    <a:pt x="75" y="107"/>
                  </a:lnTo>
                  <a:lnTo>
                    <a:pt x="82" y="107"/>
                  </a:lnTo>
                  <a:lnTo>
                    <a:pt x="87" y="107"/>
                  </a:lnTo>
                  <a:lnTo>
                    <a:pt x="92" y="107"/>
                  </a:lnTo>
                  <a:lnTo>
                    <a:pt x="102" y="101"/>
                  </a:lnTo>
                  <a:lnTo>
                    <a:pt x="112" y="94"/>
                  </a:lnTo>
                  <a:lnTo>
                    <a:pt x="118" y="93"/>
                  </a:lnTo>
                  <a:lnTo>
                    <a:pt x="123" y="90"/>
                  </a:lnTo>
                  <a:lnTo>
                    <a:pt x="129" y="88"/>
                  </a:lnTo>
                  <a:lnTo>
                    <a:pt x="134" y="89"/>
                  </a:lnTo>
                  <a:lnTo>
                    <a:pt x="143" y="88"/>
                  </a:lnTo>
                  <a:lnTo>
                    <a:pt x="151" y="83"/>
                  </a:lnTo>
                  <a:lnTo>
                    <a:pt x="161" y="70"/>
                  </a:lnTo>
                  <a:lnTo>
                    <a:pt x="165" y="68"/>
                  </a:lnTo>
                  <a:lnTo>
                    <a:pt x="175" y="77"/>
                  </a:lnTo>
                  <a:lnTo>
                    <a:pt x="181" y="81"/>
                  </a:lnTo>
                  <a:lnTo>
                    <a:pt x="187" y="83"/>
                  </a:lnTo>
                  <a:lnTo>
                    <a:pt x="195" y="84"/>
                  </a:lnTo>
                  <a:lnTo>
                    <a:pt x="200" y="81"/>
                  </a:lnTo>
                  <a:lnTo>
                    <a:pt x="208" y="70"/>
                  </a:lnTo>
                  <a:lnTo>
                    <a:pt x="211" y="69"/>
                  </a:lnTo>
                  <a:lnTo>
                    <a:pt x="214" y="69"/>
                  </a:lnTo>
                  <a:lnTo>
                    <a:pt x="218" y="71"/>
                  </a:lnTo>
                  <a:lnTo>
                    <a:pt x="221" y="71"/>
                  </a:lnTo>
                  <a:lnTo>
                    <a:pt x="225" y="70"/>
                  </a:lnTo>
                  <a:lnTo>
                    <a:pt x="227" y="69"/>
                  </a:lnTo>
                  <a:lnTo>
                    <a:pt x="229" y="67"/>
                  </a:lnTo>
                  <a:lnTo>
                    <a:pt x="231" y="65"/>
                  </a:lnTo>
                  <a:lnTo>
                    <a:pt x="238" y="63"/>
                  </a:lnTo>
                  <a:lnTo>
                    <a:pt x="242" y="61"/>
                  </a:lnTo>
                  <a:lnTo>
                    <a:pt x="243" y="58"/>
                  </a:lnTo>
                  <a:lnTo>
                    <a:pt x="243" y="55"/>
                  </a:lnTo>
                  <a:lnTo>
                    <a:pt x="240" y="51"/>
                  </a:lnTo>
                  <a:lnTo>
                    <a:pt x="239" y="48"/>
                  </a:lnTo>
                  <a:lnTo>
                    <a:pt x="242" y="41"/>
                  </a:lnTo>
                  <a:lnTo>
                    <a:pt x="247" y="39"/>
                  </a:lnTo>
                  <a:lnTo>
                    <a:pt x="260" y="39"/>
                  </a:lnTo>
                  <a:lnTo>
                    <a:pt x="265" y="38"/>
                  </a:lnTo>
                  <a:lnTo>
                    <a:pt x="266" y="37"/>
                  </a:lnTo>
                  <a:lnTo>
                    <a:pt x="266" y="33"/>
                  </a:lnTo>
                  <a:lnTo>
                    <a:pt x="266" y="29"/>
                  </a:lnTo>
                  <a:lnTo>
                    <a:pt x="268" y="26"/>
                  </a:lnTo>
                  <a:lnTo>
                    <a:pt x="270" y="24"/>
                  </a:lnTo>
                  <a:lnTo>
                    <a:pt x="272" y="21"/>
                  </a:lnTo>
                  <a:lnTo>
                    <a:pt x="278" y="17"/>
                  </a:lnTo>
                  <a:lnTo>
                    <a:pt x="283" y="15"/>
                  </a:lnTo>
                  <a:lnTo>
                    <a:pt x="321" y="10"/>
                  </a:lnTo>
                  <a:lnTo>
                    <a:pt x="326" y="7"/>
                  </a:lnTo>
                  <a:lnTo>
                    <a:pt x="325" y="0"/>
                  </a:lnTo>
                  <a:lnTo>
                    <a:pt x="351" y="3"/>
                  </a:lnTo>
                  <a:lnTo>
                    <a:pt x="359" y="13"/>
                  </a:lnTo>
                  <a:lnTo>
                    <a:pt x="361" y="14"/>
                  </a:lnTo>
                  <a:lnTo>
                    <a:pt x="361" y="16"/>
                  </a:lnTo>
                  <a:lnTo>
                    <a:pt x="361" y="18"/>
                  </a:lnTo>
                  <a:lnTo>
                    <a:pt x="360" y="19"/>
                  </a:lnTo>
                  <a:lnTo>
                    <a:pt x="357" y="22"/>
                  </a:lnTo>
                  <a:lnTo>
                    <a:pt x="357" y="23"/>
                  </a:lnTo>
                  <a:lnTo>
                    <a:pt x="356" y="24"/>
                  </a:lnTo>
                  <a:lnTo>
                    <a:pt x="350" y="25"/>
                  </a:lnTo>
                  <a:lnTo>
                    <a:pt x="349" y="27"/>
                  </a:lnTo>
                  <a:lnTo>
                    <a:pt x="348" y="30"/>
                  </a:lnTo>
                  <a:lnTo>
                    <a:pt x="346" y="33"/>
                  </a:lnTo>
                  <a:lnTo>
                    <a:pt x="337" y="44"/>
                  </a:lnTo>
                  <a:lnTo>
                    <a:pt x="330" y="49"/>
                  </a:lnTo>
                  <a:lnTo>
                    <a:pt x="324" y="55"/>
                  </a:lnTo>
                  <a:lnTo>
                    <a:pt x="320" y="65"/>
                  </a:lnTo>
                  <a:lnTo>
                    <a:pt x="318" y="78"/>
                  </a:lnTo>
                  <a:lnTo>
                    <a:pt x="316" y="85"/>
                  </a:lnTo>
                  <a:lnTo>
                    <a:pt x="311" y="87"/>
                  </a:lnTo>
                  <a:lnTo>
                    <a:pt x="309" y="90"/>
                  </a:lnTo>
                  <a:lnTo>
                    <a:pt x="307" y="96"/>
                  </a:lnTo>
                  <a:lnTo>
                    <a:pt x="306" y="103"/>
                  </a:lnTo>
                  <a:lnTo>
                    <a:pt x="306" y="109"/>
                  </a:lnTo>
                  <a:lnTo>
                    <a:pt x="306" y="113"/>
                  </a:lnTo>
                  <a:lnTo>
                    <a:pt x="308" y="116"/>
                  </a:lnTo>
                  <a:lnTo>
                    <a:pt x="309" y="119"/>
                  </a:lnTo>
                  <a:lnTo>
                    <a:pt x="312" y="121"/>
                  </a:lnTo>
                  <a:lnTo>
                    <a:pt x="306" y="127"/>
                  </a:lnTo>
                  <a:lnTo>
                    <a:pt x="304" y="133"/>
                  </a:lnTo>
                  <a:lnTo>
                    <a:pt x="303" y="138"/>
                  </a:lnTo>
                  <a:lnTo>
                    <a:pt x="297" y="147"/>
                  </a:lnTo>
                  <a:lnTo>
                    <a:pt x="294" y="157"/>
                  </a:lnTo>
                  <a:lnTo>
                    <a:pt x="293" y="169"/>
                  </a:lnTo>
                  <a:lnTo>
                    <a:pt x="300" y="177"/>
                  </a:lnTo>
                  <a:lnTo>
                    <a:pt x="304" y="179"/>
                  </a:lnTo>
                  <a:lnTo>
                    <a:pt x="308" y="180"/>
                  </a:lnTo>
                  <a:lnTo>
                    <a:pt x="311" y="183"/>
                  </a:lnTo>
                  <a:lnTo>
                    <a:pt x="310" y="189"/>
                  </a:lnTo>
                  <a:lnTo>
                    <a:pt x="313" y="198"/>
                  </a:lnTo>
                  <a:lnTo>
                    <a:pt x="322" y="197"/>
                  </a:lnTo>
                  <a:lnTo>
                    <a:pt x="345" y="188"/>
                  </a:lnTo>
                  <a:lnTo>
                    <a:pt x="363" y="199"/>
                  </a:lnTo>
                  <a:lnTo>
                    <a:pt x="365" y="210"/>
                  </a:lnTo>
                  <a:lnTo>
                    <a:pt x="370" y="219"/>
                  </a:lnTo>
                  <a:lnTo>
                    <a:pt x="379" y="226"/>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8" name="Freeform 16">
              <a:extLst>
                <a:ext uri="{FF2B5EF4-FFF2-40B4-BE49-F238E27FC236}">
                  <a16:creationId xmlns:a16="http://schemas.microsoft.com/office/drawing/2014/main" id="{F565AB30-F2DB-0772-0E1C-1E8ED0DA7FE4}"/>
                </a:ext>
              </a:extLst>
            </p:cNvPr>
            <p:cNvSpPr>
              <a:spLocks/>
            </p:cNvSpPr>
            <p:nvPr/>
          </p:nvSpPr>
          <p:spPr bwMode="auto">
            <a:xfrm>
              <a:off x="2415036" y="4091182"/>
              <a:ext cx="1188161" cy="857843"/>
            </a:xfrm>
            <a:custGeom>
              <a:avLst/>
              <a:gdLst/>
              <a:ahLst/>
              <a:cxnLst>
                <a:cxn ang="0">
                  <a:pos x="629" y="472"/>
                </a:cxn>
                <a:cxn ang="0">
                  <a:pos x="612" y="478"/>
                </a:cxn>
                <a:cxn ang="0">
                  <a:pos x="595" y="498"/>
                </a:cxn>
                <a:cxn ang="0">
                  <a:pos x="570" y="478"/>
                </a:cxn>
                <a:cxn ang="0">
                  <a:pos x="463" y="432"/>
                </a:cxn>
                <a:cxn ang="0">
                  <a:pos x="432" y="426"/>
                </a:cxn>
                <a:cxn ang="0">
                  <a:pos x="393" y="373"/>
                </a:cxn>
                <a:cxn ang="0">
                  <a:pos x="332" y="371"/>
                </a:cxn>
                <a:cxn ang="0">
                  <a:pos x="326" y="399"/>
                </a:cxn>
                <a:cxn ang="0">
                  <a:pos x="291" y="408"/>
                </a:cxn>
                <a:cxn ang="0">
                  <a:pos x="259" y="413"/>
                </a:cxn>
                <a:cxn ang="0">
                  <a:pos x="233" y="427"/>
                </a:cxn>
                <a:cxn ang="0">
                  <a:pos x="220" y="398"/>
                </a:cxn>
                <a:cxn ang="0">
                  <a:pos x="210" y="396"/>
                </a:cxn>
                <a:cxn ang="0">
                  <a:pos x="193" y="402"/>
                </a:cxn>
                <a:cxn ang="0">
                  <a:pos x="159" y="419"/>
                </a:cxn>
                <a:cxn ang="0">
                  <a:pos x="140" y="455"/>
                </a:cxn>
                <a:cxn ang="0">
                  <a:pos x="98" y="440"/>
                </a:cxn>
                <a:cxn ang="0">
                  <a:pos x="105" y="385"/>
                </a:cxn>
                <a:cxn ang="0">
                  <a:pos x="75" y="370"/>
                </a:cxn>
                <a:cxn ang="0">
                  <a:pos x="43" y="372"/>
                </a:cxn>
                <a:cxn ang="0">
                  <a:pos x="14" y="345"/>
                </a:cxn>
                <a:cxn ang="0">
                  <a:pos x="11" y="315"/>
                </a:cxn>
                <a:cxn ang="0">
                  <a:pos x="41" y="327"/>
                </a:cxn>
                <a:cxn ang="0">
                  <a:pos x="85" y="282"/>
                </a:cxn>
                <a:cxn ang="0">
                  <a:pos x="103" y="230"/>
                </a:cxn>
                <a:cxn ang="0">
                  <a:pos x="105" y="206"/>
                </a:cxn>
                <a:cxn ang="0">
                  <a:pos x="81" y="190"/>
                </a:cxn>
                <a:cxn ang="0">
                  <a:pos x="76" y="111"/>
                </a:cxn>
                <a:cxn ang="0">
                  <a:pos x="53" y="79"/>
                </a:cxn>
                <a:cxn ang="0">
                  <a:pos x="50" y="32"/>
                </a:cxn>
                <a:cxn ang="0">
                  <a:pos x="98" y="42"/>
                </a:cxn>
                <a:cxn ang="0">
                  <a:pos x="139" y="50"/>
                </a:cxn>
                <a:cxn ang="0">
                  <a:pos x="182" y="64"/>
                </a:cxn>
                <a:cxn ang="0">
                  <a:pos x="215" y="78"/>
                </a:cxn>
                <a:cxn ang="0">
                  <a:pos x="240" y="89"/>
                </a:cxn>
                <a:cxn ang="0">
                  <a:pos x="264" y="104"/>
                </a:cxn>
                <a:cxn ang="0">
                  <a:pos x="274" y="100"/>
                </a:cxn>
                <a:cxn ang="0">
                  <a:pos x="251" y="39"/>
                </a:cxn>
                <a:cxn ang="0">
                  <a:pos x="311" y="0"/>
                </a:cxn>
                <a:cxn ang="0">
                  <a:pos x="424" y="26"/>
                </a:cxn>
                <a:cxn ang="0">
                  <a:pos x="490" y="64"/>
                </a:cxn>
                <a:cxn ang="0">
                  <a:pos x="487" y="93"/>
                </a:cxn>
                <a:cxn ang="0">
                  <a:pos x="564" y="80"/>
                </a:cxn>
                <a:cxn ang="0">
                  <a:pos x="667" y="141"/>
                </a:cxn>
                <a:cxn ang="0">
                  <a:pos x="699" y="237"/>
                </a:cxn>
                <a:cxn ang="0">
                  <a:pos x="669" y="293"/>
                </a:cxn>
                <a:cxn ang="0">
                  <a:pos x="638" y="376"/>
                </a:cxn>
              </a:cxnLst>
              <a:rect l="0" t="0" r="r" b="b"/>
              <a:pathLst>
                <a:path w="710" h="503">
                  <a:moveTo>
                    <a:pt x="636" y="444"/>
                  </a:moveTo>
                  <a:lnTo>
                    <a:pt x="629" y="472"/>
                  </a:lnTo>
                  <a:lnTo>
                    <a:pt x="629" y="472"/>
                  </a:lnTo>
                  <a:lnTo>
                    <a:pt x="625" y="472"/>
                  </a:lnTo>
                  <a:lnTo>
                    <a:pt x="617" y="474"/>
                  </a:lnTo>
                  <a:lnTo>
                    <a:pt x="612" y="478"/>
                  </a:lnTo>
                  <a:lnTo>
                    <a:pt x="605" y="491"/>
                  </a:lnTo>
                  <a:lnTo>
                    <a:pt x="601" y="495"/>
                  </a:lnTo>
                  <a:lnTo>
                    <a:pt x="595" y="498"/>
                  </a:lnTo>
                  <a:lnTo>
                    <a:pt x="584" y="503"/>
                  </a:lnTo>
                  <a:lnTo>
                    <a:pt x="578" y="493"/>
                  </a:lnTo>
                  <a:lnTo>
                    <a:pt x="570" y="478"/>
                  </a:lnTo>
                  <a:lnTo>
                    <a:pt x="535" y="437"/>
                  </a:lnTo>
                  <a:lnTo>
                    <a:pt x="509" y="424"/>
                  </a:lnTo>
                  <a:lnTo>
                    <a:pt x="463" y="432"/>
                  </a:lnTo>
                  <a:lnTo>
                    <a:pt x="446" y="433"/>
                  </a:lnTo>
                  <a:lnTo>
                    <a:pt x="438" y="431"/>
                  </a:lnTo>
                  <a:lnTo>
                    <a:pt x="432" y="426"/>
                  </a:lnTo>
                  <a:lnTo>
                    <a:pt x="435" y="409"/>
                  </a:lnTo>
                  <a:lnTo>
                    <a:pt x="428" y="393"/>
                  </a:lnTo>
                  <a:lnTo>
                    <a:pt x="393" y="373"/>
                  </a:lnTo>
                  <a:lnTo>
                    <a:pt x="372" y="365"/>
                  </a:lnTo>
                  <a:lnTo>
                    <a:pt x="352" y="363"/>
                  </a:lnTo>
                  <a:lnTo>
                    <a:pt x="332" y="371"/>
                  </a:lnTo>
                  <a:lnTo>
                    <a:pt x="329" y="380"/>
                  </a:lnTo>
                  <a:lnTo>
                    <a:pt x="332" y="391"/>
                  </a:lnTo>
                  <a:lnTo>
                    <a:pt x="326" y="399"/>
                  </a:lnTo>
                  <a:lnTo>
                    <a:pt x="317" y="405"/>
                  </a:lnTo>
                  <a:lnTo>
                    <a:pt x="304" y="408"/>
                  </a:lnTo>
                  <a:lnTo>
                    <a:pt x="291" y="408"/>
                  </a:lnTo>
                  <a:lnTo>
                    <a:pt x="280" y="407"/>
                  </a:lnTo>
                  <a:lnTo>
                    <a:pt x="268" y="406"/>
                  </a:lnTo>
                  <a:lnTo>
                    <a:pt x="259" y="413"/>
                  </a:lnTo>
                  <a:lnTo>
                    <a:pt x="251" y="421"/>
                  </a:lnTo>
                  <a:lnTo>
                    <a:pt x="242" y="426"/>
                  </a:lnTo>
                  <a:lnTo>
                    <a:pt x="233" y="427"/>
                  </a:lnTo>
                  <a:lnTo>
                    <a:pt x="226" y="419"/>
                  </a:lnTo>
                  <a:lnTo>
                    <a:pt x="222" y="410"/>
                  </a:lnTo>
                  <a:lnTo>
                    <a:pt x="220" y="398"/>
                  </a:lnTo>
                  <a:lnTo>
                    <a:pt x="217" y="393"/>
                  </a:lnTo>
                  <a:lnTo>
                    <a:pt x="211" y="393"/>
                  </a:lnTo>
                  <a:lnTo>
                    <a:pt x="210" y="396"/>
                  </a:lnTo>
                  <a:lnTo>
                    <a:pt x="207" y="401"/>
                  </a:lnTo>
                  <a:lnTo>
                    <a:pt x="200" y="401"/>
                  </a:lnTo>
                  <a:lnTo>
                    <a:pt x="193" y="402"/>
                  </a:lnTo>
                  <a:lnTo>
                    <a:pt x="182" y="417"/>
                  </a:lnTo>
                  <a:lnTo>
                    <a:pt x="171" y="419"/>
                  </a:lnTo>
                  <a:lnTo>
                    <a:pt x="159" y="419"/>
                  </a:lnTo>
                  <a:lnTo>
                    <a:pt x="148" y="421"/>
                  </a:lnTo>
                  <a:lnTo>
                    <a:pt x="143" y="431"/>
                  </a:lnTo>
                  <a:lnTo>
                    <a:pt x="140" y="455"/>
                  </a:lnTo>
                  <a:lnTo>
                    <a:pt x="127" y="473"/>
                  </a:lnTo>
                  <a:lnTo>
                    <a:pt x="107" y="461"/>
                  </a:lnTo>
                  <a:lnTo>
                    <a:pt x="98" y="440"/>
                  </a:lnTo>
                  <a:lnTo>
                    <a:pt x="108" y="413"/>
                  </a:lnTo>
                  <a:lnTo>
                    <a:pt x="108" y="399"/>
                  </a:lnTo>
                  <a:lnTo>
                    <a:pt x="105" y="385"/>
                  </a:lnTo>
                  <a:lnTo>
                    <a:pt x="97" y="373"/>
                  </a:lnTo>
                  <a:lnTo>
                    <a:pt x="85" y="367"/>
                  </a:lnTo>
                  <a:lnTo>
                    <a:pt x="75" y="370"/>
                  </a:lnTo>
                  <a:lnTo>
                    <a:pt x="66" y="376"/>
                  </a:lnTo>
                  <a:lnTo>
                    <a:pt x="54" y="378"/>
                  </a:lnTo>
                  <a:lnTo>
                    <a:pt x="43" y="372"/>
                  </a:lnTo>
                  <a:lnTo>
                    <a:pt x="32" y="364"/>
                  </a:lnTo>
                  <a:lnTo>
                    <a:pt x="22" y="355"/>
                  </a:lnTo>
                  <a:lnTo>
                    <a:pt x="14" y="345"/>
                  </a:lnTo>
                  <a:lnTo>
                    <a:pt x="3" y="322"/>
                  </a:lnTo>
                  <a:lnTo>
                    <a:pt x="0" y="310"/>
                  </a:lnTo>
                  <a:lnTo>
                    <a:pt x="11" y="315"/>
                  </a:lnTo>
                  <a:lnTo>
                    <a:pt x="23" y="326"/>
                  </a:lnTo>
                  <a:lnTo>
                    <a:pt x="33" y="330"/>
                  </a:lnTo>
                  <a:lnTo>
                    <a:pt x="41" y="327"/>
                  </a:lnTo>
                  <a:lnTo>
                    <a:pt x="41" y="314"/>
                  </a:lnTo>
                  <a:lnTo>
                    <a:pt x="46" y="303"/>
                  </a:lnTo>
                  <a:lnTo>
                    <a:pt x="85" y="282"/>
                  </a:lnTo>
                  <a:lnTo>
                    <a:pt x="97" y="262"/>
                  </a:lnTo>
                  <a:lnTo>
                    <a:pt x="103" y="239"/>
                  </a:lnTo>
                  <a:lnTo>
                    <a:pt x="103" y="230"/>
                  </a:lnTo>
                  <a:lnTo>
                    <a:pt x="107" y="221"/>
                  </a:lnTo>
                  <a:lnTo>
                    <a:pt x="113" y="211"/>
                  </a:lnTo>
                  <a:lnTo>
                    <a:pt x="105" y="206"/>
                  </a:lnTo>
                  <a:lnTo>
                    <a:pt x="94" y="207"/>
                  </a:lnTo>
                  <a:lnTo>
                    <a:pt x="85" y="202"/>
                  </a:lnTo>
                  <a:lnTo>
                    <a:pt x="81" y="190"/>
                  </a:lnTo>
                  <a:lnTo>
                    <a:pt x="77" y="155"/>
                  </a:lnTo>
                  <a:lnTo>
                    <a:pt x="77" y="122"/>
                  </a:lnTo>
                  <a:lnTo>
                    <a:pt x="76" y="111"/>
                  </a:lnTo>
                  <a:lnTo>
                    <a:pt x="70" y="100"/>
                  </a:lnTo>
                  <a:lnTo>
                    <a:pt x="62" y="92"/>
                  </a:lnTo>
                  <a:lnTo>
                    <a:pt x="53" y="79"/>
                  </a:lnTo>
                  <a:lnTo>
                    <a:pt x="49" y="64"/>
                  </a:lnTo>
                  <a:lnTo>
                    <a:pt x="49" y="48"/>
                  </a:lnTo>
                  <a:lnTo>
                    <a:pt x="50" y="32"/>
                  </a:lnTo>
                  <a:lnTo>
                    <a:pt x="65" y="35"/>
                  </a:lnTo>
                  <a:lnTo>
                    <a:pt x="84" y="38"/>
                  </a:lnTo>
                  <a:lnTo>
                    <a:pt x="98" y="42"/>
                  </a:lnTo>
                  <a:lnTo>
                    <a:pt x="108" y="44"/>
                  </a:lnTo>
                  <a:lnTo>
                    <a:pt x="129" y="47"/>
                  </a:lnTo>
                  <a:lnTo>
                    <a:pt x="139" y="50"/>
                  </a:lnTo>
                  <a:lnTo>
                    <a:pt x="153" y="58"/>
                  </a:lnTo>
                  <a:lnTo>
                    <a:pt x="158" y="60"/>
                  </a:lnTo>
                  <a:lnTo>
                    <a:pt x="182" y="64"/>
                  </a:lnTo>
                  <a:lnTo>
                    <a:pt x="190" y="67"/>
                  </a:lnTo>
                  <a:lnTo>
                    <a:pt x="206" y="76"/>
                  </a:lnTo>
                  <a:lnTo>
                    <a:pt x="215" y="78"/>
                  </a:lnTo>
                  <a:lnTo>
                    <a:pt x="225" y="79"/>
                  </a:lnTo>
                  <a:lnTo>
                    <a:pt x="233" y="82"/>
                  </a:lnTo>
                  <a:lnTo>
                    <a:pt x="240" y="89"/>
                  </a:lnTo>
                  <a:lnTo>
                    <a:pt x="254" y="96"/>
                  </a:lnTo>
                  <a:lnTo>
                    <a:pt x="261" y="102"/>
                  </a:lnTo>
                  <a:lnTo>
                    <a:pt x="264" y="104"/>
                  </a:lnTo>
                  <a:lnTo>
                    <a:pt x="268" y="105"/>
                  </a:lnTo>
                  <a:lnTo>
                    <a:pt x="270" y="105"/>
                  </a:lnTo>
                  <a:lnTo>
                    <a:pt x="274" y="100"/>
                  </a:lnTo>
                  <a:lnTo>
                    <a:pt x="272" y="90"/>
                  </a:lnTo>
                  <a:lnTo>
                    <a:pt x="258" y="60"/>
                  </a:lnTo>
                  <a:lnTo>
                    <a:pt x="251" y="39"/>
                  </a:lnTo>
                  <a:lnTo>
                    <a:pt x="256" y="18"/>
                  </a:lnTo>
                  <a:lnTo>
                    <a:pt x="272" y="4"/>
                  </a:lnTo>
                  <a:lnTo>
                    <a:pt x="311" y="0"/>
                  </a:lnTo>
                  <a:lnTo>
                    <a:pt x="370" y="20"/>
                  </a:lnTo>
                  <a:lnTo>
                    <a:pt x="392" y="24"/>
                  </a:lnTo>
                  <a:lnTo>
                    <a:pt x="424" y="26"/>
                  </a:lnTo>
                  <a:lnTo>
                    <a:pt x="434" y="24"/>
                  </a:lnTo>
                  <a:lnTo>
                    <a:pt x="434" y="23"/>
                  </a:lnTo>
                  <a:lnTo>
                    <a:pt x="490" y="64"/>
                  </a:lnTo>
                  <a:lnTo>
                    <a:pt x="474" y="88"/>
                  </a:lnTo>
                  <a:lnTo>
                    <a:pt x="478" y="95"/>
                  </a:lnTo>
                  <a:lnTo>
                    <a:pt x="487" y="93"/>
                  </a:lnTo>
                  <a:lnTo>
                    <a:pt x="507" y="84"/>
                  </a:lnTo>
                  <a:lnTo>
                    <a:pt x="518" y="82"/>
                  </a:lnTo>
                  <a:lnTo>
                    <a:pt x="564" y="80"/>
                  </a:lnTo>
                  <a:lnTo>
                    <a:pt x="607" y="86"/>
                  </a:lnTo>
                  <a:lnTo>
                    <a:pt x="641" y="108"/>
                  </a:lnTo>
                  <a:lnTo>
                    <a:pt x="667" y="141"/>
                  </a:lnTo>
                  <a:lnTo>
                    <a:pt x="697" y="168"/>
                  </a:lnTo>
                  <a:lnTo>
                    <a:pt x="710" y="202"/>
                  </a:lnTo>
                  <a:lnTo>
                    <a:pt x="699" y="237"/>
                  </a:lnTo>
                  <a:lnTo>
                    <a:pt x="697" y="272"/>
                  </a:lnTo>
                  <a:lnTo>
                    <a:pt x="683" y="283"/>
                  </a:lnTo>
                  <a:lnTo>
                    <a:pt x="669" y="293"/>
                  </a:lnTo>
                  <a:lnTo>
                    <a:pt x="657" y="308"/>
                  </a:lnTo>
                  <a:lnTo>
                    <a:pt x="648" y="325"/>
                  </a:lnTo>
                  <a:lnTo>
                    <a:pt x="638" y="376"/>
                  </a:lnTo>
                  <a:lnTo>
                    <a:pt x="639" y="395"/>
                  </a:lnTo>
                  <a:lnTo>
                    <a:pt x="636" y="444"/>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9" name="Freeform 17">
              <a:extLst>
                <a:ext uri="{FF2B5EF4-FFF2-40B4-BE49-F238E27FC236}">
                  <a16:creationId xmlns:a16="http://schemas.microsoft.com/office/drawing/2014/main" id="{3C17D178-26F8-AC24-AC07-64F7BD3B1009}"/>
                </a:ext>
              </a:extLst>
            </p:cNvPr>
            <p:cNvSpPr>
              <a:spLocks/>
            </p:cNvSpPr>
            <p:nvPr/>
          </p:nvSpPr>
          <p:spPr bwMode="auto">
            <a:xfrm>
              <a:off x="2599117" y="4710262"/>
              <a:ext cx="793223" cy="1094901"/>
            </a:xfrm>
            <a:custGeom>
              <a:avLst/>
              <a:gdLst/>
              <a:ahLst/>
              <a:cxnLst>
                <a:cxn ang="0">
                  <a:pos x="472" y="140"/>
                </a:cxn>
                <a:cxn ang="0">
                  <a:pos x="442" y="168"/>
                </a:cxn>
                <a:cxn ang="0">
                  <a:pos x="427" y="175"/>
                </a:cxn>
                <a:cxn ang="0">
                  <a:pos x="344" y="263"/>
                </a:cxn>
                <a:cxn ang="0">
                  <a:pos x="327" y="281"/>
                </a:cxn>
                <a:cxn ang="0">
                  <a:pos x="314" y="291"/>
                </a:cxn>
                <a:cxn ang="0">
                  <a:pos x="288" y="307"/>
                </a:cxn>
                <a:cxn ang="0">
                  <a:pos x="292" y="328"/>
                </a:cxn>
                <a:cxn ang="0">
                  <a:pos x="278" y="349"/>
                </a:cxn>
                <a:cxn ang="0">
                  <a:pos x="299" y="373"/>
                </a:cxn>
                <a:cxn ang="0">
                  <a:pos x="291" y="399"/>
                </a:cxn>
                <a:cxn ang="0">
                  <a:pos x="286" y="423"/>
                </a:cxn>
                <a:cxn ang="0">
                  <a:pos x="276" y="455"/>
                </a:cxn>
                <a:cxn ang="0">
                  <a:pos x="272" y="508"/>
                </a:cxn>
                <a:cxn ang="0">
                  <a:pos x="260" y="515"/>
                </a:cxn>
                <a:cxn ang="0">
                  <a:pos x="245" y="544"/>
                </a:cxn>
                <a:cxn ang="0">
                  <a:pos x="224" y="579"/>
                </a:cxn>
                <a:cxn ang="0">
                  <a:pos x="216" y="600"/>
                </a:cxn>
                <a:cxn ang="0">
                  <a:pos x="209" y="606"/>
                </a:cxn>
                <a:cxn ang="0">
                  <a:pos x="197" y="615"/>
                </a:cxn>
                <a:cxn ang="0">
                  <a:pos x="194" y="629"/>
                </a:cxn>
                <a:cxn ang="0">
                  <a:pos x="189" y="642"/>
                </a:cxn>
                <a:cxn ang="0">
                  <a:pos x="177" y="640"/>
                </a:cxn>
                <a:cxn ang="0">
                  <a:pos x="179" y="632"/>
                </a:cxn>
                <a:cxn ang="0">
                  <a:pos x="170" y="631"/>
                </a:cxn>
                <a:cxn ang="0">
                  <a:pos x="160" y="610"/>
                </a:cxn>
                <a:cxn ang="0">
                  <a:pos x="151" y="615"/>
                </a:cxn>
                <a:cxn ang="0">
                  <a:pos x="137" y="603"/>
                </a:cxn>
                <a:cxn ang="0">
                  <a:pos x="128" y="592"/>
                </a:cxn>
                <a:cxn ang="0">
                  <a:pos x="111" y="577"/>
                </a:cxn>
                <a:cxn ang="0">
                  <a:pos x="98" y="566"/>
                </a:cxn>
                <a:cxn ang="0">
                  <a:pos x="89" y="557"/>
                </a:cxn>
                <a:cxn ang="0">
                  <a:pos x="116" y="593"/>
                </a:cxn>
                <a:cxn ang="0">
                  <a:pos x="118" y="612"/>
                </a:cxn>
                <a:cxn ang="0">
                  <a:pos x="122" y="618"/>
                </a:cxn>
                <a:cxn ang="0">
                  <a:pos x="58" y="544"/>
                </a:cxn>
                <a:cxn ang="0">
                  <a:pos x="39" y="479"/>
                </a:cxn>
                <a:cxn ang="0">
                  <a:pos x="5" y="470"/>
                </a:cxn>
                <a:cxn ang="0">
                  <a:pos x="26" y="441"/>
                </a:cxn>
                <a:cxn ang="0">
                  <a:pos x="2" y="353"/>
                </a:cxn>
                <a:cxn ang="0">
                  <a:pos x="15" y="328"/>
                </a:cxn>
                <a:cxn ang="0">
                  <a:pos x="29" y="294"/>
                </a:cxn>
                <a:cxn ang="0">
                  <a:pos x="42" y="261"/>
                </a:cxn>
                <a:cxn ang="0">
                  <a:pos x="71" y="272"/>
                </a:cxn>
                <a:cxn ang="0">
                  <a:pos x="101" y="253"/>
                </a:cxn>
                <a:cxn ang="0">
                  <a:pos x="126" y="218"/>
                </a:cxn>
                <a:cxn ang="0">
                  <a:pos x="146" y="164"/>
                </a:cxn>
                <a:cxn ang="0">
                  <a:pos x="159" y="128"/>
                </a:cxn>
                <a:cxn ang="0">
                  <a:pos x="148" y="101"/>
                </a:cxn>
                <a:cxn ang="0">
                  <a:pos x="127" y="80"/>
                </a:cxn>
                <a:cxn ang="0">
                  <a:pos x="149" y="50"/>
                </a:cxn>
                <a:cxn ang="0">
                  <a:pos x="194" y="45"/>
                </a:cxn>
                <a:cxn ang="0">
                  <a:pos x="219" y="17"/>
                </a:cxn>
                <a:cxn ang="0">
                  <a:pos x="283" y="10"/>
                </a:cxn>
                <a:cxn ang="0">
                  <a:pos x="328" y="68"/>
                </a:cxn>
                <a:cxn ang="0">
                  <a:pos x="425" y="74"/>
                </a:cxn>
              </a:cxnLst>
              <a:rect l="0" t="0" r="r" b="b"/>
              <a:pathLst>
                <a:path w="474" h="642">
                  <a:moveTo>
                    <a:pt x="460" y="115"/>
                  </a:moveTo>
                  <a:lnTo>
                    <a:pt x="468" y="130"/>
                  </a:lnTo>
                  <a:lnTo>
                    <a:pt x="474" y="140"/>
                  </a:lnTo>
                  <a:lnTo>
                    <a:pt x="472" y="140"/>
                  </a:lnTo>
                  <a:lnTo>
                    <a:pt x="464" y="146"/>
                  </a:lnTo>
                  <a:lnTo>
                    <a:pt x="455" y="163"/>
                  </a:lnTo>
                  <a:lnTo>
                    <a:pt x="446" y="168"/>
                  </a:lnTo>
                  <a:lnTo>
                    <a:pt x="442" y="168"/>
                  </a:lnTo>
                  <a:lnTo>
                    <a:pt x="438" y="168"/>
                  </a:lnTo>
                  <a:lnTo>
                    <a:pt x="435" y="168"/>
                  </a:lnTo>
                  <a:lnTo>
                    <a:pt x="431" y="170"/>
                  </a:lnTo>
                  <a:lnTo>
                    <a:pt x="427" y="175"/>
                  </a:lnTo>
                  <a:lnTo>
                    <a:pt x="418" y="192"/>
                  </a:lnTo>
                  <a:lnTo>
                    <a:pt x="411" y="203"/>
                  </a:lnTo>
                  <a:lnTo>
                    <a:pt x="370" y="235"/>
                  </a:lnTo>
                  <a:lnTo>
                    <a:pt x="344" y="263"/>
                  </a:lnTo>
                  <a:lnTo>
                    <a:pt x="337" y="272"/>
                  </a:lnTo>
                  <a:lnTo>
                    <a:pt x="334" y="276"/>
                  </a:lnTo>
                  <a:lnTo>
                    <a:pt x="329" y="279"/>
                  </a:lnTo>
                  <a:lnTo>
                    <a:pt x="327" y="281"/>
                  </a:lnTo>
                  <a:lnTo>
                    <a:pt x="326" y="289"/>
                  </a:lnTo>
                  <a:lnTo>
                    <a:pt x="326" y="293"/>
                  </a:lnTo>
                  <a:lnTo>
                    <a:pt x="320" y="294"/>
                  </a:lnTo>
                  <a:lnTo>
                    <a:pt x="314" y="291"/>
                  </a:lnTo>
                  <a:lnTo>
                    <a:pt x="308" y="290"/>
                  </a:lnTo>
                  <a:lnTo>
                    <a:pt x="303" y="295"/>
                  </a:lnTo>
                  <a:lnTo>
                    <a:pt x="299" y="300"/>
                  </a:lnTo>
                  <a:lnTo>
                    <a:pt x="288" y="307"/>
                  </a:lnTo>
                  <a:lnTo>
                    <a:pt x="285" y="312"/>
                  </a:lnTo>
                  <a:lnTo>
                    <a:pt x="286" y="318"/>
                  </a:lnTo>
                  <a:lnTo>
                    <a:pt x="289" y="322"/>
                  </a:lnTo>
                  <a:lnTo>
                    <a:pt x="292" y="328"/>
                  </a:lnTo>
                  <a:lnTo>
                    <a:pt x="290" y="335"/>
                  </a:lnTo>
                  <a:lnTo>
                    <a:pt x="285" y="341"/>
                  </a:lnTo>
                  <a:lnTo>
                    <a:pt x="280" y="345"/>
                  </a:lnTo>
                  <a:lnTo>
                    <a:pt x="278" y="349"/>
                  </a:lnTo>
                  <a:lnTo>
                    <a:pt x="281" y="357"/>
                  </a:lnTo>
                  <a:lnTo>
                    <a:pt x="287" y="362"/>
                  </a:lnTo>
                  <a:lnTo>
                    <a:pt x="294" y="368"/>
                  </a:lnTo>
                  <a:lnTo>
                    <a:pt x="299" y="373"/>
                  </a:lnTo>
                  <a:lnTo>
                    <a:pt x="302" y="381"/>
                  </a:lnTo>
                  <a:lnTo>
                    <a:pt x="301" y="388"/>
                  </a:lnTo>
                  <a:lnTo>
                    <a:pt x="297" y="394"/>
                  </a:lnTo>
                  <a:lnTo>
                    <a:pt x="291" y="399"/>
                  </a:lnTo>
                  <a:lnTo>
                    <a:pt x="287" y="405"/>
                  </a:lnTo>
                  <a:lnTo>
                    <a:pt x="285" y="411"/>
                  </a:lnTo>
                  <a:lnTo>
                    <a:pt x="285" y="417"/>
                  </a:lnTo>
                  <a:lnTo>
                    <a:pt x="286" y="423"/>
                  </a:lnTo>
                  <a:lnTo>
                    <a:pt x="286" y="429"/>
                  </a:lnTo>
                  <a:lnTo>
                    <a:pt x="284" y="436"/>
                  </a:lnTo>
                  <a:lnTo>
                    <a:pt x="278" y="448"/>
                  </a:lnTo>
                  <a:lnTo>
                    <a:pt x="276" y="455"/>
                  </a:lnTo>
                  <a:lnTo>
                    <a:pt x="277" y="459"/>
                  </a:lnTo>
                  <a:lnTo>
                    <a:pt x="279" y="466"/>
                  </a:lnTo>
                  <a:lnTo>
                    <a:pt x="280" y="469"/>
                  </a:lnTo>
                  <a:lnTo>
                    <a:pt x="272" y="508"/>
                  </a:lnTo>
                  <a:lnTo>
                    <a:pt x="270" y="512"/>
                  </a:lnTo>
                  <a:lnTo>
                    <a:pt x="266" y="513"/>
                  </a:lnTo>
                  <a:lnTo>
                    <a:pt x="263" y="514"/>
                  </a:lnTo>
                  <a:lnTo>
                    <a:pt x="260" y="515"/>
                  </a:lnTo>
                  <a:lnTo>
                    <a:pt x="257" y="518"/>
                  </a:lnTo>
                  <a:lnTo>
                    <a:pt x="251" y="527"/>
                  </a:lnTo>
                  <a:lnTo>
                    <a:pt x="249" y="531"/>
                  </a:lnTo>
                  <a:lnTo>
                    <a:pt x="245" y="544"/>
                  </a:lnTo>
                  <a:lnTo>
                    <a:pt x="242" y="549"/>
                  </a:lnTo>
                  <a:lnTo>
                    <a:pt x="238" y="556"/>
                  </a:lnTo>
                  <a:lnTo>
                    <a:pt x="226" y="574"/>
                  </a:lnTo>
                  <a:lnTo>
                    <a:pt x="224" y="579"/>
                  </a:lnTo>
                  <a:lnTo>
                    <a:pt x="216" y="585"/>
                  </a:lnTo>
                  <a:lnTo>
                    <a:pt x="214" y="590"/>
                  </a:lnTo>
                  <a:lnTo>
                    <a:pt x="215" y="596"/>
                  </a:lnTo>
                  <a:lnTo>
                    <a:pt x="216" y="600"/>
                  </a:lnTo>
                  <a:lnTo>
                    <a:pt x="217" y="604"/>
                  </a:lnTo>
                  <a:lnTo>
                    <a:pt x="212" y="609"/>
                  </a:lnTo>
                  <a:lnTo>
                    <a:pt x="211" y="608"/>
                  </a:lnTo>
                  <a:lnTo>
                    <a:pt x="209" y="606"/>
                  </a:lnTo>
                  <a:lnTo>
                    <a:pt x="206" y="606"/>
                  </a:lnTo>
                  <a:lnTo>
                    <a:pt x="204" y="607"/>
                  </a:lnTo>
                  <a:lnTo>
                    <a:pt x="201" y="609"/>
                  </a:lnTo>
                  <a:lnTo>
                    <a:pt x="197" y="615"/>
                  </a:lnTo>
                  <a:lnTo>
                    <a:pt x="197" y="617"/>
                  </a:lnTo>
                  <a:lnTo>
                    <a:pt x="194" y="623"/>
                  </a:lnTo>
                  <a:lnTo>
                    <a:pt x="193" y="626"/>
                  </a:lnTo>
                  <a:lnTo>
                    <a:pt x="194" y="629"/>
                  </a:lnTo>
                  <a:lnTo>
                    <a:pt x="196" y="633"/>
                  </a:lnTo>
                  <a:lnTo>
                    <a:pt x="195" y="636"/>
                  </a:lnTo>
                  <a:lnTo>
                    <a:pt x="193" y="640"/>
                  </a:lnTo>
                  <a:lnTo>
                    <a:pt x="189" y="642"/>
                  </a:lnTo>
                  <a:lnTo>
                    <a:pt x="186" y="641"/>
                  </a:lnTo>
                  <a:lnTo>
                    <a:pt x="181" y="640"/>
                  </a:lnTo>
                  <a:lnTo>
                    <a:pt x="180" y="640"/>
                  </a:lnTo>
                  <a:lnTo>
                    <a:pt x="177" y="640"/>
                  </a:lnTo>
                  <a:lnTo>
                    <a:pt x="175" y="639"/>
                  </a:lnTo>
                  <a:lnTo>
                    <a:pt x="176" y="637"/>
                  </a:lnTo>
                  <a:lnTo>
                    <a:pt x="178" y="635"/>
                  </a:lnTo>
                  <a:lnTo>
                    <a:pt x="179" y="632"/>
                  </a:lnTo>
                  <a:lnTo>
                    <a:pt x="180" y="629"/>
                  </a:lnTo>
                  <a:lnTo>
                    <a:pt x="178" y="627"/>
                  </a:lnTo>
                  <a:lnTo>
                    <a:pt x="176" y="628"/>
                  </a:lnTo>
                  <a:lnTo>
                    <a:pt x="170" y="631"/>
                  </a:lnTo>
                  <a:lnTo>
                    <a:pt x="166" y="632"/>
                  </a:lnTo>
                  <a:lnTo>
                    <a:pt x="157" y="629"/>
                  </a:lnTo>
                  <a:lnTo>
                    <a:pt x="157" y="620"/>
                  </a:lnTo>
                  <a:lnTo>
                    <a:pt x="160" y="610"/>
                  </a:lnTo>
                  <a:lnTo>
                    <a:pt x="161" y="600"/>
                  </a:lnTo>
                  <a:lnTo>
                    <a:pt x="159" y="600"/>
                  </a:lnTo>
                  <a:lnTo>
                    <a:pt x="157" y="610"/>
                  </a:lnTo>
                  <a:lnTo>
                    <a:pt x="151" y="615"/>
                  </a:lnTo>
                  <a:lnTo>
                    <a:pt x="142" y="614"/>
                  </a:lnTo>
                  <a:lnTo>
                    <a:pt x="135" y="607"/>
                  </a:lnTo>
                  <a:lnTo>
                    <a:pt x="136" y="606"/>
                  </a:lnTo>
                  <a:lnTo>
                    <a:pt x="137" y="603"/>
                  </a:lnTo>
                  <a:lnTo>
                    <a:pt x="135" y="603"/>
                  </a:lnTo>
                  <a:lnTo>
                    <a:pt x="129" y="600"/>
                  </a:lnTo>
                  <a:lnTo>
                    <a:pt x="130" y="596"/>
                  </a:lnTo>
                  <a:lnTo>
                    <a:pt x="128" y="592"/>
                  </a:lnTo>
                  <a:lnTo>
                    <a:pt x="120" y="587"/>
                  </a:lnTo>
                  <a:lnTo>
                    <a:pt x="113" y="583"/>
                  </a:lnTo>
                  <a:lnTo>
                    <a:pt x="112" y="582"/>
                  </a:lnTo>
                  <a:lnTo>
                    <a:pt x="111" y="577"/>
                  </a:lnTo>
                  <a:lnTo>
                    <a:pt x="108" y="571"/>
                  </a:lnTo>
                  <a:lnTo>
                    <a:pt x="105" y="569"/>
                  </a:lnTo>
                  <a:lnTo>
                    <a:pt x="102" y="567"/>
                  </a:lnTo>
                  <a:lnTo>
                    <a:pt x="98" y="566"/>
                  </a:lnTo>
                  <a:lnTo>
                    <a:pt x="95" y="563"/>
                  </a:lnTo>
                  <a:lnTo>
                    <a:pt x="92" y="559"/>
                  </a:lnTo>
                  <a:lnTo>
                    <a:pt x="90" y="557"/>
                  </a:lnTo>
                  <a:lnTo>
                    <a:pt x="89" y="557"/>
                  </a:lnTo>
                  <a:lnTo>
                    <a:pt x="89" y="559"/>
                  </a:lnTo>
                  <a:lnTo>
                    <a:pt x="105" y="574"/>
                  </a:lnTo>
                  <a:lnTo>
                    <a:pt x="109" y="579"/>
                  </a:lnTo>
                  <a:lnTo>
                    <a:pt x="116" y="593"/>
                  </a:lnTo>
                  <a:lnTo>
                    <a:pt x="118" y="600"/>
                  </a:lnTo>
                  <a:lnTo>
                    <a:pt x="113" y="603"/>
                  </a:lnTo>
                  <a:lnTo>
                    <a:pt x="115" y="607"/>
                  </a:lnTo>
                  <a:lnTo>
                    <a:pt x="118" y="612"/>
                  </a:lnTo>
                  <a:lnTo>
                    <a:pt x="121" y="616"/>
                  </a:lnTo>
                  <a:lnTo>
                    <a:pt x="124" y="618"/>
                  </a:lnTo>
                  <a:lnTo>
                    <a:pt x="125" y="619"/>
                  </a:lnTo>
                  <a:lnTo>
                    <a:pt x="122" y="618"/>
                  </a:lnTo>
                  <a:lnTo>
                    <a:pt x="110" y="610"/>
                  </a:lnTo>
                  <a:lnTo>
                    <a:pt x="76" y="574"/>
                  </a:lnTo>
                  <a:lnTo>
                    <a:pt x="65" y="559"/>
                  </a:lnTo>
                  <a:lnTo>
                    <a:pt x="58" y="544"/>
                  </a:lnTo>
                  <a:lnTo>
                    <a:pt x="54" y="528"/>
                  </a:lnTo>
                  <a:lnTo>
                    <a:pt x="56" y="492"/>
                  </a:lnTo>
                  <a:lnTo>
                    <a:pt x="51" y="487"/>
                  </a:lnTo>
                  <a:lnTo>
                    <a:pt x="39" y="479"/>
                  </a:lnTo>
                  <a:lnTo>
                    <a:pt x="31" y="478"/>
                  </a:lnTo>
                  <a:lnTo>
                    <a:pt x="14" y="479"/>
                  </a:lnTo>
                  <a:lnTo>
                    <a:pt x="8" y="476"/>
                  </a:lnTo>
                  <a:lnTo>
                    <a:pt x="5" y="470"/>
                  </a:lnTo>
                  <a:lnTo>
                    <a:pt x="0" y="458"/>
                  </a:lnTo>
                  <a:lnTo>
                    <a:pt x="8" y="449"/>
                  </a:lnTo>
                  <a:lnTo>
                    <a:pt x="22" y="451"/>
                  </a:lnTo>
                  <a:lnTo>
                    <a:pt x="26" y="441"/>
                  </a:lnTo>
                  <a:lnTo>
                    <a:pt x="11" y="414"/>
                  </a:lnTo>
                  <a:lnTo>
                    <a:pt x="5" y="383"/>
                  </a:lnTo>
                  <a:lnTo>
                    <a:pt x="7" y="367"/>
                  </a:lnTo>
                  <a:lnTo>
                    <a:pt x="2" y="353"/>
                  </a:lnTo>
                  <a:lnTo>
                    <a:pt x="3" y="346"/>
                  </a:lnTo>
                  <a:lnTo>
                    <a:pt x="6" y="339"/>
                  </a:lnTo>
                  <a:lnTo>
                    <a:pt x="11" y="334"/>
                  </a:lnTo>
                  <a:lnTo>
                    <a:pt x="15" y="328"/>
                  </a:lnTo>
                  <a:lnTo>
                    <a:pt x="14" y="321"/>
                  </a:lnTo>
                  <a:lnTo>
                    <a:pt x="14" y="314"/>
                  </a:lnTo>
                  <a:lnTo>
                    <a:pt x="18" y="310"/>
                  </a:lnTo>
                  <a:lnTo>
                    <a:pt x="29" y="294"/>
                  </a:lnTo>
                  <a:lnTo>
                    <a:pt x="32" y="281"/>
                  </a:lnTo>
                  <a:lnTo>
                    <a:pt x="27" y="272"/>
                  </a:lnTo>
                  <a:lnTo>
                    <a:pt x="31" y="264"/>
                  </a:lnTo>
                  <a:lnTo>
                    <a:pt x="42" y="261"/>
                  </a:lnTo>
                  <a:lnTo>
                    <a:pt x="52" y="264"/>
                  </a:lnTo>
                  <a:lnTo>
                    <a:pt x="58" y="277"/>
                  </a:lnTo>
                  <a:lnTo>
                    <a:pt x="66" y="277"/>
                  </a:lnTo>
                  <a:lnTo>
                    <a:pt x="71" y="272"/>
                  </a:lnTo>
                  <a:lnTo>
                    <a:pt x="85" y="265"/>
                  </a:lnTo>
                  <a:lnTo>
                    <a:pt x="90" y="260"/>
                  </a:lnTo>
                  <a:lnTo>
                    <a:pt x="93" y="253"/>
                  </a:lnTo>
                  <a:lnTo>
                    <a:pt x="101" y="253"/>
                  </a:lnTo>
                  <a:lnTo>
                    <a:pt x="110" y="257"/>
                  </a:lnTo>
                  <a:lnTo>
                    <a:pt x="114" y="249"/>
                  </a:lnTo>
                  <a:lnTo>
                    <a:pt x="120" y="227"/>
                  </a:lnTo>
                  <a:lnTo>
                    <a:pt x="126" y="218"/>
                  </a:lnTo>
                  <a:lnTo>
                    <a:pt x="132" y="210"/>
                  </a:lnTo>
                  <a:lnTo>
                    <a:pt x="149" y="193"/>
                  </a:lnTo>
                  <a:lnTo>
                    <a:pt x="151" y="173"/>
                  </a:lnTo>
                  <a:lnTo>
                    <a:pt x="146" y="164"/>
                  </a:lnTo>
                  <a:lnTo>
                    <a:pt x="148" y="155"/>
                  </a:lnTo>
                  <a:lnTo>
                    <a:pt x="166" y="144"/>
                  </a:lnTo>
                  <a:lnTo>
                    <a:pt x="165" y="135"/>
                  </a:lnTo>
                  <a:lnTo>
                    <a:pt x="159" y="128"/>
                  </a:lnTo>
                  <a:lnTo>
                    <a:pt x="156" y="120"/>
                  </a:lnTo>
                  <a:lnTo>
                    <a:pt x="154" y="110"/>
                  </a:lnTo>
                  <a:lnTo>
                    <a:pt x="150" y="105"/>
                  </a:lnTo>
                  <a:lnTo>
                    <a:pt x="148" y="101"/>
                  </a:lnTo>
                  <a:lnTo>
                    <a:pt x="146" y="98"/>
                  </a:lnTo>
                  <a:lnTo>
                    <a:pt x="142" y="96"/>
                  </a:lnTo>
                  <a:lnTo>
                    <a:pt x="138" y="93"/>
                  </a:lnTo>
                  <a:lnTo>
                    <a:pt x="127" y="80"/>
                  </a:lnTo>
                  <a:lnTo>
                    <a:pt x="123" y="64"/>
                  </a:lnTo>
                  <a:lnTo>
                    <a:pt x="132" y="63"/>
                  </a:lnTo>
                  <a:lnTo>
                    <a:pt x="141" y="58"/>
                  </a:lnTo>
                  <a:lnTo>
                    <a:pt x="149" y="50"/>
                  </a:lnTo>
                  <a:lnTo>
                    <a:pt x="158" y="43"/>
                  </a:lnTo>
                  <a:lnTo>
                    <a:pt x="170" y="44"/>
                  </a:lnTo>
                  <a:lnTo>
                    <a:pt x="181" y="45"/>
                  </a:lnTo>
                  <a:lnTo>
                    <a:pt x="194" y="45"/>
                  </a:lnTo>
                  <a:lnTo>
                    <a:pt x="207" y="42"/>
                  </a:lnTo>
                  <a:lnTo>
                    <a:pt x="216" y="36"/>
                  </a:lnTo>
                  <a:lnTo>
                    <a:pt x="222" y="28"/>
                  </a:lnTo>
                  <a:lnTo>
                    <a:pt x="219" y="17"/>
                  </a:lnTo>
                  <a:lnTo>
                    <a:pt x="222" y="8"/>
                  </a:lnTo>
                  <a:lnTo>
                    <a:pt x="242" y="0"/>
                  </a:lnTo>
                  <a:lnTo>
                    <a:pt x="262" y="2"/>
                  </a:lnTo>
                  <a:lnTo>
                    <a:pt x="283" y="10"/>
                  </a:lnTo>
                  <a:lnTo>
                    <a:pt x="318" y="30"/>
                  </a:lnTo>
                  <a:lnTo>
                    <a:pt x="325" y="46"/>
                  </a:lnTo>
                  <a:lnTo>
                    <a:pt x="322" y="63"/>
                  </a:lnTo>
                  <a:lnTo>
                    <a:pt x="328" y="68"/>
                  </a:lnTo>
                  <a:lnTo>
                    <a:pt x="336" y="70"/>
                  </a:lnTo>
                  <a:lnTo>
                    <a:pt x="353" y="69"/>
                  </a:lnTo>
                  <a:lnTo>
                    <a:pt x="399" y="61"/>
                  </a:lnTo>
                  <a:lnTo>
                    <a:pt x="425" y="74"/>
                  </a:lnTo>
                  <a:lnTo>
                    <a:pt x="460" y="115"/>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0" name="Freeform 18">
              <a:extLst>
                <a:ext uri="{FF2B5EF4-FFF2-40B4-BE49-F238E27FC236}">
                  <a16:creationId xmlns:a16="http://schemas.microsoft.com/office/drawing/2014/main" id="{DAFD8CD2-5F98-43EA-5CB5-580DCF963A82}"/>
                </a:ext>
              </a:extLst>
            </p:cNvPr>
            <p:cNvSpPr>
              <a:spLocks/>
            </p:cNvSpPr>
            <p:nvPr/>
          </p:nvSpPr>
          <p:spPr bwMode="auto">
            <a:xfrm>
              <a:off x="3208259" y="3357838"/>
              <a:ext cx="1400691" cy="1584366"/>
            </a:xfrm>
            <a:custGeom>
              <a:avLst/>
              <a:gdLst/>
              <a:ahLst/>
              <a:cxnLst>
                <a:cxn ang="0">
                  <a:pos x="800" y="646"/>
                </a:cxn>
                <a:cxn ang="0">
                  <a:pos x="768" y="686"/>
                </a:cxn>
                <a:cxn ang="0">
                  <a:pos x="795" y="713"/>
                </a:cxn>
                <a:cxn ang="0">
                  <a:pos x="805" y="739"/>
                </a:cxn>
                <a:cxn ang="0">
                  <a:pos x="792" y="739"/>
                </a:cxn>
                <a:cxn ang="0">
                  <a:pos x="772" y="757"/>
                </a:cxn>
                <a:cxn ang="0">
                  <a:pos x="759" y="764"/>
                </a:cxn>
                <a:cxn ang="0">
                  <a:pos x="753" y="769"/>
                </a:cxn>
                <a:cxn ang="0">
                  <a:pos x="711" y="805"/>
                </a:cxn>
                <a:cxn ang="0">
                  <a:pos x="720" y="830"/>
                </a:cxn>
                <a:cxn ang="0">
                  <a:pos x="701" y="875"/>
                </a:cxn>
                <a:cxn ang="0">
                  <a:pos x="670" y="897"/>
                </a:cxn>
                <a:cxn ang="0">
                  <a:pos x="653" y="925"/>
                </a:cxn>
                <a:cxn ang="0">
                  <a:pos x="633" y="925"/>
                </a:cxn>
                <a:cxn ang="0">
                  <a:pos x="624" y="929"/>
                </a:cxn>
                <a:cxn ang="0">
                  <a:pos x="585" y="928"/>
                </a:cxn>
                <a:cxn ang="0">
                  <a:pos x="568" y="875"/>
                </a:cxn>
                <a:cxn ang="0">
                  <a:pos x="553" y="830"/>
                </a:cxn>
                <a:cxn ang="0">
                  <a:pos x="508" y="789"/>
                </a:cxn>
                <a:cxn ang="0">
                  <a:pos x="449" y="751"/>
                </a:cxn>
                <a:cxn ang="0">
                  <a:pos x="429" y="723"/>
                </a:cxn>
                <a:cxn ang="0">
                  <a:pos x="417" y="776"/>
                </a:cxn>
                <a:cxn ang="0">
                  <a:pos x="409" y="783"/>
                </a:cxn>
                <a:cxn ang="0">
                  <a:pos x="329" y="800"/>
                </a:cxn>
                <a:cxn ang="0">
                  <a:pos x="307" y="765"/>
                </a:cxn>
                <a:cxn ang="0">
                  <a:pos x="222" y="824"/>
                </a:cxn>
                <a:cxn ang="0">
                  <a:pos x="197" y="822"/>
                </a:cxn>
                <a:cxn ang="0">
                  <a:pos x="155" y="902"/>
                </a:cxn>
                <a:cxn ang="0">
                  <a:pos x="164" y="806"/>
                </a:cxn>
                <a:cxn ang="0">
                  <a:pos x="209" y="713"/>
                </a:cxn>
                <a:cxn ang="0">
                  <a:pos x="223" y="598"/>
                </a:cxn>
                <a:cxn ang="0">
                  <a:pos x="90" y="510"/>
                </a:cxn>
                <a:cxn ang="0">
                  <a:pos x="4" y="525"/>
                </a:cxn>
                <a:cxn ang="0">
                  <a:pos x="69" y="458"/>
                </a:cxn>
                <a:cxn ang="0">
                  <a:pos x="72" y="434"/>
                </a:cxn>
                <a:cxn ang="0">
                  <a:pos x="60" y="383"/>
                </a:cxn>
                <a:cxn ang="0">
                  <a:pos x="94" y="382"/>
                </a:cxn>
                <a:cxn ang="0">
                  <a:pos x="127" y="386"/>
                </a:cxn>
                <a:cxn ang="0">
                  <a:pos x="185" y="366"/>
                </a:cxn>
                <a:cxn ang="0">
                  <a:pos x="261" y="314"/>
                </a:cxn>
                <a:cxn ang="0">
                  <a:pos x="312" y="267"/>
                </a:cxn>
                <a:cxn ang="0">
                  <a:pos x="451" y="192"/>
                </a:cxn>
                <a:cxn ang="0">
                  <a:pos x="449" y="146"/>
                </a:cxn>
                <a:cxn ang="0">
                  <a:pos x="430" y="79"/>
                </a:cxn>
                <a:cxn ang="0">
                  <a:pos x="439" y="21"/>
                </a:cxn>
                <a:cxn ang="0">
                  <a:pos x="553" y="5"/>
                </a:cxn>
                <a:cxn ang="0">
                  <a:pos x="733" y="53"/>
                </a:cxn>
                <a:cxn ang="0">
                  <a:pos x="777" y="80"/>
                </a:cxn>
                <a:cxn ang="0">
                  <a:pos x="794" y="129"/>
                </a:cxn>
                <a:cxn ang="0">
                  <a:pos x="835" y="179"/>
                </a:cxn>
                <a:cxn ang="0">
                  <a:pos x="807" y="291"/>
                </a:cxn>
                <a:cxn ang="0">
                  <a:pos x="689" y="424"/>
                </a:cxn>
                <a:cxn ang="0">
                  <a:pos x="695" y="504"/>
                </a:cxn>
                <a:cxn ang="0">
                  <a:pos x="727" y="499"/>
                </a:cxn>
                <a:cxn ang="0">
                  <a:pos x="760" y="499"/>
                </a:cxn>
                <a:cxn ang="0">
                  <a:pos x="806" y="599"/>
                </a:cxn>
              </a:cxnLst>
              <a:rect l="0" t="0" r="r" b="b"/>
              <a:pathLst>
                <a:path w="837" h="929">
                  <a:moveTo>
                    <a:pt x="813" y="614"/>
                  </a:moveTo>
                  <a:lnTo>
                    <a:pt x="817" y="629"/>
                  </a:lnTo>
                  <a:lnTo>
                    <a:pt x="817" y="630"/>
                  </a:lnTo>
                  <a:lnTo>
                    <a:pt x="800" y="646"/>
                  </a:lnTo>
                  <a:lnTo>
                    <a:pt x="782" y="673"/>
                  </a:lnTo>
                  <a:lnTo>
                    <a:pt x="776" y="679"/>
                  </a:lnTo>
                  <a:lnTo>
                    <a:pt x="770" y="683"/>
                  </a:lnTo>
                  <a:lnTo>
                    <a:pt x="768" y="686"/>
                  </a:lnTo>
                  <a:lnTo>
                    <a:pt x="770" y="687"/>
                  </a:lnTo>
                  <a:lnTo>
                    <a:pt x="776" y="688"/>
                  </a:lnTo>
                  <a:lnTo>
                    <a:pt x="781" y="692"/>
                  </a:lnTo>
                  <a:lnTo>
                    <a:pt x="795" y="713"/>
                  </a:lnTo>
                  <a:lnTo>
                    <a:pt x="807" y="725"/>
                  </a:lnTo>
                  <a:lnTo>
                    <a:pt x="810" y="732"/>
                  </a:lnTo>
                  <a:lnTo>
                    <a:pt x="808" y="739"/>
                  </a:lnTo>
                  <a:lnTo>
                    <a:pt x="805" y="739"/>
                  </a:lnTo>
                  <a:lnTo>
                    <a:pt x="802" y="739"/>
                  </a:lnTo>
                  <a:lnTo>
                    <a:pt x="800" y="738"/>
                  </a:lnTo>
                  <a:lnTo>
                    <a:pt x="796" y="737"/>
                  </a:lnTo>
                  <a:lnTo>
                    <a:pt x="792" y="739"/>
                  </a:lnTo>
                  <a:lnTo>
                    <a:pt x="789" y="741"/>
                  </a:lnTo>
                  <a:lnTo>
                    <a:pt x="777" y="752"/>
                  </a:lnTo>
                  <a:lnTo>
                    <a:pt x="772" y="755"/>
                  </a:lnTo>
                  <a:lnTo>
                    <a:pt x="772" y="757"/>
                  </a:lnTo>
                  <a:lnTo>
                    <a:pt x="769" y="763"/>
                  </a:lnTo>
                  <a:lnTo>
                    <a:pt x="767" y="763"/>
                  </a:lnTo>
                  <a:lnTo>
                    <a:pt x="763" y="763"/>
                  </a:lnTo>
                  <a:lnTo>
                    <a:pt x="759" y="764"/>
                  </a:lnTo>
                  <a:lnTo>
                    <a:pt x="756" y="764"/>
                  </a:lnTo>
                  <a:lnTo>
                    <a:pt x="755" y="764"/>
                  </a:lnTo>
                  <a:lnTo>
                    <a:pt x="754" y="765"/>
                  </a:lnTo>
                  <a:lnTo>
                    <a:pt x="753" y="769"/>
                  </a:lnTo>
                  <a:lnTo>
                    <a:pt x="752" y="771"/>
                  </a:lnTo>
                  <a:lnTo>
                    <a:pt x="735" y="782"/>
                  </a:lnTo>
                  <a:lnTo>
                    <a:pt x="717" y="798"/>
                  </a:lnTo>
                  <a:lnTo>
                    <a:pt x="711" y="805"/>
                  </a:lnTo>
                  <a:lnTo>
                    <a:pt x="710" y="813"/>
                  </a:lnTo>
                  <a:lnTo>
                    <a:pt x="712" y="818"/>
                  </a:lnTo>
                  <a:lnTo>
                    <a:pt x="718" y="825"/>
                  </a:lnTo>
                  <a:lnTo>
                    <a:pt x="720" y="830"/>
                  </a:lnTo>
                  <a:lnTo>
                    <a:pt x="719" y="838"/>
                  </a:lnTo>
                  <a:lnTo>
                    <a:pt x="717" y="846"/>
                  </a:lnTo>
                  <a:lnTo>
                    <a:pt x="708" y="866"/>
                  </a:lnTo>
                  <a:lnTo>
                    <a:pt x="701" y="875"/>
                  </a:lnTo>
                  <a:lnTo>
                    <a:pt x="693" y="880"/>
                  </a:lnTo>
                  <a:lnTo>
                    <a:pt x="682" y="881"/>
                  </a:lnTo>
                  <a:lnTo>
                    <a:pt x="674" y="887"/>
                  </a:lnTo>
                  <a:lnTo>
                    <a:pt x="670" y="897"/>
                  </a:lnTo>
                  <a:lnTo>
                    <a:pt x="668" y="909"/>
                  </a:lnTo>
                  <a:lnTo>
                    <a:pt x="666" y="916"/>
                  </a:lnTo>
                  <a:lnTo>
                    <a:pt x="660" y="921"/>
                  </a:lnTo>
                  <a:lnTo>
                    <a:pt x="653" y="925"/>
                  </a:lnTo>
                  <a:lnTo>
                    <a:pt x="646" y="927"/>
                  </a:lnTo>
                  <a:lnTo>
                    <a:pt x="642" y="927"/>
                  </a:lnTo>
                  <a:lnTo>
                    <a:pt x="636" y="925"/>
                  </a:lnTo>
                  <a:lnTo>
                    <a:pt x="633" y="925"/>
                  </a:lnTo>
                  <a:lnTo>
                    <a:pt x="632" y="925"/>
                  </a:lnTo>
                  <a:lnTo>
                    <a:pt x="628" y="928"/>
                  </a:lnTo>
                  <a:lnTo>
                    <a:pt x="627" y="929"/>
                  </a:lnTo>
                  <a:lnTo>
                    <a:pt x="624" y="929"/>
                  </a:lnTo>
                  <a:lnTo>
                    <a:pt x="621" y="927"/>
                  </a:lnTo>
                  <a:lnTo>
                    <a:pt x="620" y="926"/>
                  </a:lnTo>
                  <a:lnTo>
                    <a:pt x="593" y="929"/>
                  </a:lnTo>
                  <a:lnTo>
                    <a:pt x="585" y="928"/>
                  </a:lnTo>
                  <a:lnTo>
                    <a:pt x="580" y="923"/>
                  </a:lnTo>
                  <a:lnTo>
                    <a:pt x="574" y="909"/>
                  </a:lnTo>
                  <a:lnTo>
                    <a:pt x="570" y="887"/>
                  </a:lnTo>
                  <a:lnTo>
                    <a:pt x="568" y="875"/>
                  </a:lnTo>
                  <a:lnTo>
                    <a:pt x="569" y="864"/>
                  </a:lnTo>
                  <a:lnTo>
                    <a:pt x="568" y="850"/>
                  </a:lnTo>
                  <a:lnTo>
                    <a:pt x="562" y="838"/>
                  </a:lnTo>
                  <a:lnTo>
                    <a:pt x="553" y="830"/>
                  </a:lnTo>
                  <a:lnTo>
                    <a:pt x="526" y="825"/>
                  </a:lnTo>
                  <a:lnTo>
                    <a:pt x="517" y="816"/>
                  </a:lnTo>
                  <a:lnTo>
                    <a:pt x="511" y="803"/>
                  </a:lnTo>
                  <a:lnTo>
                    <a:pt x="508" y="789"/>
                  </a:lnTo>
                  <a:lnTo>
                    <a:pt x="503" y="778"/>
                  </a:lnTo>
                  <a:lnTo>
                    <a:pt x="494" y="771"/>
                  </a:lnTo>
                  <a:lnTo>
                    <a:pt x="469" y="762"/>
                  </a:lnTo>
                  <a:lnTo>
                    <a:pt x="449" y="751"/>
                  </a:lnTo>
                  <a:lnTo>
                    <a:pt x="441" y="749"/>
                  </a:lnTo>
                  <a:lnTo>
                    <a:pt x="436" y="745"/>
                  </a:lnTo>
                  <a:lnTo>
                    <a:pt x="435" y="730"/>
                  </a:lnTo>
                  <a:lnTo>
                    <a:pt x="429" y="723"/>
                  </a:lnTo>
                  <a:lnTo>
                    <a:pt x="425" y="732"/>
                  </a:lnTo>
                  <a:lnTo>
                    <a:pt x="421" y="742"/>
                  </a:lnTo>
                  <a:lnTo>
                    <a:pt x="419" y="753"/>
                  </a:lnTo>
                  <a:lnTo>
                    <a:pt x="417" y="776"/>
                  </a:lnTo>
                  <a:lnTo>
                    <a:pt x="416" y="777"/>
                  </a:lnTo>
                  <a:lnTo>
                    <a:pt x="414" y="777"/>
                  </a:lnTo>
                  <a:lnTo>
                    <a:pt x="412" y="779"/>
                  </a:lnTo>
                  <a:lnTo>
                    <a:pt x="409" y="783"/>
                  </a:lnTo>
                  <a:lnTo>
                    <a:pt x="406" y="787"/>
                  </a:lnTo>
                  <a:lnTo>
                    <a:pt x="405" y="792"/>
                  </a:lnTo>
                  <a:lnTo>
                    <a:pt x="405" y="799"/>
                  </a:lnTo>
                  <a:lnTo>
                    <a:pt x="329" y="800"/>
                  </a:lnTo>
                  <a:lnTo>
                    <a:pt x="321" y="797"/>
                  </a:lnTo>
                  <a:lnTo>
                    <a:pt x="315" y="793"/>
                  </a:lnTo>
                  <a:lnTo>
                    <a:pt x="312" y="787"/>
                  </a:lnTo>
                  <a:lnTo>
                    <a:pt x="307" y="765"/>
                  </a:lnTo>
                  <a:lnTo>
                    <a:pt x="305" y="760"/>
                  </a:lnTo>
                  <a:lnTo>
                    <a:pt x="301" y="759"/>
                  </a:lnTo>
                  <a:lnTo>
                    <a:pt x="294" y="763"/>
                  </a:lnTo>
                  <a:lnTo>
                    <a:pt x="222" y="824"/>
                  </a:lnTo>
                  <a:lnTo>
                    <a:pt x="215" y="827"/>
                  </a:lnTo>
                  <a:lnTo>
                    <a:pt x="210" y="825"/>
                  </a:lnTo>
                  <a:lnTo>
                    <a:pt x="204" y="823"/>
                  </a:lnTo>
                  <a:lnTo>
                    <a:pt x="197" y="822"/>
                  </a:lnTo>
                  <a:lnTo>
                    <a:pt x="191" y="828"/>
                  </a:lnTo>
                  <a:lnTo>
                    <a:pt x="169" y="899"/>
                  </a:lnTo>
                  <a:lnTo>
                    <a:pt x="165" y="902"/>
                  </a:lnTo>
                  <a:lnTo>
                    <a:pt x="155" y="902"/>
                  </a:lnTo>
                  <a:lnTo>
                    <a:pt x="155" y="902"/>
                  </a:lnTo>
                  <a:lnTo>
                    <a:pt x="162" y="874"/>
                  </a:lnTo>
                  <a:lnTo>
                    <a:pt x="165" y="825"/>
                  </a:lnTo>
                  <a:lnTo>
                    <a:pt x="164" y="806"/>
                  </a:lnTo>
                  <a:lnTo>
                    <a:pt x="174" y="755"/>
                  </a:lnTo>
                  <a:lnTo>
                    <a:pt x="183" y="738"/>
                  </a:lnTo>
                  <a:lnTo>
                    <a:pt x="195" y="723"/>
                  </a:lnTo>
                  <a:lnTo>
                    <a:pt x="209" y="713"/>
                  </a:lnTo>
                  <a:lnTo>
                    <a:pt x="223" y="702"/>
                  </a:lnTo>
                  <a:lnTo>
                    <a:pt x="225" y="667"/>
                  </a:lnTo>
                  <a:lnTo>
                    <a:pt x="236" y="632"/>
                  </a:lnTo>
                  <a:lnTo>
                    <a:pt x="223" y="598"/>
                  </a:lnTo>
                  <a:lnTo>
                    <a:pt x="193" y="571"/>
                  </a:lnTo>
                  <a:lnTo>
                    <a:pt x="167" y="538"/>
                  </a:lnTo>
                  <a:lnTo>
                    <a:pt x="133" y="516"/>
                  </a:lnTo>
                  <a:lnTo>
                    <a:pt x="90" y="510"/>
                  </a:lnTo>
                  <a:lnTo>
                    <a:pt x="44" y="512"/>
                  </a:lnTo>
                  <a:lnTo>
                    <a:pt x="33" y="514"/>
                  </a:lnTo>
                  <a:lnTo>
                    <a:pt x="13" y="523"/>
                  </a:lnTo>
                  <a:lnTo>
                    <a:pt x="4" y="525"/>
                  </a:lnTo>
                  <a:lnTo>
                    <a:pt x="0" y="518"/>
                  </a:lnTo>
                  <a:lnTo>
                    <a:pt x="16" y="494"/>
                  </a:lnTo>
                  <a:lnTo>
                    <a:pt x="27" y="486"/>
                  </a:lnTo>
                  <a:lnTo>
                    <a:pt x="69" y="458"/>
                  </a:lnTo>
                  <a:lnTo>
                    <a:pt x="75" y="452"/>
                  </a:lnTo>
                  <a:lnTo>
                    <a:pt x="74" y="444"/>
                  </a:lnTo>
                  <a:lnTo>
                    <a:pt x="72" y="439"/>
                  </a:lnTo>
                  <a:lnTo>
                    <a:pt x="72" y="434"/>
                  </a:lnTo>
                  <a:lnTo>
                    <a:pt x="72" y="419"/>
                  </a:lnTo>
                  <a:lnTo>
                    <a:pt x="56" y="399"/>
                  </a:lnTo>
                  <a:lnTo>
                    <a:pt x="57" y="390"/>
                  </a:lnTo>
                  <a:lnTo>
                    <a:pt x="60" y="383"/>
                  </a:lnTo>
                  <a:lnTo>
                    <a:pt x="65" y="376"/>
                  </a:lnTo>
                  <a:lnTo>
                    <a:pt x="72" y="373"/>
                  </a:lnTo>
                  <a:lnTo>
                    <a:pt x="87" y="378"/>
                  </a:lnTo>
                  <a:lnTo>
                    <a:pt x="94" y="382"/>
                  </a:lnTo>
                  <a:lnTo>
                    <a:pt x="102" y="383"/>
                  </a:lnTo>
                  <a:lnTo>
                    <a:pt x="111" y="386"/>
                  </a:lnTo>
                  <a:lnTo>
                    <a:pt x="118" y="387"/>
                  </a:lnTo>
                  <a:lnTo>
                    <a:pt x="127" y="386"/>
                  </a:lnTo>
                  <a:lnTo>
                    <a:pt x="139" y="379"/>
                  </a:lnTo>
                  <a:lnTo>
                    <a:pt x="147" y="366"/>
                  </a:lnTo>
                  <a:lnTo>
                    <a:pt x="162" y="367"/>
                  </a:lnTo>
                  <a:lnTo>
                    <a:pt x="185" y="366"/>
                  </a:lnTo>
                  <a:lnTo>
                    <a:pt x="206" y="360"/>
                  </a:lnTo>
                  <a:lnTo>
                    <a:pt x="225" y="345"/>
                  </a:lnTo>
                  <a:lnTo>
                    <a:pt x="242" y="328"/>
                  </a:lnTo>
                  <a:lnTo>
                    <a:pt x="261" y="314"/>
                  </a:lnTo>
                  <a:lnTo>
                    <a:pt x="282" y="303"/>
                  </a:lnTo>
                  <a:lnTo>
                    <a:pt x="290" y="296"/>
                  </a:lnTo>
                  <a:lnTo>
                    <a:pt x="305" y="277"/>
                  </a:lnTo>
                  <a:lnTo>
                    <a:pt x="312" y="267"/>
                  </a:lnTo>
                  <a:lnTo>
                    <a:pt x="327" y="250"/>
                  </a:lnTo>
                  <a:lnTo>
                    <a:pt x="395" y="234"/>
                  </a:lnTo>
                  <a:lnTo>
                    <a:pt x="441" y="211"/>
                  </a:lnTo>
                  <a:lnTo>
                    <a:pt x="451" y="192"/>
                  </a:lnTo>
                  <a:lnTo>
                    <a:pt x="451" y="181"/>
                  </a:lnTo>
                  <a:lnTo>
                    <a:pt x="447" y="162"/>
                  </a:lnTo>
                  <a:lnTo>
                    <a:pt x="449" y="154"/>
                  </a:lnTo>
                  <a:lnTo>
                    <a:pt x="449" y="146"/>
                  </a:lnTo>
                  <a:lnTo>
                    <a:pt x="441" y="118"/>
                  </a:lnTo>
                  <a:lnTo>
                    <a:pt x="436" y="110"/>
                  </a:lnTo>
                  <a:lnTo>
                    <a:pt x="433" y="101"/>
                  </a:lnTo>
                  <a:lnTo>
                    <a:pt x="430" y="79"/>
                  </a:lnTo>
                  <a:lnTo>
                    <a:pt x="432" y="61"/>
                  </a:lnTo>
                  <a:lnTo>
                    <a:pt x="430" y="45"/>
                  </a:lnTo>
                  <a:lnTo>
                    <a:pt x="424" y="31"/>
                  </a:lnTo>
                  <a:lnTo>
                    <a:pt x="439" y="21"/>
                  </a:lnTo>
                  <a:lnTo>
                    <a:pt x="477" y="20"/>
                  </a:lnTo>
                  <a:lnTo>
                    <a:pt x="513" y="3"/>
                  </a:lnTo>
                  <a:lnTo>
                    <a:pt x="532" y="0"/>
                  </a:lnTo>
                  <a:lnTo>
                    <a:pt x="553" y="5"/>
                  </a:lnTo>
                  <a:lnTo>
                    <a:pt x="572" y="5"/>
                  </a:lnTo>
                  <a:lnTo>
                    <a:pt x="603" y="7"/>
                  </a:lnTo>
                  <a:lnTo>
                    <a:pt x="706" y="3"/>
                  </a:lnTo>
                  <a:lnTo>
                    <a:pt x="733" y="53"/>
                  </a:lnTo>
                  <a:lnTo>
                    <a:pt x="740" y="60"/>
                  </a:lnTo>
                  <a:lnTo>
                    <a:pt x="750" y="62"/>
                  </a:lnTo>
                  <a:lnTo>
                    <a:pt x="760" y="65"/>
                  </a:lnTo>
                  <a:lnTo>
                    <a:pt x="777" y="80"/>
                  </a:lnTo>
                  <a:lnTo>
                    <a:pt x="787" y="101"/>
                  </a:lnTo>
                  <a:lnTo>
                    <a:pt x="793" y="109"/>
                  </a:lnTo>
                  <a:lnTo>
                    <a:pt x="796" y="119"/>
                  </a:lnTo>
                  <a:lnTo>
                    <a:pt x="794" y="129"/>
                  </a:lnTo>
                  <a:lnTo>
                    <a:pt x="794" y="139"/>
                  </a:lnTo>
                  <a:lnTo>
                    <a:pt x="804" y="155"/>
                  </a:lnTo>
                  <a:lnTo>
                    <a:pt x="823" y="164"/>
                  </a:lnTo>
                  <a:lnTo>
                    <a:pt x="835" y="179"/>
                  </a:lnTo>
                  <a:lnTo>
                    <a:pt x="837" y="200"/>
                  </a:lnTo>
                  <a:lnTo>
                    <a:pt x="808" y="260"/>
                  </a:lnTo>
                  <a:lnTo>
                    <a:pt x="805" y="280"/>
                  </a:lnTo>
                  <a:lnTo>
                    <a:pt x="807" y="291"/>
                  </a:lnTo>
                  <a:lnTo>
                    <a:pt x="804" y="301"/>
                  </a:lnTo>
                  <a:lnTo>
                    <a:pt x="784" y="317"/>
                  </a:lnTo>
                  <a:lnTo>
                    <a:pt x="708" y="407"/>
                  </a:lnTo>
                  <a:lnTo>
                    <a:pt x="689" y="424"/>
                  </a:lnTo>
                  <a:lnTo>
                    <a:pt x="673" y="443"/>
                  </a:lnTo>
                  <a:lnTo>
                    <a:pt x="670" y="452"/>
                  </a:lnTo>
                  <a:lnTo>
                    <a:pt x="683" y="484"/>
                  </a:lnTo>
                  <a:lnTo>
                    <a:pt x="695" y="504"/>
                  </a:lnTo>
                  <a:lnTo>
                    <a:pt x="703" y="513"/>
                  </a:lnTo>
                  <a:lnTo>
                    <a:pt x="713" y="514"/>
                  </a:lnTo>
                  <a:lnTo>
                    <a:pt x="720" y="507"/>
                  </a:lnTo>
                  <a:lnTo>
                    <a:pt x="727" y="499"/>
                  </a:lnTo>
                  <a:lnTo>
                    <a:pt x="732" y="490"/>
                  </a:lnTo>
                  <a:lnTo>
                    <a:pt x="742" y="486"/>
                  </a:lnTo>
                  <a:lnTo>
                    <a:pt x="752" y="490"/>
                  </a:lnTo>
                  <a:lnTo>
                    <a:pt x="760" y="499"/>
                  </a:lnTo>
                  <a:lnTo>
                    <a:pt x="788" y="526"/>
                  </a:lnTo>
                  <a:lnTo>
                    <a:pt x="802" y="560"/>
                  </a:lnTo>
                  <a:lnTo>
                    <a:pt x="802" y="580"/>
                  </a:lnTo>
                  <a:lnTo>
                    <a:pt x="806" y="599"/>
                  </a:lnTo>
                  <a:lnTo>
                    <a:pt x="813" y="614"/>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1" name="Freeform 19">
              <a:extLst>
                <a:ext uri="{FF2B5EF4-FFF2-40B4-BE49-F238E27FC236}">
                  <a16:creationId xmlns:a16="http://schemas.microsoft.com/office/drawing/2014/main" id="{188E3453-B5DE-1098-4558-CB7535534011}"/>
                </a:ext>
              </a:extLst>
            </p:cNvPr>
            <p:cNvSpPr>
              <a:spLocks/>
            </p:cNvSpPr>
            <p:nvPr/>
          </p:nvSpPr>
          <p:spPr bwMode="auto">
            <a:xfrm>
              <a:off x="75530" y="3083260"/>
              <a:ext cx="1713629" cy="1091490"/>
            </a:xfrm>
            <a:custGeom>
              <a:avLst/>
              <a:gdLst/>
              <a:ahLst/>
              <a:cxnLst>
                <a:cxn ang="0">
                  <a:pos x="0" y="400"/>
                </a:cxn>
                <a:cxn ang="0">
                  <a:pos x="7" y="387"/>
                </a:cxn>
                <a:cxn ang="0">
                  <a:pos x="10" y="365"/>
                </a:cxn>
                <a:cxn ang="0">
                  <a:pos x="11" y="356"/>
                </a:cxn>
                <a:cxn ang="0">
                  <a:pos x="36" y="322"/>
                </a:cxn>
                <a:cxn ang="0">
                  <a:pos x="52" y="315"/>
                </a:cxn>
                <a:cxn ang="0">
                  <a:pos x="73" y="319"/>
                </a:cxn>
                <a:cxn ang="0">
                  <a:pos x="118" y="270"/>
                </a:cxn>
                <a:cxn ang="0">
                  <a:pos x="121" y="220"/>
                </a:cxn>
                <a:cxn ang="0">
                  <a:pos x="133" y="191"/>
                </a:cxn>
                <a:cxn ang="0">
                  <a:pos x="151" y="159"/>
                </a:cxn>
                <a:cxn ang="0">
                  <a:pos x="179" y="146"/>
                </a:cxn>
                <a:cxn ang="0">
                  <a:pos x="174" y="108"/>
                </a:cxn>
                <a:cxn ang="0">
                  <a:pos x="232" y="89"/>
                </a:cxn>
                <a:cxn ang="0">
                  <a:pos x="258" y="28"/>
                </a:cxn>
                <a:cxn ang="0">
                  <a:pos x="275" y="8"/>
                </a:cxn>
                <a:cxn ang="0">
                  <a:pos x="370" y="3"/>
                </a:cxn>
                <a:cxn ang="0">
                  <a:pos x="496" y="131"/>
                </a:cxn>
                <a:cxn ang="0">
                  <a:pos x="529" y="210"/>
                </a:cxn>
                <a:cxn ang="0">
                  <a:pos x="556" y="232"/>
                </a:cxn>
                <a:cxn ang="0">
                  <a:pos x="560" y="246"/>
                </a:cxn>
                <a:cxn ang="0">
                  <a:pos x="596" y="263"/>
                </a:cxn>
                <a:cxn ang="0">
                  <a:pos x="609" y="297"/>
                </a:cxn>
                <a:cxn ang="0">
                  <a:pos x="665" y="279"/>
                </a:cxn>
                <a:cxn ang="0">
                  <a:pos x="691" y="294"/>
                </a:cxn>
                <a:cxn ang="0">
                  <a:pos x="722" y="318"/>
                </a:cxn>
                <a:cxn ang="0">
                  <a:pos x="728" y="334"/>
                </a:cxn>
                <a:cxn ang="0">
                  <a:pos x="788" y="342"/>
                </a:cxn>
                <a:cxn ang="0">
                  <a:pos x="807" y="355"/>
                </a:cxn>
                <a:cxn ang="0">
                  <a:pos x="830" y="361"/>
                </a:cxn>
                <a:cxn ang="0">
                  <a:pos x="848" y="382"/>
                </a:cxn>
                <a:cxn ang="0">
                  <a:pos x="877" y="389"/>
                </a:cxn>
                <a:cxn ang="0">
                  <a:pos x="897" y="409"/>
                </a:cxn>
                <a:cxn ang="0">
                  <a:pos x="935" y="414"/>
                </a:cxn>
                <a:cxn ang="0">
                  <a:pos x="992" y="408"/>
                </a:cxn>
                <a:cxn ang="0">
                  <a:pos x="1011" y="432"/>
                </a:cxn>
                <a:cxn ang="0">
                  <a:pos x="976" y="521"/>
                </a:cxn>
                <a:cxn ang="0">
                  <a:pos x="830" y="479"/>
                </a:cxn>
                <a:cxn ang="0">
                  <a:pos x="778" y="554"/>
                </a:cxn>
                <a:cxn ang="0">
                  <a:pos x="822" y="592"/>
                </a:cxn>
                <a:cxn ang="0">
                  <a:pos x="774" y="631"/>
                </a:cxn>
                <a:cxn ang="0">
                  <a:pos x="746" y="638"/>
                </a:cxn>
                <a:cxn ang="0">
                  <a:pos x="689" y="623"/>
                </a:cxn>
                <a:cxn ang="0">
                  <a:pos x="650" y="607"/>
                </a:cxn>
                <a:cxn ang="0">
                  <a:pos x="607" y="613"/>
                </a:cxn>
                <a:cxn ang="0">
                  <a:pos x="537" y="620"/>
                </a:cxn>
                <a:cxn ang="0">
                  <a:pos x="505" y="565"/>
                </a:cxn>
                <a:cxn ang="0">
                  <a:pos x="459" y="484"/>
                </a:cxn>
                <a:cxn ang="0">
                  <a:pos x="444" y="377"/>
                </a:cxn>
                <a:cxn ang="0">
                  <a:pos x="452" y="347"/>
                </a:cxn>
                <a:cxn ang="0">
                  <a:pos x="363" y="315"/>
                </a:cxn>
                <a:cxn ang="0">
                  <a:pos x="307" y="296"/>
                </a:cxn>
                <a:cxn ang="0">
                  <a:pos x="225" y="370"/>
                </a:cxn>
                <a:cxn ang="0">
                  <a:pos x="149" y="411"/>
                </a:cxn>
                <a:cxn ang="0">
                  <a:pos x="131" y="403"/>
                </a:cxn>
                <a:cxn ang="0">
                  <a:pos x="95" y="426"/>
                </a:cxn>
                <a:cxn ang="0">
                  <a:pos x="58" y="456"/>
                </a:cxn>
              </a:cxnLst>
              <a:rect l="0" t="0" r="r" b="b"/>
              <a:pathLst>
                <a:path w="1024" h="640">
                  <a:moveTo>
                    <a:pt x="23" y="461"/>
                  </a:moveTo>
                  <a:lnTo>
                    <a:pt x="8" y="474"/>
                  </a:lnTo>
                  <a:lnTo>
                    <a:pt x="6" y="475"/>
                  </a:lnTo>
                  <a:lnTo>
                    <a:pt x="0" y="403"/>
                  </a:lnTo>
                  <a:lnTo>
                    <a:pt x="0" y="400"/>
                  </a:lnTo>
                  <a:lnTo>
                    <a:pt x="2" y="398"/>
                  </a:lnTo>
                  <a:lnTo>
                    <a:pt x="7" y="396"/>
                  </a:lnTo>
                  <a:lnTo>
                    <a:pt x="8" y="394"/>
                  </a:lnTo>
                  <a:lnTo>
                    <a:pt x="9" y="392"/>
                  </a:lnTo>
                  <a:lnTo>
                    <a:pt x="7" y="387"/>
                  </a:lnTo>
                  <a:lnTo>
                    <a:pt x="7" y="385"/>
                  </a:lnTo>
                  <a:lnTo>
                    <a:pt x="8" y="380"/>
                  </a:lnTo>
                  <a:lnTo>
                    <a:pt x="12" y="372"/>
                  </a:lnTo>
                  <a:lnTo>
                    <a:pt x="12" y="367"/>
                  </a:lnTo>
                  <a:lnTo>
                    <a:pt x="10" y="365"/>
                  </a:lnTo>
                  <a:lnTo>
                    <a:pt x="9" y="365"/>
                  </a:lnTo>
                  <a:lnTo>
                    <a:pt x="8" y="364"/>
                  </a:lnTo>
                  <a:lnTo>
                    <a:pt x="7" y="362"/>
                  </a:lnTo>
                  <a:lnTo>
                    <a:pt x="8" y="361"/>
                  </a:lnTo>
                  <a:lnTo>
                    <a:pt x="11" y="356"/>
                  </a:lnTo>
                  <a:lnTo>
                    <a:pt x="12" y="354"/>
                  </a:lnTo>
                  <a:lnTo>
                    <a:pt x="14" y="346"/>
                  </a:lnTo>
                  <a:lnTo>
                    <a:pt x="14" y="328"/>
                  </a:lnTo>
                  <a:lnTo>
                    <a:pt x="14" y="320"/>
                  </a:lnTo>
                  <a:lnTo>
                    <a:pt x="36" y="322"/>
                  </a:lnTo>
                  <a:lnTo>
                    <a:pt x="40" y="321"/>
                  </a:lnTo>
                  <a:lnTo>
                    <a:pt x="43" y="319"/>
                  </a:lnTo>
                  <a:lnTo>
                    <a:pt x="46" y="317"/>
                  </a:lnTo>
                  <a:lnTo>
                    <a:pt x="49" y="315"/>
                  </a:lnTo>
                  <a:lnTo>
                    <a:pt x="52" y="315"/>
                  </a:lnTo>
                  <a:lnTo>
                    <a:pt x="61" y="315"/>
                  </a:lnTo>
                  <a:lnTo>
                    <a:pt x="64" y="315"/>
                  </a:lnTo>
                  <a:lnTo>
                    <a:pt x="67" y="315"/>
                  </a:lnTo>
                  <a:lnTo>
                    <a:pt x="70" y="317"/>
                  </a:lnTo>
                  <a:lnTo>
                    <a:pt x="73" y="319"/>
                  </a:lnTo>
                  <a:lnTo>
                    <a:pt x="76" y="319"/>
                  </a:lnTo>
                  <a:lnTo>
                    <a:pt x="96" y="315"/>
                  </a:lnTo>
                  <a:lnTo>
                    <a:pt x="104" y="310"/>
                  </a:lnTo>
                  <a:lnTo>
                    <a:pt x="108" y="300"/>
                  </a:lnTo>
                  <a:lnTo>
                    <a:pt x="118" y="270"/>
                  </a:lnTo>
                  <a:lnTo>
                    <a:pt x="124" y="259"/>
                  </a:lnTo>
                  <a:lnTo>
                    <a:pt x="126" y="253"/>
                  </a:lnTo>
                  <a:lnTo>
                    <a:pt x="126" y="234"/>
                  </a:lnTo>
                  <a:lnTo>
                    <a:pt x="125" y="229"/>
                  </a:lnTo>
                  <a:lnTo>
                    <a:pt x="121" y="220"/>
                  </a:lnTo>
                  <a:lnTo>
                    <a:pt x="119" y="212"/>
                  </a:lnTo>
                  <a:lnTo>
                    <a:pt x="120" y="204"/>
                  </a:lnTo>
                  <a:lnTo>
                    <a:pt x="126" y="194"/>
                  </a:lnTo>
                  <a:lnTo>
                    <a:pt x="128" y="193"/>
                  </a:lnTo>
                  <a:lnTo>
                    <a:pt x="133" y="191"/>
                  </a:lnTo>
                  <a:lnTo>
                    <a:pt x="135" y="189"/>
                  </a:lnTo>
                  <a:lnTo>
                    <a:pt x="153" y="166"/>
                  </a:lnTo>
                  <a:lnTo>
                    <a:pt x="153" y="164"/>
                  </a:lnTo>
                  <a:lnTo>
                    <a:pt x="152" y="161"/>
                  </a:lnTo>
                  <a:lnTo>
                    <a:pt x="151" y="159"/>
                  </a:lnTo>
                  <a:lnTo>
                    <a:pt x="154" y="152"/>
                  </a:lnTo>
                  <a:lnTo>
                    <a:pt x="158" y="150"/>
                  </a:lnTo>
                  <a:lnTo>
                    <a:pt x="164" y="151"/>
                  </a:lnTo>
                  <a:lnTo>
                    <a:pt x="169" y="152"/>
                  </a:lnTo>
                  <a:lnTo>
                    <a:pt x="179" y="146"/>
                  </a:lnTo>
                  <a:lnTo>
                    <a:pt x="181" y="138"/>
                  </a:lnTo>
                  <a:lnTo>
                    <a:pt x="178" y="130"/>
                  </a:lnTo>
                  <a:lnTo>
                    <a:pt x="175" y="121"/>
                  </a:lnTo>
                  <a:lnTo>
                    <a:pt x="174" y="115"/>
                  </a:lnTo>
                  <a:lnTo>
                    <a:pt x="174" y="108"/>
                  </a:lnTo>
                  <a:lnTo>
                    <a:pt x="177" y="102"/>
                  </a:lnTo>
                  <a:lnTo>
                    <a:pt x="182" y="99"/>
                  </a:lnTo>
                  <a:lnTo>
                    <a:pt x="203" y="90"/>
                  </a:lnTo>
                  <a:lnTo>
                    <a:pt x="214" y="87"/>
                  </a:lnTo>
                  <a:lnTo>
                    <a:pt x="232" y="89"/>
                  </a:lnTo>
                  <a:lnTo>
                    <a:pt x="236" y="84"/>
                  </a:lnTo>
                  <a:lnTo>
                    <a:pt x="244" y="70"/>
                  </a:lnTo>
                  <a:lnTo>
                    <a:pt x="253" y="59"/>
                  </a:lnTo>
                  <a:lnTo>
                    <a:pt x="256" y="53"/>
                  </a:lnTo>
                  <a:lnTo>
                    <a:pt x="258" y="28"/>
                  </a:lnTo>
                  <a:lnTo>
                    <a:pt x="260" y="24"/>
                  </a:lnTo>
                  <a:lnTo>
                    <a:pt x="265" y="19"/>
                  </a:lnTo>
                  <a:lnTo>
                    <a:pt x="269" y="17"/>
                  </a:lnTo>
                  <a:lnTo>
                    <a:pt x="273" y="14"/>
                  </a:lnTo>
                  <a:lnTo>
                    <a:pt x="275" y="8"/>
                  </a:lnTo>
                  <a:lnTo>
                    <a:pt x="275" y="6"/>
                  </a:lnTo>
                  <a:lnTo>
                    <a:pt x="277" y="6"/>
                  </a:lnTo>
                  <a:lnTo>
                    <a:pt x="303" y="2"/>
                  </a:lnTo>
                  <a:lnTo>
                    <a:pt x="350" y="0"/>
                  </a:lnTo>
                  <a:lnTo>
                    <a:pt x="370" y="3"/>
                  </a:lnTo>
                  <a:lnTo>
                    <a:pt x="378" y="10"/>
                  </a:lnTo>
                  <a:lnTo>
                    <a:pt x="477" y="125"/>
                  </a:lnTo>
                  <a:lnTo>
                    <a:pt x="481" y="128"/>
                  </a:lnTo>
                  <a:lnTo>
                    <a:pt x="486" y="131"/>
                  </a:lnTo>
                  <a:lnTo>
                    <a:pt x="496" y="131"/>
                  </a:lnTo>
                  <a:lnTo>
                    <a:pt x="501" y="151"/>
                  </a:lnTo>
                  <a:lnTo>
                    <a:pt x="498" y="174"/>
                  </a:lnTo>
                  <a:lnTo>
                    <a:pt x="497" y="196"/>
                  </a:lnTo>
                  <a:lnTo>
                    <a:pt x="507" y="213"/>
                  </a:lnTo>
                  <a:lnTo>
                    <a:pt x="529" y="210"/>
                  </a:lnTo>
                  <a:lnTo>
                    <a:pt x="555" y="214"/>
                  </a:lnTo>
                  <a:lnTo>
                    <a:pt x="555" y="216"/>
                  </a:lnTo>
                  <a:lnTo>
                    <a:pt x="556" y="227"/>
                  </a:lnTo>
                  <a:lnTo>
                    <a:pt x="555" y="233"/>
                  </a:lnTo>
                  <a:lnTo>
                    <a:pt x="556" y="232"/>
                  </a:lnTo>
                  <a:lnTo>
                    <a:pt x="556" y="232"/>
                  </a:lnTo>
                  <a:lnTo>
                    <a:pt x="557" y="232"/>
                  </a:lnTo>
                  <a:lnTo>
                    <a:pt x="557" y="238"/>
                  </a:lnTo>
                  <a:lnTo>
                    <a:pt x="557" y="242"/>
                  </a:lnTo>
                  <a:lnTo>
                    <a:pt x="560" y="246"/>
                  </a:lnTo>
                  <a:lnTo>
                    <a:pt x="565" y="250"/>
                  </a:lnTo>
                  <a:lnTo>
                    <a:pt x="569" y="252"/>
                  </a:lnTo>
                  <a:lnTo>
                    <a:pt x="584" y="254"/>
                  </a:lnTo>
                  <a:lnTo>
                    <a:pt x="592" y="257"/>
                  </a:lnTo>
                  <a:lnTo>
                    <a:pt x="596" y="263"/>
                  </a:lnTo>
                  <a:lnTo>
                    <a:pt x="596" y="271"/>
                  </a:lnTo>
                  <a:lnTo>
                    <a:pt x="595" y="280"/>
                  </a:lnTo>
                  <a:lnTo>
                    <a:pt x="595" y="288"/>
                  </a:lnTo>
                  <a:lnTo>
                    <a:pt x="600" y="294"/>
                  </a:lnTo>
                  <a:lnTo>
                    <a:pt x="609" y="297"/>
                  </a:lnTo>
                  <a:lnTo>
                    <a:pt x="617" y="296"/>
                  </a:lnTo>
                  <a:lnTo>
                    <a:pt x="629" y="292"/>
                  </a:lnTo>
                  <a:lnTo>
                    <a:pt x="643" y="285"/>
                  </a:lnTo>
                  <a:lnTo>
                    <a:pt x="661" y="279"/>
                  </a:lnTo>
                  <a:lnTo>
                    <a:pt x="665" y="279"/>
                  </a:lnTo>
                  <a:lnTo>
                    <a:pt x="669" y="280"/>
                  </a:lnTo>
                  <a:lnTo>
                    <a:pt x="676" y="283"/>
                  </a:lnTo>
                  <a:lnTo>
                    <a:pt x="676" y="285"/>
                  </a:lnTo>
                  <a:lnTo>
                    <a:pt x="681" y="287"/>
                  </a:lnTo>
                  <a:lnTo>
                    <a:pt x="691" y="294"/>
                  </a:lnTo>
                  <a:lnTo>
                    <a:pt x="706" y="301"/>
                  </a:lnTo>
                  <a:lnTo>
                    <a:pt x="711" y="304"/>
                  </a:lnTo>
                  <a:lnTo>
                    <a:pt x="716" y="311"/>
                  </a:lnTo>
                  <a:lnTo>
                    <a:pt x="721" y="315"/>
                  </a:lnTo>
                  <a:lnTo>
                    <a:pt x="722" y="318"/>
                  </a:lnTo>
                  <a:lnTo>
                    <a:pt x="722" y="321"/>
                  </a:lnTo>
                  <a:lnTo>
                    <a:pt x="722" y="325"/>
                  </a:lnTo>
                  <a:lnTo>
                    <a:pt x="722" y="328"/>
                  </a:lnTo>
                  <a:lnTo>
                    <a:pt x="724" y="332"/>
                  </a:lnTo>
                  <a:lnTo>
                    <a:pt x="728" y="334"/>
                  </a:lnTo>
                  <a:lnTo>
                    <a:pt x="732" y="335"/>
                  </a:lnTo>
                  <a:lnTo>
                    <a:pt x="760" y="340"/>
                  </a:lnTo>
                  <a:lnTo>
                    <a:pt x="780" y="339"/>
                  </a:lnTo>
                  <a:lnTo>
                    <a:pt x="784" y="340"/>
                  </a:lnTo>
                  <a:lnTo>
                    <a:pt x="788" y="342"/>
                  </a:lnTo>
                  <a:lnTo>
                    <a:pt x="791" y="344"/>
                  </a:lnTo>
                  <a:lnTo>
                    <a:pt x="796" y="349"/>
                  </a:lnTo>
                  <a:lnTo>
                    <a:pt x="800" y="352"/>
                  </a:lnTo>
                  <a:lnTo>
                    <a:pt x="804" y="354"/>
                  </a:lnTo>
                  <a:lnTo>
                    <a:pt x="807" y="355"/>
                  </a:lnTo>
                  <a:lnTo>
                    <a:pt x="816" y="355"/>
                  </a:lnTo>
                  <a:lnTo>
                    <a:pt x="820" y="356"/>
                  </a:lnTo>
                  <a:lnTo>
                    <a:pt x="824" y="357"/>
                  </a:lnTo>
                  <a:lnTo>
                    <a:pt x="828" y="360"/>
                  </a:lnTo>
                  <a:lnTo>
                    <a:pt x="830" y="361"/>
                  </a:lnTo>
                  <a:lnTo>
                    <a:pt x="834" y="366"/>
                  </a:lnTo>
                  <a:lnTo>
                    <a:pt x="840" y="371"/>
                  </a:lnTo>
                  <a:lnTo>
                    <a:pt x="843" y="374"/>
                  </a:lnTo>
                  <a:lnTo>
                    <a:pt x="845" y="377"/>
                  </a:lnTo>
                  <a:lnTo>
                    <a:pt x="848" y="382"/>
                  </a:lnTo>
                  <a:lnTo>
                    <a:pt x="849" y="384"/>
                  </a:lnTo>
                  <a:lnTo>
                    <a:pt x="853" y="387"/>
                  </a:lnTo>
                  <a:lnTo>
                    <a:pt x="858" y="389"/>
                  </a:lnTo>
                  <a:lnTo>
                    <a:pt x="874" y="389"/>
                  </a:lnTo>
                  <a:lnTo>
                    <a:pt x="877" y="389"/>
                  </a:lnTo>
                  <a:lnTo>
                    <a:pt x="883" y="392"/>
                  </a:lnTo>
                  <a:lnTo>
                    <a:pt x="886" y="392"/>
                  </a:lnTo>
                  <a:lnTo>
                    <a:pt x="889" y="398"/>
                  </a:lnTo>
                  <a:lnTo>
                    <a:pt x="894" y="404"/>
                  </a:lnTo>
                  <a:lnTo>
                    <a:pt x="897" y="409"/>
                  </a:lnTo>
                  <a:lnTo>
                    <a:pt x="899" y="411"/>
                  </a:lnTo>
                  <a:lnTo>
                    <a:pt x="902" y="413"/>
                  </a:lnTo>
                  <a:lnTo>
                    <a:pt x="918" y="412"/>
                  </a:lnTo>
                  <a:lnTo>
                    <a:pt x="931" y="414"/>
                  </a:lnTo>
                  <a:lnTo>
                    <a:pt x="935" y="414"/>
                  </a:lnTo>
                  <a:lnTo>
                    <a:pt x="938" y="414"/>
                  </a:lnTo>
                  <a:lnTo>
                    <a:pt x="948" y="409"/>
                  </a:lnTo>
                  <a:lnTo>
                    <a:pt x="955" y="408"/>
                  </a:lnTo>
                  <a:lnTo>
                    <a:pt x="987" y="407"/>
                  </a:lnTo>
                  <a:lnTo>
                    <a:pt x="992" y="408"/>
                  </a:lnTo>
                  <a:lnTo>
                    <a:pt x="996" y="410"/>
                  </a:lnTo>
                  <a:lnTo>
                    <a:pt x="1005" y="418"/>
                  </a:lnTo>
                  <a:lnTo>
                    <a:pt x="1007" y="419"/>
                  </a:lnTo>
                  <a:lnTo>
                    <a:pt x="1024" y="416"/>
                  </a:lnTo>
                  <a:lnTo>
                    <a:pt x="1011" y="432"/>
                  </a:lnTo>
                  <a:lnTo>
                    <a:pt x="999" y="473"/>
                  </a:lnTo>
                  <a:lnTo>
                    <a:pt x="994" y="503"/>
                  </a:lnTo>
                  <a:lnTo>
                    <a:pt x="992" y="511"/>
                  </a:lnTo>
                  <a:lnTo>
                    <a:pt x="986" y="519"/>
                  </a:lnTo>
                  <a:lnTo>
                    <a:pt x="976" y="521"/>
                  </a:lnTo>
                  <a:lnTo>
                    <a:pt x="944" y="513"/>
                  </a:lnTo>
                  <a:lnTo>
                    <a:pt x="903" y="511"/>
                  </a:lnTo>
                  <a:lnTo>
                    <a:pt x="874" y="505"/>
                  </a:lnTo>
                  <a:lnTo>
                    <a:pt x="844" y="493"/>
                  </a:lnTo>
                  <a:lnTo>
                    <a:pt x="830" y="479"/>
                  </a:lnTo>
                  <a:lnTo>
                    <a:pt x="818" y="475"/>
                  </a:lnTo>
                  <a:lnTo>
                    <a:pt x="805" y="486"/>
                  </a:lnTo>
                  <a:lnTo>
                    <a:pt x="771" y="528"/>
                  </a:lnTo>
                  <a:lnTo>
                    <a:pt x="769" y="538"/>
                  </a:lnTo>
                  <a:lnTo>
                    <a:pt x="778" y="554"/>
                  </a:lnTo>
                  <a:lnTo>
                    <a:pt x="782" y="559"/>
                  </a:lnTo>
                  <a:lnTo>
                    <a:pt x="787" y="564"/>
                  </a:lnTo>
                  <a:lnTo>
                    <a:pt x="790" y="569"/>
                  </a:lnTo>
                  <a:lnTo>
                    <a:pt x="802" y="580"/>
                  </a:lnTo>
                  <a:lnTo>
                    <a:pt x="822" y="592"/>
                  </a:lnTo>
                  <a:lnTo>
                    <a:pt x="824" y="610"/>
                  </a:lnTo>
                  <a:lnTo>
                    <a:pt x="792" y="611"/>
                  </a:lnTo>
                  <a:lnTo>
                    <a:pt x="782" y="614"/>
                  </a:lnTo>
                  <a:lnTo>
                    <a:pt x="776" y="621"/>
                  </a:lnTo>
                  <a:lnTo>
                    <a:pt x="774" y="631"/>
                  </a:lnTo>
                  <a:lnTo>
                    <a:pt x="770" y="638"/>
                  </a:lnTo>
                  <a:lnTo>
                    <a:pt x="768" y="639"/>
                  </a:lnTo>
                  <a:lnTo>
                    <a:pt x="765" y="638"/>
                  </a:lnTo>
                  <a:lnTo>
                    <a:pt x="753" y="640"/>
                  </a:lnTo>
                  <a:lnTo>
                    <a:pt x="746" y="638"/>
                  </a:lnTo>
                  <a:lnTo>
                    <a:pt x="734" y="637"/>
                  </a:lnTo>
                  <a:lnTo>
                    <a:pt x="715" y="625"/>
                  </a:lnTo>
                  <a:lnTo>
                    <a:pt x="696" y="631"/>
                  </a:lnTo>
                  <a:lnTo>
                    <a:pt x="690" y="628"/>
                  </a:lnTo>
                  <a:lnTo>
                    <a:pt x="689" y="623"/>
                  </a:lnTo>
                  <a:lnTo>
                    <a:pt x="686" y="621"/>
                  </a:lnTo>
                  <a:lnTo>
                    <a:pt x="681" y="620"/>
                  </a:lnTo>
                  <a:lnTo>
                    <a:pt x="665" y="623"/>
                  </a:lnTo>
                  <a:lnTo>
                    <a:pt x="657" y="617"/>
                  </a:lnTo>
                  <a:lnTo>
                    <a:pt x="650" y="607"/>
                  </a:lnTo>
                  <a:lnTo>
                    <a:pt x="638" y="606"/>
                  </a:lnTo>
                  <a:lnTo>
                    <a:pt x="627" y="611"/>
                  </a:lnTo>
                  <a:lnTo>
                    <a:pt x="610" y="613"/>
                  </a:lnTo>
                  <a:lnTo>
                    <a:pt x="608" y="615"/>
                  </a:lnTo>
                  <a:lnTo>
                    <a:pt x="607" y="613"/>
                  </a:lnTo>
                  <a:lnTo>
                    <a:pt x="599" y="615"/>
                  </a:lnTo>
                  <a:lnTo>
                    <a:pt x="592" y="618"/>
                  </a:lnTo>
                  <a:lnTo>
                    <a:pt x="575" y="621"/>
                  </a:lnTo>
                  <a:lnTo>
                    <a:pt x="556" y="619"/>
                  </a:lnTo>
                  <a:lnTo>
                    <a:pt x="537" y="620"/>
                  </a:lnTo>
                  <a:lnTo>
                    <a:pt x="532" y="617"/>
                  </a:lnTo>
                  <a:lnTo>
                    <a:pt x="527" y="616"/>
                  </a:lnTo>
                  <a:lnTo>
                    <a:pt x="524" y="610"/>
                  </a:lnTo>
                  <a:lnTo>
                    <a:pt x="515" y="583"/>
                  </a:lnTo>
                  <a:lnTo>
                    <a:pt x="505" y="565"/>
                  </a:lnTo>
                  <a:lnTo>
                    <a:pt x="497" y="561"/>
                  </a:lnTo>
                  <a:lnTo>
                    <a:pt x="490" y="554"/>
                  </a:lnTo>
                  <a:lnTo>
                    <a:pt x="479" y="539"/>
                  </a:lnTo>
                  <a:lnTo>
                    <a:pt x="469" y="500"/>
                  </a:lnTo>
                  <a:lnTo>
                    <a:pt x="459" y="484"/>
                  </a:lnTo>
                  <a:lnTo>
                    <a:pt x="433" y="427"/>
                  </a:lnTo>
                  <a:lnTo>
                    <a:pt x="429" y="409"/>
                  </a:lnTo>
                  <a:lnTo>
                    <a:pt x="433" y="391"/>
                  </a:lnTo>
                  <a:lnTo>
                    <a:pt x="439" y="385"/>
                  </a:lnTo>
                  <a:lnTo>
                    <a:pt x="444" y="377"/>
                  </a:lnTo>
                  <a:lnTo>
                    <a:pt x="451" y="370"/>
                  </a:lnTo>
                  <a:lnTo>
                    <a:pt x="461" y="364"/>
                  </a:lnTo>
                  <a:lnTo>
                    <a:pt x="471" y="350"/>
                  </a:lnTo>
                  <a:lnTo>
                    <a:pt x="466" y="339"/>
                  </a:lnTo>
                  <a:lnTo>
                    <a:pt x="452" y="347"/>
                  </a:lnTo>
                  <a:lnTo>
                    <a:pt x="444" y="348"/>
                  </a:lnTo>
                  <a:lnTo>
                    <a:pt x="422" y="343"/>
                  </a:lnTo>
                  <a:lnTo>
                    <a:pt x="387" y="331"/>
                  </a:lnTo>
                  <a:lnTo>
                    <a:pt x="375" y="324"/>
                  </a:lnTo>
                  <a:lnTo>
                    <a:pt x="363" y="315"/>
                  </a:lnTo>
                  <a:lnTo>
                    <a:pt x="357" y="302"/>
                  </a:lnTo>
                  <a:lnTo>
                    <a:pt x="348" y="292"/>
                  </a:lnTo>
                  <a:lnTo>
                    <a:pt x="335" y="286"/>
                  </a:lnTo>
                  <a:lnTo>
                    <a:pt x="321" y="287"/>
                  </a:lnTo>
                  <a:lnTo>
                    <a:pt x="307" y="296"/>
                  </a:lnTo>
                  <a:lnTo>
                    <a:pt x="300" y="311"/>
                  </a:lnTo>
                  <a:lnTo>
                    <a:pt x="297" y="329"/>
                  </a:lnTo>
                  <a:lnTo>
                    <a:pt x="291" y="335"/>
                  </a:lnTo>
                  <a:lnTo>
                    <a:pt x="285" y="340"/>
                  </a:lnTo>
                  <a:lnTo>
                    <a:pt x="225" y="370"/>
                  </a:lnTo>
                  <a:lnTo>
                    <a:pt x="213" y="379"/>
                  </a:lnTo>
                  <a:lnTo>
                    <a:pt x="201" y="385"/>
                  </a:lnTo>
                  <a:lnTo>
                    <a:pt x="188" y="395"/>
                  </a:lnTo>
                  <a:lnTo>
                    <a:pt x="153" y="411"/>
                  </a:lnTo>
                  <a:lnTo>
                    <a:pt x="149" y="411"/>
                  </a:lnTo>
                  <a:lnTo>
                    <a:pt x="146" y="408"/>
                  </a:lnTo>
                  <a:lnTo>
                    <a:pt x="143" y="406"/>
                  </a:lnTo>
                  <a:lnTo>
                    <a:pt x="140" y="403"/>
                  </a:lnTo>
                  <a:lnTo>
                    <a:pt x="136" y="402"/>
                  </a:lnTo>
                  <a:lnTo>
                    <a:pt x="131" y="403"/>
                  </a:lnTo>
                  <a:lnTo>
                    <a:pt x="124" y="405"/>
                  </a:lnTo>
                  <a:lnTo>
                    <a:pt x="118" y="408"/>
                  </a:lnTo>
                  <a:lnTo>
                    <a:pt x="106" y="419"/>
                  </a:lnTo>
                  <a:lnTo>
                    <a:pt x="100" y="422"/>
                  </a:lnTo>
                  <a:lnTo>
                    <a:pt x="95" y="426"/>
                  </a:lnTo>
                  <a:lnTo>
                    <a:pt x="93" y="429"/>
                  </a:lnTo>
                  <a:lnTo>
                    <a:pt x="86" y="431"/>
                  </a:lnTo>
                  <a:lnTo>
                    <a:pt x="70" y="445"/>
                  </a:lnTo>
                  <a:lnTo>
                    <a:pt x="65" y="451"/>
                  </a:lnTo>
                  <a:lnTo>
                    <a:pt x="58" y="456"/>
                  </a:lnTo>
                  <a:lnTo>
                    <a:pt x="35" y="461"/>
                  </a:lnTo>
                  <a:lnTo>
                    <a:pt x="29" y="461"/>
                  </a:lnTo>
                  <a:lnTo>
                    <a:pt x="23" y="461"/>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2" name="Freeform 20">
              <a:extLst>
                <a:ext uri="{FF2B5EF4-FFF2-40B4-BE49-F238E27FC236}">
                  <a16:creationId xmlns:a16="http://schemas.microsoft.com/office/drawing/2014/main" id="{46A45F7A-4141-6AB7-1448-A6F1E617C1D9}"/>
                </a:ext>
              </a:extLst>
            </p:cNvPr>
            <p:cNvSpPr>
              <a:spLocks/>
            </p:cNvSpPr>
            <p:nvPr/>
          </p:nvSpPr>
          <p:spPr bwMode="auto">
            <a:xfrm>
              <a:off x="65490" y="4805768"/>
              <a:ext cx="806611" cy="167134"/>
            </a:xfrm>
            <a:custGeom>
              <a:avLst/>
              <a:gdLst/>
              <a:ahLst/>
              <a:cxnLst>
                <a:cxn ang="0">
                  <a:pos x="481" y="98"/>
                </a:cxn>
                <a:cxn ang="0">
                  <a:pos x="218" y="86"/>
                </a:cxn>
                <a:cxn ang="0">
                  <a:pos x="205" y="79"/>
                </a:cxn>
                <a:cxn ang="0">
                  <a:pos x="205" y="74"/>
                </a:cxn>
                <a:cxn ang="0">
                  <a:pos x="213" y="72"/>
                </a:cxn>
                <a:cxn ang="0">
                  <a:pos x="217" y="82"/>
                </a:cxn>
                <a:cxn ang="0">
                  <a:pos x="230" y="75"/>
                </a:cxn>
                <a:cxn ang="0">
                  <a:pos x="241" y="74"/>
                </a:cxn>
                <a:cxn ang="0">
                  <a:pos x="254" y="66"/>
                </a:cxn>
                <a:cxn ang="0">
                  <a:pos x="254" y="57"/>
                </a:cxn>
                <a:cxn ang="0">
                  <a:pos x="275" y="54"/>
                </a:cxn>
                <a:cxn ang="0">
                  <a:pos x="299" y="49"/>
                </a:cxn>
                <a:cxn ang="0">
                  <a:pos x="310" y="34"/>
                </a:cxn>
                <a:cxn ang="0">
                  <a:pos x="336" y="28"/>
                </a:cxn>
                <a:cxn ang="0">
                  <a:pos x="330" y="28"/>
                </a:cxn>
                <a:cxn ang="0">
                  <a:pos x="281" y="39"/>
                </a:cxn>
                <a:cxn ang="0">
                  <a:pos x="259" y="44"/>
                </a:cxn>
                <a:cxn ang="0">
                  <a:pos x="242" y="52"/>
                </a:cxn>
                <a:cxn ang="0">
                  <a:pos x="234" y="50"/>
                </a:cxn>
                <a:cxn ang="0">
                  <a:pos x="228" y="47"/>
                </a:cxn>
                <a:cxn ang="0">
                  <a:pos x="228" y="34"/>
                </a:cxn>
                <a:cxn ang="0">
                  <a:pos x="220" y="36"/>
                </a:cxn>
                <a:cxn ang="0">
                  <a:pos x="208" y="44"/>
                </a:cxn>
                <a:cxn ang="0">
                  <a:pos x="205" y="49"/>
                </a:cxn>
                <a:cxn ang="0">
                  <a:pos x="206" y="59"/>
                </a:cxn>
                <a:cxn ang="0">
                  <a:pos x="200" y="71"/>
                </a:cxn>
                <a:cxn ang="0">
                  <a:pos x="198" y="77"/>
                </a:cxn>
                <a:cxn ang="0">
                  <a:pos x="200" y="82"/>
                </a:cxn>
                <a:cxn ang="0">
                  <a:pos x="183" y="92"/>
                </a:cxn>
                <a:cxn ang="0">
                  <a:pos x="66" y="92"/>
                </a:cxn>
                <a:cxn ang="0">
                  <a:pos x="3" y="67"/>
                </a:cxn>
                <a:cxn ang="0">
                  <a:pos x="24" y="67"/>
                </a:cxn>
                <a:cxn ang="0">
                  <a:pos x="47" y="64"/>
                </a:cxn>
                <a:cxn ang="0">
                  <a:pos x="56" y="52"/>
                </a:cxn>
                <a:cxn ang="0">
                  <a:pos x="142" y="48"/>
                </a:cxn>
                <a:cxn ang="0">
                  <a:pos x="154" y="22"/>
                </a:cxn>
                <a:cxn ang="0">
                  <a:pos x="169" y="0"/>
                </a:cxn>
                <a:cxn ang="0">
                  <a:pos x="196" y="17"/>
                </a:cxn>
                <a:cxn ang="0">
                  <a:pos x="216" y="12"/>
                </a:cxn>
                <a:cxn ang="0">
                  <a:pos x="389" y="4"/>
                </a:cxn>
                <a:cxn ang="0">
                  <a:pos x="397" y="22"/>
                </a:cxn>
                <a:cxn ang="0">
                  <a:pos x="397" y="40"/>
                </a:cxn>
                <a:cxn ang="0">
                  <a:pos x="424" y="36"/>
                </a:cxn>
                <a:cxn ang="0">
                  <a:pos x="445" y="43"/>
                </a:cxn>
                <a:cxn ang="0">
                  <a:pos x="425" y="66"/>
                </a:cxn>
                <a:cxn ang="0">
                  <a:pos x="445" y="76"/>
                </a:cxn>
                <a:cxn ang="0">
                  <a:pos x="473" y="78"/>
                </a:cxn>
              </a:cxnLst>
              <a:rect l="0" t="0" r="r" b="b"/>
              <a:pathLst>
                <a:path w="482" h="98">
                  <a:moveTo>
                    <a:pt x="482" y="89"/>
                  </a:moveTo>
                  <a:lnTo>
                    <a:pt x="481" y="97"/>
                  </a:lnTo>
                  <a:lnTo>
                    <a:pt x="481" y="98"/>
                  </a:lnTo>
                  <a:lnTo>
                    <a:pt x="417" y="86"/>
                  </a:lnTo>
                  <a:lnTo>
                    <a:pt x="342" y="80"/>
                  </a:lnTo>
                  <a:lnTo>
                    <a:pt x="218" y="86"/>
                  </a:lnTo>
                  <a:lnTo>
                    <a:pt x="211" y="85"/>
                  </a:lnTo>
                  <a:lnTo>
                    <a:pt x="208" y="82"/>
                  </a:lnTo>
                  <a:lnTo>
                    <a:pt x="205" y="79"/>
                  </a:lnTo>
                  <a:lnTo>
                    <a:pt x="200" y="76"/>
                  </a:lnTo>
                  <a:lnTo>
                    <a:pt x="203" y="74"/>
                  </a:lnTo>
                  <a:lnTo>
                    <a:pt x="205" y="74"/>
                  </a:lnTo>
                  <a:lnTo>
                    <a:pt x="207" y="74"/>
                  </a:lnTo>
                  <a:lnTo>
                    <a:pt x="209" y="76"/>
                  </a:lnTo>
                  <a:lnTo>
                    <a:pt x="213" y="72"/>
                  </a:lnTo>
                  <a:lnTo>
                    <a:pt x="215" y="73"/>
                  </a:lnTo>
                  <a:lnTo>
                    <a:pt x="216" y="78"/>
                  </a:lnTo>
                  <a:lnTo>
                    <a:pt x="217" y="82"/>
                  </a:lnTo>
                  <a:lnTo>
                    <a:pt x="227" y="72"/>
                  </a:lnTo>
                  <a:lnTo>
                    <a:pt x="229" y="73"/>
                  </a:lnTo>
                  <a:lnTo>
                    <a:pt x="230" y="75"/>
                  </a:lnTo>
                  <a:lnTo>
                    <a:pt x="232" y="75"/>
                  </a:lnTo>
                  <a:lnTo>
                    <a:pt x="236" y="74"/>
                  </a:lnTo>
                  <a:lnTo>
                    <a:pt x="241" y="74"/>
                  </a:lnTo>
                  <a:lnTo>
                    <a:pt x="245" y="73"/>
                  </a:lnTo>
                  <a:lnTo>
                    <a:pt x="250" y="70"/>
                  </a:lnTo>
                  <a:lnTo>
                    <a:pt x="254" y="66"/>
                  </a:lnTo>
                  <a:lnTo>
                    <a:pt x="255" y="63"/>
                  </a:lnTo>
                  <a:lnTo>
                    <a:pt x="254" y="59"/>
                  </a:lnTo>
                  <a:lnTo>
                    <a:pt x="254" y="57"/>
                  </a:lnTo>
                  <a:lnTo>
                    <a:pt x="257" y="56"/>
                  </a:lnTo>
                  <a:lnTo>
                    <a:pt x="269" y="56"/>
                  </a:lnTo>
                  <a:lnTo>
                    <a:pt x="275" y="54"/>
                  </a:lnTo>
                  <a:lnTo>
                    <a:pt x="288" y="50"/>
                  </a:lnTo>
                  <a:lnTo>
                    <a:pt x="292" y="52"/>
                  </a:lnTo>
                  <a:lnTo>
                    <a:pt x="299" y="49"/>
                  </a:lnTo>
                  <a:lnTo>
                    <a:pt x="305" y="46"/>
                  </a:lnTo>
                  <a:lnTo>
                    <a:pt x="309" y="41"/>
                  </a:lnTo>
                  <a:lnTo>
                    <a:pt x="310" y="34"/>
                  </a:lnTo>
                  <a:lnTo>
                    <a:pt x="314" y="33"/>
                  </a:lnTo>
                  <a:lnTo>
                    <a:pt x="338" y="30"/>
                  </a:lnTo>
                  <a:lnTo>
                    <a:pt x="336" y="28"/>
                  </a:lnTo>
                  <a:lnTo>
                    <a:pt x="334" y="27"/>
                  </a:lnTo>
                  <a:lnTo>
                    <a:pt x="333" y="27"/>
                  </a:lnTo>
                  <a:lnTo>
                    <a:pt x="330" y="28"/>
                  </a:lnTo>
                  <a:lnTo>
                    <a:pt x="314" y="24"/>
                  </a:lnTo>
                  <a:lnTo>
                    <a:pt x="297" y="30"/>
                  </a:lnTo>
                  <a:lnTo>
                    <a:pt x="281" y="39"/>
                  </a:lnTo>
                  <a:lnTo>
                    <a:pt x="267" y="44"/>
                  </a:lnTo>
                  <a:lnTo>
                    <a:pt x="262" y="44"/>
                  </a:lnTo>
                  <a:lnTo>
                    <a:pt x="259" y="44"/>
                  </a:lnTo>
                  <a:lnTo>
                    <a:pt x="249" y="50"/>
                  </a:lnTo>
                  <a:lnTo>
                    <a:pt x="245" y="51"/>
                  </a:lnTo>
                  <a:lnTo>
                    <a:pt x="242" y="52"/>
                  </a:lnTo>
                  <a:lnTo>
                    <a:pt x="239" y="52"/>
                  </a:lnTo>
                  <a:lnTo>
                    <a:pt x="238" y="51"/>
                  </a:lnTo>
                  <a:lnTo>
                    <a:pt x="234" y="50"/>
                  </a:lnTo>
                  <a:lnTo>
                    <a:pt x="231" y="50"/>
                  </a:lnTo>
                  <a:lnTo>
                    <a:pt x="229" y="48"/>
                  </a:lnTo>
                  <a:lnTo>
                    <a:pt x="228" y="47"/>
                  </a:lnTo>
                  <a:lnTo>
                    <a:pt x="227" y="44"/>
                  </a:lnTo>
                  <a:lnTo>
                    <a:pt x="226" y="40"/>
                  </a:lnTo>
                  <a:lnTo>
                    <a:pt x="228" y="34"/>
                  </a:lnTo>
                  <a:lnTo>
                    <a:pt x="229" y="30"/>
                  </a:lnTo>
                  <a:lnTo>
                    <a:pt x="224" y="32"/>
                  </a:lnTo>
                  <a:lnTo>
                    <a:pt x="220" y="36"/>
                  </a:lnTo>
                  <a:lnTo>
                    <a:pt x="214" y="42"/>
                  </a:lnTo>
                  <a:lnTo>
                    <a:pt x="211" y="44"/>
                  </a:lnTo>
                  <a:lnTo>
                    <a:pt x="208" y="44"/>
                  </a:lnTo>
                  <a:lnTo>
                    <a:pt x="206" y="44"/>
                  </a:lnTo>
                  <a:lnTo>
                    <a:pt x="204" y="47"/>
                  </a:lnTo>
                  <a:lnTo>
                    <a:pt x="205" y="49"/>
                  </a:lnTo>
                  <a:lnTo>
                    <a:pt x="207" y="53"/>
                  </a:lnTo>
                  <a:lnTo>
                    <a:pt x="207" y="56"/>
                  </a:lnTo>
                  <a:lnTo>
                    <a:pt x="206" y="59"/>
                  </a:lnTo>
                  <a:lnTo>
                    <a:pt x="202" y="65"/>
                  </a:lnTo>
                  <a:lnTo>
                    <a:pt x="200" y="69"/>
                  </a:lnTo>
                  <a:lnTo>
                    <a:pt x="200" y="71"/>
                  </a:lnTo>
                  <a:lnTo>
                    <a:pt x="197" y="72"/>
                  </a:lnTo>
                  <a:lnTo>
                    <a:pt x="196" y="74"/>
                  </a:lnTo>
                  <a:lnTo>
                    <a:pt x="198" y="77"/>
                  </a:lnTo>
                  <a:lnTo>
                    <a:pt x="199" y="78"/>
                  </a:lnTo>
                  <a:lnTo>
                    <a:pt x="200" y="80"/>
                  </a:lnTo>
                  <a:lnTo>
                    <a:pt x="200" y="82"/>
                  </a:lnTo>
                  <a:lnTo>
                    <a:pt x="202" y="83"/>
                  </a:lnTo>
                  <a:lnTo>
                    <a:pt x="200" y="90"/>
                  </a:lnTo>
                  <a:lnTo>
                    <a:pt x="183" y="92"/>
                  </a:lnTo>
                  <a:lnTo>
                    <a:pt x="150" y="90"/>
                  </a:lnTo>
                  <a:lnTo>
                    <a:pt x="112" y="94"/>
                  </a:lnTo>
                  <a:lnTo>
                    <a:pt x="66" y="92"/>
                  </a:lnTo>
                  <a:lnTo>
                    <a:pt x="0" y="98"/>
                  </a:lnTo>
                  <a:lnTo>
                    <a:pt x="0" y="80"/>
                  </a:lnTo>
                  <a:lnTo>
                    <a:pt x="3" y="67"/>
                  </a:lnTo>
                  <a:lnTo>
                    <a:pt x="5" y="67"/>
                  </a:lnTo>
                  <a:lnTo>
                    <a:pt x="14" y="68"/>
                  </a:lnTo>
                  <a:lnTo>
                    <a:pt x="24" y="67"/>
                  </a:lnTo>
                  <a:lnTo>
                    <a:pt x="32" y="70"/>
                  </a:lnTo>
                  <a:lnTo>
                    <a:pt x="39" y="69"/>
                  </a:lnTo>
                  <a:lnTo>
                    <a:pt x="47" y="64"/>
                  </a:lnTo>
                  <a:lnTo>
                    <a:pt x="53" y="58"/>
                  </a:lnTo>
                  <a:lnTo>
                    <a:pt x="53" y="54"/>
                  </a:lnTo>
                  <a:lnTo>
                    <a:pt x="56" y="52"/>
                  </a:lnTo>
                  <a:lnTo>
                    <a:pt x="120" y="55"/>
                  </a:lnTo>
                  <a:lnTo>
                    <a:pt x="137" y="52"/>
                  </a:lnTo>
                  <a:lnTo>
                    <a:pt x="142" y="48"/>
                  </a:lnTo>
                  <a:lnTo>
                    <a:pt x="144" y="33"/>
                  </a:lnTo>
                  <a:lnTo>
                    <a:pt x="149" y="27"/>
                  </a:lnTo>
                  <a:lnTo>
                    <a:pt x="154" y="22"/>
                  </a:lnTo>
                  <a:lnTo>
                    <a:pt x="158" y="7"/>
                  </a:lnTo>
                  <a:lnTo>
                    <a:pt x="160" y="3"/>
                  </a:lnTo>
                  <a:lnTo>
                    <a:pt x="169" y="0"/>
                  </a:lnTo>
                  <a:lnTo>
                    <a:pt x="176" y="2"/>
                  </a:lnTo>
                  <a:lnTo>
                    <a:pt x="189" y="8"/>
                  </a:lnTo>
                  <a:lnTo>
                    <a:pt x="196" y="17"/>
                  </a:lnTo>
                  <a:lnTo>
                    <a:pt x="206" y="18"/>
                  </a:lnTo>
                  <a:lnTo>
                    <a:pt x="212" y="16"/>
                  </a:lnTo>
                  <a:lnTo>
                    <a:pt x="216" y="12"/>
                  </a:lnTo>
                  <a:lnTo>
                    <a:pt x="216" y="7"/>
                  </a:lnTo>
                  <a:lnTo>
                    <a:pt x="219" y="5"/>
                  </a:lnTo>
                  <a:lnTo>
                    <a:pt x="389" y="4"/>
                  </a:lnTo>
                  <a:lnTo>
                    <a:pt x="407" y="8"/>
                  </a:lnTo>
                  <a:lnTo>
                    <a:pt x="404" y="16"/>
                  </a:lnTo>
                  <a:lnTo>
                    <a:pt x="397" y="22"/>
                  </a:lnTo>
                  <a:lnTo>
                    <a:pt x="394" y="29"/>
                  </a:lnTo>
                  <a:lnTo>
                    <a:pt x="397" y="36"/>
                  </a:lnTo>
                  <a:lnTo>
                    <a:pt x="397" y="40"/>
                  </a:lnTo>
                  <a:lnTo>
                    <a:pt x="406" y="46"/>
                  </a:lnTo>
                  <a:lnTo>
                    <a:pt x="415" y="42"/>
                  </a:lnTo>
                  <a:lnTo>
                    <a:pt x="424" y="36"/>
                  </a:lnTo>
                  <a:lnTo>
                    <a:pt x="433" y="34"/>
                  </a:lnTo>
                  <a:lnTo>
                    <a:pt x="442" y="37"/>
                  </a:lnTo>
                  <a:lnTo>
                    <a:pt x="445" y="43"/>
                  </a:lnTo>
                  <a:lnTo>
                    <a:pt x="442" y="49"/>
                  </a:lnTo>
                  <a:lnTo>
                    <a:pt x="425" y="59"/>
                  </a:lnTo>
                  <a:lnTo>
                    <a:pt x="425" y="66"/>
                  </a:lnTo>
                  <a:lnTo>
                    <a:pt x="432" y="70"/>
                  </a:lnTo>
                  <a:lnTo>
                    <a:pt x="441" y="72"/>
                  </a:lnTo>
                  <a:lnTo>
                    <a:pt x="445" y="76"/>
                  </a:lnTo>
                  <a:lnTo>
                    <a:pt x="450" y="79"/>
                  </a:lnTo>
                  <a:lnTo>
                    <a:pt x="457" y="78"/>
                  </a:lnTo>
                  <a:lnTo>
                    <a:pt x="473" y="78"/>
                  </a:lnTo>
                  <a:lnTo>
                    <a:pt x="481" y="81"/>
                  </a:lnTo>
                  <a:lnTo>
                    <a:pt x="482" y="89"/>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63" name="Freeform 21">
              <a:extLst>
                <a:ext uri="{FF2B5EF4-FFF2-40B4-BE49-F238E27FC236}">
                  <a16:creationId xmlns:a16="http://schemas.microsoft.com/office/drawing/2014/main" id="{A4428671-811C-40E9-C2DD-12526371C85E}"/>
                </a:ext>
              </a:extLst>
            </p:cNvPr>
            <p:cNvSpPr>
              <a:spLocks/>
            </p:cNvSpPr>
            <p:nvPr/>
          </p:nvSpPr>
          <p:spPr bwMode="auto">
            <a:xfrm>
              <a:off x="490550" y="2486352"/>
              <a:ext cx="1847506" cy="1567312"/>
            </a:xfrm>
            <a:custGeom>
              <a:avLst/>
              <a:gdLst/>
              <a:ahLst/>
              <a:cxnLst>
                <a:cxn ang="0">
                  <a:pos x="25" y="343"/>
                </a:cxn>
                <a:cxn ang="0">
                  <a:pos x="15" y="282"/>
                </a:cxn>
                <a:cxn ang="0">
                  <a:pos x="36" y="266"/>
                </a:cxn>
                <a:cxn ang="0">
                  <a:pos x="69" y="240"/>
                </a:cxn>
                <a:cxn ang="0">
                  <a:pos x="70" y="186"/>
                </a:cxn>
                <a:cxn ang="0">
                  <a:pos x="53" y="165"/>
                </a:cxn>
                <a:cxn ang="0">
                  <a:pos x="45" y="98"/>
                </a:cxn>
                <a:cxn ang="0">
                  <a:pos x="40" y="66"/>
                </a:cxn>
                <a:cxn ang="0">
                  <a:pos x="223" y="98"/>
                </a:cxn>
                <a:cxn ang="0">
                  <a:pos x="329" y="188"/>
                </a:cxn>
                <a:cxn ang="0">
                  <a:pos x="284" y="240"/>
                </a:cxn>
                <a:cxn ang="0">
                  <a:pos x="291" y="315"/>
                </a:cxn>
                <a:cxn ang="0">
                  <a:pos x="315" y="345"/>
                </a:cxn>
                <a:cxn ang="0">
                  <a:pos x="389" y="296"/>
                </a:cxn>
                <a:cxn ang="0">
                  <a:pos x="369" y="196"/>
                </a:cxn>
                <a:cxn ang="0">
                  <a:pos x="440" y="156"/>
                </a:cxn>
                <a:cxn ang="0">
                  <a:pos x="426" y="89"/>
                </a:cxn>
                <a:cxn ang="0">
                  <a:pos x="369" y="67"/>
                </a:cxn>
                <a:cxn ang="0">
                  <a:pos x="520" y="11"/>
                </a:cxn>
                <a:cxn ang="0">
                  <a:pos x="547" y="101"/>
                </a:cxn>
                <a:cxn ang="0">
                  <a:pos x="668" y="87"/>
                </a:cxn>
                <a:cxn ang="0">
                  <a:pos x="711" y="63"/>
                </a:cxn>
                <a:cxn ang="0">
                  <a:pos x="748" y="150"/>
                </a:cxn>
                <a:cxn ang="0">
                  <a:pos x="749" y="211"/>
                </a:cxn>
                <a:cxn ang="0">
                  <a:pos x="741" y="247"/>
                </a:cxn>
                <a:cxn ang="0">
                  <a:pos x="773" y="287"/>
                </a:cxn>
                <a:cxn ang="0">
                  <a:pos x="865" y="226"/>
                </a:cxn>
                <a:cxn ang="0">
                  <a:pos x="928" y="222"/>
                </a:cxn>
                <a:cxn ang="0">
                  <a:pos x="961" y="241"/>
                </a:cxn>
                <a:cxn ang="0">
                  <a:pos x="995" y="293"/>
                </a:cxn>
                <a:cxn ang="0">
                  <a:pos x="997" y="340"/>
                </a:cxn>
                <a:cxn ang="0">
                  <a:pos x="1029" y="392"/>
                </a:cxn>
                <a:cxn ang="0">
                  <a:pos x="1075" y="465"/>
                </a:cxn>
                <a:cxn ang="0">
                  <a:pos x="1093" y="502"/>
                </a:cxn>
                <a:cxn ang="0">
                  <a:pos x="1089" y="538"/>
                </a:cxn>
                <a:cxn ang="0">
                  <a:pos x="1083" y="583"/>
                </a:cxn>
                <a:cxn ang="0">
                  <a:pos x="1055" y="658"/>
                </a:cxn>
                <a:cxn ang="0">
                  <a:pos x="933" y="625"/>
                </a:cxn>
                <a:cxn ang="0">
                  <a:pos x="952" y="873"/>
                </a:cxn>
                <a:cxn ang="0">
                  <a:pos x="928" y="896"/>
                </a:cxn>
                <a:cxn ang="0">
                  <a:pos x="909" y="914"/>
                </a:cxn>
                <a:cxn ang="0">
                  <a:pos x="851" y="855"/>
                </a:cxn>
                <a:cxn ang="0">
                  <a:pos x="834" y="812"/>
                </a:cxn>
                <a:cxn ang="0">
                  <a:pos x="817" y="777"/>
                </a:cxn>
                <a:cxn ang="0">
                  <a:pos x="776" y="766"/>
                </a:cxn>
                <a:cxn ang="0">
                  <a:pos x="707" y="758"/>
                </a:cxn>
                <a:cxn ang="0">
                  <a:pos x="654" y="763"/>
                </a:cxn>
                <a:cxn ang="0">
                  <a:pos x="635" y="742"/>
                </a:cxn>
                <a:cxn ang="0">
                  <a:pos x="600" y="732"/>
                </a:cxn>
                <a:cxn ang="0">
                  <a:pos x="580" y="710"/>
                </a:cxn>
                <a:cxn ang="0">
                  <a:pos x="552" y="702"/>
                </a:cxn>
                <a:cxn ang="0">
                  <a:pos x="512" y="690"/>
                </a:cxn>
                <a:cxn ang="0">
                  <a:pos x="474" y="671"/>
                </a:cxn>
                <a:cxn ang="0">
                  <a:pos x="443" y="644"/>
                </a:cxn>
                <a:cxn ang="0">
                  <a:pos x="413" y="629"/>
                </a:cxn>
                <a:cxn ang="0">
                  <a:pos x="347" y="638"/>
                </a:cxn>
                <a:cxn ang="0">
                  <a:pos x="321" y="602"/>
                </a:cxn>
                <a:cxn ang="0">
                  <a:pos x="308" y="582"/>
                </a:cxn>
                <a:cxn ang="0">
                  <a:pos x="281" y="560"/>
                </a:cxn>
                <a:cxn ang="0">
                  <a:pos x="238" y="481"/>
                </a:cxn>
                <a:cxn ang="0">
                  <a:pos x="55" y="352"/>
                </a:cxn>
              </a:cxnLst>
              <a:rect l="0" t="0" r="r" b="b"/>
              <a:pathLst>
                <a:path w="1104" h="919">
                  <a:moveTo>
                    <a:pt x="55" y="352"/>
                  </a:moveTo>
                  <a:lnTo>
                    <a:pt x="29" y="356"/>
                  </a:lnTo>
                  <a:lnTo>
                    <a:pt x="27" y="356"/>
                  </a:lnTo>
                  <a:lnTo>
                    <a:pt x="28" y="351"/>
                  </a:lnTo>
                  <a:lnTo>
                    <a:pt x="27" y="346"/>
                  </a:lnTo>
                  <a:lnTo>
                    <a:pt x="25" y="343"/>
                  </a:lnTo>
                  <a:lnTo>
                    <a:pt x="5" y="322"/>
                  </a:lnTo>
                  <a:lnTo>
                    <a:pt x="1" y="316"/>
                  </a:lnTo>
                  <a:lnTo>
                    <a:pt x="0" y="310"/>
                  </a:lnTo>
                  <a:lnTo>
                    <a:pt x="7" y="297"/>
                  </a:lnTo>
                  <a:lnTo>
                    <a:pt x="14" y="286"/>
                  </a:lnTo>
                  <a:lnTo>
                    <a:pt x="15" y="282"/>
                  </a:lnTo>
                  <a:lnTo>
                    <a:pt x="15" y="276"/>
                  </a:lnTo>
                  <a:lnTo>
                    <a:pt x="16" y="274"/>
                  </a:lnTo>
                  <a:lnTo>
                    <a:pt x="18" y="272"/>
                  </a:lnTo>
                  <a:lnTo>
                    <a:pt x="24" y="266"/>
                  </a:lnTo>
                  <a:lnTo>
                    <a:pt x="29" y="264"/>
                  </a:lnTo>
                  <a:lnTo>
                    <a:pt x="36" y="266"/>
                  </a:lnTo>
                  <a:lnTo>
                    <a:pt x="55" y="275"/>
                  </a:lnTo>
                  <a:lnTo>
                    <a:pt x="59" y="274"/>
                  </a:lnTo>
                  <a:lnTo>
                    <a:pt x="64" y="269"/>
                  </a:lnTo>
                  <a:lnTo>
                    <a:pt x="65" y="264"/>
                  </a:lnTo>
                  <a:lnTo>
                    <a:pt x="66" y="248"/>
                  </a:lnTo>
                  <a:lnTo>
                    <a:pt x="69" y="240"/>
                  </a:lnTo>
                  <a:lnTo>
                    <a:pt x="76" y="226"/>
                  </a:lnTo>
                  <a:lnTo>
                    <a:pt x="78" y="218"/>
                  </a:lnTo>
                  <a:lnTo>
                    <a:pt x="78" y="202"/>
                  </a:lnTo>
                  <a:lnTo>
                    <a:pt x="77" y="193"/>
                  </a:lnTo>
                  <a:lnTo>
                    <a:pt x="74" y="188"/>
                  </a:lnTo>
                  <a:lnTo>
                    <a:pt x="70" y="186"/>
                  </a:lnTo>
                  <a:lnTo>
                    <a:pt x="66" y="185"/>
                  </a:lnTo>
                  <a:lnTo>
                    <a:pt x="62" y="184"/>
                  </a:lnTo>
                  <a:lnTo>
                    <a:pt x="59" y="180"/>
                  </a:lnTo>
                  <a:lnTo>
                    <a:pt x="57" y="171"/>
                  </a:lnTo>
                  <a:lnTo>
                    <a:pt x="55" y="168"/>
                  </a:lnTo>
                  <a:lnTo>
                    <a:pt x="53" y="165"/>
                  </a:lnTo>
                  <a:lnTo>
                    <a:pt x="47" y="157"/>
                  </a:lnTo>
                  <a:lnTo>
                    <a:pt x="47" y="152"/>
                  </a:lnTo>
                  <a:lnTo>
                    <a:pt x="53" y="136"/>
                  </a:lnTo>
                  <a:lnTo>
                    <a:pt x="54" y="128"/>
                  </a:lnTo>
                  <a:lnTo>
                    <a:pt x="48" y="103"/>
                  </a:lnTo>
                  <a:lnTo>
                    <a:pt x="45" y="98"/>
                  </a:lnTo>
                  <a:lnTo>
                    <a:pt x="43" y="92"/>
                  </a:lnTo>
                  <a:lnTo>
                    <a:pt x="41" y="86"/>
                  </a:lnTo>
                  <a:lnTo>
                    <a:pt x="41" y="80"/>
                  </a:lnTo>
                  <a:lnTo>
                    <a:pt x="44" y="69"/>
                  </a:lnTo>
                  <a:lnTo>
                    <a:pt x="42" y="66"/>
                  </a:lnTo>
                  <a:lnTo>
                    <a:pt x="40" y="66"/>
                  </a:lnTo>
                  <a:lnTo>
                    <a:pt x="42" y="64"/>
                  </a:lnTo>
                  <a:lnTo>
                    <a:pt x="69" y="67"/>
                  </a:lnTo>
                  <a:lnTo>
                    <a:pt x="95" y="83"/>
                  </a:lnTo>
                  <a:lnTo>
                    <a:pt x="127" y="98"/>
                  </a:lnTo>
                  <a:lnTo>
                    <a:pt x="143" y="100"/>
                  </a:lnTo>
                  <a:lnTo>
                    <a:pt x="223" y="98"/>
                  </a:lnTo>
                  <a:lnTo>
                    <a:pt x="254" y="93"/>
                  </a:lnTo>
                  <a:lnTo>
                    <a:pt x="284" y="101"/>
                  </a:lnTo>
                  <a:lnTo>
                    <a:pt x="319" y="123"/>
                  </a:lnTo>
                  <a:lnTo>
                    <a:pt x="338" y="129"/>
                  </a:lnTo>
                  <a:lnTo>
                    <a:pt x="339" y="136"/>
                  </a:lnTo>
                  <a:lnTo>
                    <a:pt x="329" y="188"/>
                  </a:lnTo>
                  <a:lnTo>
                    <a:pt x="329" y="200"/>
                  </a:lnTo>
                  <a:lnTo>
                    <a:pt x="328" y="204"/>
                  </a:lnTo>
                  <a:lnTo>
                    <a:pt x="326" y="208"/>
                  </a:lnTo>
                  <a:lnTo>
                    <a:pt x="319" y="216"/>
                  </a:lnTo>
                  <a:lnTo>
                    <a:pt x="318" y="221"/>
                  </a:lnTo>
                  <a:lnTo>
                    <a:pt x="284" y="240"/>
                  </a:lnTo>
                  <a:lnTo>
                    <a:pt x="273" y="259"/>
                  </a:lnTo>
                  <a:lnTo>
                    <a:pt x="271" y="281"/>
                  </a:lnTo>
                  <a:lnTo>
                    <a:pt x="272" y="292"/>
                  </a:lnTo>
                  <a:lnTo>
                    <a:pt x="277" y="302"/>
                  </a:lnTo>
                  <a:lnTo>
                    <a:pt x="285" y="308"/>
                  </a:lnTo>
                  <a:lnTo>
                    <a:pt x="291" y="315"/>
                  </a:lnTo>
                  <a:lnTo>
                    <a:pt x="289" y="336"/>
                  </a:lnTo>
                  <a:lnTo>
                    <a:pt x="285" y="358"/>
                  </a:lnTo>
                  <a:lnTo>
                    <a:pt x="291" y="364"/>
                  </a:lnTo>
                  <a:lnTo>
                    <a:pt x="311" y="365"/>
                  </a:lnTo>
                  <a:lnTo>
                    <a:pt x="315" y="357"/>
                  </a:lnTo>
                  <a:lnTo>
                    <a:pt x="315" y="345"/>
                  </a:lnTo>
                  <a:lnTo>
                    <a:pt x="319" y="335"/>
                  </a:lnTo>
                  <a:lnTo>
                    <a:pt x="329" y="332"/>
                  </a:lnTo>
                  <a:lnTo>
                    <a:pt x="363" y="324"/>
                  </a:lnTo>
                  <a:lnTo>
                    <a:pt x="373" y="321"/>
                  </a:lnTo>
                  <a:lnTo>
                    <a:pt x="381" y="315"/>
                  </a:lnTo>
                  <a:lnTo>
                    <a:pt x="389" y="296"/>
                  </a:lnTo>
                  <a:lnTo>
                    <a:pt x="380" y="276"/>
                  </a:lnTo>
                  <a:lnTo>
                    <a:pt x="366" y="258"/>
                  </a:lnTo>
                  <a:lnTo>
                    <a:pt x="364" y="248"/>
                  </a:lnTo>
                  <a:lnTo>
                    <a:pt x="365" y="238"/>
                  </a:lnTo>
                  <a:lnTo>
                    <a:pt x="364" y="216"/>
                  </a:lnTo>
                  <a:lnTo>
                    <a:pt x="369" y="196"/>
                  </a:lnTo>
                  <a:lnTo>
                    <a:pt x="378" y="193"/>
                  </a:lnTo>
                  <a:lnTo>
                    <a:pt x="399" y="196"/>
                  </a:lnTo>
                  <a:lnTo>
                    <a:pt x="418" y="187"/>
                  </a:lnTo>
                  <a:lnTo>
                    <a:pt x="438" y="181"/>
                  </a:lnTo>
                  <a:lnTo>
                    <a:pt x="446" y="175"/>
                  </a:lnTo>
                  <a:lnTo>
                    <a:pt x="440" y="156"/>
                  </a:lnTo>
                  <a:lnTo>
                    <a:pt x="428" y="141"/>
                  </a:lnTo>
                  <a:lnTo>
                    <a:pt x="442" y="123"/>
                  </a:lnTo>
                  <a:lnTo>
                    <a:pt x="441" y="111"/>
                  </a:lnTo>
                  <a:lnTo>
                    <a:pt x="438" y="100"/>
                  </a:lnTo>
                  <a:lnTo>
                    <a:pt x="434" y="92"/>
                  </a:lnTo>
                  <a:lnTo>
                    <a:pt x="426" y="89"/>
                  </a:lnTo>
                  <a:lnTo>
                    <a:pt x="424" y="87"/>
                  </a:lnTo>
                  <a:lnTo>
                    <a:pt x="421" y="82"/>
                  </a:lnTo>
                  <a:lnTo>
                    <a:pt x="417" y="80"/>
                  </a:lnTo>
                  <a:lnTo>
                    <a:pt x="412" y="80"/>
                  </a:lnTo>
                  <a:lnTo>
                    <a:pt x="390" y="76"/>
                  </a:lnTo>
                  <a:lnTo>
                    <a:pt x="369" y="67"/>
                  </a:lnTo>
                  <a:lnTo>
                    <a:pt x="350" y="53"/>
                  </a:lnTo>
                  <a:lnTo>
                    <a:pt x="355" y="35"/>
                  </a:lnTo>
                  <a:lnTo>
                    <a:pt x="395" y="17"/>
                  </a:lnTo>
                  <a:lnTo>
                    <a:pt x="481" y="0"/>
                  </a:lnTo>
                  <a:lnTo>
                    <a:pt x="502" y="1"/>
                  </a:lnTo>
                  <a:lnTo>
                    <a:pt x="520" y="11"/>
                  </a:lnTo>
                  <a:lnTo>
                    <a:pt x="524" y="33"/>
                  </a:lnTo>
                  <a:lnTo>
                    <a:pt x="534" y="51"/>
                  </a:lnTo>
                  <a:lnTo>
                    <a:pt x="544" y="57"/>
                  </a:lnTo>
                  <a:lnTo>
                    <a:pt x="548" y="67"/>
                  </a:lnTo>
                  <a:lnTo>
                    <a:pt x="546" y="90"/>
                  </a:lnTo>
                  <a:lnTo>
                    <a:pt x="547" y="101"/>
                  </a:lnTo>
                  <a:lnTo>
                    <a:pt x="551" y="110"/>
                  </a:lnTo>
                  <a:lnTo>
                    <a:pt x="558" y="113"/>
                  </a:lnTo>
                  <a:lnTo>
                    <a:pt x="588" y="113"/>
                  </a:lnTo>
                  <a:lnTo>
                    <a:pt x="607" y="110"/>
                  </a:lnTo>
                  <a:lnTo>
                    <a:pt x="658" y="89"/>
                  </a:lnTo>
                  <a:lnTo>
                    <a:pt x="668" y="87"/>
                  </a:lnTo>
                  <a:lnTo>
                    <a:pt x="678" y="86"/>
                  </a:lnTo>
                  <a:lnTo>
                    <a:pt x="686" y="80"/>
                  </a:lnTo>
                  <a:lnTo>
                    <a:pt x="689" y="75"/>
                  </a:lnTo>
                  <a:lnTo>
                    <a:pt x="696" y="67"/>
                  </a:lnTo>
                  <a:lnTo>
                    <a:pt x="701" y="64"/>
                  </a:lnTo>
                  <a:lnTo>
                    <a:pt x="711" y="63"/>
                  </a:lnTo>
                  <a:lnTo>
                    <a:pt x="720" y="69"/>
                  </a:lnTo>
                  <a:lnTo>
                    <a:pt x="733" y="85"/>
                  </a:lnTo>
                  <a:lnTo>
                    <a:pt x="755" y="121"/>
                  </a:lnTo>
                  <a:lnTo>
                    <a:pt x="760" y="141"/>
                  </a:lnTo>
                  <a:lnTo>
                    <a:pt x="754" y="144"/>
                  </a:lnTo>
                  <a:lnTo>
                    <a:pt x="748" y="150"/>
                  </a:lnTo>
                  <a:lnTo>
                    <a:pt x="746" y="158"/>
                  </a:lnTo>
                  <a:lnTo>
                    <a:pt x="744" y="182"/>
                  </a:lnTo>
                  <a:lnTo>
                    <a:pt x="744" y="190"/>
                  </a:lnTo>
                  <a:lnTo>
                    <a:pt x="749" y="204"/>
                  </a:lnTo>
                  <a:lnTo>
                    <a:pt x="750" y="208"/>
                  </a:lnTo>
                  <a:lnTo>
                    <a:pt x="749" y="211"/>
                  </a:lnTo>
                  <a:lnTo>
                    <a:pt x="748" y="218"/>
                  </a:lnTo>
                  <a:lnTo>
                    <a:pt x="744" y="228"/>
                  </a:lnTo>
                  <a:lnTo>
                    <a:pt x="743" y="231"/>
                  </a:lnTo>
                  <a:lnTo>
                    <a:pt x="743" y="239"/>
                  </a:lnTo>
                  <a:lnTo>
                    <a:pt x="742" y="243"/>
                  </a:lnTo>
                  <a:lnTo>
                    <a:pt x="741" y="247"/>
                  </a:lnTo>
                  <a:lnTo>
                    <a:pt x="740" y="252"/>
                  </a:lnTo>
                  <a:lnTo>
                    <a:pt x="741" y="262"/>
                  </a:lnTo>
                  <a:lnTo>
                    <a:pt x="751" y="269"/>
                  </a:lnTo>
                  <a:lnTo>
                    <a:pt x="758" y="278"/>
                  </a:lnTo>
                  <a:lnTo>
                    <a:pt x="763" y="288"/>
                  </a:lnTo>
                  <a:lnTo>
                    <a:pt x="773" y="287"/>
                  </a:lnTo>
                  <a:lnTo>
                    <a:pt x="781" y="278"/>
                  </a:lnTo>
                  <a:lnTo>
                    <a:pt x="787" y="269"/>
                  </a:lnTo>
                  <a:lnTo>
                    <a:pt x="802" y="252"/>
                  </a:lnTo>
                  <a:lnTo>
                    <a:pt x="838" y="226"/>
                  </a:lnTo>
                  <a:lnTo>
                    <a:pt x="858" y="221"/>
                  </a:lnTo>
                  <a:lnTo>
                    <a:pt x="865" y="226"/>
                  </a:lnTo>
                  <a:lnTo>
                    <a:pt x="869" y="236"/>
                  </a:lnTo>
                  <a:lnTo>
                    <a:pt x="878" y="237"/>
                  </a:lnTo>
                  <a:lnTo>
                    <a:pt x="899" y="228"/>
                  </a:lnTo>
                  <a:lnTo>
                    <a:pt x="911" y="225"/>
                  </a:lnTo>
                  <a:lnTo>
                    <a:pt x="922" y="227"/>
                  </a:lnTo>
                  <a:lnTo>
                    <a:pt x="928" y="222"/>
                  </a:lnTo>
                  <a:lnTo>
                    <a:pt x="927" y="211"/>
                  </a:lnTo>
                  <a:lnTo>
                    <a:pt x="937" y="207"/>
                  </a:lnTo>
                  <a:lnTo>
                    <a:pt x="947" y="208"/>
                  </a:lnTo>
                  <a:lnTo>
                    <a:pt x="956" y="211"/>
                  </a:lnTo>
                  <a:lnTo>
                    <a:pt x="959" y="217"/>
                  </a:lnTo>
                  <a:lnTo>
                    <a:pt x="961" y="241"/>
                  </a:lnTo>
                  <a:lnTo>
                    <a:pt x="965" y="242"/>
                  </a:lnTo>
                  <a:lnTo>
                    <a:pt x="976" y="239"/>
                  </a:lnTo>
                  <a:lnTo>
                    <a:pt x="992" y="252"/>
                  </a:lnTo>
                  <a:lnTo>
                    <a:pt x="992" y="276"/>
                  </a:lnTo>
                  <a:lnTo>
                    <a:pt x="989" y="286"/>
                  </a:lnTo>
                  <a:lnTo>
                    <a:pt x="995" y="293"/>
                  </a:lnTo>
                  <a:lnTo>
                    <a:pt x="1016" y="300"/>
                  </a:lnTo>
                  <a:lnTo>
                    <a:pt x="1025" y="306"/>
                  </a:lnTo>
                  <a:lnTo>
                    <a:pt x="1024" y="316"/>
                  </a:lnTo>
                  <a:lnTo>
                    <a:pt x="1017" y="326"/>
                  </a:lnTo>
                  <a:lnTo>
                    <a:pt x="1007" y="332"/>
                  </a:lnTo>
                  <a:lnTo>
                    <a:pt x="997" y="340"/>
                  </a:lnTo>
                  <a:lnTo>
                    <a:pt x="990" y="349"/>
                  </a:lnTo>
                  <a:lnTo>
                    <a:pt x="980" y="355"/>
                  </a:lnTo>
                  <a:lnTo>
                    <a:pt x="973" y="363"/>
                  </a:lnTo>
                  <a:lnTo>
                    <a:pt x="986" y="380"/>
                  </a:lnTo>
                  <a:lnTo>
                    <a:pt x="1007" y="389"/>
                  </a:lnTo>
                  <a:lnTo>
                    <a:pt x="1029" y="392"/>
                  </a:lnTo>
                  <a:lnTo>
                    <a:pt x="1073" y="391"/>
                  </a:lnTo>
                  <a:lnTo>
                    <a:pt x="1087" y="401"/>
                  </a:lnTo>
                  <a:lnTo>
                    <a:pt x="1092" y="448"/>
                  </a:lnTo>
                  <a:lnTo>
                    <a:pt x="1092" y="458"/>
                  </a:lnTo>
                  <a:lnTo>
                    <a:pt x="1084" y="464"/>
                  </a:lnTo>
                  <a:lnTo>
                    <a:pt x="1075" y="465"/>
                  </a:lnTo>
                  <a:lnTo>
                    <a:pt x="1069" y="470"/>
                  </a:lnTo>
                  <a:lnTo>
                    <a:pt x="1075" y="478"/>
                  </a:lnTo>
                  <a:lnTo>
                    <a:pt x="1085" y="481"/>
                  </a:lnTo>
                  <a:lnTo>
                    <a:pt x="1091" y="486"/>
                  </a:lnTo>
                  <a:lnTo>
                    <a:pt x="1089" y="494"/>
                  </a:lnTo>
                  <a:lnTo>
                    <a:pt x="1093" y="502"/>
                  </a:lnTo>
                  <a:lnTo>
                    <a:pt x="1102" y="506"/>
                  </a:lnTo>
                  <a:lnTo>
                    <a:pt x="1104" y="516"/>
                  </a:lnTo>
                  <a:lnTo>
                    <a:pt x="1097" y="523"/>
                  </a:lnTo>
                  <a:lnTo>
                    <a:pt x="1093" y="527"/>
                  </a:lnTo>
                  <a:lnTo>
                    <a:pt x="1090" y="532"/>
                  </a:lnTo>
                  <a:lnTo>
                    <a:pt x="1089" y="538"/>
                  </a:lnTo>
                  <a:lnTo>
                    <a:pt x="1087" y="543"/>
                  </a:lnTo>
                  <a:lnTo>
                    <a:pt x="1071" y="554"/>
                  </a:lnTo>
                  <a:lnTo>
                    <a:pt x="1069" y="566"/>
                  </a:lnTo>
                  <a:lnTo>
                    <a:pt x="1075" y="574"/>
                  </a:lnTo>
                  <a:lnTo>
                    <a:pt x="1079" y="577"/>
                  </a:lnTo>
                  <a:lnTo>
                    <a:pt x="1083" y="583"/>
                  </a:lnTo>
                  <a:lnTo>
                    <a:pt x="1083" y="588"/>
                  </a:lnTo>
                  <a:lnTo>
                    <a:pt x="1080" y="596"/>
                  </a:lnTo>
                  <a:lnTo>
                    <a:pt x="1081" y="601"/>
                  </a:lnTo>
                  <a:lnTo>
                    <a:pt x="1089" y="599"/>
                  </a:lnTo>
                  <a:lnTo>
                    <a:pt x="1096" y="600"/>
                  </a:lnTo>
                  <a:lnTo>
                    <a:pt x="1055" y="658"/>
                  </a:lnTo>
                  <a:lnTo>
                    <a:pt x="1053" y="659"/>
                  </a:lnTo>
                  <a:lnTo>
                    <a:pt x="1039" y="651"/>
                  </a:lnTo>
                  <a:lnTo>
                    <a:pt x="1011" y="625"/>
                  </a:lnTo>
                  <a:lnTo>
                    <a:pt x="994" y="620"/>
                  </a:lnTo>
                  <a:lnTo>
                    <a:pt x="940" y="622"/>
                  </a:lnTo>
                  <a:lnTo>
                    <a:pt x="933" y="625"/>
                  </a:lnTo>
                  <a:lnTo>
                    <a:pt x="931" y="633"/>
                  </a:lnTo>
                  <a:lnTo>
                    <a:pt x="934" y="842"/>
                  </a:lnTo>
                  <a:lnTo>
                    <a:pt x="936" y="847"/>
                  </a:lnTo>
                  <a:lnTo>
                    <a:pt x="943" y="859"/>
                  </a:lnTo>
                  <a:lnTo>
                    <a:pt x="956" y="861"/>
                  </a:lnTo>
                  <a:lnTo>
                    <a:pt x="952" y="873"/>
                  </a:lnTo>
                  <a:lnTo>
                    <a:pt x="944" y="881"/>
                  </a:lnTo>
                  <a:lnTo>
                    <a:pt x="938" y="883"/>
                  </a:lnTo>
                  <a:lnTo>
                    <a:pt x="933" y="887"/>
                  </a:lnTo>
                  <a:lnTo>
                    <a:pt x="933" y="894"/>
                  </a:lnTo>
                  <a:lnTo>
                    <a:pt x="932" y="899"/>
                  </a:lnTo>
                  <a:lnTo>
                    <a:pt x="928" y="896"/>
                  </a:lnTo>
                  <a:lnTo>
                    <a:pt x="924" y="899"/>
                  </a:lnTo>
                  <a:lnTo>
                    <a:pt x="921" y="907"/>
                  </a:lnTo>
                  <a:lnTo>
                    <a:pt x="919" y="914"/>
                  </a:lnTo>
                  <a:lnTo>
                    <a:pt x="914" y="919"/>
                  </a:lnTo>
                  <a:lnTo>
                    <a:pt x="913" y="917"/>
                  </a:lnTo>
                  <a:lnTo>
                    <a:pt x="909" y="914"/>
                  </a:lnTo>
                  <a:lnTo>
                    <a:pt x="909" y="912"/>
                  </a:lnTo>
                  <a:lnTo>
                    <a:pt x="905" y="910"/>
                  </a:lnTo>
                  <a:lnTo>
                    <a:pt x="894" y="899"/>
                  </a:lnTo>
                  <a:lnTo>
                    <a:pt x="883" y="880"/>
                  </a:lnTo>
                  <a:lnTo>
                    <a:pt x="879" y="877"/>
                  </a:lnTo>
                  <a:lnTo>
                    <a:pt x="851" y="855"/>
                  </a:lnTo>
                  <a:lnTo>
                    <a:pt x="849" y="853"/>
                  </a:lnTo>
                  <a:lnTo>
                    <a:pt x="842" y="840"/>
                  </a:lnTo>
                  <a:lnTo>
                    <a:pt x="838" y="826"/>
                  </a:lnTo>
                  <a:lnTo>
                    <a:pt x="838" y="817"/>
                  </a:lnTo>
                  <a:lnTo>
                    <a:pt x="837" y="815"/>
                  </a:lnTo>
                  <a:lnTo>
                    <a:pt x="834" y="812"/>
                  </a:lnTo>
                  <a:lnTo>
                    <a:pt x="834" y="809"/>
                  </a:lnTo>
                  <a:lnTo>
                    <a:pt x="829" y="800"/>
                  </a:lnTo>
                  <a:lnTo>
                    <a:pt x="828" y="798"/>
                  </a:lnTo>
                  <a:lnTo>
                    <a:pt x="828" y="793"/>
                  </a:lnTo>
                  <a:lnTo>
                    <a:pt x="821" y="780"/>
                  </a:lnTo>
                  <a:lnTo>
                    <a:pt x="817" y="777"/>
                  </a:lnTo>
                  <a:lnTo>
                    <a:pt x="812" y="774"/>
                  </a:lnTo>
                  <a:lnTo>
                    <a:pt x="806" y="773"/>
                  </a:lnTo>
                  <a:lnTo>
                    <a:pt x="796" y="766"/>
                  </a:lnTo>
                  <a:lnTo>
                    <a:pt x="794" y="764"/>
                  </a:lnTo>
                  <a:lnTo>
                    <a:pt x="788" y="763"/>
                  </a:lnTo>
                  <a:lnTo>
                    <a:pt x="776" y="766"/>
                  </a:lnTo>
                  <a:lnTo>
                    <a:pt x="759" y="769"/>
                  </a:lnTo>
                  <a:lnTo>
                    <a:pt x="757" y="768"/>
                  </a:lnTo>
                  <a:lnTo>
                    <a:pt x="748" y="760"/>
                  </a:lnTo>
                  <a:lnTo>
                    <a:pt x="744" y="758"/>
                  </a:lnTo>
                  <a:lnTo>
                    <a:pt x="739" y="757"/>
                  </a:lnTo>
                  <a:lnTo>
                    <a:pt x="707" y="758"/>
                  </a:lnTo>
                  <a:lnTo>
                    <a:pt x="700" y="759"/>
                  </a:lnTo>
                  <a:lnTo>
                    <a:pt x="690" y="764"/>
                  </a:lnTo>
                  <a:lnTo>
                    <a:pt x="687" y="764"/>
                  </a:lnTo>
                  <a:lnTo>
                    <a:pt x="683" y="764"/>
                  </a:lnTo>
                  <a:lnTo>
                    <a:pt x="670" y="762"/>
                  </a:lnTo>
                  <a:lnTo>
                    <a:pt x="654" y="763"/>
                  </a:lnTo>
                  <a:lnTo>
                    <a:pt x="651" y="761"/>
                  </a:lnTo>
                  <a:lnTo>
                    <a:pt x="649" y="759"/>
                  </a:lnTo>
                  <a:lnTo>
                    <a:pt x="646" y="754"/>
                  </a:lnTo>
                  <a:lnTo>
                    <a:pt x="641" y="748"/>
                  </a:lnTo>
                  <a:lnTo>
                    <a:pt x="638" y="742"/>
                  </a:lnTo>
                  <a:lnTo>
                    <a:pt x="635" y="742"/>
                  </a:lnTo>
                  <a:lnTo>
                    <a:pt x="629" y="739"/>
                  </a:lnTo>
                  <a:lnTo>
                    <a:pt x="626" y="739"/>
                  </a:lnTo>
                  <a:lnTo>
                    <a:pt x="610" y="739"/>
                  </a:lnTo>
                  <a:lnTo>
                    <a:pt x="605" y="737"/>
                  </a:lnTo>
                  <a:lnTo>
                    <a:pt x="601" y="734"/>
                  </a:lnTo>
                  <a:lnTo>
                    <a:pt x="600" y="732"/>
                  </a:lnTo>
                  <a:lnTo>
                    <a:pt x="597" y="727"/>
                  </a:lnTo>
                  <a:lnTo>
                    <a:pt x="595" y="724"/>
                  </a:lnTo>
                  <a:lnTo>
                    <a:pt x="592" y="721"/>
                  </a:lnTo>
                  <a:lnTo>
                    <a:pt x="586" y="716"/>
                  </a:lnTo>
                  <a:lnTo>
                    <a:pt x="582" y="711"/>
                  </a:lnTo>
                  <a:lnTo>
                    <a:pt x="580" y="710"/>
                  </a:lnTo>
                  <a:lnTo>
                    <a:pt x="576" y="707"/>
                  </a:lnTo>
                  <a:lnTo>
                    <a:pt x="572" y="706"/>
                  </a:lnTo>
                  <a:lnTo>
                    <a:pt x="568" y="705"/>
                  </a:lnTo>
                  <a:lnTo>
                    <a:pt x="559" y="705"/>
                  </a:lnTo>
                  <a:lnTo>
                    <a:pt x="556" y="704"/>
                  </a:lnTo>
                  <a:lnTo>
                    <a:pt x="552" y="702"/>
                  </a:lnTo>
                  <a:lnTo>
                    <a:pt x="548" y="699"/>
                  </a:lnTo>
                  <a:lnTo>
                    <a:pt x="543" y="694"/>
                  </a:lnTo>
                  <a:lnTo>
                    <a:pt x="540" y="692"/>
                  </a:lnTo>
                  <a:lnTo>
                    <a:pt x="536" y="690"/>
                  </a:lnTo>
                  <a:lnTo>
                    <a:pt x="532" y="689"/>
                  </a:lnTo>
                  <a:lnTo>
                    <a:pt x="512" y="690"/>
                  </a:lnTo>
                  <a:lnTo>
                    <a:pt x="484" y="685"/>
                  </a:lnTo>
                  <a:lnTo>
                    <a:pt x="480" y="684"/>
                  </a:lnTo>
                  <a:lnTo>
                    <a:pt x="476" y="682"/>
                  </a:lnTo>
                  <a:lnTo>
                    <a:pt x="474" y="678"/>
                  </a:lnTo>
                  <a:lnTo>
                    <a:pt x="474" y="675"/>
                  </a:lnTo>
                  <a:lnTo>
                    <a:pt x="474" y="671"/>
                  </a:lnTo>
                  <a:lnTo>
                    <a:pt x="474" y="668"/>
                  </a:lnTo>
                  <a:lnTo>
                    <a:pt x="473" y="665"/>
                  </a:lnTo>
                  <a:lnTo>
                    <a:pt x="468" y="661"/>
                  </a:lnTo>
                  <a:lnTo>
                    <a:pt x="463" y="654"/>
                  </a:lnTo>
                  <a:lnTo>
                    <a:pt x="458" y="651"/>
                  </a:lnTo>
                  <a:lnTo>
                    <a:pt x="443" y="644"/>
                  </a:lnTo>
                  <a:lnTo>
                    <a:pt x="433" y="637"/>
                  </a:lnTo>
                  <a:lnTo>
                    <a:pt x="428" y="635"/>
                  </a:lnTo>
                  <a:lnTo>
                    <a:pt x="428" y="633"/>
                  </a:lnTo>
                  <a:lnTo>
                    <a:pt x="421" y="630"/>
                  </a:lnTo>
                  <a:lnTo>
                    <a:pt x="417" y="629"/>
                  </a:lnTo>
                  <a:lnTo>
                    <a:pt x="413" y="629"/>
                  </a:lnTo>
                  <a:lnTo>
                    <a:pt x="395" y="635"/>
                  </a:lnTo>
                  <a:lnTo>
                    <a:pt x="381" y="642"/>
                  </a:lnTo>
                  <a:lnTo>
                    <a:pt x="369" y="646"/>
                  </a:lnTo>
                  <a:lnTo>
                    <a:pt x="361" y="647"/>
                  </a:lnTo>
                  <a:lnTo>
                    <a:pt x="352" y="644"/>
                  </a:lnTo>
                  <a:lnTo>
                    <a:pt x="347" y="638"/>
                  </a:lnTo>
                  <a:lnTo>
                    <a:pt x="347" y="630"/>
                  </a:lnTo>
                  <a:lnTo>
                    <a:pt x="348" y="621"/>
                  </a:lnTo>
                  <a:lnTo>
                    <a:pt x="348" y="613"/>
                  </a:lnTo>
                  <a:lnTo>
                    <a:pt x="344" y="607"/>
                  </a:lnTo>
                  <a:lnTo>
                    <a:pt x="336" y="604"/>
                  </a:lnTo>
                  <a:lnTo>
                    <a:pt x="321" y="602"/>
                  </a:lnTo>
                  <a:lnTo>
                    <a:pt x="317" y="600"/>
                  </a:lnTo>
                  <a:lnTo>
                    <a:pt x="312" y="596"/>
                  </a:lnTo>
                  <a:lnTo>
                    <a:pt x="309" y="592"/>
                  </a:lnTo>
                  <a:lnTo>
                    <a:pt x="309" y="588"/>
                  </a:lnTo>
                  <a:lnTo>
                    <a:pt x="309" y="582"/>
                  </a:lnTo>
                  <a:lnTo>
                    <a:pt x="308" y="582"/>
                  </a:lnTo>
                  <a:lnTo>
                    <a:pt x="308" y="582"/>
                  </a:lnTo>
                  <a:lnTo>
                    <a:pt x="307" y="583"/>
                  </a:lnTo>
                  <a:lnTo>
                    <a:pt x="308" y="577"/>
                  </a:lnTo>
                  <a:lnTo>
                    <a:pt x="307" y="566"/>
                  </a:lnTo>
                  <a:lnTo>
                    <a:pt x="307" y="564"/>
                  </a:lnTo>
                  <a:lnTo>
                    <a:pt x="281" y="560"/>
                  </a:lnTo>
                  <a:lnTo>
                    <a:pt x="259" y="563"/>
                  </a:lnTo>
                  <a:lnTo>
                    <a:pt x="249" y="546"/>
                  </a:lnTo>
                  <a:lnTo>
                    <a:pt x="250" y="524"/>
                  </a:lnTo>
                  <a:lnTo>
                    <a:pt x="253" y="501"/>
                  </a:lnTo>
                  <a:lnTo>
                    <a:pt x="248" y="481"/>
                  </a:lnTo>
                  <a:lnTo>
                    <a:pt x="238" y="481"/>
                  </a:lnTo>
                  <a:lnTo>
                    <a:pt x="233" y="478"/>
                  </a:lnTo>
                  <a:lnTo>
                    <a:pt x="229" y="475"/>
                  </a:lnTo>
                  <a:lnTo>
                    <a:pt x="130" y="360"/>
                  </a:lnTo>
                  <a:lnTo>
                    <a:pt x="122" y="353"/>
                  </a:lnTo>
                  <a:lnTo>
                    <a:pt x="102" y="350"/>
                  </a:lnTo>
                  <a:lnTo>
                    <a:pt x="55" y="352"/>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4" name="Freeform 22">
              <a:extLst>
                <a:ext uri="{FF2B5EF4-FFF2-40B4-BE49-F238E27FC236}">
                  <a16:creationId xmlns:a16="http://schemas.microsoft.com/office/drawing/2014/main" id="{6E5A1320-AEFE-00B2-10D6-370E010A0BCC}"/>
                </a:ext>
              </a:extLst>
            </p:cNvPr>
            <p:cNvSpPr>
              <a:spLocks/>
            </p:cNvSpPr>
            <p:nvPr/>
          </p:nvSpPr>
          <p:spPr bwMode="auto">
            <a:xfrm>
              <a:off x="50429" y="4179866"/>
              <a:ext cx="943835" cy="818617"/>
            </a:xfrm>
            <a:custGeom>
              <a:avLst/>
              <a:gdLst/>
              <a:ahLst/>
              <a:cxnLst>
                <a:cxn ang="0">
                  <a:pos x="508" y="468"/>
                </a:cxn>
                <a:cxn ang="0">
                  <a:pos x="490" y="448"/>
                </a:cxn>
                <a:cxn ang="0">
                  <a:pos x="454" y="443"/>
                </a:cxn>
                <a:cxn ang="0">
                  <a:pos x="434" y="426"/>
                </a:cxn>
                <a:cxn ang="0">
                  <a:pos x="442" y="401"/>
                </a:cxn>
                <a:cxn ang="0">
                  <a:pos x="406" y="407"/>
                </a:cxn>
                <a:cxn ang="0">
                  <a:pos x="413" y="383"/>
                </a:cxn>
                <a:cxn ang="0">
                  <a:pos x="225" y="374"/>
                </a:cxn>
                <a:cxn ang="0">
                  <a:pos x="205" y="384"/>
                </a:cxn>
                <a:cxn ang="0">
                  <a:pos x="169" y="370"/>
                </a:cxn>
                <a:cxn ang="0">
                  <a:pos x="153" y="400"/>
                </a:cxn>
                <a:cxn ang="0">
                  <a:pos x="65" y="419"/>
                </a:cxn>
                <a:cxn ang="0">
                  <a:pos x="48" y="436"/>
                </a:cxn>
                <a:cxn ang="0">
                  <a:pos x="14" y="434"/>
                </a:cxn>
                <a:cxn ang="0">
                  <a:pos x="20" y="403"/>
                </a:cxn>
                <a:cxn ang="0">
                  <a:pos x="26" y="374"/>
                </a:cxn>
                <a:cxn ang="0">
                  <a:pos x="30" y="352"/>
                </a:cxn>
                <a:cxn ang="0">
                  <a:pos x="19" y="347"/>
                </a:cxn>
                <a:cxn ang="0">
                  <a:pos x="19" y="320"/>
                </a:cxn>
                <a:cxn ang="0">
                  <a:pos x="20" y="275"/>
                </a:cxn>
                <a:cxn ang="0">
                  <a:pos x="32" y="268"/>
                </a:cxn>
                <a:cxn ang="0">
                  <a:pos x="19" y="251"/>
                </a:cxn>
                <a:cxn ang="0">
                  <a:pos x="25" y="239"/>
                </a:cxn>
                <a:cxn ang="0">
                  <a:pos x="21" y="158"/>
                </a:cxn>
                <a:cxn ang="0">
                  <a:pos x="34" y="157"/>
                </a:cxn>
                <a:cxn ang="0">
                  <a:pos x="29" y="130"/>
                </a:cxn>
                <a:cxn ang="0">
                  <a:pos x="16" y="48"/>
                </a:cxn>
                <a:cxn ang="0">
                  <a:pos x="3" y="23"/>
                </a:cxn>
                <a:cxn ang="0">
                  <a:pos x="27" y="0"/>
                </a:cxn>
                <a:cxn ang="0">
                  <a:pos x="70" y="63"/>
                </a:cxn>
                <a:cxn ang="0">
                  <a:pos x="96" y="36"/>
                </a:cxn>
                <a:cxn ang="0">
                  <a:pos x="93" y="113"/>
                </a:cxn>
                <a:cxn ang="0">
                  <a:pos x="149" y="178"/>
                </a:cxn>
                <a:cxn ang="0">
                  <a:pos x="205" y="144"/>
                </a:cxn>
                <a:cxn ang="0">
                  <a:pos x="242" y="163"/>
                </a:cxn>
                <a:cxn ang="0">
                  <a:pos x="298" y="169"/>
                </a:cxn>
                <a:cxn ang="0">
                  <a:pos x="315" y="202"/>
                </a:cxn>
                <a:cxn ang="0">
                  <a:pos x="320" y="221"/>
                </a:cxn>
                <a:cxn ang="0">
                  <a:pos x="322" y="267"/>
                </a:cxn>
                <a:cxn ang="0">
                  <a:pos x="394" y="249"/>
                </a:cxn>
                <a:cxn ang="0">
                  <a:pos x="439" y="249"/>
                </a:cxn>
                <a:cxn ang="0">
                  <a:pos x="478" y="253"/>
                </a:cxn>
                <a:cxn ang="0">
                  <a:pos x="494" y="281"/>
                </a:cxn>
                <a:cxn ang="0">
                  <a:pos x="521" y="282"/>
                </a:cxn>
                <a:cxn ang="0">
                  <a:pos x="549" y="278"/>
                </a:cxn>
                <a:cxn ang="0">
                  <a:pos x="515" y="348"/>
                </a:cxn>
                <a:cxn ang="0">
                  <a:pos x="498" y="400"/>
                </a:cxn>
                <a:cxn ang="0">
                  <a:pos x="531" y="407"/>
                </a:cxn>
                <a:cxn ang="0">
                  <a:pos x="561" y="396"/>
                </a:cxn>
                <a:cxn ang="0">
                  <a:pos x="560" y="439"/>
                </a:cxn>
                <a:cxn ang="0">
                  <a:pos x="526" y="454"/>
                </a:cxn>
                <a:cxn ang="0">
                  <a:pos x="556" y="475"/>
                </a:cxn>
              </a:cxnLst>
              <a:rect l="0" t="0" r="r" b="b"/>
              <a:pathLst>
                <a:path w="564" h="480">
                  <a:moveTo>
                    <a:pt x="552" y="480"/>
                  </a:moveTo>
                  <a:lnTo>
                    <a:pt x="534" y="479"/>
                  </a:lnTo>
                  <a:lnTo>
                    <a:pt x="534" y="479"/>
                  </a:lnTo>
                  <a:lnTo>
                    <a:pt x="508" y="468"/>
                  </a:lnTo>
                  <a:lnTo>
                    <a:pt x="490" y="465"/>
                  </a:lnTo>
                  <a:lnTo>
                    <a:pt x="490" y="464"/>
                  </a:lnTo>
                  <a:lnTo>
                    <a:pt x="491" y="456"/>
                  </a:lnTo>
                  <a:lnTo>
                    <a:pt x="490" y="448"/>
                  </a:lnTo>
                  <a:lnTo>
                    <a:pt x="482" y="445"/>
                  </a:lnTo>
                  <a:lnTo>
                    <a:pt x="466" y="445"/>
                  </a:lnTo>
                  <a:lnTo>
                    <a:pt x="459" y="446"/>
                  </a:lnTo>
                  <a:lnTo>
                    <a:pt x="454" y="443"/>
                  </a:lnTo>
                  <a:lnTo>
                    <a:pt x="450" y="439"/>
                  </a:lnTo>
                  <a:lnTo>
                    <a:pt x="441" y="437"/>
                  </a:lnTo>
                  <a:lnTo>
                    <a:pt x="434" y="433"/>
                  </a:lnTo>
                  <a:lnTo>
                    <a:pt x="434" y="426"/>
                  </a:lnTo>
                  <a:lnTo>
                    <a:pt x="451" y="416"/>
                  </a:lnTo>
                  <a:lnTo>
                    <a:pt x="454" y="410"/>
                  </a:lnTo>
                  <a:lnTo>
                    <a:pt x="451" y="404"/>
                  </a:lnTo>
                  <a:lnTo>
                    <a:pt x="442" y="401"/>
                  </a:lnTo>
                  <a:lnTo>
                    <a:pt x="433" y="403"/>
                  </a:lnTo>
                  <a:lnTo>
                    <a:pt x="424" y="409"/>
                  </a:lnTo>
                  <a:lnTo>
                    <a:pt x="415" y="413"/>
                  </a:lnTo>
                  <a:lnTo>
                    <a:pt x="406" y="407"/>
                  </a:lnTo>
                  <a:lnTo>
                    <a:pt x="406" y="403"/>
                  </a:lnTo>
                  <a:lnTo>
                    <a:pt x="403" y="396"/>
                  </a:lnTo>
                  <a:lnTo>
                    <a:pt x="406" y="389"/>
                  </a:lnTo>
                  <a:lnTo>
                    <a:pt x="413" y="383"/>
                  </a:lnTo>
                  <a:lnTo>
                    <a:pt x="416" y="375"/>
                  </a:lnTo>
                  <a:lnTo>
                    <a:pt x="398" y="371"/>
                  </a:lnTo>
                  <a:lnTo>
                    <a:pt x="228" y="372"/>
                  </a:lnTo>
                  <a:lnTo>
                    <a:pt x="225" y="374"/>
                  </a:lnTo>
                  <a:lnTo>
                    <a:pt x="225" y="379"/>
                  </a:lnTo>
                  <a:lnTo>
                    <a:pt x="221" y="383"/>
                  </a:lnTo>
                  <a:lnTo>
                    <a:pt x="215" y="385"/>
                  </a:lnTo>
                  <a:lnTo>
                    <a:pt x="205" y="384"/>
                  </a:lnTo>
                  <a:lnTo>
                    <a:pt x="198" y="375"/>
                  </a:lnTo>
                  <a:lnTo>
                    <a:pt x="185" y="369"/>
                  </a:lnTo>
                  <a:lnTo>
                    <a:pt x="178" y="367"/>
                  </a:lnTo>
                  <a:lnTo>
                    <a:pt x="169" y="370"/>
                  </a:lnTo>
                  <a:lnTo>
                    <a:pt x="167" y="374"/>
                  </a:lnTo>
                  <a:lnTo>
                    <a:pt x="163" y="389"/>
                  </a:lnTo>
                  <a:lnTo>
                    <a:pt x="158" y="394"/>
                  </a:lnTo>
                  <a:lnTo>
                    <a:pt x="153" y="400"/>
                  </a:lnTo>
                  <a:lnTo>
                    <a:pt x="151" y="415"/>
                  </a:lnTo>
                  <a:lnTo>
                    <a:pt x="146" y="419"/>
                  </a:lnTo>
                  <a:lnTo>
                    <a:pt x="129" y="422"/>
                  </a:lnTo>
                  <a:lnTo>
                    <a:pt x="65" y="419"/>
                  </a:lnTo>
                  <a:lnTo>
                    <a:pt x="62" y="421"/>
                  </a:lnTo>
                  <a:lnTo>
                    <a:pt x="62" y="425"/>
                  </a:lnTo>
                  <a:lnTo>
                    <a:pt x="56" y="431"/>
                  </a:lnTo>
                  <a:lnTo>
                    <a:pt x="48" y="436"/>
                  </a:lnTo>
                  <a:lnTo>
                    <a:pt x="41" y="437"/>
                  </a:lnTo>
                  <a:lnTo>
                    <a:pt x="33" y="434"/>
                  </a:lnTo>
                  <a:lnTo>
                    <a:pt x="23" y="435"/>
                  </a:lnTo>
                  <a:lnTo>
                    <a:pt x="14" y="434"/>
                  </a:lnTo>
                  <a:lnTo>
                    <a:pt x="12" y="434"/>
                  </a:lnTo>
                  <a:lnTo>
                    <a:pt x="13" y="428"/>
                  </a:lnTo>
                  <a:lnTo>
                    <a:pt x="19" y="409"/>
                  </a:lnTo>
                  <a:lnTo>
                    <a:pt x="20" y="403"/>
                  </a:lnTo>
                  <a:lnTo>
                    <a:pt x="17" y="391"/>
                  </a:lnTo>
                  <a:lnTo>
                    <a:pt x="17" y="385"/>
                  </a:lnTo>
                  <a:lnTo>
                    <a:pt x="21" y="379"/>
                  </a:lnTo>
                  <a:lnTo>
                    <a:pt x="26" y="374"/>
                  </a:lnTo>
                  <a:lnTo>
                    <a:pt x="30" y="371"/>
                  </a:lnTo>
                  <a:lnTo>
                    <a:pt x="31" y="368"/>
                  </a:lnTo>
                  <a:lnTo>
                    <a:pt x="31" y="355"/>
                  </a:lnTo>
                  <a:lnTo>
                    <a:pt x="30" y="352"/>
                  </a:lnTo>
                  <a:lnTo>
                    <a:pt x="28" y="350"/>
                  </a:lnTo>
                  <a:lnTo>
                    <a:pt x="25" y="350"/>
                  </a:lnTo>
                  <a:lnTo>
                    <a:pt x="21" y="349"/>
                  </a:lnTo>
                  <a:lnTo>
                    <a:pt x="19" y="347"/>
                  </a:lnTo>
                  <a:lnTo>
                    <a:pt x="17" y="344"/>
                  </a:lnTo>
                  <a:lnTo>
                    <a:pt x="15" y="339"/>
                  </a:lnTo>
                  <a:lnTo>
                    <a:pt x="16" y="332"/>
                  </a:lnTo>
                  <a:lnTo>
                    <a:pt x="19" y="320"/>
                  </a:lnTo>
                  <a:lnTo>
                    <a:pt x="18" y="307"/>
                  </a:lnTo>
                  <a:lnTo>
                    <a:pt x="14" y="296"/>
                  </a:lnTo>
                  <a:lnTo>
                    <a:pt x="13" y="286"/>
                  </a:lnTo>
                  <a:lnTo>
                    <a:pt x="20" y="275"/>
                  </a:lnTo>
                  <a:lnTo>
                    <a:pt x="24" y="273"/>
                  </a:lnTo>
                  <a:lnTo>
                    <a:pt x="27" y="272"/>
                  </a:lnTo>
                  <a:lnTo>
                    <a:pt x="31" y="271"/>
                  </a:lnTo>
                  <a:lnTo>
                    <a:pt x="32" y="268"/>
                  </a:lnTo>
                  <a:lnTo>
                    <a:pt x="30" y="265"/>
                  </a:lnTo>
                  <a:lnTo>
                    <a:pt x="22" y="259"/>
                  </a:lnTo>
                  <a:lnTo>
                    <a:pt x="20" y="255"/>
                  </a:lnTo>
                  <a:lnTo>
                    <a:pt x="19" y="251"/>
                  </a:lnTo>
                  <a:lnTo>
                    <a:pt x="19" y="249"/>
                  </a:lnTo>
                  <a:lnTo>
                    <a:pt x="20" y="247"/>
                  </a:lnTo>
                  <a:lnTo>
                    <a:pt x="23" y="242"/>
                  </a:lnTo>
                  <a:lnTo>
                    <a:pt x="25" y="239"/>
                  </a:lnTo>
                  <a:lnTo>
                    <a:pt x="26" y="236"/>
                  </a:lnTo>
                  <a:lnTo>
                    <a:pt x="27" y="232"/>
                  </a:lnTo>
                  <a:lnTo>
                    <a:pt x="20" y="161"/>
                  </a:lnTo>
                  <a:lnTo>
                    <a:pt x="21" y="158"/>
                  </a:lnTo>
                  <a:lnTo>
                    <a:pt x="23" y="156"/>
                  </a:lnTo>
                  <a:lnTo>
                    <a:pt x="27" y="156"/>
                  </a:lnTo>
                  <a:lnTo>
                    <a:pt x="33" y="158"/>
                  </a:lnTo>
                  <a:lnTo>
                    <a:pt x="34" y="157"/>
                  </a:lnTo>
                  <a:lnTo>
                    <a:pt x="34" y="156"/>
                  </a:lnTo>
                  <a:lnTo>
                    <a:pt x="35" y="153"/>
                  </a:lnTo>
                  <a:lnTo>
                    <a:pt x="35" y="140"/>
                  </a:lnTo>
                  <a:lnTo>
                    <a:pt x="29" y="130"/>
                  </a:lnTo>
                  <a:lnTo>
                    <a:pt x="20" y="120"/>
                  </a:lnTo>
                  <a:lnTo>
                    <a:pt x="14" y="108"/>
                  </a:lnTo>
                  <a:lnTo>
                    <a:pt x="13" y="97"/>
                  </a:lnTo>
                  <a:lnTo>
                    <a:pt x="16" y="48"/>
                  </a:lnTo>
                  <a:lnTo>
                    <a:pt x="15" y="44"/>
                  </a:lnTo>
                  <a:lnTo>
                    <a:pt x="13" y="40"/>
                  </a:lnTo>
                  <a:lnTo>
                    <a:pt x="6" y="32"/>
                  </a:lnTo>
                  <a:lnTo>
                    <a:pt x="3" y="23"/>
                  </a:lnTo>
                  <a:lnTo>
                    <a:pt x="0" y="20"/>
                  </a:lnTo>
                  <a:lnTo>
                    <a:pt x="0" y="18"/>
                  </a:lnTo>
                  <a:lnTo>
                    <a:pt x="2" y="17"/>
                  </a:lnTo>
                  <a:lnTo>
                    <a:pt x="27" y="0"/>
                  </a:lnTo>
                  <a:lnTo>
                    <a:pt x="56" y="0"/>
                  </a:lnTo>
                  <a:lnTo>
                    <a:pt x="63" y="14"/>
                  </a:lnTo>
                  <a:lnTo>
                    <a:pt x="65" y="47"/>
                  </a:lnTo>
                  <a:lnTo>
                    <a:pt x="70" y="63"/>
                  </a:lnTo>
                  <a:lnTo>
                    <a:pt x="78" y="64"/>
                  </a:lnTo>
                  <a:lnTo>
                    <a:pt x="81" y="49"/>
                  </a:lnTo>
                  <a:lnTo>
                    <a:pt x="85" y="36"/>
                  </a:lnTo>
                  <a:lnTo>
                    <a:pt x="96" y="36"/>
                  </a:lnTo>
                  <a:lnTo>
                    <a:pt x="98" y="62"/>
                  </a:lnTo>
                  <a:lnTo>
                    <a:pt x="87" y="92"/>
                  </a:lnTo>
                  <a:lnTo>
                    <a:pt x="88" y="98"/>
                  </a:lnTo>
                  <a:lnTo>
                    <a:pt x="93" y="113"/>
                  </a:lnTo>
                  <a:lnTo>
                    <a:pt x="106" y="123"/>
                  </a:lnTo>
                  <a:lnTo>
                    <a:pt x="115" y="136"/>
                  </a:lnTo>
                  <a:lnTo>
                    <a:pt x="129" y="160"/>
                  </a:lnTo>
                  <a:lnTo>
                    <a:pt x="149" y="178"/>
                  </a:lnTo>
                  <a:lnTo>
                    <a:pt x="165" y="184"/>
                  </a:lnTo>
                  <a:lnTo>
                    <a:pt x="182" y="183"/>
                  </a:lnTo>
                  <a:lnTo>
                    <a:pt x="193" y="173"/>
                  </a:lnTo>
                  <a:lnTo>
                    <a:pt x="205" y="144"/>
                  </a:lnTo>
                  <a:lnTo>
                    <a:pt x="217" y="136"/>
                  </a:lnTo>
                  <a:lnTo>
                    <a:pt x="228" y="144"/>
                  </a:lnTo>
                  <a:lnTo>
                    <a:pt x="233" y="158"/>
                  </a:lnTo>
                  <a:lnTo>
                    <a:pt x="242" y="163"/>
                  </a:lnTo>
                  <a:lnTo>
                    <a:pt x="250" y="158"/>
                  </a:lnTo>
                  <a:lnTo>
                    <a:pt x="258" y="154"/>
                  </a:lnTo>
                  <a:lnTo>
                    <a:pt x="288" y="155"/>
                  </a:lnTo>
                  <a:lnTo>
                    <a:pt x="298" y="169"/>
                  </a:lnTo>
                  <a:lnTo>
                    <a:pt x="298" y="186"/>
                  </a:lnTo>
                  <a:lnTo>
                    <a:pt x="298" y="191"/>
                  </a:lnTo>
                  <a:lnTo>
                    <a:pt x="307" y="197"/>
                  </a:lnTo>
                  <a:lnTo>
                    <a:pt x="315" y="202"/>
                  </a:lnTo>
                  <a:lnTo>
                    <a:pt x="317" y="207"/>
                  </a:lnTo>
                  <a:lnTo>
                    <a:pt x="317" y="212"/>
                  </a:lnTo>
                  <a:lnTo>
                    <a:pt x="318" y="217"/>
                  </a:lnTo>
                  <a:lnTo>
                    <a:pt x="320" y="221"/>
                  </a:lnTo>
                  <a:lnTo>
                    <a:pt x="323" y="238"/>
                  </a:lnTo>
                  <a:lnTo>
                    <a:pt x="312" y="252"/>
                  </a:lnTo>
                  <a:lnTo>
                    <a:pt x="304" y="266"/>
                  </a:lnTo>
                  <a:lnTo>
                    <a:pt x="322" y="267"/>
                  </a:lnTo>
                  <a:lnTo>
                    <a:pt x="358" y="262"/>
                  </a:lnTo>
                  <a:lnTo>
                    <a:pt x="376" y="257"/>
                  </a:lnTo>
                  <a:lnTo>
                    <a:pt x="385" y="252"/>
                  </a:lnTo>
                  <a:lnTo>
                    <a:pt x="394" y="249"/>
                  </a:lnTo>
                  <a:lnTo>
                    <a:pt x="403" y="248"/>
                  </a:lnTo>
                  <a:lnTo>
                    <a:pt x="412" y="247"/>
                  </a:lnTo>
                  <a:lnTo>
                    <a:pt x="432" y="237"/>
                  </a:lnTo>
                  <a:lnTo>
                    <a:pt x="439" y="249"/>
                  </a:lnTo>
                  <a:lnTo>
                    <a:pt x="441" y="263"/>
                  </a:lnTo>
                  <a:lnTo>
                    <a:pt x="453" y="261"/>
                  </a:lnTo>
                  <a:lnTo>
                    <a:pt x="464" y="254"/>
                  </a:lnTo>
                  <a:lnTo>
                    <a:pt x="478" y="253"/>
                  </a:lnTo>
                  <a:lnTo>
                    <a:pt x="487" y="262"/>
                  </a:lnTo>
                  <a:lnTo>
                    <a:pt x="491" y="269"/>
                  </a:lnTo>
                  <a:lnTo>
                    <a:pt x="494" y="277"/>
                  </a:lnTo>
                  <a:lnTo>
                    <a:pt x="494" y="281"/>
                  </a:lnTo>
                  <a:lnTo>
                    <a:pt x="496" y="285"/>
                  </a:lnTo>
                  <a:lnTo>
                    <a:pt x="504" y="286"/>
                  </a:lnTo>
                  <a:lnTo>
                    <a:pt x="515" y="280"/>
                  </a:lnTo>
                  <a:lnTo>
                    <a:pt x="521" y="282"/>
                  </a:lnTo>
                  <a:lnTo>
                    <a:pt x="527" y="282"/>
                  </a:lnTo>
                  <a:lnTo>
                    <a:pt x="532" y="280"/>
                  </a:lnTo>
                  <a:lnTo>
                    <a:pt x="537" y="279"/>
                  </a:lnTo>
                  <a:lnTo>
                    <a:pt x="549" y="278"/>
                  </a:lnTo>
                  <a:lnTo>
                    <a:pt x="554" y="283"/>
                  </a:lnTo>
                  <a:lnTo>
                    <a:pt x="547" y="322"/>
                  </a:lnTo>
                  <a:lnTo>
                    <a:pt x="542" y="329"/>
                  </a:lnTo>
                  <a:lnTo>
                    <a:pt x="515" y="348"/>
                  </a:lnTo>
                  <a:lnTo>
                    <a:pt x="500" y="364"/>
                  </a:lnTo>
                  <a:lnTo>
                    <a:pt x="493" y="383"/>
                  </a:lnTo>
                  <a:lnTo>
                    <a:pt x="493" y="392"/>
                  </a:lnTo>
                  <a:lnTo>
                    <a:pt x="498" y="400"/>
                  </a:lnTo>
                  <a:lnTo>
                    <a:pt x="502" y="403"/>
                  </a:lnTo>
                  <a:lnTo>
                    <a:pt x="511" y="405"/>
                  </a:lnTo>
                  <a:lnTo>
                    <a:pt x="516" y="406"/>
                  </a:lnTo>
                  <a:lnTo>
                    <a:pt x="531" y="407"/>
                  </a:lnTo>
                  <a:lnTo>
                    <a:pt x="544" y="399"/>
                  </a:lnTo>
                  <a:lnTo>
                    <a:pt x="548" y="392"/>
                  </a:lnTo>
                  <a:lnTo>
                    <a:pt x="556" y="389"/>
                  </a:lnTo>
                  <a:lnTo>
                    <a:pt x="561" y="396"/>
                  </a:lnTo>
                  <a:lnTo>
                    <a:pt x="561" y="417"/>
                  </a:lnTo>
                  <a:lnTo>
                    <a:pt x="564" y="431"/>
                  </a:lnTo>
                  <a:lnTo>
                    <a:pt x="563" y="435"/>
                  </a:lnTo>
                  <a:lnTo>
                    <a:pt x="560" y="439"/>
                  </a:lnTo>
                  <a:lnTo>
                    <a:pt x="555" y="440"/>
                  </a:lnTo>
                  <a:lnTo>
                    <a:pt x="540" y="451"/>
                  </a:lnTo>
                  <a:lnTo>
                    <a:pt x="530" y="452"/>
                  </a:lnTo>
                  <a:lnTo>
                    <a:pt x="526" y="454"/>
                  </a:lnTo>
                  <a:lnTo>
                    <a:pt x="531" y="460"/>
                  </a:lnTo>
                  <a:lnTo>
                    <a:pt x="540" y="460"/>
                  </a:lnTo>
                  <a:lnTo>
                    <a:pt x="556" y="467"/>
                  </a:lnTo>
                  <a:lnTo>
                    <a:pt x="556" y="475"/>
                  </a:lnTo>
                  <a:lnTo>
                    <a:pt x="552" y="48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5" name="Freeform 23">
              <a:extLst>
                <a:ext uri="{FF2B5EF4-FFF2-40B4-BE49-F238E27FC236}">
                  <a16:creationId xmlns:a16="http://schemas.microsoft.com/office/drawing/2014/main" id="{9DC757CA-2D0D-8A1C-C705-7F6C398835E8}"/>
                </a:ext>
              </a:extLst>
            </p:cNvPr>
            <p:cNvSpPr>
              <a:spLocks/>
            </p:cNvSpPr>
            <p:nvPr/>
          </p:nvSpPr>
          <p:spPr bwMode="auto">
            <a:xfrm>
              <a:off x="875447" y="4273666"/>
              <a:ext cx="819998" cy="956760"/>
            </a:xfrm>
            <a:custGeom>
              <a:avLst/>
              <a:gdLst/>
              <a:ahLst/>
              <a:cxnLst>
                <a:cxn ang="0">
                  <a:pos x="191" y="561"/>
                </a:cxn>
                <a:cxn ang="0">
                  <a:pos x="139" y="506"/>
                </a:cxn>
                <a:cxn ang="0">
                  <a:pos x="115" y="478"/>
                </a:cxn>
                <a:cxn ang="0">
                  <a:pos x="75" y="450"/>
                </a:cxn>
                <a:cxn ang="0">
                  <a:pos x="41" y="424"/>
                </a:cxn>
                <a:cxn ang="0">
                  <a:pos x="63" y="420"/>
                </a:cxn>
                <a:cxn ang="0">
                  <a:pos x="38" y="405"/>
                </a:cxn>
                <a:cxn ang="0">
                  <a:pos x="47" y="396"/>
                </a:cxn>
                <a:cxn ang="0">
                  <a:pos x="70" y="380"/>
                </a:cxn>
                <a:cxn ang="0">
                  <a:pos x="68" y="341"/>
                </a:cxn>
                <a:cxn ang="0">
                  <a:pos x="51" y="344"/>
                </a:cxn>
                <a:cxn ang="0">
                  <a:pos x="18" y="350"/>
                </a:cxn>
                <a:cxn ang="0">
                  <a:pos x="0" y="337"/>
                </a:cxn>
                <a:cxn ang="0">
                  <a:pos x="22" y="293"/>
                </a:cxn>
                <a:cxn ang="0">
                  <a:pos x="61" y="228"/>
                </a:cxn>
                <a:cxn ang="0">
                  <a:pos x="79" y="208"/>
                </a:cxn>
                <a:cxn ang="0">
                  <a:pos x="111" y="182"/>
                </a:cxn>
                <a:cxn ang="0">
                  <a:pos x="140" y="198"/>
                </a:cxn>
                <a:cxn ang="0">
                  <a:pos x="152" y="190"/>
                </a:cxn>
                <a:cxn ang="0">
                  <a:pos x="152" y="154"/>
                </a:cxn>
                <a:cxn ang="0">
                  <a:pos x="173" y="120"/>
                </a:cxn>
                <a:cxn ang="0">
                  <a:pos x="207" y="97"/>
                </a:cxn>
                <a:cxn ang="0">
                  <a:pos x="271" y="98"/>
                </a:cxn>
                <a:cxn ang="0">
                  <a:pos x="299" y="137"/>
                </a:cxn>
                <a:cxn ang="0">
                  <a:pos x="362" y="80"/>
                </a:cxn>
                <a:cxn ang="0">
                  <a:pos x="384" y="30"/>
                </a:cxn>
                <a:cxn ang="0">
                  <a:pos x="399" y="15"/>
                </a:cxn>
                <a:cxn ang="0">
                  <a:pos x="422" y="12"/>
                </a:cxn>
                <a:cxn ang="0">
                  <a:pos x="459" y="3"/>
                </a:cxn>
                <a:cxn ang="0">
                  <a:pos x="490" y="57"/>
                </a:cxn>
                <a:cxn ang="0">
                  <a:pos x="475" y="76"/>
                </a:cxn>
                <a:cxn ang="0">
                  <a:pos x="460" y="91"/>
                </a:cxn>
                <a:cxn ang="0">
                  <a:pos x="467" y="109"/>
                </a:cxn>
                <a:cxn ang="0">
                  <a:pos x="471" y="129"/>
                </a:cxn>
                <a:cxn ang="0">
                  <a:pos x="460" y="145"/>
                </a:cxn>
                <a:cxn ang="0">
                  <a:pos x="446" y="163"/>
                </a:cxn>
                <a:cxn ang="0">
                  <a:pos x="431" y="202"/>
                </a:cxn>
                <a:cxn ang="0">
                  <a:pos x="416" y="226"/>
                </a:cxn>
                <a:cxn ang="0">
                  <a:pos x="420" y="249"/>
                </a:cxn>
                <a:cxn ang="0">
                  <a:pos x="416" y="254"/>
                </a:cxn>
                <a:cxn ang="0">
                  <a:pos x="407" y="268"/>
                </a:cxn>
                <a:cxn ang="0">
                  <a:pos x="398" y="298"/>
                </a:cxn>
                <a:cxn ang="0">
                  <a:pos x="380" y="299"/>
                </a:cxn>
                <a:cxn ang="0">
                  <a:pos x="354" y="307"/>
                </a:cxn>
                <a:cxn ang="0">
                  <a:pos x="343" y="280"/>
                </a:cxn>
                <a:cxn ang="0">
                  <a:pos x="252" y="262"/>
                </a:cxn>
                <a:cxn ang="0">
                  <a:pos x="244" y="276"/>
                </a:cxn>
                <a:cxn ang="0">
                  <a:pos x="224" y="300"/>
                </a:cxn>
                <a:cxn ang="0">
                  <a:pos x="211" y="327"/>
                </a:cxn>
                <a:cxn ang="0">
                  <a:pos x="211" y="343"/>
                </a:cxn>
                <a:cxn ang="0">
                  <a:pos x="224" y="367"/>
                </a:cxn>
                <a:cxn ang="0">
                  <a:pos x="210" y="399"/>
                </a:cxn>
                <a:cxn ang="0">
                  <a:pos x="193" y="412"/>
                </a:cxn>
                <a:cxn ang="0">
                  <a:pos x="186" y="431"/>
                </a:cxn>
                <a:cxn ang="0">
                  <a:pos x="183" y="433"/>
                </a:cxn>
                <a:cxn ang="0">
                  <a:pos x="185" y="438"/>
                </a:cxn>
                <a:cxn ang="0">
                  <a:pos x="203" y="454"/>
                </a:cxn>
                <a:cxn ang="0">
                  <a:pos x="210" y="460"/>
                </a:cxn>
                <a:cxn ang="0">
                  <a:pos x="222" y="472"/>
                </a:cxn>
              </a:cxnLst>
              <a:rect l="0" t="0" r="r" b="b"/>
              <a:pathLst>
                <a:path w="490" h="561">
                  <a:moveTo>
                    <a:pt x="222" y="481"/>
                  </a:moveTo>
                  <a:lnTo>
                    <a:pt x="191" y="560"/>
                  </a:lnTo>
                  <a:lnTo>
                    <a:pt x="191" y="561"/>
                  </a:lnTo>
                  <a:lnTo>
                    <a:pt x="156" y="516"/>
                  </a:lnTo>
                  <a:lnTo>
                    <a:pt x="150" y="511"/>
                  </a:lnTo>
                  <a:lnTo>
                    <a:pt x="139" y="506"/>
                  </a:lnTo>
                  <a:lnTo>
                    <a:pt x="133" y="500"/>
                  </a:lnTo>
                  <a:lnTo>
                    <a:pt x="126" y="488"/>
                  </a:lnTo>
                  <a:lnTo>
                    <a:pt x="115" y="478"/>
                  </a:lnTo>
                  <a:lnTo>
                    <a:pt x="107" y="470"/>
                  </a:lnTo>
                  <a:lnTo>
                    <a:pt x="85" y="456"/>
                  </a:lnTo>
                  <a:lnTo>
                    <a:pt x="75" y="450"/>
                  </a:lnTo>
                  <a:lnTo>
                    <a:pt x="57" y="434"/>
                  </a:lnTo>
                  <a:lnTo>
                    <a:pt x="45" y="426"/>
                  </a:lnTo>
                  <a:lnTo>
                    <a:pt x="41" y="424"/>
                  </a:lnTo>
                  <a:lnTo>
                    <a:pt x="41" y="424"/>
                  </a:lnTo>
                  <a:lnTo>
                    <a:pt x="59" y="425"/>
                  </a:lnTo>
                  <a:lnTo>
                    <a:pt x="63" y="420"/>
                  </a:lnTo>
                  <a:lnTo>
                    <a:pt x="63" y="412"/>
                  </a:lnTo>
                  <a:lnTo>
                    <a:pt x="47" y="405"/>
                  </a:lnTo>
                  <a:lnTo>
                    <a:pt x="38" y="405"/>
                  </a:lnTo>
                  <a:lnTo>
                    <a:pt x="33" y="399"/>
                  </a:lnTo>
                  <a:lnTo>
                    <a:pt x="37" y="397"/>
                  </a:lnTo>
                  <a:lnTo>
                    <a:pt x="47" y="396"/>
                  </a:lnTo>
                  <a:lnTo>
                    <a:pt x="62" y="385"/>
                  </a:lnTo>
                  <a:lnTo>
                    <a:pt x="67" y="384"/>
                  </a:lnTo>
                  <a:lnTo>
                    <a:pt x="70" y="380"/>
                  </a:lnTo>
                  <a:lnTo>
                    <a:pt x="71" y="376"/>
                  </a:lnTo>
                  <a:lnTo>
                    <a:pt x="68" y="362"/>
                  </a:lnTo>
                  <a:lnTo>
                    <a:pt x="68" y="341"/>
                  </a:lnTo>
                  <a:lnTo>
                    <a:pt x="63" y="334"/>
                  </a:lnTo>
                  <a:lnTo>
                    <a:pt x="55" y="337"/>
                  </a:lnTo>
                  <a:lnTo>
                    <a:pt x="51" y="344"/>
                  </a:lnTo>
                  <a:lnTo>
                    <a:pt x="38" y="352"/>
                  </a:lnTo>
                  <a:lnTo>
                    <a:pt x="23" y="351"/>
                  </a:lnTo>
                  <a:lnTo>
                    <a:pt x="18" y="350"/>
                  </a:lnTo>
                  <a:lnTo>
                    <a:pt x="9" y="348"/>
                  </a:lnTo>
                  <a:lnTo>
                    <a:pt x="5" y="345"/>
                  </a:lnTo>
                  <a:lnTo>
                    <a:pt x="0" y="337"/>
                  </a:lnTo>
                  <a:lnTo>
                    <a:pt x="0" y="328"/>
                  </a:lnTo>
                  <a:lnTo>
                    <a:pt x="7" y="309"/>
                  </a:lnTo>
                  <a:lnTo>
                    <a:pt x="22" y="293"/>
                  </a:lnTo>
                  <a:lnTo>
                    <a:pt x="49" y="274"/>
                  </a:lnTo>
                  <a:lnTo>
                    <a:pt x="54" y="267"/>
                  </a:lnTo>
                  <a:lnTo>
                    <a:pt x="61" y="228"/>
                  </a:lnTo>
                  <a:lnTo>
                    <a:pt x="72" y="222"/>
                  </a:lnTo>
                  <a:lnTo>
                    <a:pt x="77" y="216"/>
                  </a:lnTo>
                  <a:lnTo>
                    <a:pt x="79" y="208"/>
                  </a:lnTo>
                  <a:lnTo>
                    <a:pt x="87" y="195"/>
                  </a:lnTo>
                  <a:lnTo>
                    <a:pt x="99" y="185"/>
                  </a:lnTo>
                  <a:lnTo>
                    <a:pt x="111" y="182"/>
                  </a:lnTo>
                  <a:lnTo>
                    <a:pt x="122" y="186"/>
                  </a:lnTo>
                  <a:lnTo>
                    <a:pt x="137" y="196"/>
                  </a:lnTo>
                  <a:lnTo>
                    <a:pt x="140" y="198"/>
                  </a:lnTo>
                  <a:lnTo>
                    <a:pt x="148" y="198"/>
                  </a:lnTo>
                  <a:lnTo>
                    <a:pt x="151" y="196"/>
                  </a:lnTo>
                  <a:lnTo>
                    <a:pt x="152" y="190"/>
                  </a:lnTo>
                  <a:lnTo>
                    <a:pt x="151" y="183"/>
                  </a:lnTo>
                  <a:lnTo>
                    <a:pt x="152" y="176"/>
                  </a:lnTo>
                  <a:lnTo>
                    <a:pt x="152" y="154"/>
                  </a:lnTo>
                  <a:lnTo>
                    <a:pt x="155" y="140"/>
                  </a:lnTo>
                  <a:lnTo>
                    <a:pt x="160" y="126"/>
                  </a:lnTo>
                  <a:lnTo>
                    <a:pt x="173" y="120"/>
                  </a:lnTo>
                  <a:lnTo>
                    <a:pt x="187" y="116"/>
                  </a:lnTo>
                  <a:lnTo>
                    <a:pt x="187" y="104"/>
                  </a:lnTo>
                  <a:lnTo>
                    <a:pt x="207" y="97"/>
                  </a:lnTo>
                  <a:lnTo>
                    <a:pt x="218" y="97"/>
                  </a:lnTo>
                  <a:lnTo>
                    <a:pt x="250" y="99"/>
                  </a:lnTo>
                  <a:lnTo>
                    <a:pt x="271" y="98"/>
                  </a:lnTo>
                  <a:lnTo>
                    <a:pt x="286" y="103"/>
                  </a:lnTo>
                  <a:lnTo>
                    <a:pt x="293" y="117"/>
                  </a:lnTo>
                  <a:lnTo>
                    <a:pt x="299" y="137"/>
                  </a:lnTo>
                  <a:lnTo>
                    <a:pt x="316" y="143"/>
                  </a:lnTo>
                  <a:lnTo>
                    <a:pt x="346" y="118"/>
                  </a:lnTo>
                  <a:lnTo>
                    <a:pt x="362" y="80"/>
                  </a:lnTo>
                  <a:lnTo>
                    <a:pt x="368" y="52"/>
                  </a:lnTo>
                  <a:lnTo>
                    <a:pt x="372" y="44"/>
                  </a:lnTo>
                  <a:lnTo>
                    <a:pt x="384" y="30"/>
                  </a:lnTo>
                  <a:lnTo>
                    <a:pt x="392" y="26"/>
                  </a:lnTo>
                  <a:lnTo>
                    <a:pt x="396" y="21"/>
                  </a:lnTo>
                  <a:lnTo>
                    <a:pt x="399" y="15"/>
                  </a:lnTo>
                  <a:lnTo>
                    <a:pt x="406" y="11"/>
                  </a:lnTo>
                  <a:lnTo>
                    <a:pt x="414" y="15"/>
                  </a:lnTo>
                  <a:lnTo>
                    <a:pt x="422" y="12"/>
                  </a:lnTo>
                  <a:lnTo>
                    <a:pt x="427" y="4"/>
                  </a:lnTo>
                  <a:lnTo>
                    <a:pt x="450" y="0"/>
                  </a:lnTo>
                  <a:lnTo>
                    <a:pt x="459" y="3"/>
                  </a:lnTo>
                  <a:lnTo>
                    <a:pt x="458" y="15"/>
                  </a:lnTo>
                  <a:lnTo>
                    <a:pt x="472" y="38"/>
                  </a:lnTo>
                  <a:lnTo>
                    <a:pt x="490" y="57"/>
                  </a:lnTo>
                  <a:lnTo>
                    <a:pt x="485" y="67"/>
                  </a:lnTo>
                  <a:lnTo>
                    <a:pt x="478" y="74"/>
                  </a:lnTo>
                  <a:lnTo>
                    <a:pt x="475" y="76"/>
                  </a:lnTo>
                  <a:lnTo>
                    <a:pt x="467" y="78"/>
                  </a:lnTo>
                  <a:lnTo>
                    <a:pt x="463" y="81"/>
                  </a:lnTo>
                  <a:lnTo>
                    <a:pt x="460" y="91"/>
                  </a:lnTo>
                  <a:lnTo>
                    <a:pt x="469" y="97"/>
                  </a:lnTo>
                  <a:lnTo>
                    <a:pt x="470" y="102"/>
                  </a:lnTo>
                  <a:lnTo>
                    <a:pt x="467" y="109"/>
                  </a:lnTo>
                  <a:lnTo>
                    <a:pt x="468" y="118"/>
                  </a:lnTo>
                  <a:lnTo>
                    <a:pt x="470" y="122"/>
                  </a:lnTo>
                  <a:lnTo>
                    <a:pt x="471" y="129"/>
                  </a:lnTo>
                  <a:lnTo>
                    <a:pt x="468" y="138"/>
                  </a:lnTo>
                  <a:lnTo>
                    <a:pt x="464" y="142"/>
                  </a:lnTo>
                  <a:lnTo>
                    <a:pt x="460" y="145"/>
                  </a:lnTo>
                  <a:lnTo>
                    <a:pt x="452" y="152"/>
                  </a:lnTo>
                  <a:lnTo>
                    <a:pt x="446" y="159"/>
                  </a:lnTo>
                  <a:lnTo>
                    <a:pt x="446" y="163"/>
                  </a:lnTo>
                  <a:lnTo>
                    <a:pt x="446" y="166"/>
                  </a:lnTo>
                  <a:lnTo>
                    <a:pt x="433" y="195"/>
                  </a:lnTo>
                  <a:lnTo>
                    <a:pt x="431" y="202"/>
                  </a:lnTo>
                  <a:lnTo>
                    <a:pt x="427" y="208"/>
                  </a:lnTo>
                  <a:lnTo>
                    <a:pt x="419" y="216"/>
                  </a:lnTo>
                  <a:lnTo>
                    <a:pt x="416" y="226"/>
                  </a:lnTo>
                  <a:lnTo>
                    <a:pt x="415" y="236"/>
                  </a:lnTo>
                  <a:lnTo>
                    <a:pt x="419" y="246"/>
                  </a:lnTo>
                  <a:lnTo>
                    <a:pt x="420" y="249"/>
                  </a:lnTo>
                  <a:lnTo>
                    <a:pt x="419" y="252"/>
                  </a:lnTo>
                  <a:lnTo>
                    <a:pt x="418" y="252"/>
                  </a:lnTo>
                  <a:lnTo>
                    <a:pt x="416" y="254"/>
                  </a:lnTo>
                  <a:lnTo>
                    <a:pt x="416" y="259"/>
                  </a:lnTo>
                  <a:lnTo>
                    <a:pt x="410" y="260"/>
                  </a:lnTo>
                  <a:lnTo>
                    <a:pt x="407" y="268"/>
                  </a:lnTo>
                  <a:lnTo>
                    <a:pt x="404" y="286"/>
                  </a:lnTo>
                  <a:lnTo>
                    <a:pt x="402" y="290"/>
                  </a:lnTo>
                  <a:lnTo>
                    <a:pt x="398" y="298"/>
                  </a:lnTo>
                  <a:lnTo>
                    <a:pt x="395" y="300"/>
                  </a:lnTo>
                  <a:lnTo>
                    <a:pt x="390" y="301"/>
                  </a:lnTo>
                  <a:lnTo>
                    <a:pt x="380" y="299"/>
                  </a:lnTo>
                  <a:lnTo>
                    <a:pt x="377" y="296"/>
                  </a:lnTo>
                  <a:lnTo>
                    <a:pt x="368" y="295"/>
                  </a:lnTo>
                  <a:lnTo>
                    <a:pt x="354" y="307"/>
                  </a:lnTo>
                  <a:lnTo>
                    <a:pt x="348" y="308"/>
                  </a:lnTo>
                  <a:lnTo>
                    <a:pt x="340" y="288"/>
                  </a:lnTo>
                  <a:lnTo>
                    <a:pt x="343" y="280"/>
                  </a:lnTo>
                  <a:lnTo>
                    <a:pt x="348" y="273"/>
                  </a:lnTo>
                  <a:lnTo>
                    <a:pt x="334" y="262"/>
                  </a:lnTo>
                  <a:lnTo>
                    <a:pt x="252" y="262"/>
                  </a:lnTo>
                  <a:lnTo>
                    <a:pt x="247" y="264"/>
                  </a:lnTo>
                  <a:lnTo>
                    <a:pt x="244" y="268"/>
                  </a:lnTo>
                  <a:lnTo>
                    <a:pt x="244" y="276"/>
                  </a:lnTo>
                  <a:lnTo>
                    <a:pt x="239" y="282"/>
                  </a:lnTo>
                  <a:lnTo>
                    <a:pt x="235" y="290"/>
                  </a:lnTo>
                  <a:lnTo>
                    <a:pt x="224" y="300"/>
                  </a:lnTo>
                  <a:lnTo>
                    <a:pt x="215" y="311"/>
                  </a:lnTo>
                  <a:lnTo>
                    <a:pt x="212" y="318"/>
                  </a:lnTo>
                  <a:lnTo>
                    <a:pt x="211" y="327"/>
                  </a:lnTo>
                  <a:lnTo>
                    <a:pt x="210" y="331"/>
                  </a:lnTo>
                  <a:lnTo>
                    <a:pt x="210" y="340"/>
                  </a:lnTo>
                  <a:lnTo>
                    <a:pt x="211" y="343"/>
                  </a:lnTo>
                  <a:lnTo>
                    <a:pt x="214" y="344"/>
                  </a:lnTo>
                  <a:lnTo>
                    <a:pt x="219" y="352"/>
                  </a:lnTo>
                  <a:lnTo>
                    <a:pt x="224" y="367"/>
                  </a:lnTo>
                  <a:lnTo>
                    <a:pt x="217" y="383"/>
                  </a:lnTo>
                  <a:lnTo>
                    <a:pt x="212" y="390"/>
                  </a:lnTo>
                  <a:lnTo>
                    <a:pt x="210" y="399"/>
                  </a:lnTo>
                  <a:lnTo>
                    <a:pt x="206" y="406"/>
                  </a:lnTo>
                  <a:lnTo>
                    <a:pt x="199" y="410"/>
                  </a:lnTo>
                  <a:lnTo>
                    <a:pt x="193" y="412"/>
                  </a:lnTo>
                  <a:lnTo>
                    <a:pt x="189" y="418"/>
                  </a:lnTo>
                  <a:lnTo>
                    <a:pt x="188" y="427"/>
                  </a:lnTo>
                  <a:lnTo>
                    <a:pt x="186" y="431"/>
                  </a:lnTo>
                  <a:lnTo>
                    <a:pt x="184" y="433"/>
                  </a:lnTo>
                  <a:lnTo>
                    <a:pt x="184" y="432"/>
                  </a:lnTo>
                  <a:lnTo>
                    <a:pt x="183" y="433"/>
                  </a:lnTo>
                  <a:lnTo>
                    <a:pt x="184" y="433"/>
                  </a:lnTo>
                  <a:lnTo>
                    <a:pt x="183" y="435"/>
                  </a:lnTo>
                  <a:lnTo>
                    <a:pt x="185" y="438"/>
                  </a:lnTo>
                  <a:lnTo>
                    <a:pt x="191" y="441"/>
                  </a:lnTo>
                  <a:lnTo>
                    <a:pt x="197" y="447"/>
                  </a:lnTo>
                  <a:lnTo>
                    <a:pt x="203" y="454"/>
                  </a:lnTo>
                  <a:lnTo>
                    <a:pt x="204" y="458"/>
                  </a:lnTo>
                  <a:lnTo>
                    <a:pt x="207" y="460"/>
                  </a:lnTo>
                  <a:lnTo>
                    <a:pt x="210" y="460"/>
                  </a:lnTo>
                  <a:lnTo>
                    <a:pt x="214" y="461"/>
                  </a:lnTo>
                  <a:lnTo>
                    <a:pt x="217" y="464"/>
                  </a:lnTo>
                  <a:lnTo>
                    <a:pt x="222" y="472"/>
                  </a:lnTo>
                  <a:lnTo>
                    <a:pt x="222" y="481"/>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66" name="Freeform 24">
              <a:extLst>
                <a:ext uri="{FF2B5EF4-FFF2-40B4-BE49-F238E27FC236}">
                  <a16:creationId xmlns:a16="http://schemas.microsoft.com/office/drawing/2014/main" id="{D8486827-A0D6-5CB7-BBD2-C8F95B7040AA}"/>
                </a:ext>
              </a:extLst>
            </p:cNvPr>
            <p:cNvSpPr>
              <a:spLocks/>
            </p:cNvSpPr>
            <p:nvPr/>
          </p:nvSpPr>
          <p:spPr bwMode="auto">
            <a:xfrm>
              <a:off x="1146549" y="4123587"/>
              <a:ext cx="443469" cy="393960"/>
            </a:xfrm>
            <a:custGeom>
              <a:avLst/>
              <a:gdLst/>
              <a:ahLst/>
              <a:cxnLst>
                <a:cxn ang="0">
                  <a:pos x="228" y="77"/>
                </a:cxn>
                <a:cxn ang="0">
                  <a:pos x="252" y="88"/>
                </a:cxn>
                <a:cxn ang="0">
                  <a:pos x="265" y="92"/>
                </a:cxn>
                <a:cxn ang="0">
                  <a:pos x="260" y="100"/>
                </a:cxn>
                <a:cxn ang="0">
                  <a:pos x="252" y="103"/>
                </a:cxn>
                <a:cxn ang="0">
                  <a:pos x="244" y="99"/>
                </a:cxn>
                <a:cxn ang="0">
                  <a:pos x="237" y="103"/>
                </a:cxn>
                <a:cxn ang="0">
                  <a:pos x="234" y="109"/>
                </a:cxn>
                <a:cxn ang="0">
                  <a:pos x="230" y="114"/>
                </a:cxn>
                <a:cxn ang="0">
                  <a:pos x="222" y="118"/>
                </a:cxn>
                <a:cxn ang="0">
                  <a:pos x="210" y="132"/>
                </a:cxn>
                <a:cxn ang="0">
                  <a:pos x="206" y="140"/>
                </a:cxn>
                <a:cxn ang="0">
                  <a:pos x="200" y="168"/>
                </a:cxn>
                <a:cxn ang="0">
                  <a:pos x="184" y="206"/>
                </a:cxn>
                <a:cxn ang="0">
                  <a:pos x="154" y="231"/>
                </a:cxn>
                <a:cxn ang="0">
                  <a:pos x="137" y="225"/>
                </a:cxn>
                <a:cxn ang="0">
                  <a:pos x="131" y="205"/>
                </a:cxn>
                <a:cxn ang="0">
                  <a:pos x="124" y="191"/>
                </a:cxn>
                <a:cxn ang="0">
                  <a:pos x="109" y="186"/>
                </a:cxn>
                <a:cxn ang="0">
                  <a:pos x="88" y="187"/>
                </a:cxn>
                <a:cxn ang="0">
                  <a:pos x="56" y="185"/>
                </a:cxn>
                <a:cxn ang="0">
                  <a:pos x="45" y="185"/>
                </a:cxn>
                <a:cxn ang="0">
                  <a:pos x="25" y="192"/>
                </a:cxn>
                <a:cxn ang="0">
                  <a:pos x="2" y="130"/>
                </a:cxn>
                <a:cxn ang="0">
                  <a:pos x="0" y="115"/>
                </a:cxn>
                <a:cxn ang="0">
                  <a:pos x="3" y="101"/>
                </a:cxn>
                <a:cxn ang="0">
                  <a:pos x="6" y="66"/>
                </a:cxn>
                <a:cxn ang="0">
                  <a:pos x="19" y="49"/>
                </a:cxn>
                <a:cxn ang="0">
                  <a:pos x="31" y="43"/>
                </a:cxn>
                <a:cxn ang="0">
                  <a:pos x="39" y="35"/>
                </a:cxn>
                <a:cxn ang="0">
                  <a:pos x="46" y="11"/>
                </a:cxn>
                <a:cxn ang="0">
                  <a:pos x="49" y="13"/>
                </a:cxn>
                <a:cxn ang="0">
                  <a:pos x="50" y="18"/>
                </a:cxn>
                <a:cxn ang="0">
                  <a:pos x="56" y="21"/>
                </a:cxn>
                <a:cxn ang="0">
                  <a:pos x="75" y="15"/>
                </a:cxn>
                <a:cxn ang="0">
                  <a:pos x="94" y="27"/>
                </a:cxn>
                <a:cxn ang="0">
                  <a:pos x="106" y="28"/>
                </a:cxn>
                <a:cxn ang="0">
                  <a:pos x="113" y="30"/>
                </a:cxn>
                <a:cxn ang="0">
                  <a:pos x="125" y="28"/>
                </a:cxn>
                <a:cxn ang="0">
                  <a:pos x="128" y="29"/>
                </a:cxn>
                <a:cxn ang="0">
                  <a:pos x="130" y="28"/>
                </a:cxn>
                <a:cxn ang="0">
                  <a:pos x="134" y="21"/>
                </a:cxn>
                <a:cxn ang="0">
                  <a:pos x="136" y="11"/>
                </a:cxn>
                <a:cxn ang="0">
                  <a:pos x="142" y="4"/>
                </a:cxn>
                <a:cxn ang="0">
                  <a:pos x="152" y="1"/>
                </a:cxn>
                <a:cxn ang="0">
                  <a:pos x="184" y="0"/>
                </a:cxn>
                <a:cxn ang="0">
                  <a:pos x="178" y="8"/>
                </a:cxn>
                <a:cxn ang="0">
                  <a:pos x="178" y="20"/>
                </a:cxn>
                <a:cxn ang="0">
                  <a:pos x="184" y="23"/>
                </a:cxn>
                <a:cxn ang="0">
                  <a:pos x="192" y="18"/>
                </a:cxn>
                <a:cxn ang="0">
                  <a:pos x="203" y="15"/>
                </a:cxn>
                <a:cxn ang="0">
                  <a:pos x="214" y="14"/>
                </a:cxn>
                <a:cxn ang="0">
                  <a:pos x="219" y="15"/>
                </a:cxn>
                <a:cxn ang="0">
                  <a:pos x="223" y="18"/>
                </a:cxn>
                <a:cxn ang="0">
                  <a:pos x="223" y="25"/>
                </a:cxn>
                <a:cxn ang="0">
                  <a:pos x="216" y="29"/>
                </a:cxn>
                <a:cxn ang="0">
                  <a:pos x="208" y="39"/>
                </a:cxn>
                <a:cxn ang="0">
                  <a:pos x="206" y="51"/>
                </a:cxn>
                <a:cxn ang="0">
                  <a:pos x="210" y="64"/>
                </a:cxn>
                <a:cxn ang="0">
                  <a:pos x="220" y="73"/>
                </a:cxn>
                <a:cxn ang="0">
                  <a:pos x="224" y="73"/>
                </a:cxn>
                <a:cxn ang="0">
                  <a:pos x="228" y="77"/>
                </a:cxn>
              </a:cxnLst>
              <a:rect l="0" t="0" r="r" b="b"/>
              <a:pathLst>
                <a:path w="265" h="231">
                  <a:moveTo>
                    <a:pt x="228" y="77"/>
                  </a:moveTo>
                  <a:lnTo>
                    <a:pt x="252" y="88"/>
                  </a:lnTo>
                  <a:lnTo>
                    <a:pt x="265" y="92"/>
                  </a:lnTo>
                  <a:lnTo>
                    <a:pt x="260" y="100"/>
                  </a:lnTo>
                  <a:lnTo>
                    <a:pt x="252" y="103"/>
                  </a:lnTo>
                  <a:lnTo>
                    <a:pt x="244" y="99"/>
                  </a:lnTo>
                  <a:lnTo>
                    <a:pt x="237" y="103"/>
                  </a:lnTo>
                  <a:lnTo>
                    <a:pt x="234" y="109"/>
                  </a:lnTo>
                  <a:lnTo>
                    <a:pt x="230" y="114"/>
                  </a:lnTo>
                  <a:lnTo>
                    <a:pt x="222" y="118"/>
                  </a:lnTo>
                  <a:lnTo>
                    <a:pt x="210" y="132"/>
                  </a:lnTo>
                  <a:lnTo>
                    <a:pt x="206" y="140"/>
                  </a:lnTo>
                  <a:lnTo>
                    <a:pt x="200" y="168"/>
                  </a:lnTo>
                  <a:lnTo>
                    <a:pt x="184" y="206"/>
                  </a:lnTo>
                  <a:lnTo>
                    <a:pt x="154" y="231"/>
                  </a:lnTo>
                  <a:lnTo>
                    <a:pt x="137" y="225"/>
                  </a:lnTo>
                  <a:lnTo>
                    <a:pt x="131" y="205"/>
                  </a:lnTo>
                  <a:lnTo>
                    <a:pt x="124" y="191"/>
                  </a:lnTo>
                  <a:lnTo>
                    <a:pt x="109" y="186"/>
                  </a:lnTo>
                  <a:lnTo>
                    <a:pt x="88" y="187"/>
                  </a:lnTo>
                  <a:lnTo>
                    <a:pt x="56" y="185"/>
                  </a:lnTo>
                  <a:lnTo>
                    <a:pt x="45" y="185"/>
                  </a:lnTo>
                  <a:lnTo>
                    <a:pt x="25" y="192"/>
                  </a:lnTo>
                  <a:lnTo>
                    <a:pt x="2" y="130"/>
                  </a:lnTo>
                  <a:lnTo>
                    <a:pt x="0" y="115"/>
                  </a:lnTo>
                  <a:lnTo>
                    <a:pt x="3" y="101"/>
                  </a:lnTo>
                  <a:lnTo>
                    <a:pt x="6" y="66"/>
                  </a:lnTo>
                  <a:lnTo>
                    <a:pt x="19" y="49"/>
                  </a:lnTo>
                  <a:lnTo>
                    <a:pt x="31" y="43"/>
                  </a:lnTo>
                  <a:lnTo>
                    <a:pt x="39" y="35"/>
                  </a:lnTo>
                  <a:lnTo>
                    <a:pt x="46" y="11"/>
                  </a:lnTo>
                  <a:lnTo>
                    <a:pt x="49" y="13"/>
                  </a:lnTo>
                  <a:lnTo>
                    <a:pt x="50" y="18"/>
                  </a:lnTo>
                  <a:lnTo>
                    <a:pt x="56" y="21"/>
                  </a:lnTo>
                  <a:lnTo>
                    <a:pt x="75" y="15"/>
                  </a:lnTo>
                  <a:lnTo>
                    <a:pt x="94" y="27"/>
                  </a:lnTo>
                  <a:lnTo>
                    <a:pt x="106" y="28"/>
                  </a:lnTo>
                  <a:lnTo>
                    <a:pt x="113" y="30"/>
                  </a:lnTo>
                  <a:lnTo>
                    <a:pt x="125" y="28"/>
                  </a:lnTo>
                  <a:lnTo>
                    <a:pt x="128" y="29"/>
                  </a:lnTo>
                  <a:lnTo>
                    <a:pt x="130" y="28"/>
                  </a:lnTo>
                  <a:lnTo>
                    <a:pt x="134" y="21"/>
                  </a:lnTo>
                  <a:lnTo>
                    <a:pt x="136" y="11"/>
                  </a:lnTo>
                  <a:lnTo>
                    <a:pt x="142" y="4"/>
                  </a:lnTo>
                  <a:lnTo>
                    <a:pt x="152" y="1"/>
                  </a:lnTo>
                  <a:lnTo>
                    <a:pt x="184" y="0"/>
                  </a:lnTo>
                  <a:lnTo>
                    <a:pt x="178" y="8"/>
                  </a:lnTo>
                  <a:lnTo>
                    <a:pt x="178" y="20"/>
                  </a:lnTo>
                  <a:lnTo>
                    <a:pt x="184" y="23"/>
                  </a:lnTo>
                  <a:lnTo>
                    <a:pt x="192" y="18"/>
                  </a:lnTo>
                  <a:lnTo>
                    <a:pt x="203" y="15"/>
                  </a:lnTo>
                  <a:lnTo>
                    <a:pt x="214" y="14"/>
                  </a:lnTo>
                  <a:lnTo>
                    <a:pt x="219" y="15"/>
                  </a:lnTo>
                  <a:lnTo>
                    <a:pt x="223" y="18"/>
                  </a:lnTo>
                  <a:lnTo>
                    <a:pt x="223" y="25"/>
                  </a:lnTo>
                  <a:lnTo>
                    <a:pt x="216" y="29"/>
                  </a:lnTo>
                  <a:lnTo>
                    <a:pt x="208" y="39"/>
                  </a:lnTo>
                  <a:lnTo>
                    <a:pt x="206" y="51"/>
                  </a:lnTo>
                  <a:lnTo>
                    <a:pt x="210" y="64"/>
                  </a:lnTo>
                  <a:lnTo>
                    <a:pt x="220" y="73"/>
                  </a:lnTo>
                  <a:lnTo>
                    <a:pt x="224" y="73"/>
                  </a:lnTo>
                  <a:lnTo>
                    <a:pt x="228" y="77"/>
                  </a:lnTo>
                  <a:close/>
                </a:path>
              </a:pathLst>
            </a:custGeom>
            <a:solidFill>
              <a:srgbClr val="75BA7E"/>
            </a:solid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67" name="Freeform 25">
              <a:extLst>
                <a:ext uri="{FF2B5EF4-FFF2-40B4-BE49-F238E27FC236}">
                  <a16:creationId xmlns:a16="http://schemas.microsoft.com/office/drawing/2014/main" id="{A60DC2FA-38D8-03F6-ADE1-8547CA01BE30}"/>
                </a:ext>
              </a:extLst>
            </p:cNvPr>
            <p:cNvSpPr>
              <a:spLocks/>
            </p:cNvSpPr>
            <p:nvPr/>
          </p:nvSpPr>
          <p:spPr bwMode="auto">
            <a:xfrm>
              <a:off x="718141" y="4116765"/>
              <a:ext cx="505387" cy="550862"/>
            </a:xfrm>
            <a:custGeom>
              <a:avLst/>
              <a:gdLst/>
              <a:ahLst/>
              <a:cxnLst>
                <a:cxn ang="0">
                  <a:pos x="258" y="134"/>
                </a:cxn>
                <a:cxn ang="0">
                  <a:pos x="281" y="208"/>
                </a:cxn>
                <a:cxn ang="0">
                  <a:pos x="254" y="218"/>
                </a:cxn>
                <a:cxn ang="0">
                  <a:pos x="246" y="246"/>
                </a:cxn>
                <a:cxn ang="0">
                  <a:pos x="245" y="275"/>
                </a:cxn>
                <a:cxn ang="0">
                  <a:pos x="245" y="288"/>
                </a:cxn>
                <a:cxn ang="0">
                  <a:pos x="234" y="290"/>
                </a:cxn>
                <a:cxn ang="0">
                  <a:pos x="216" y="278"/>
                </a:cxn>
                <a:cxn ang="0">
                  <a:pos x="193" y="277"/>
                </a:cxn>
                <a:cxn ang="0">
                  <a:pos x="173" y="300"/>
                </a:cxn>
                <a:cxn ang="0">
                  <a:pos x="166" y="314"/>
                </a:cxn>
                <a:cxn ang="0">
                  <a:pos x="150" y="315"/>
                </a:cxn>
                <a:cxn ang="0">
                  <a:pos x="133" y="317"/>
                </a:cxn>
                <a:cxn ang="0">
                  <a:pos x="122" y="319"/>
                </a:cxn>
                <a:cxn ang="0">
                  <a:pos x="105" y="323"/>
                </a:cxn>
                <a:cxn ang="0">
                  <a:pos x="95" y="318"/>
                </a:cxn>
                <a:cxn ang="0">
                  <a:pos x="92" y="306"/>
                </a:cxn>
                <a:cxn ang="0">
                  <a:pos x="79" y="290"/>
                </a:cxn>
                <a:cxn ang="0">
                  <a:pos x="54" y="298"/>
                </a:cxn>
                <a:cxn ang="0">
                  <a:pos x="40" y="286"/>
                </a:cxn>
                <a:cxn ang="0">
                  <a:pos x="13" y="284"/>
                </a:cxn>
                <a:cxn ang="0">
                  <a:pos x="31" y="170"/>
                </a:cxn>
                <a:cxn ang="0">
                  <a:pos x="21" y="154"/>
                </a:cxn>
                <a:cxn ang="0">
                  <a:pos x="6" y="141"/>
                </a:cxn>
                <a:cxn ang="0">
                  <a:pos x="1" y="126"/>
                </a:cxn>
                <a:cxn ang="0">
                  <a:pos x="8" y="110"/>
                </a:cxn>
                <a:cxn ang="0">
                  <a:pos x="11" y="82"/>
                </a:cxn>
                <a:cxn ang="0">
                  <a:pos x="35" y="74"/>
                </a:cxn>
                <a:cxn ang="0">
                  <a:pos x="50" y="57"/>
                </a:cxn>
                <a:cxn ang="0">
                  <a:pos x="56" y="52"/>
                </a:cxn>
                <a:cxn ang="0">
                  <a:pos x="67" y="38"/>
                </a:cxn>
                <a:cxn ang="0">
                  <a:pos x="85" y="49"/>
                </a:cxn>
                <a:cxn ang="0">
                  <a:pos x="107" y="68"/>
                </a:cxn>
                <a:cxn ang="0">
                  <a:pos x="122" y="56"/>
                </a:cxn>
                <a:cxn ang="0">
                  <a:pos x="125" y="51"/>
                </a:cxn>
                <a:cxn ang="0">
                  <a:pos x="129" y="50"/>
                </a:cxn>
                <a:cxn ang="0">
                  <a:pos x="139" y="43"/>
                </a:cxn>
                <a:cxn ang="0">
                  <a:pos x="151" y="40"/>
                </a:cxn>
                <a:cxn ang="0">
                  <a:pos x="155" y="34"/>
                </a:cxn>
                <a:cxn ang="0">
                  <a:pos x="153" y="14"/>
                </a:cxn>
                <a:cxn ang="0">
                  <a:pos x="191" y="15"/>
                </a:cxn>
                <a:cxn ang="0">
                  <a:pos x="215" y="9"/>
                </a:cxn>
                <a:cxn ang="0">
                  <a:pos x="224" y="9"/>
                </a:cxn>
                <a:cxn ang="0">
                  <a:pos x="243" y="5"/>
                </a:cxn>
                <a:cxn ang="0">
                  <a:pos x="266" y="1"/>
                </a:cxn>
                <a:cxn ang="0">
                  <a:pos x="281" y="17"/>
                </a:cxn>
                <a:cxn ang="0">
                  <a:pos x="302" y="15"/>
                </a:cxn>
                <a:cxn ang="0">
                  <a:pos x="287" y="47"/>
                </a:cxn>
                <a:cxn ang="0">
                  <a:pos x="262" y="70"/>
                </a:cxn>
                <a:cxn ang="0">
                  <a:pos x="256" y="119"/>
                </a:cxn>
              </a:cxnLst>
              <a:rect l="0" t="0" r="r" b="b"/>
              <a:pathLst>
                <a:path w="302" h="323">
                  <a:moveTo>
                    <a:pt x="256" y="119"/>
                  </a:moveTo>
                  <a:lnTo>
                    <a:pt x="258" y="134"/>
                  </a:lnTo>
                  <a:lnTo>
                    <a:pt x="281" y="196"/>
                  </a:lnTo>
                  <a:lnTo>
                    <a:pt x="281" y="208"/>
                  </a:lnTo>
                  <a:lnTo>
                    <a:pt x="267" y="212"/>
                  </a:lnTo>
                  <a:lnTo>
                    <a:pt x="254" y="218"/>
                  </a:lnTo>
                  <a:lnTo>
                    <a:pt x="249" y="232"/>
                  </a:lnTo>
                  <a:lnTo>
                    <a:pt x="246" y="246"/>
                  </a:lnTo>
                  <a:lnTo>
                    <a:pt x="246" y="268"/>
                  </a:lnTo>
                  <a:lnTo>
                    <a:pt x="245" y="275"/>
                  </a:lnTo>
                  <a:lnTo>
                    <a:pt x="246" y="282"/>
                  </a:lnTo>
                  <a:lnTo>
                    <a:pt x="245" y="288"/>
                  </a:lnTo>
                  <a:lnTo>
                    <a:pt x="242" y="290"/>
                  </a:lnTo>
                  <a:lnTo>
                    <a:pt x="234" y="290"/>
                  </a:lnTo>
                  <a:lnTo>
                    <a:pt x="231" y="288"/>
                  </a:lnTo>
                  <a:lnTo>
                    <a:pt x="216" y="278"/>
                  </a:lnTo>
                  <a:lnTo>
                    <a:pt x="205" y="274"/>
                  </a:lnTo>
                  <a:lnTo>
                    <a:pt x="193" y="277"/>
                  </a:lnTo>
                  <a:lnTo>
                    <a:pt x="181" y="287"/>
                  </a:lnTo>
                  <a:lnTo>
                    <a:pt x="173" y="300"/>
                  </a:lnTo>
                  <a:lnTo>
                    <a:pt x="171" y="308"/>
                  </a:lnTo>
                  <a:lnTo>
                    <a:pt x="166" y="314"/>
                  </a:lnTo>
                  <a:lnTo>
                    <a:pt x="155" y="320"/>
                  </a:lnTo>
                  <a:lnTo>
                    <a:pt x="150" y="315"/>
                  </a:lnTo>
                  <a:lnTo>
                    <a:pt x="138" y="316"/>
                  </a:lnTo>
                  <a:lnTo>
                    <a:pt x="133" y="317"/>
                  </a:lnTo>
                  <a:lnTo>
                    <a:pt x="128" y="319"/>
                  </a:lnTo>
                  <a:lnTo>
                    <a:pt x="122" y="319"/>
                  </a:lnTo>
                  <a:lnTo>
                    <a:pt x="116" y="317"/>
                  </a:lnTo>
                  <a:lnTo>
                    <a:pt x="105" y="323"/>
                  </a:lnTo>
                  <a:lnTo>
                    <a:pt x="97" y="322"/>
                  </a:lnTo>
                  <a:lnTo>
                    <a:pt x="95" y="318"/>
                  </a:lnTo>
                  <a:lnTo>
                    <a:pt x="95" y="314"/>
                  </a:lnTo>
                  <a:lnTo>
                    <a:pt x="92" y="306"/>
                  </a:lnTo>
                  <a:lnTo>
                    <a:pt x="88" y="299"/>
                  </a:lnTo>
                  <a:lnTo>
                    <a:pt x="79" y="290"/>
                  </a:lnTo>
                  <a:lnTo>
                    <a:pt x="65" y="291"/>
                  </a:lnTo>
                  <a:lnTo>
                    <a:pt x="54" y="298"/>
                  </a:lnTo>
                  <a:lnTo>
                    <a:pt x="42" y="300"/>
                  </a:lnTo>
                  <a:lnTo>
                    <a:pt x="40" y="286"/>
                  </a:lnTo>
                  <a:lnTo>
                    <a:pt x="33" y="274"/>
                  </a:lnTo>
                  <a:lnTo>
                    <a:pt x="13" y="284"/>
                  </a:lnTo>
                  <a:lnTo>
                    <a:pt x="33" y="179"/>
                  </a:lnTo>
                  <a:lnTo>
                    <a:pt x="31" y="170"/>
                  </a:lnTo>
                  <a:lnTo>
                    <a:pt x="25" y="163"/>
                  </a:lnTo>
                  <a:lnTo>
                    <a:pt x="21" y="154"/>
                  </a:lnTo>
                  <a:lnTo>
                    <a:pt x="14" y="146"/>
                  </a:lnTo>
                  <a:lnTo>
                    <a:pt x="6" y="141"/>
                  </a:lnTo>
                  <a:lnTo>
                    <a:pt x="0" y="134"/>
                  </a:lnTo>
                  <a:lnTo>
                    <a:pt x="1" y="126"/>
                  </a:lnTo>
                  <a:lnTo>
                    <a:pt x="5" y="118"/>
                  </a:lnTo>
                  <a:lnTo>
                    <a:pt x="8" y="110"/>
                  </a:lnTo>
                  <a:lnTo>
                    <a:pt x="9" y="101"/>
                  </a:lnTo>
                  <a:lnTo>
                    <a:pt x="11" y="82"/>
                  </a:lnTo>
                  <a:lnTo>
                    <a:pt x="15" y="69"/>
                  </a:lnTo>
                  <a:lnTo>
                    <a:pt x="35" y="74"/>
                  </a:lnTo>
                  <a:lnTo>
                    <a:pt x="50" y="63"/>
                  </a:lnTo>
                  <a:lnTo>
                    <a:pt x="50" y="57"/>
                  </a:lnTo>
                  <a:lnTo>
                    <a:pt x="53" y="54"/>
                  </a:lnTo>
                  <a:lnTo>
                    <a:pt x="56" y="52"/>
                  </a:lnTo>
                  <a:lnTo>
                    <a:pt x="61" y="44"/>
                  </a:lnTo>
                  <a:lnTo>
                    <a:pt x="67" y="38"/>
                  </a:lnTo>
                  <a:lnTo>
                    <a:pt x="77" y="41"/>
                  </a:lnTo>
                  <a:lnTo>
                    <a:pt x="85" y="49"/>
                  </a:lnTo>
                  <a:lnTo>
                    <a:pt x="95" y="66"/>
                  </a:lnTo>
                  <a:lnTo>
                    <a:pt x="107" y="68"/>
                  </a:lnTo>
                  <a:lnTo>
                    <a:pt x="113" y="62"/>
                  </a:lnTo>
                  <a:lnTo>
                    <a:pt x="122" y="56"/>
                  </a:lnTo>
                  <a:lnTo>
                    <a:pt x="124" y="54"/>
                  </a:lnTo>
                  <a:lnTo>
                    <a:pt x="125" y="51"/>
                  </a:lnTo>
                  <a:lnTo>
                    <a:pt x="128" y="49"/>
                  </a:lnTo>
                  <a:lnTo>
                    <a:pt x="129" y="50"/>
                  </a:lnTo>
                  <a:lnTo>
                    <a:pt x="133" y="46"/>
                  </a:lnTo>
                  <a:lnTo>
                    <a:pt x="139" y="43"/>
                  </a:lnTo>
                  <a:lnTo>
                    <a:pt x="144" y="41"/>
                  </a:lnTo>
                  <a:lnTo>
                    <a:pt x="151" y="40"/>
                  </a:lnTo>
                  <a:lnTo>
                    <a:pt x="152" y="38"/>
                  </a:lnTo>
                  <a:lnTo>
                    <a:pt x="155" y="34"/>
                  </a:lnTo>
                  <a:lnTo>
                    <a:pt x="155" y="24"/>
                  </a:lnTo>
                  <a:lnTo>
                    <a:pt x="153" y="14"/>
                  </a:lnTo>
                  <a:lnTo>
                    <a:pt x="172" y="13"/>
                  </a:lnTo>
                  <a:lnTo>
                    <a:pt x="191" y="15"/>
                  </a:lnTo>
                  <a:lnTo>
                    <a:pt x="208" y="12"/>
                  </a:lnTo>
                  <a:lnTo>
                    <a:pt x="215" y="9"/>
                  </a:lnTo>
                  <a:lnTo>
                    <a:pt x="223" y="7"/>
                  </a:lnTo>
                  <a:lnTo>
                    <a:pt x="224" y="9"/>
                  </a:lnTo>
                  <a:lnTo>
                    <a:pt x="226" y="7"/>
                  </a:lnTo>
                  <a:lnTo>
                    <a:pt x="243" y="5"/>
                  </a:lnTo>
                  <a:lnTo>
                    <a:pt x="254" y="0"/>
                  </a:lnTo>
                  <a:lnTo>
                    <a:pt x="266" y="1"/>
                  </a:lnTo>
                  <a:lnTo>
                    <a:pt x="273" y="11"/>
                  </a:lnTo>
                  <a:lnTo>
                    <a:pt x="281" y="17"/>
                  </a:lnTo>
                  <a:lnTo>
                    <a:pt x="297" y="14"/>
                  </a:lnTo>
                  <a:lnTo>
                    <a:pt x="302" y="15"/>
                  </a:lnTo>
                  <a:lnTo>
                    <a:pt x="295" y="39"/>
                  </a:lnTo>
                  <a:lnTo>
                    <a:pt x="287" y="47"/>
                  </a:lnTo>
                  <a:lnTo>
                    <a:pt x="275" y="53"/>
                  </a:lnTo>
                  <a:lnTo>
                    <a:pt x="262" y="70"/>
                  </a:lnTo>
                  <a:lnTo>
                    <a:pt x="259" y="105"/>
                  </a:lnTo>
                  <a:lnTo>
                    <a:pt x="256" y="119"/>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8" name="Freeform 26">
              <a:extLst>
                <a:ext uri="{FF2B5EF4-FFF2-40B4-BE49-F238E27FC236}">
                  <a16:creationId xmlns:a16="http://schemas.microsoft.com/office/drawing/2014/main" id="{66ED8CED-17A2-A827-2049-8E302C037D55}"/>
                </a:ext>
              </a:extLst>
            </p:cNvPr>
            <p:cNvSpPr>
              <a:spLocks/>
            </p:cNvSpPr>
            <p:nvPr/>
          </p:nvSpPr>
          <p:spPr bwMode="auto">
            <a:xfrm>
              <a:off x="50429" y="3571020"/>
              <a:ext cx="927100" cy="1064203"/>
            </a:xfrm>
            <a:custGeom>
              <a:avLst/>
              <a:gdLst/>
              <a:ahLst/>
              <a:cxnLst>
                <a:cxn ang="0">
                  <a:pos x="0" y="375"/>
                </a:cxn>
                <a:cxn ang="0">
                  <a:pos x="3" y="366"/>
                </a:cxn>
                <a:cxn ang="0">
                  <a:pos x="10" y="309"/>
                </a:cxn>
                <a:cxn ang="0">
                  <a:pos x="16" y="294"/>
                </a:cxn>
                <a:cxn ang="0">
                  <a:pos x="17" y="276"/>
                </a:cxn>
                <a:cxn ang="0">
                  <a:pos x="7" y="250"/>
                </a:cxn>
                <a:cxn ang="0">
                  <a:pos x="10" y="229"/>
                </a:cxn>
                <a:cxn ang="0">
                  <a:pos x="11" y="218"/>
                </a:cxn>
                <a:cxn ang="0">
                  <a:pos x="21" y="198"/>
                </a:cxn>
                <a:cxn ang="0">
                  <a:pos x="38" y="175"/>
                </a:cxn>
                <a:cxn ang="0">
                  <a:pos x="73" y="170"/>
                </a:cxn>
                <a:cxn ang="0">
                  <a:pos x="101" y="145"/>
                </a:cxn>
                <a:cxn ang="0">
                  <a:pos x="115" y="136"/>
                </a:cxn>
                <a:cxn ang="0">
                  <a:pos x="139" y="119"/>
                </a:cxn>
                <a:cxn ang="0">
                  <a:pos x="155" y="117"/>
                </a:cxn>
                <a:cxn ang="0">
                  <a:pos x="164" y="125"/>
                </a:cxn>
                <a:cxn ang="0">
                  <a:pos x="216" y="99"/>
                </a:cxn>
                <a:cxn ang="0">
                  <a:pos x="300" y="54"/>
                </a:cxn>
                <a:cxn ang="0">
                  <a:pos x="315" y="25"/>
                </a:cxn>
                <a:cxn ang="0">
                  <a:pos x="350" y="0"/>
                </a:cxn>
                <a:cxn ang="0">
                  <a:pos x="378" y="29"/>
                </a:cxn>
                <a:cxn ang="0">
                  <a:pos x="437" y="57"/>
                </a:cxn>
                <a:cxn ang="0">
                  <a:pos x="481" y="53"/>
                </a:cxn>
                <a:cxn ang="0">
                  <a:pos x="466" y="84"/>
                </a:cxn>
                <a:cxn ang="0">
                  <a:pos x="448" y="105"/>
                </a:cxn>
                <a:cxn ang="0">
                  <a:pos x="474" y="198"/>
                </a:cxn>
                <a:cxn ang="0">
                  <a:pos x="505" y="268"/>
                </a:cxn>
                <a:cxn ang="0">
                  <a:pos x="530" y="297"/>
                </a:cxn>
                <a:cxn ang="0">
                  <a:pos x="547" y="331"/>
                </a:cxn>
                <a:cxn ang="0">
                  <a:pos x="554" y="354"/>
                </a:cxn>
                <a:cxn ang="0">
                  <a:pos x="543" y="361"/>
                </a:cxn>
                <a:cxn ang="0">
                  <a:pos x="528" y="370"/>
                </a:cxn>
                <a:cxn ang="0">
                  <a:pos x="523" y="374"/>
                </a:cxn>
                <a:cxn ang="0">
                  <a:pos x="506" y="388"/>
                </a:cxn>
                <a:cxn ang="0">
                  <a:pos x="476" y="361"/>
                </a:cxn>
                <a:cxn ang="0">
                  <a:pos x="455" y="372"/>
                </a:cxn>
                <a:cxn ang="0">
                  <a:pos x="449" y="383"/>
                </a:cxn>
                <a:cxn ang="0">
                  <a:pos x="410" y="402"/>
                </a:cxn>
                <a:cxn ang="0">
                  <a:pos x="404" y="438"/>
                </a:cxn>
                <a:cxn ang="0">
                  <a:pos x="405" y="461"/>
                </a:cxn>
                <a:cxn ang="0">
                  <a:pos x="424" y="483"/>
                </a:cxn>
                <a:cxn ang="0">
                  <a:pos x="412" y="604"/>
                </a:cxn>
                <a:cxn ang="0">
                  <a:pos x="385" y="609"/>
                </a:cxn>
                <a:cxn ang="0">
                  <a:pos x="322" y="624"/>
                </a:cxn>
                <a:cxn ang="0">
                  <a:pos x="323" y="595"/>
                </a:cxn>
                <a:cxn ang="0">
                  <a:pos x="317" y="569"/>
                </a:cxn>
                <a:cxn ang="0">
                  <a:pos x="307" y="554"/>
                </a:cxn>
                <a:cxn ang="0">
                  <a:pos x="298" y="526"/>
                </a:cxn>
                <a:cxn ang="0">
                  <a:pos x="250" y="515"/>
                </a:cxn>
                <a:cxn ang="0">
                  <a:pos x="228" y="501"/>
                </a:cxn>
                <a:cxn ang="0">
                  <a:pos x="193" y="530"/>
                </a:cxn>
                <a:cxn ang="0">
                  <a:pos x="149" y="535"/>
                </a:cxn>
                <a:cxn ang="0">
                  <a:pos x="106" y="480"/>
                </a:cxn>
                <a:cxn ang="0">
                  <a:pos x="87" y="449"/>
                </a:cxn>
                <a:cxn ang="0">
                  <a:pos x="85" y="393"/>
                </a:cxn>
                <a:cxn ang="0">
                  <a:pos x="70" y="420"/>
                </a:cxn>
                <a:cxn ang="0">
                  <a:pos x="56" y="357"/>
                </a:cxn>
              </a:cxnLst>
              <a:rect l="0" t="0" r="r" b="b"/>
              <a:pathLst>
                <a:path w="554" h="624">
                  <a:moveTo>
                    <a:pt x="27" y="357"/>
                  </a:moveTo>
                  <a:lnTo>
                    <a:pt x="2" y="374"/>
                  </a:lnTo>
                  <a:lnTo>
                    <a:pt x="0" y="375"/>
                  </a:lnTo>
                  <a:lnTo>
                    <a:pt x="0" y="374"/>
                  </a:lnTo>
                  <a:lnTo>
                    <a:pt x="1" y="372"/>
                  </a:lnTo>
                  <a:lnTo>
                    <a:pt x="3" y="366"/>
                  </a:lnTo>
                  <a:lnTo>
                    <a:pt x="6" y="345"/>
                  </a:lnTo>
                  <a:lnTo>
                    <a:pt x="9" y="327"/>
                  </a:lnTo>
                  <a:lnTo>
                    <a:pt x="10" y="309"/>
                  </a:lnTo>
                  <a:lnTo>
                    <a:pt x="11" y="304"/>
                  </a:lnTo>
                  <a:lnTo>
                    <a:pt x="13" y="299"/>
                  </a:lnTo>
                  <a:lnTo>
                    <a:pt x="16" y="294"/>
                  </a:lnTo>
                  <a:lnTo>
                    <a:pt x="19" y="289"/>
                  </a:lnTo>
                  <a:lnTo>
                    <a:pt x="19" y="282"/>
                  </a:lnTo>
                  <a:lnTo>
                    <a:pt x="17" y="276"/>
                  </a:lnTo>
                  <a:lnTo>
                    <a:pt x="11" y="263"/>
                  </a:lnTo>
                  <a:lnTo>
                    <a:pt x="9" y="257"/>
                  </a:lnTo>
                  <a:lnTo>
                    <a:pt x="7" y="250"/>
                  </a:lnTo>
                  <a:lnTo>
                    <a:pt x="8" y="245"/>
                  </a:lnTo>
                  <a:lnTo>
                    <a:pt x="10" y="232"/>
                  </a:lnTo>
                  <a:lnTo>
                    <a:pt x="10" y="229"/>
                  </a:lnTo>
                  <a:lnTo>
                    <a:pt x="9" y="224"/>
                  </a:lnTo>
                  <a:lnTo>
                    <a:pt x="9" y="221"/>
                  </a:lnTo>
                  <a:lnTo>
                    <a:pt x="11" y="218"/>
                  </a:lnTo>
                  <a:lnTo>
                    <a:pt x="17" y="211"/>
                  </a:lnTo>
                  <a:lnTo>
                    <a:pt x="19" y="208"/>
                  </a:lnTo>
                  <a:lnTo>
                    <a:pt x="21" y="198"/>
                  </a:lnTo>
                  <a:lnTo>
                    <a:pt x="21" y="189"/>
                  </a:lnTo>
                  <a:lnTo>
                    <a:pt x="23" y="188"/>
                  </a:lnTo>
                  <a:lnTo>
                    <a:pt x="38" y="175"/>
                  </a:lnTo>
                  <a:lnTo>
                    <a:pt x="44" y="175"/>
                  </a:lnTo>
                  <a:lnTo>
                    <a:pt x="50" y="175"/>
                  </a:lnTo>
                  <a:lnTo>
                    <a:pt x="73" y="170"/>
                  </a:lnTo>
                  <a:lnTo>
                    <a:pt x="80" y="165"/>
                  </a:lnTo>
                  <a:lnTo>
                    <a:pt x="85" y="159"/>
                  </a:lnTo>
                  <a:lnTo>
                    <a:pt x="101" y="145"/>
                  </a:lnTo>
                  <a:lnTo>
                    <a:pt x="108" y="143"/>
                  </a:lnTo>
                  <a:lnTo>
                    <a:pt x="110" y="140"/>
                  </a:lnTo>
                  <a:lnTo>
                    <a:pt x="115" y="136"/>
                  </a:lnTo>
                  <a:lnTo>
                    <a:pt x="121" y="133"/>
                  </a:lnTo>
                  <a:lnTo>
                    <a:pt x="133" y="122"/>
                  </a:lnTo>
                  <a:lnTo>
                    <a:pt x="139" y="119"/>
                  </a:lnTo>
                  <a:lnTo>
                    <a:pt x="146" y="117"/>
                  </a:lnTo>
                  <a:lnTo>
                    <a:pt x="151" y="116"/>
                  </a:lnTo>
                  <a:lnTo>
                    <a:pt x="155" y="117"/>
                  </a:lnTo>
                  <a:lnTo>
                    <a:pt x="158" y="120"/>
                  </a:lnTo>
                  <a:lnTo>
                    <a:pt x="161" y="122"/>
                  </a:lnTo>
                  <a:lnTo>
                    <a:pt x="164" y="125"/>
                  </a:lnTo>
                  <a:lnTo>
                    <a:pt x="168" y="125"/>
                  </a:lnTo>
                  <a:lnTo>
                    <a:pt x="203" y="109"/>
                  </a:lnTo>
                  <a:lnTo>
                    <a:pt x="216" y="99"/>
                  </a:lnTo>
                  <a:lnTo>
                    <a:pt x="228" y="93"/>
                  </a:lnTo>
                  <a:lnTo>
                    <a:pt x="240" y="84"/>
                  </a:lnTo>
                  <a:lnTo>
                    <a:pt x="300" y="54"/>
                  </a:lnTo>
                  <a:lnTo>
                    <a:pt x="306" y="49"/>
                  </a:lnTo>
                  <a:lnTo>
                    <a:pt x="312" y="43"/>
                  </a:lnTo>
                  <a:lnTo>
                    <a:pt x="315" y="25"/>
                  </a:lnTo>
                  <a:lnTo>
                    <a:pt x="322" y="10"/>
                  </a:lnTo>
                  <a:lnTo>
                    <a:pt x="336" y="1"/>
                  </a:lnTo>
                  <a:lnTo>
                    <a:pt x="350" y="0"/>
                  </a:lnTo>
                  <a:lnTo>
                    <a:pt x="363" y="6"/>
                  </a:lnTo>
                  <a:lnTo>
                    <a:pt x="372" y="16"/>
                  </a:lnTo>
                  <a:lnTo>
                    <a:pt x="378" y="29"/>
                  </a:lnTo>
                  <a:lnTo>
                    <a:pt x="390" y="38"/>
                  </a:lnTo>
                  <a:lnTo>
                    <a:pt x="402" y="45"/>
                  </a:lnTo>
                  <a:lnTo>
                    <a:pt x="437" y="57"/>
                  </a:lnTo>
                  <a:lnTo>
                    <a:pt x="459" y="62"/>
                  </a:lnTo>
                  <a:lnTo>
                    <a:pt x="467" y="61"/>
                  </a:lnTo>
                  <a:lnTo>
                    <a:pt x="481" y="53"/>
                  </a:lnTo>
                  <a:lnTo>
                    <a:pt x="486" y="64"/>
                  </a:lnTo>
                  <a:lnTo>
                    <a:pt x="476" y="78"/>
                  </a:lnTo>
                  <a:lnTo>
                    <a:pt x="466" y="84"/>
                  </a:lnTo>
                  <a:lnTo>
                    <a:pt x="459" y="91"/>
                  </a:lnTo>
                  <a:lnTo>
                    <a:pt x="454" y="99"/>
                  </a:lnTo>
                  <a:lnTo>
                    <a:pt x="448" y="105"/>
                  </a:lnTo>
                  <a:lnTo>
                    <a:pt x="444" y="123"/>
                  </a:lnTo>
                  <a:lnTo>
                    <a:pt x="448" y="141"/>
                  </a:lnTo>
                  <a:lnTo>
                    <a:pt x="474" y="198"/>
                  </a:lnTo>
                  <a:lnTo>
                    <a:pt x="484" y="214"/>
                  </a:lnTo>
                  <a:lnTo>
                    <a:pt x="494" y="253"/>
                  </a:lnTo>
                  <a:lnTo>
                    <a:pt x="505" y="268"/>
                  </a:lnTo>
                  <a:lnTo>
                    <a:pt x="512" y="275"/>
                  </a:lnTo>
                  <a:lnTo>
                    <a:pt x="520" y="279"/>
                  </a:lnTo>
                  <a:lnTo>
                    <a:pt x="530" y="297"/>
                  </a:lnTo>
                  <a:lnTo>
                    <a:pt x="539" y="324"/>
                  </a:lnTo>
                  <a:lnTo>
                    <a:pt x="542" y="330"/>
                  </a:lnTo>
                  <a:lnTo>
                    <a:pt x="547" y="331"/>
                  </a:lnTo>
                  <a:lnTo>
                    <a:pt x="552" y="334"/>
                  </a:lnTo>
                  <a:lnTo>
                    <a:pt x="554" y="344"/>
                  </a:lnTo>
                  <a:lnTo>
                    <a:pt x="554" y="354"/>
                  </a:lnTo>
                  <a:lnTo>
                    <a:pt x="551" y="358"/>
                  </a:lnTo>
                  <a:lnTo>
                    <a:pt x="550" y="360"/>
                  </a:lnTo>
                  <a:lnTo>
                    <a:pt x="543" y="361"/>
                  </a:lnTo>
                  <a:lnTo>
                    <a:pt x="538" y="363"/>
                  </a:lnTo>
                  <a:lnTo>
                    <a:pt x="532" y="366"/>
                  </a:lnTo>
                  <a:lnTo>
                    <a:pt x="528" y="370"/>
                  </a:lnTo>
                  <a:lnTo>
                    <a:pt x="527" y="369"/>
                  </a:lnTo>
                  <a:lnTo>
                    <a:pt x="524" y="371"/>
                  </a:lnTo>
                  <a:lnTo>
                    <a:pt x="523" y="374"/>
                  </a:lnTo>
                  <a:lnTo>
                    <a:pt x="521" y="376"/>
                  </a:lnTo>
                  <a:lnTo>
                    <a:pt x="512" y="382"/>
                  </a:lnTo>
                  <a:lnTo>
                    <a:pt x="506" y="388"/>
                  </a:lnTo>
                  <a:lnTo>
                    <a:pt x="494" y="386"/>
                  </a:lnTo>
                  <a:lnTo>
                    <a:pt x="484" y="369"/>
                  </a:lnTo>
                  <a:lnTo>
                    <a:pt x="476" y="361"/>
                  </a:lnTo>
                  <a:lnTo>
                    <a:pt x="466" y="358"/>
                  </a:lnTo>
                  <a:lnTo>
                    <a:pt x="460" y="364"/>
                  </a:lnTo>
                  <a:lnTo>
                    <a:pt x="455" y="372"/>
                  </a:lnTo>
                  <a:lnTo>
                    <a:pt x="452" y="374"/>
                  </a:lnTo>
                  <a:lnTo>
                    <a:pt x="449" y="377"/>
                  </a:lnTo>
                  <a:lnTo>
                    <a:pt x="449" y="383"/>
                  </a:lnTo>
                  <a:lnTo>
                    <a:pt x="434" y="394"/>
                  </a:lnTo>
                  <a:lnTo>
                    <a:pt x="414" y="389"/>
                  </a:lnTo>
                  <a:lnTo>
                    <a:pt x="410" y="402"/>
                  </a:lnTo>
                  <a:lnTo>
                    <a:pt x="408" y="421"/>
                  </a:lnTo>
                  <a:lnTo>
                    <a:pt x="407" y="430"/>
                  </a:lnTo>
                  <a:lnTo>
                    <a:pt x="404" y="438"/>
                  </a:lnTo>
                  <a:lnTo>
                    <a:pt x="400" y="446"/>
                  </a:lnTo>
                  <a:lnTo>
                    <a:pt x="399" y="454"/>
                  </a:lnTo>
                  <a:lnTo>
                    <a:pt x="405" y="461"/>
                  </a:lnTo>
                  <a:lnTo>
                    <a:pt x="413" y="466"/>
                  </a:lnTo>
                  <a:lnTo>
                    <a:pt x="420" y="474"/>
                  </a:lnTo>
                  <a:lnTo>
                    <a:pt x="424" y="483"/>
                  </a:lnTo>
                  <a:lnTo>
                    <a:pt x="430" y="490"/>
                  </a:lnTo>
                  <a:lnTo>
                    <a:pt x="432" y="499"/>
                  </a:lnTo>
                  <a:lnTo>
                    <a:pt x="412" y="604"/>
                  </a:lnTo>
                  <a:lnTo>
                    <a:pt x="403" y="605"/>
                  </a:lnTo>
                  <a:lnTo>
                    <a:pt x="394" y="606"/>
                  </a:lnTo>
                  <a:lnTo>
                    <a:pt x="385" y="609"/>
                  </a:lnTo>
                  <a:lnTo>
                    <a:pt x="376" y="614"/>
                  </a:lnTo>
                  <a:lnTo>
                    <a:pt x="358" y="619"/>
                  </a:lnTo>
                  <a:lnTo>
                    <a:pt x="322" y="624"/>
                  </a:lnTo>
                  <a:lnTo>
                    <a:pt x="304" y="623"/>
                  </a:lnTo>
                  <a:lnTo>
                    <a:pt x="312" y="609"/>
                  </a:lnTo>
                  <a:lnTo>
                    <a:pt x="323" y="595"/>
                  </a:lnTo>
                  <a:lnTo>
                    <a:pt x="320" y="578"/>
                  </a:lnTo>
                  <a:lnTo>
                    <a:pt x="318" y="574"/>
                  </a:lnTo>
                  <a:lnTo>
                    <a:pt x="317" y="569"/>
                  </a:lnTo>
                  <a:lnTo>
                    <a:pt x="317" y="564"/>
                  </a:lnTo>
                  <a:lnTo>
                    <a:pt x="315" y="559"/>
                  </a:lnTo>
                  <a:lnTo>
                    <a:pt x="307" y="554"/>
                  </a:lnTo>
                  <a:lnTo>
                    <a:pt x="298" y="548"/>
                  </a:lnTo>
                  <a:lnTo>
                    <a:pt x="298" y="543"/>
                  </a:lnTo>
                  <a:lnTo>
                    <a:pt x="298" y="526"/>
                  </a:lnTo>
                  <a:lnTo>
                    <a:pt x="288" y="512"/>
                  </a:lnTo>
                  <a:lnTo>
                    <a:pt x="258" y="511"/>
                  </a:lnTo>
                  <a:lnTo>
                    <a:pt x="250" y="515"/>
                  </a:lnTo>
                  <a:lnTo>
                    <a:pt x="242" y="520"/>
                  </a:lnTo>
                  <a:lnTo>
                    <a:pt x="233" y="515"/>
                  </a:lnTo>
                  <a:lnTo>
                    <a:pt x="228" y="501"/>
                  </a:lnTo>
                  <a:lnTo>
                    <a:pt x="217" y="493"/>
                  </a:lnTo>
                  <a:lnTo>
                    <a:pt x="205" y="501"/>
                  </a:lnTo>
                  <a:lnTo>
                    <a:pt x="193" y="530"/>
                  </a:lnTo>
                  <a:lnTo>
                    <a:pt x="182" y="540"/>
                  </a:lnTo>
                  <a:lnTo>
                    <a:pt x="165" y="541"/>
                  </a:lnTo>
                  <a:lnTo>
                    <a:pt x="149" y="535"/>
                  </a:lnTo>
                  <a:lnTo>
                    <a:pt x="129" y="517"/>
                  </a:lnTo>
                  <a:lnTo>
                    <a:pt x="115" y="493"/>
                  </a:lnTo>
                  <a:lnTo>
                    <a:pt x="106" y="480"/>
                  </a:lnTo>
                  <a:lnTo>
                    <a:pt x="93" y="470"/>
                  </a:lnTo>
                  <a:lnTo>
                    <a:pt x="88" y="455"/>
                  </a:lnTo>
                  <a:lnTo>
                    <a:pt x="87" y="449"/>
                  </a:lnTo>
                  <a:lnTo>
                    <a:pt x="98" y="419"/>
                  </a:lnTo>
                  <a:lnTo>
                    <a:pt x="96" y="393"/>
                  </a:lnTo>
                  <a:lnTo>
                    <a:pt x="85" y="393"/>
                  </a:lnTo>
                  <a:lnTo>
                    <a:pt x="81" y="406"/>
                  </a:lnTo>
                  <a:lnTo>
                    <a:pt x="78" y="421"/>
                  </a:lnTo>
                  <a:lnTo>
                    <a:pt x="70" y="420"/>
                  </a:lnTo>
                  <a:lnTo>
                    <a:pt x="65" y="404"/>
                  </a:lnTo>
                  <a:lnTo>
                    <a:pt x="63" y="371"/>
                  </a:lnTo>
                  <a:lnTo>
                    <a:pt x="56" y="357"/>
                  </a:lnTo>
                  <a:lnTo>
                    <a:pt x="27" y="357"/>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69" name="Freeform 27">
              <a:extLst>
                <a:ext uri="{FF2B5EF4-FFF2-40B4-BE49-F238E27FC236}">
                  <a16:creationId xmlns:a16="http://schemas.microsoft.com/office/drawing/2014/main" id="{2D7D4AD1-393F-AFF7-AF68-831BF7D9E93C}"/>
                </a:ext>
              </a:extLst>
            </p:cNvPr>
            <p:cNvSpPr>
              <a:spLocks/>
            </p:cNvSpPr>
            <p:nvPr/>
          </p:nvSpPr>
          <p:spPr bwMode="auto">
            <a:xfrm>
              <a:off x="1977531" y="4765275"/>
              <a:ext cx="371509" cy="542334"/>
            </a:xfrm>
            <a:custGeom>
              <a:avLst/>
              <a:gdLst/>
              <a:ahLst/>
              <a:cxnLst>
                <a:cxn ang="0">
                  <a:pos x="38" y="302"/>
                </a:cxn>
                <a:cxn ang="0">
                  <a:pos x="9" y="317"/>
                </a:cxn>
                <a:cxn ang="0">
                  <a:pos x="1" y="297"/>
                </a:cxn>
                <a:cxn ang="0">
                  <a:pos x="6" y="282"/>
                </a:cxn>
                <a:cxn ang="0">
                  <a:pos x="23" y="256"/>
                </a:cxn>
                <a:cxn ang="0">
                  <a:pos x="25" y="251"/>
                </a:cxn>
                <a:cxn ang="0">
                  <a:pos x="25" y="243"/>
                </a:cxn>
                <a:cxn ang="0">
                  <a:pos x="28" y="213"/>
                </a:cxn>
                <a:cxn ang="0">
                  <a:pos x="34" y="201"/>
                </a:cxn>
                <a:cxn ang="0">
                  <a:pos x="41" y="198"/>
                </a:cxn>
                <a:cxn ang="0">
                  <a:pos x="44" y="192"/>
                </a:cxn>
                <a:cxn ang="0">
                  <a:pos x="45" y="175"/>
                </a:cxn>
                <a:cxn ang="0">
                  <a:pos x="40" y="164"/>
                </a:cxn>
                <a:cxn ang="0">
                  <a:pos x="37" y="148"/>
                </a:cxn>
                <a:cxn ang="0">
                  <a:pos x="30" y="118"/>
                </a:cxn>
                <a:cxn ang="0">
                  <a:pos x="21" y="80"/>
                </a:cxn>
                <a:cxn ang="0">
                  <a:pos x="23" y="71"/>
                </a:cxn>
                <a:cxn ang="0">
                  <a:pos x="38" y="73"/>
                </a:cxn>
                <a:cxn ang="0">
                  <a:pos x="55" y="62"/>
                </a:cxn>
                <a:cxn ang="0">
                  <a:pos x="68" y="19"/>
                </a:cxn>
                <a:cxn ang="0">
                  <a:pos x="91" y="9"/>
                </a:cxn>
                <a:cxn ang="0">
                  <a:pos x="94" y="20"/>
                </a:cxn>
                <a:cxn ang="0">
                  <a:pos x="127" y="26"/>
                </a:cxn>
                <a:cxn ang="0">
                  <a:pos x="145" y="32"/>
                </a:cxn>
                <a:cxn ang="0">
                  <a:pos x="128" y="70"/>
                </a:cxn>
                <a:cxn ang="0">
                  <a:pos x="122" y="99"/>
                </a:cxn>
                <a:cxn ang="0">
                  <a:pos x="136" y="103"/>
                </a:cxn>
                <a:cxn ang="0">
                  <a:pos x="147" y="114"/>
                </a:cxn>
                <a:cxn ang="0">
                  <a:pos x="158" y="138"/>
                </a:cxn>
                <a:cxn ang="0">
                  <a:pos x="157" y="143"/>
                </a:cxn>
                <a:cxn ang="0">
                  <a:pos x="155" y="149"/>
                </a:cxn>
                <a:cxn ang="0">
                  <a:pos x="153" y="158"/>
                </a:cxn>
                <a:cxn ang="0">
                  <a:pos x="160" y="161"/>
                </a:cxn>
                <a:cxn ang="0">
                  <a:pos x="169" y="161"/>
                </a:cxn>
                <a:cxn ang="0">
                  <a:pos x="177" y="173"/>
                </a:cxn>
                <a:cxn ang="0">
                  <a:pos x="179" y="192"/>
                </a:cxn>
                <a:cxn ang="0">
                  <a:pos x="187" y="209"/>
                </a:cxn>
                <a:cxn ang="0">
                  <a:pos x="202" y="217"/>
                </a:cxn>
                <a:cxn ang="0">
                  <a:pos x="213" y="216"/>
                </a:cxn>
                <a:cxn ang="0">
                  <a:pos x="220" y="222"/>
                </a:cxn>
                <a:cxn ang="0">
                  <a:pos x="203" y="233"/>
                </a:cxn>
                <a:cxn ang="0">
                  <a:pos x="177" y="252"/>
                </a:cxn>
                <a:cxn ang="0">
                  <a:pos x="138" y="251"/>
                </a:cxn>
                <a:cxn ang="0">
                  <a:pos x="112" y="256"/>
                </a:cxn>
                <a:cxn ang="0">
                  <a:pos x="97" y="275"/>
                </a:cxn>
                <a:cxn ang="0">
                  <a:pos x="74" y="302"/>
                </a:cxn>
              </a:cxnLst>
              <a:rect l="0" t="0" r="r" b="b"/>
              <a:pathLst>
                <a:path w="222" h="318">
                  <a:moveTo>
                    <a:pt x="61" y="296"/>
                  </a:moveTo>
                  <a:lnTo>
                    <a:pt x="38" y="302"/>
                  </a:lnTo>
                  <a:lnTo>
                    <a:pt x="18" y="318"/>
                  </a:lnTo>
                  <a:lnTo>
                    <a:pt x="9" y="317"/>
                  </a:lnTo>
                  <a:lnTo>
                    <a:pt x="0" y="310"/>
                  </a:lnTo>
                  <a:lnTo>
                    <a:pt x="1" y="297"/>
                  </a:lnTo>
                  <a:lnTo>
                    <a:pt x="3" y="289"/>
                  </a:lnTo>
                  <a:lnTo>
                    <a:pt x="6" y="282"/>
                  </a:lnTo>
                  <a:lnTo>
                    <a:pt x="12" y="272"/>
                  </a:lnTo>
                  <a:lnTo>
                    <a:pt x="23" y="256"/>
                  </a:lnTo>
                  <a:lnTo>
                    <a:pt x="24" y="254"/>
                  </a:lnTo>
                  <a:lnTo>
                    <a:pt x="25" y="251"/>
                  </a:lnTo>
                  <a:lnTo>
                    <a:pt x="24" y="246"/>
                  </a:lnTo>
                  <a:lnTo>
                    <a:pt x="25" y="243"/>
                  </a:lnTo>
                  <a:lnTo>
                    <a:pt x="28" y="228"/>
                  </a:lnTo>
                  <a:lnTo>
                    <a:pt x="28" y="213"/>
                  </a:lnTo>
                  <a:lnTo>
                    <a:pt x="29" y="206"/>
                  </a:lnTo>
                  <a:lnTo>
                    <a:pt x="34" y="201"/>
                  </a:lnTo>
                  <a:lnTo>
                    <a:pt x="38" y="200"/>
                  </a:lnTo>
                  <a:lnTo>
                    <a:pt x="41" y="198"/>
                  </a:lnTo>
                  <a:lnTo>
                    <a:pt x="44" y="196"/>
                  </a:lnTo>
                  <a:lnTo>
                    <a:pt x="44" y="192"/>
                  </a:lnTo>
                  <a:lnTo>
                    <a:pt x="46" y="179"/>
                  </a:lnTo>
                  <a:lnTo>
                    <a:pt x="45" y="175"/>
                  </a:lnTo>
                  <a:lnTo>
                    <a:pt x="44" y="171"/>
                  </a:lnTo>
                  <a:lnTo>
                    <a:pt x="40" y="164"/>
                  </a:lnTo>
                  <a:lnTo>
                    <a:pt x="38" y="160"/>
                  </a:lnTo>
                  <a:lnTo>
                    <a:pt x="37" y="148"/>
                  </a:lnTo>
                  <a:lnTo>
                    <a:pt x="32" y="134"/>
                  </a:lnTo>
                  <a:lnTo>
                    <a:pt x="30" y="118"/>
                  </a:lnTo>
                  <a:lnTo>
                    <a:pt x="22" y="89"/>
                  </a:lnTo>
                  <a:lnTo>
                    <a:pt x="21" y="80"/>
                  </a:lnTo>
                  <a:lnTo>
                    <a:pt x="21" y="71"/>
                  </a:lnTo>
                  <a:lnTo>
                    <a:pt x="23" y="71"/>
                  </a:lnTo>
                  <a:lnTo>
                    <a:pt x="30" y="71"/>
                  </a:lnTo>
                  <a:lnTo>
                    <a:pt x="38" y="73"/>
                  </a:lnTo>
                  <a:lnTo>
                    <a:pt x="45" y="72"/>
                  </a:lnTo>
                  <a:lnTo>
                    <a:pt x="55" y="62"/>
                  </a:lnTo>
                  <a:lnTo>
                    <a:pt x="61" y="33"/>
                  </a:lnTo>
                  <a:lnTo>
                    <a:pt x="68" y="19"/>
                  </a:lnTo>
                  <a:lnTo>
                    <a:pt x="88" y="0"/>
                  </a:lnTo>
                  <a:lnTo>
                    <a:pt x="91" y="9"/>
                  </a:lnTo>
                  <a:lnTo>
                    <a:pt x="90" y="18"/>
                  </a:lnTo>
                  <a:lnTo>
                    <a:pt x="94" y="20"/>
                  </a:lnTo>
                  <a:lnTo>
                    <a:pt x="110" y="19"/>
                  </a:lnTo>
                  <a:lnTo>
                    <a:pt x="127" y="26"/>
                  </a:lnTo>
                  <a:lnTo>
                    <a:pt x="136" y="28"/>
                  </a:lnTo>
                  <a:lnTo>
                    <a:pt x="145" y="32"/>
                  </a:lnTo>
                  <a:lnTo>
                    <a:pt x="144" y="52"/>
                  </a:lnTo>
                  <a:lnTo>
                    <a:pt x="128" y="70"/>
                  </a:lnTo>
                  <a:lnTo>
                    <a:pt x="120" y="92"/>
                  </a:lnTo>
                  <a:lnTo>
                    <a:pt x="122" y="99"/>
                  </a:lnTo>
                  <a:lnTo>
                    <a:pt x="126" y="101"/>
                  </a:lnTo>
                  <a:lnTo>
                    <a:pt x="136" y="103"/>
                  </a:lnTo>
                  <a:lnTo>
                    <a:pt x="141" y="105"/>
                  </a:lnTo>
                  <a:lnTo>
                    <a:pt x="147" y="114"/>
                  </a:lnTo>
                  <a:lnTo>
                    <a:pt x="156" y="135"/>
                  </a:lnTo>
                  <a:lnTo>
                    <a:pt x="158" y="138"/>
                  </a:lnTo>
                  <a:lnTo>
                    <a:pt x="158" y="140"/>
                  </a:lnTo>
                  <a:lnTo>
                    <a:pt x="157" y="143"/>
                  </a:lnTo>
                  <a:lnTo>
                    <a:pt x="155" y="144"/>
                  </a:lnTo>
                  <a:lnTo>
                    <a:pt x="155" y="149"/>
                  </a:lnTo>
                  <a:lnTo>
                    <a:pt x="154" y="154"/>
                  </a:lnTo>
                  <a:lnTo>
                    <a:pt x="153" y="158"/>
                  </a:lnTo>
                  <a:lnTo>
                    <a:pt x="156" y="162"/>
                  </a:lnTo>
                  <a:lnTo>
                    <a:pt x="160" y="161"/>
                  </a:lnTo>
                  <a:lnTo>
                    <a:pt x="164" y="158"/>
                  </a:lnTo>
                  <a:lnTo>
                    <a:pt x="169" y="161"/>
                  </a:lnTo>
                  <a:lnTo>
                    <a:pt x="170" y="168"/>
                  </a:lnTo>
                  <a:lnTo>
                    <a:pt x="177" y="173"/>
                  </a:lnTo>
                  <a:lnTo>
                    <a:pt x="176" y="183"/>
                  </a:lnTo>
                  <a:lnTo>
                    <a:pt x="179" y="192"/>
                  </a:lnTo>
                  <a:lnTo>
                    <a:pt x="184" y="200"/>
                  </a:lnTo>
                  <a:lnTo>
                    <a:pt x="187" y="209"/>
                  </a:lnTo>
                  <a:lnTo>
                    <a:pt x="194" y="216"/>
                  </a:lnTo>
                  <a:lnTo>
                    <a:pt x="202" y="217"/>
                  </a:lnTo>
                  <a:lnTo>
                    <a:pt x="210" y="215"/>
                  </a:lnTo>
                  <a:lnTo>
                    <a:pt x="213" y="216"/>
                  </a:lnTo>
                  <a:lnTo>
                    <a:pt x="218" y="218"/>
                  </a:lnTo>
                  <a:lnTo>
                    <a:pt x="220" y="222"/>
                  </a:lnTo>
                  <a:lnTo>
                    <a:pt x="222" y="222"/>
                  </a:lnTo>
                  <a:lnTo>
                    <a:pt x="203" y="233"/>
                  </a:lnTo>
                  <a:lnTo>
                    <a:pt x="189" y="250"/>
                  </a:lnTo>
                  <a:lnTo>
                    <a:pt x="177" y="252"/>
                  </a:lnTo>
                  <a:lnTo>
                    <a:pt x="165" y="256"/>
                  </a:lnTo>
                  <a:lnTo>
                    <a:pt x="138" y="251"/>
                  </a:lnTo>
                  <a:lnTo>
                    <a:pt x="125" y="252"/>
                  </a:lnTo>
                  <a:lnTo>
                    <a:pt x="112" y="256"/>
                  </a:lnTo>
                  <a:lnTo>
                    <a:pt x="100" y="262"/>
                  </a:lnTo>
                  <a:lnTo>
                    <a:pt x="97" y="275"/>
                  </a:lnTo>
                  <a:lnTo>
                    <a:pt x="85" y="298"/>
                  </a:lnTo>
                  <a:lnTo>
                    <a:pt x="74" y="302"/>
                  </a:lnTo>
                  <a:lnTo>
                    <a:pt x="61" y="296"/>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70" name="Freeform 28">
              <a:extLst>
                <a:ext uri="{FF2B5EF4-FFF2-40B4-BE49-F238E27FC236}">
                  <a16:creationId xmlns:a16="http://schemas.microsoft.com/office/drawing/2014/main" id="{902E2B75-DB84-0DB8-D4C8-6219F42B4873}"/>
                </a:ext>
              </a:extLst>
            </p:cNvPr>
            <p:cNvSpPr>
              <a:spLocks/>
            </p:cNvSpPr>
            <p:nvPr/>
          </p:nvSpPr>
          <p:spPr bwMode="auto">
            <a:xfrm>
              <a:off x="3004096" y="1908203"/>
              <a:ext cx="1164732" cy="1502504"/>
            </a:xfrm>
            <a:custGeom>
              <a:avLst/>
              <a:gdLst/>
              <a:ahLst/>
              <a:cxnLst>
                <a:cxn ang="0">
                  <a:pos x="694" y="855"/>
                </a:cxn>
                <a:cxn ang="0">
                  <a:pos x="635" y="853"/>
                </a:cxn>
                <a:cxn ang="0">
                  <a:pos x="546" y="881"/>
                </a:cxn>
                <a:cxn ang="0">
                  <a:pos x="344" y="781"/>
                </a:cxn>
                <a:cxn ang="0">
                  <a:pos x="327" y="793"/>
                </a:cxn>
                <a:cxn ang="0">
                  <a:pos x="339" y="829"/>
                </a:cxn>
                <a:cxn ang="0">
                  <a:pos x="304" y="860"/>
                </a:cxn>
                <a:cxn ang="0">
                  <a:pos x="236" y="869"/>
                </a:cxn>
                <a:cxn ang="0">
                  <a:pos x="166" y="838"/>
                </a:cxn>
                <a:cxn ang="0">
                  <a:pos x="136" y="813"/>
                </a:cxn>
                <a:cxn ang="0">
                  <a:pos x="146" y="787"/>
                </a:cxn>
                <a:cxn ang="0">
                  <a:pos x="141" y="734"/>
                </a:cxn>
                <a:cxn ang="0">
                  <a:pos x="77" y="726"/>
                </a:cxn>
                <a:cxn ang="0">
                  <a:pos x="70" y="649"/>
                </a:cxn>
                <a:cxn ang="0">
                  <a:pos x="26" y="635"/>
                </a:cxn>
                <a:cxn ang="0">
                  <a:pos x="4" y="617"/>
                </a:cxn>
                <a:cxn ang="0">
                  <a:pos x="13" y="572"/>
                </a:cxn>
                <a:cxn ang="0">
                  <a:pos x="32" y="518"/>
                </a:cxn>
                <a:cxn ang="0">
                  <a:pos x="10" y="455"/>
                </a:cxn>
                <a:cxn ang="0">
                  <a:pos x="38" y="415"/>
                </a:cxn>
                <a:cxn ang="0">
                  <a:pos x="68" y="384"/>
                </a:cxn>
                <a:cxn ang="0">
                  <a:pos x="122" y="348"/>
                </a:cxn>
                <a:cxn ang="0">
                  <a:pos x="155" y="340"/>
                </a:cxn>
                <a:cxn ang="0">
                  <a:pos x="208" y="353"/>
                </a:cxn>
                <a:cxn ang="0">
                  <a:pos x="256" y="366"/>
                </a:cxn>
                <a:cxn ang="0">
                  <a:pos x="326" y="364"/>
                </a:cxn>
                <a:cxn ang="0">
                  <a:pos x="345" y="412"/>
                </a:cxn>
                <a:cxn ang="0">
                  <a:pos x="366" y="453"/>
                </a:cxn>
                <a:cxn ang="0">
                  <a:pos x="434" y="459"/>
                </a:cxn>
                <a:cxn ang="0">
                  <a:pos x="445" y="425"/>
                </a:cxn>
                <a:cxn ang="0">
                  <a:pos x="495" y="398"/>
                </a:cxn>
                <a:cxn ang="0">
                  <a:pos x="450" y="380"/>
                </a:cxn>
                <a:cxn ang="0">
                  <a:pos x="353" y="327"/>
                </a:cxn>
                <a:cxn ang="0">
                  <a:pos x="327" y="307"/>
                </a:cxn>
                <a:cxn ang="0">
                  <a:pos x="331" y="272"/>
                </a:cxn>
                <a:cxn ang="0">
                  <a:pos x="322" y="231"/>
                </a:cxn>
                <a:cxn ang="0">
                  <a:pos x="284" y="235"/>
                </a:cxn>
                <a:cxn ang="0">
                  <a:pos x="293" y="191"/>
                </a:cxn>
                <a:cxn ang="0">
                  <a:pos x="337" y="178"/>
                </a:cxn>
                <a:cxn ang="0">
                  <a:pos x="429" y="122"/>
                </a:cxn>
                <a:cxn ang="0">
                  <a:pos x="455" y="42"/>
                </a:cxn>
                <a:cxn ang="0">
                  <a:pos x="475" y="19"/>
                </a:cxn>
                <a:cxn ang="0">
                  <a:pos x="521" y="25"/>
                </a:cxn>
                <a:cxn ang="0">
                  <a:pos x="597" y="29"/>
                </a:cxn>
                <a:cxn ang="0">
                  <a:pos x="606" y="75"/>
                </a:cxn>
                <a:cxn ang="0">
                  <a:pos x="619" y="106"/>
                </a:cxn>
                <a:cxn ang="0">
                  <a:pos x="630" y="186"/>
                </a:cxn>
                <a:cxn ang="0">
                  <a:pos x="657" y="342"/>
                </a:cxn>
                <a:cxn ang="0">
                  <a:pos x="673" y="358"/>
                </a:cxn>
                <a:cxn ang="0">
                  <a:pos x="634" y="388"/>
                </a:cxn>
                <a:cxn ang="0">
                  <a:pos x="588" y="421"/>
                </a:cxn>
                <a:cxn ang="0">
                  <a:pos x="560" y="484"/>
                </a:cxn>
                <a:cxn ang="0">
                  <a:pos x="539" y="524"/>
                </a:cxn>
                <a:cxn ang="0">
                  <a:pos x="583" y="581"/>
                </a:cxn>
                <a:cxn ang="0">
                  <a:pos x="629" y="620"/>
                </a:cxn>
                <a:cxn ang="0">
                  <a:pos x="629" y="678"/>
                </a:cxn>
                <a:cxn ang="0">
                  <a:pos x="606" y="721"/>
                </a:cxn>
                <a:cxn ang="0">
                  <a:pos x="676" y="804"/>
                </a:cxn>
              </a:cxnLst>
              <a:rect l="0" t="0" r="r" b="b"/>
              <a:pathLst>
                <a:path w="696" h="881">
                  <a:moveTo>
                    <a:pt x="689" y="839"/>
                  </a:moveTo>
                  <a:lnTo>
                    <a:pt x="696" y="847"/>
                  </a:lnTo>
                  <a:lnTo>
                    <a:pt x="694" y="855"/>
                  </a:lnTo>
                  <a:lnTo>
                    <a:pt x="675" y="855"/>
                  </a:lnTo>
                  <a:lnTo>
                    <a:pt x="654" y="850"/>
                  </a:lnTo>
                  <a:lnTo>
                    <a:pt x="635" y="853"/>
                  </a:lnTo>
                  <a:lnTo>
                    <a:pt x="599" y="870"/>
                  </a:lnTo>
                  <a:lnTo>
                    <a:pt x="561" y="871"/>
                  </a:lnTo>
                  <a:lnTo>
                    <a:pt x="546" y="881"/>
                  </a:lnTo>
                  <a:lnTo>
                    <a:pt x="537" y="877"/>
                  </a:lnTo>
                  <a:lnTo>
                    <a:pt x="488" y="847"/>
                  </a:lnTo>
                  <a:lnTo>
                    <a:pt x="344" y="781"/>
                  </a:lnTo>
                  <a:lnTo>
                    <a:pt x="335" y="783"/>
                  </a:lnTo>
                  <a:lnTo>
                    <a:pt x="330" y="786"/>
                  </a:lnTo>
                  <a:lnTo>
                    <a:pt x="327" y="793"/>
                  </a:lnTo>
                  <a:lnTo>
                    <a:pt x="338" y="809"/>
                  </a:lnTo>
                  <a:lnTo>
                    <a:pt x="342" y="819"/>
                  </a:lnTo>
                  <a:lnTo>
                    <a:pt x="339" y="829"/>
                  </a:lnTo>
                  <a:lnTo>
                    <a:pt x="320" y="836"/>
                  </a:lnTo>
                  <a:lnTo>
                    <a:pt x="312" y="842"/>
                  </a:lnTo>
                  <a:lnTo>
                    <a:pt x="304" y="860"/>
                  </a:lnTo>
                  <a:lnTo>
                    <a:pt x="293" y="865"/>
                  </a:lnTo>
                  <a:lnTo>
                    <a:pt x="282" y="867"/>
                  </a:lnTo>
                  <a:lnTo>
                    <a:pt x="236" y="869"/>
                  </a:lnTo>
                  <a:lnTo>
                    <a:pt x="195" y="862"/>
                  </a:lnTo>
                  <a:lnTo>
                    <a:pt x="176" y="856"/>
                  </a:lnTo>
                  <a:lnTo>
                    <a:pt x="166" y="838"/>
                  </a:lnTo>
                  <a:lnTo>
                    <a:pt x="153" y="823"/>
                  </a:lnTo>
                  <a:lnTo>
                    <a:pt x="143" y="820"/>
                  </a:lnTo>
                  <a:lnTo>
                    <a:pt x="136" y="813"/>
                  </a:lnTo>
                  <a:lnTo>
                    <a:pt x="137" y="804"/>
                  </a:lnTo>
                  <a:lnTo>
                    <a:pt x="141" y="795"/>
                  </a:lnTo>
                  <a:lnTo>
                    <a:pt x="146" y="787"/>
                  </a:lnTo>
                  <a:lnTo>
                    <a:pt x="148" y="779"/>
                  </a:lnTo>
                  <a:lnTo>
                    <a:pt x="147" y="755"/>
                  </a:lnTo>
                  <a:lnTo>
                    <a:pt x="141" y="734"/>
                  </a:lnTo>
                  <a:lnTo>
                    <a:pt x="122" y="728"/>
                  </a:lnTo>
                  <a:lnTo>
                    <a:pt x="88" y="733"/>
                  </a:lnTo>
                  <a:lnTo>
                    <a:pt x="77" y="726"/>
                  </a:lnTo>
                  <a:lnTo>
                    <a:pt x="78" y="679"/>
                  </a:lnTo>
                  <a:lnTo>
                    <a:pt x="76" y="665"/>
                  </a:lnTo>
                  <a:lnTo>
                    <a:pt x="70" y="649"/>
                  </a:lnTo>
                  <a:lnTo>
                    <a:pt x="60" y="636"/>
                  </a:lnTo>
                  <a:lnTo>
                    <a:pt x="42" y="632"/>
                  </a:lnTo>
                  <a:lnTo>
                    <a:pt x="26" y="635"/>
                  </a:lnTo>
                  <a:lnTo>
                    <a:pt x="20" y="627"/>
                  </a:lnTo>
                  <a:lnTo>
                    <a:pt x="12" y="621"/>
                  </a:lnTo>
                  <a:lnTo>
                    <a:pt x="4" y="617"/>
                  </a:lnTo>
                  <a:lnTo>
                    <a:pt x="0" y="609"/>
                  </a:lnTo>
                  <a:lnTo>
                    <a:pt x="10" y="591"/>
                  </a:lnTo>
                  <a:lnTo>
                    <a:pt x="13" y="572"/>
                  </a:lnTo>
                  <a:lnTo>
                    <a:pt x="26" y="557"/>
                  </a:lnTo>
                  <a:lnTo>
                    <a:pt x="34" y="538"/>
                  </a:lnTo>
                  <a:lnTo>
                    <a:pt x="32" y="518"/>
                  </a:lnTo>
                  <a:lnTo>
                    <a:pt x="19" y="502"/>
                  </a:lnTo>
                  <a:lnTo>
                    <a:pt x="11" y="480"/>
                  </a:lnTo>
                  <a:lnTo>
                    <a:pt x="10" y="455"/>
                  </a:lnTo>
                  <a:lnTo>
                    <a:pt x="12" y="434"/>
                  </a:lnTo>
                  <a:lnTo>
                    <a:pt x="20" y="416"/>
                  </a:lnTo>
                  <a:lnTo>
                    <a:pt x="38" y="415"/>
                  </a:lnTo>
                  <a:lnTo>
                    <a:pt x="49" y="410"/>
                  </a:lnTo>
                  <a:lnTo>
                    <a:pt x="56" y="402"/>
                  </a:lnTo>
                  <a:lnTo>
                    <a:pt x="68" y="384"/>
                  </a:lnTo>
                  <a:lnTo>
                    <a:pt x="98" y="354"/>
                  </a:lnTo>
                  <a:lnTo>
                    <a:pt x="118" y="345"/>
                  </a:lnTo>
                  <a:lnTo>
                    <a:pt x="122" y="348"/>
                  </a:lnTo>
                  <a:lnTo>
                    <a:pt x="127" y="350"/>
                  </a:lnTo>
                  <a:lnTo>
                    <a:pt x="132" y="349"/>
                  </a:lnTo>
                  <a:lnTo>
                    <a:pt x="155" y="340"/>
                  </a:lnTo>
                  <a:lnTo>
                    <a:pt x="173" y="340"/>
                  </a:lnTo>
                  <a:lnTo>
                    <a:pt x="190" y="345"/>
                  </a:lnTo>
                  <a:lnTo>
                    <a:pt x="208" y="353"/>
                  </a:lnTo>
                  <a:lnTo>
                    <a:pt x="227" y="354"/>
                  </a:lnTo>
                  <a:lnTo>
                    <a:pt x="245" y="351"/>
                  </a:lnTo>
                  <a:lnTo>
                    <a:pt x="256" y="366"/>
                  </a:lnTo>
                  <a:lnTo>
                    <a:pt x="271" y="371"/>
                  </a:lnTo>
                  <a:lnTo>
                    <a:pt x="309" y="368"/>
                  </a:lnTo>
                  <a:lnTo>
                    <a:pt x="326" y="364"/>
                  </a:lnTo>
                  <a:lnTo>
                    <a:pt x="339" y="376"/>
                  </a:lnTo>
                  <a:lnTo>
                    <a:pt x="345" y="393"/>
                  </a:lnTo>
                  <a:lnTo>
                    <a:pt x="345" y="412"/>
                  </a:lnTo>
                  <a:lnTo>
                    <a:pt x="343" y="431"/>
                  </a:lnTo>
                  <a:lnTo>
                    <a:pt x="349" y="446"/>
                  </a:lnTo>
                  <a:lnTo>
                    <a:pt x="366" y="453"/>
                  </a:lnTo>
                  <a:lnTo>
                    <a:pt x="413" y="450"/>
                  </a:lnTo>
                  <a:lnTo>
                    <a:pt x="423" y="455"/>
                  </a:lnTo>
                  <a:lnTo>
                    <a:pt x="434" y="459"/>
                  </a:lnTo>
                  <a:lnTo>
                    <a:pt x="442" y="454"/>
                  </a:lnTo>
                  <a:lnTo>
                    <a:pt x="439" y="444"/>
                  </a:lnTo>
                  <a:lnTo>
                    <a:pt x="445" y="425"/>
                  </a:lnTo>
                  <a:lnTo>
                    <a:pt x="477" y="412"/>
                  </a:lnTo>
                  <a:lnTo>
                    <a:pt x="487" y="406"/>
                  </a:lnTo>
                  <a:lnTo>
                    <a:pt x="495" y="398"/>
                  </a:lnTo>
                  <a:lnTo>
                    <a:pt x="496" y="388"/>
                  </a:lnTo>
                  <a:lnTo>
                    <a:pt x="475" y="382"/>
                  </a:lnTo>
                  <a:lnTo>
                    <a:pt x="450" y="380"/>
                  </a:lnTo>
                  <a:lnTo>
                    <a:pt x="403" y="372"/>
                  </a:lnTo>
                  <a:lnTo>
                    <a:pt x="381" y="364"/>
                  </a:lnTo>
                  <a:lnTo>
                    <a:pt x="353" y="327"/>
                  </a:lnTo>
                  <a:lnTo>
                    <a:pt x="341" y="306"/>
                  </a:lnTo>
                  <a:lnTo>
                    <a:pt x="336" y="307"/>
                  </a:lnTo>
                  <a:lnTo>
                    <a:pt x="327" y="307"/>
                  </a:lnTo>
                  <a:lnTo>
                    <a:pt x="321" y="299"/>
                  </a:lnTo>
                  <a:lnTo>
                    <a:pt x="322" y="290"/>
                  </a:lnTo>
                  <a:lnTo>
                    <a:pt x="331" y="272"/>
                  </a:lnTo>
                  <a:lnTo>
                    <a:pt x="331" y="262"/>
                  </a:lnTo>
                  <a:lnTo>
                    <a:pt x="327" y="241"/>
                  </a:lnTo>
                  <a:lnTo>
                    <a:pt x="322" y="231"/>
                  </a:lnTo>
                  <a:lnTo>
                    <a:pt x="312" y="228"/>
                  </a:lnTo>
                  <a:lnTo>
                    <a:pt x="302" y="230"/>
                  </a:lnTo>
                  <a:lnTo>
                    <a:pt x="284" y="235"/>
                  </a:lnTo>
                  <a:lnTo>
                    <a:pt x="271" y="226"/>
                  </a:lnTo>
                  <a:lnTo>
                    <a:pt x="277" y="205"/>
                  </a:lnTo>
                  <a:lnTo>
                    <a:pt x="293" y="191"/>
                  </a:lnTo>
                  <a:lnTo>
                    <a:pt x="318" y="189"/>
                  </a:lnTo>
                  <a:lnTo>
                    <a:pt x="328" y="184"/>
                  </a:lnTo>
                  <a:lnTo>
                    <a:pt x="337" y="178"/>
                  </a:lnTo>
                  <a:lnTo>
                    <a:pt x="427" y="144"/>
                  </a:lnTo>
                  <a:lnTo>
                    <a:pt x="432" y="134"/>
                  </a:lnTo>
                  <a:lnTo>
                    <a:pt x="429" y="122"/>
                  </a:lnTo>
                  <a:lnTo>
                    <a:pt x="431" y="113"/>
                  </a:lnTo>
                  <a:lnTo>
                    <a:pt x="452" y="54"/>
                  </a:lnTo>
                  <a:lnTo>
                    <a:pt x="455" y="42"/>
                  </a:lnTo>
                  <a:lnTo>
                    <a:pt x="459" y="29"/>
                  </a:lnTo>
                  <a:lnTo>
                    <a:pt x="466" y="22"/>
                  </a:lnTo>
                  <a:lnTo>
                    <a:pt x="475" y="19"/>
                  </a:lnTo>
                  <a:lnTo>
                    <a:pt x="497" y="15"/>
                  </a:lnTo>
                  <a:lnTo>
                    <a:pt x="506" y="21"/>
                  </a:lnTo>
                  <a:lnTo>
                    <a:pt x="521" y="25"/>
                  </a:lnTo>
                  <a:lnTo>
                    <a:pt x="560" y="0"/>
                  </a:lnTo>
                  <a:lnTo>
                    <a:pt x="580" y="13"/>
                  </a:lnTo>
                  <a:lnTo>
                    <a:pt x="597" y="29"/>
                  </a:lnTo>
                  <a:lnTo>
                    <a:pt x="601" y="40"/>
                  </a:lnTo>
                  <a:lnTo>
                    <a:pt x="605" y="63"/>
                  </a:lnTo>
                  <a:lnTo>
                    <a:pt x="606" y="75"/>
                  </a:lnTo>
                  <a:lnTo>
                    <a:pt x="607" y="86"/>
                  </a:lnTo>
                  <a:lnTo>
                    <a:pt x="613" y="95"/>
                  </a:lnTo>
                  <a:lnTo>
                    <a:pt x="619" y="106"/>
                  </a:lnTo>
                  <a:lnTo>
                    <a:pt x="621" y="119"/>
                  </a:lnTo>
                  <a:lnTo>
                    <a:pt x="621" y="139"/>
                  </a:lnTo>
                  <a:lnTo>
                    <a:pt x="630" y="186"/>
                  </a:lnTo>
                  <a:lnTo>
                    <a:pt x="665" y="272"/>
                  </a:lnTo>
                  <a:lnTo>
                    <a:pt x="667" y="297"/>
                  </a:lnTo>
                  <a:lnTo>
                    <a:pt x="657" y="342"/>
                  </a:lnTo>
                  <a:lnTo>
                    <a:pt x="665" y="352"/>
                  </a:lnTo>
                  <a:lnTo>
                    <a:pt x="678" y="354"/>
                  </a:lnTo>
                  <a:lnTo>
                    <a:pt x="673" y="358"/>
                  </a:lnTo>
                  <a:lnTo>
                    <a:pt x="668" y="365"/>
                  </a:lnTo>
                  <a:lnTo>
                    <a:pt x="661" y="372"/>
                  </a:lnTo>
                  <a:lnTo>
                    <a:pt x="634" y="388"/>
                  </a:lnTo>
                  <a:lnTo>
                    <a:pt x="620" y="407"/>
                  </a:lnTo>
                  <a:lnTo>
                    <a:pt x="610" y="414"/>
                  </a:lnTo>
                  <a:lnTo>
                    <a:pt x="588" y="421"/>
                  </a:lnTo>
                  <a:lnTo>
                    <a:pt x="579" y="428"/>
                  </a:lnTo>
                  <a:lnTo>
                    <a:pt x="570" y="449"/>
                  </a:lnTo>
                  <a:lnTo>
                    <a:pt x="560" y="484"/>
                  </a:lnTo>
                  <a:lnTo>
                    <a:pt x="556" y="495"/>
                  </a:lnTo>
                  <a:lnTo>
                    <a:pt x="540" y="516"/>
                  </a:lnTo>
                  <a:lnTo>
                    <a:pt x="539" y="524"/>
                  </a:lnTo>
                  <a:lnTo>
                    <a:pt x="571" y="537"/>
                  </a:lnTo>
                  <a:lnTo>
                    <a:pt x="580" y="558"/>
                  </a:lnTo>
                  <a:lnTo>
                    <a:pt x="583" y="581"/>
                  </a:lnTo>
                  <a:lnTo>
                    <a:pt x="604" y="591"/>
                  </a:lnTo>
                  <a:lnTo>
                    <a:pt x="623" y="602"/>
                  </a:lnTo>
                  <a:lnTo>
                    <a:pt x="629" y="620"/>
                  </a:lnTo>
                  <a:lnTo>
                    <a:pt x="629" y="661"/>
                  </a:lnTo>
                  <a:lnTo>
                    <a:pt x="630" y="669"/>
                  </a:lnTo>
                  <a:lnTo>
                    <a:pt x="629" y="678"/>
                  </a:lnTo>
                  <a:lnTo>
                    <a:pt x="595" y="695"/>
                  </a:lnTo>
                  <a:lnTo>
                    <a:pt x="594" y="705"/>
                  </a:lnTo>
                  <a:lnTo>
                    <a:pt x="606" y="721"/>
                  </a:lnTo>
                  <a:lnTo>
                    <a:pt x="667" y="766"/>
                  </a:lnTo>
                  <a:lnTo>
                    <a:pt x="675" y="785"/>
                  </a:lnTo>
                  <a:lnTo>
                    <a:pt x="676" y="804"/>
                  </a:lnTo>
                  <a:lnTo>
                    <a:pt x="681" y="823"/>
                  </a:lnTo>
                  <a:lnTo>
                    <a:pt x="689" y="839"/>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71" name="Freeform 29">
              <a:extLst>
                <a:ext uri="{FF2B5EF4-FFF2-40B4-BE49-F238E27FC236}">
                  <a16:creationId xmlns:a16="http://schemas.microsoft.com/office/drawing/2014/main" id="{CF6CEDB6-9A86-1A70-4E40-247C885FCE82}"/>
                </a:ext>
              </a:extLst>
            </p:cNvPr>
            <p:cNvSpPr>
              <a:spLocks/>
            </p:cNvSpPr>
            <p:nvPr/>
          </p:nvSpPr>
          <p:spPr bwMode="auto">
            <a:xfrm>
              <a:off x="3906094" y="2494879"/>
              <a:ext cx="691142" cy="874898"/>
            </a:xfrm>
            <a:custGeom>
              <a:avLst/>
              <a:gdLst/>
              <a:ahLst/>
              <a:cxnLst>
                <a:cxn ang="0">
                  <a:pos x="329" y="216"/>
                </a:cxn>
                <a:cxn ang="0">
                  <a:pos x="344" y="240"/>
                </a:cxn>
                <a:cxn ang="0">
                  <a:pos x="322" y="288"/>
                </a:cxn>
                <a:cxn ang="0">
                  <a:pos x="337" y="312"/>
                </a:cxn>
                <a:cxn ang="0">
                  <a:pos x="361" y="324"/>
                </a:cxn>
                <a:cxn ang="0">
                  <a:pos x="391" y="363"/>
                </a:cxn>
                <a:cxn ang="0">
                  <a:pos x="409" y="401"/>
                </a:cxn>
                <a:cxn ang="0">
                  <a:pos x="406" y="453"/>
                </a:cxn>
                <a:cxn ang="0">
                  <a:pos x="341" y="494"/>
                </a:cxn>
                <a:cxn ang="0">
                  <a:pos x="289" y="509"/>
                </a:cxn>
                <a:cxn ang="0">
                  <a:pos x="155" y="511"/>
                </a:cxn>
                <a:cxn ang="0">
                  <a:pos x="150" y="495"/>
                </a:cxn>
                <a:cxn ang="0">
                  <a:pos x="137" y="460"/>
                </a:cxn>
                <a:cxn ang="0">
                  <a:pos x="128" y="422"/>
                </a:cxn>
                <a:cxn ang="0">
                  <a:pos x="55" y="361"/>
                </a:cxn>
                <a:cxn ang="0">
                  <a:pos x="90" y="334"/>
                </a:cxn>
                <a:cxn ang="0">
                  <a:pos x="90" y="317"/>
                </a:cxn>
                <a:cxn ang="0">
                  <a:pos x="84" y="258"/>
                </a:cxn>
                <a:cxn ang="0">
                  <a:pos x="44" y="237"/>
                </a:cxn>
                <a:cxn ang="0">
                  <a:pos x="32" y="193"/>
                </a:cxn>
                <a:cxn ang="0">
                  <a:pos x="1" y="172"/>
                </a:cxn>
                <a:cxn ang="0">
                  <a:pos x="21" y="140"/>
                </a:cxn>
                <a:cxn ang="0">
                  <a:pos x="40" y="84"/>
                </a:cxn>
                <a:cxn ang="0">
                  <a:pos x="71" y="70"/>
                </a:cxn>
                <a:cxn ang="0">
                  <a:pos x="95" y="44"/>
                </a:cxn>
                <a:cxn ang="0">
                  <a:pos x="129" y="21"/>
                </a:cxn>
                <a:cxn ang="0">
                  <a:pos x="139" y="10"/>
                </a:cxn>
                <a:cxn ang="0">
                  <a:pos x="220" y="19"/>
                </a:cxn>
                <a:cxn ang="0">
                  <a:pos x="255" y="50"/>
                </a:cxn>
                <a:cxn ang="0">
                  <a:pos x="300" y="100"/>
                </a:cxn>
                <a:cxn ang="0">
                  <a:pos x="308" y="117"/>
                </a:cxn>
                <a:cxn ang="0">
                  <a:pos x="306" y="205"/>
                </a:cxn>
              </a:cxnLst>
              <a:rect l="0" t="0" r="r" b="b"/>
              <a:pathLst>
                <a:path w="413" h="513">
                  <a:moveTo>
                    <a:pt x="309" y="214"/>
                  </a:moveTo>
                  <a:lnTo>
                    <a:pt x="329" y="216"/>
                  </a:lnTo>
                  <a:lnTo>
                    <a:pt x="341" y="215"/>
                  </a:lnTo>
                  <a:lnTo>
                    <a:pt x="344" y="240"/>
                  </a:lnTo>
                  <a:lnTo>
                    <a:pt x="323" y="275"/>
                  </a:lnTo>
                  <a:lnTo>
                    <a:pt x="322" y="288"/>
                  </a:lnTo>
                  <a:lnTo>
                    <a:pt x="328" y="301"/>
                  </a:lnTo>
                  <a:lnTo>
                    <a:pt x="337" y="312"/>
                  </a:lnTo>
                  <a:lnTo>
                    <a:pt x="348" y="319"/>
                  </a:lnTo>
                  <a:lnTo>
                    <a:pt x="361" y="324"/>
                  </a:lnTo>
                  <a:lnTo>
                    <a:pt x="372" y="331"/>
                  </a:lnTo>
                  <a:lnTo>
                    <a:pt x="391" y="363"/>
                  </a:lnTo>
                  <a:lnTo>
                    <a:pt x="413" y="376"/>
                  </a:lnTo>
                  <a:lnTo>
                    <a:pt x="409" y="401"/>
                  </a:lnTo>
                  <a:lnTo>
                    <a:pt x="411" y="440"/>
                  </a:lnTo>
                  <a:lnTo>
                    <a:pt x="406" y="453"/>
                  </a:lnTo>
                  <a:lnTo>
                    <a:pt x="395" y="461"/>
                  </a:lnTo>
                  <a:lnTo>
                    <a:pt x="341" y="494"/>
                  </a:lnTo>
                  <a:lnTo>
                    <a:pt x="316" y="505"/>
                  </a:lnTo>
                  <a:lnTo>
                    <a:pt x="289" y="509"/>
                  </a:lnTo>
                  <a:lnTo>
                    <a:pt x="186" y="513"/>
                  </a:lnTo>
                  <a:lnTo>
                    <a:pt x="155" y="511"/>
                  </a:lnTo>
                  <a:lnTo>
                    <a:pt x="157" y="503"/>
                  </a:lnTo>
                  <a:lnTo>
                    <a:pt x="150" y="495"/>
                  </a:lnTo>
                  <a:lnTo>
                    <a:pt x="142" y="479"/>
                  </a:lnTo>
                  <a:lnTo>
                    <a:pt x="137" y="460"/>
                  </a:lnTo>
                  <a:lnTo>
                    <a:pt x="136" y="441"/>
                  </a:lnTo>
                  <a:lnTo>
                    <a:pt x="128" y="422"/>
                  </a:lnTo>
                  <a:lnTo>
                    <a:pt x="67" y="377"/>
                  </a:lnTo>
                  <a:lnTo>
                    <a:pt x="55" y="361"/>
                  </a:lnTo>
                  <a:lnTo>
                    <a:pt x="56" y="351"/>
                  </a:lnTo>
                  <a:lnTo>
                    <a:pt x="90" y="334"/>
                  </a:lnTo>
                  <a:lnTo>
                    <a:pt x="91" y="325"/>
                  </a:lnTo>
                  <a:lnTo>
                    <a:pt x="90" y="317"/>
                  </a:lnTo>
                  <a:lnTo>
                    <a:pt x="90" y="276"/>
                  </a:lnTo>
                  <a:lnTo>
                    <a:pt x="84" y="258"/>
                  </a:lnTo>
                  <a:lnTo>
                    <a:pt x="65" y="247"/>
                  </a:lnTo>
                  <a:lnTo>
                    <a:pt x="44" y="237"/>
                  </a:lnTo>
                  <a:lnTo>
                    <a:pt x="41" y="214"/>
                  </a:lnTo>
                  <a:lnTo>
                    <a:pt x="32" y="193"/>
                  </a:lnTo>
                  <a:lnTo>
                    <a:pt x="0" y="180"/>
                  </a:lnTo>
                  <a:lnTo>
                    <a:pt x="1" y="172"/>
                  </a:lnTo>
                  <a:lnTo>
                    <a:pt x="17" y="151"/>
                  </a:lnTo>
                  <a:lnTo>
                    <a:pt x="21" y="140"/>
                  </a:lnTo>
                  <a:lnTo>
                    <a:pt x="31" y="105"/>
                  </a:lnTo>
                  <a:lnTo>
                    <a:pt x="40" y="84"/>
                  </a:lnTo>
                  <a:lnTo>
                    <a:pt x="49" y="77"/>
                  </a:lnTo>
                  <a:lnTo>
                    <a:pt x="71" y="70"/>
                  </a:lnTo>
                  <a:lnTo>
                    <a:pt x="81" y="63"/>
                  </a:lnTo>
                  <a:lnTo>
                    <a:pt x="95" y="44"/>
                  </a:lnTo>
                  <a:lnTo>
                    <a:pt x="122" y="28"/>
                  </a:lnTo>
                  <a:lnTo>
                    <a:pt x="129" y="21"/>
                  </a:lnTo>
                  <a:lnTo>
                    <a:pt x="134" y="14"/>
                  </a:lnTo>
                  <a:lnTo>
                    <a:pt x="139" y="10"/>
                  </a:lnTo>
                  <a:lnTo>
                    <a:pt x="180" y="0"/>
                  </a:lnTo>
                  <a:lnTo>
                    <a:pt x="220" y="19"/>
                  </a:lnTo>
                  <a:lnTo>
                    <a:pt x="239" y="33"/>
                  </a:lnTo>
                  <a:lnTo>
                    <a:pt x="255" y="50"/>
                  </a:lnTo>
                  <a:lnTo>
                    <a:pt x="269" y="69"/>
                  </a:lnTo>
                  <a:lnTo>
                    <a:pt x="300" y="100"/>
                  </a:lnTo>
                  <a:lnTo>
                    <a:pt x="306" y="107"/>
                  </a:lnTo>
                  <a:lnTo>
                    <a:pt x="308" y="117"/>
                  </a:lnTo>
                  <a:lnTo>
                    <a:pt x="304" y="184"/>
                  </a:lnTo>
                  <a:lnTo>
                    <a:pt x="306" y="205"/>
                  </a:lnTo>
                  <a:lnTo>
                    <a:pt x="309" y="214"/>
                  </a:lnTo>
                  <a:close/>
                </a:path>
              </a:pathLst>
            </a:custGeom>
            <a:solidFill>
              <a:srgbClr val="75BA7E"/>
            </a:solid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72" name="Freeform 30">
              <a:extLst>
                <a:ext uri="{FF2B5EF4-FFF2-40B4-BE49-F238E27FC236}">
                  <a16:creationId xmlns:a16="http://schemas.microsoft.com/office/drawing/2014/main" id="{99A0998A-9ECC-2B51-A629-0054B43DA2F4}"/>
                </a:ext>
              </a:extLst>
            </p:cNvPr>
            <p:cNvSpPr>
              <a:spLocks/>
            </p:cNvSpPr>
            <p:nvPr/>
          </p:nvSpPr>
          <p:spPr bwMode="auto">
            <a:xfrm>
              <a:off x="1195080" y="4889334"/>
              <a:ext cx="860161" cy="753810"/>
            </a:xfrm>
            <a:custGeom>
              <a:avLst/>
              <a:gdLst/>
              <a:ahLst/>
              <a:cxnLst>
                <a:cxn ang="0">
                  <a:pos x="143" y="408"/>
                </a:cxn>
                <a:cxn ang="0">
                  <a:pos x="128" y="402"/>
                </a:cxn>
                <a:cxn ang="0">
                  <a:pos x="105" y="402"/>
                </a:cxn>
                <a:cxn ang="0">
                  <a:pos x="106" y="345"/>
                </a:cxn>
                <a:cxn ang="0">
                  <a:pos x="137" y="349"/>
                </a:cxn>
                <a:cxn ang="0">
                  <a:pos x="162" y="337"/>
                </a:cxn>
                <a:cxn ang="0">
                  <a:pos x="154" y="321"/>
                </a:cxn>
                <a:cxn ang="0">
                  <a:pos x="174" y="304"/>
                </a:cxn>
                <a:cxn ang="0">
                  <a:pos x="173" y="300"/>
                </a:cxn>
                <a:cxn ang="0">
                  <a:pos x="149" y="305"/>
                </a:cxn>
                <a:cxn ang="0">
                  <a:pos x="129" y="329"/>
                </a:cxn>
                <a:cxn ang="0">
                  <a:pos x="121" y="328"/>
                </a:cxn>
                <a:cxn ang="0">
                  <a:pos x="72" y="318"/>
                </a:cxn>
                <a:cxn ang="0">
                  <a:pos x="54" y="288"/>
                </a:cxn>
                <a:cxn ang="0">
                  <a:pos x="105" y="283"/>
                </a:cxn>
                <a:cxn ang="0">
                  <a:pos x="127" y="267"/>
                </a:cxn>
                <a:cxn ang="0">
                  <a:pos x="142" y="280"/>
                </a:cxn>
                <a:cxn ang="0">
                  <a:pos x="140" y="265"/>
                </a:cxn>
                <a:cxn ang="0">
                  <a:pos x="114" y="273"/>
                </a:cxn>
                <a:cxn ang="0">
                  <a:pos x="91" y="264"/>
                </a:cxn>
                <a:cxn ang="0">
                  <a:pos x="84" y="266"/>
                </a:cxn>
                <a:cxn ang="0">
                  <a:pos x="50" y="280"/>
                </a:cxn>
                <a:cxn ang="0">
                  <a:pos x="29" y="252"/>
                </a:cxn>
                <a:cxn ang="0">
                  <a:pos x="28" y="218"/>
                </a:cxn>
                <a:cxn ang="0">
                  <a:pos x="44" y="218"/>
                </a:cxn>
                <a:cxn ang="0">
                  <a:pos x="77" y="185"/>
                </a:cxn>
                <a:cxn ang="0">
                  <a:pos x="11" y="225"/>
                </a:cxn>
                <a:cxn ang="0">
                  <a:pos x="66" y="146"/>
                </a:cxn>
                <a:cxn ang="0">
                  <a:pos x="92" y="159"/>
                </a:cxn>
                <a:cxn ang="0">
                  <a:pos x="150" y="162"/>
                </a:cxn>
                <a:cxn ang="0">
                  <a:pos x="227" y="164"/>
                </a:cxn>
                <a:cxn ang="0">
                  <a:pos x="255" y="217"/>
                </a:cxn>
                <a:cxn ang="0">
                  <a:pos x="269" y="233"/>
                </a:cxn>
                <a:cxn ang="0">
                  <a:pos x="357" y="165"/>
                </a:cxn>
                <a:cxn ang="0">
                  <a:pos x="317" y="106"/>
                </a:cxn>
                <a:cxn ang="0">
                  <a:pos x="329" y="56"/>
                </a:cxn>
                <a:cxn ang="0">
                  <a:pos x="398" y="41"/>
                </a:cxn>
                <a:cxn ang="0">
                  <a:pos x="489" y="0"/>
                </a:cxn>
                <a:cxn ang="0">
                  <a:pos x="506" y="89"/>
                </a:cxn>
                <a:cxn ang="0">
                  <a:pos x="512" y="125"/>
                </a:cxn>
                <a:cxn ang="0">
                  <a:pos x="496" y="157"/>
                </a:cxn>
                <a:cxn ang="0">
                  <a:pos x="480" y="201"/>
                </a:cxn>
                <a:cxn ang="0">
                  <a:pos x="454" y="286"/>
                </a:cxn>
                <a:cxn ang="0">
                  <a:pos x="442" y="314"/>
                </a:cxn>
                <a:cxn ang="0">
                  <a:pos x="436" y="335"/>
                </a:cxn>
                <a:cxn ang="0">
                  <a:pos x="381" y="359"/>
                </a:cxn>
                <a:cxn ang="0">
                  <a:pos x="371" y="374"/>
                </a:cxn>
                <a:cxn ang="0">
                  <a:pos x="354" y="393"/>
                </a:cxn>
                <a:cxn ang="0">
                  <a:pos x="336" y="405"/>
                </a:cxn>
                <a:cxn ang="0">
                  <a:pos x="311" y="416"/>
                </a:cxn>
                <a:cxn ang="0">
                  <a:pos x="272" y="405"/>
                </a:cxn>
                <a:cxn ang="0">
                  <a:pos x="229" y="428"/>
                </a:cxn>
                <a:cxn ang="0">
                  <a:pos x="186" y="442"/>
                </a:cxn>
              </a:cxnLst>
              <a:rect l="0" t="0" r="r" b="b"/>
              <a:pathLst>
                <a:path w="514" h="442">
                  <a:moveTo>
                    <a:pt x="152" y="424"/>
                  </a:moveTo>
                  <a:lnTo>
                    <a:pt x="141" y="417"/>
                  </a:lnTo>
                  <a:lnTo>
                    <a:pt x="133" y="410"/>
                  </a:lnTo>
                  <a:lnTo>
                    <a:pt x="131" y="406"/>
                  </a:lnTo>
                  <a:lnTo>
                    <a:pt x="137" y="407"/>
                  </a:lnTo>
                  <a:lnTo>
                    <a:pt x="143" y="408"/>
                  </a:lnTo>
                  <a:lnTo>
                    <a:pt x="141" y="405"/>
                  </a:lnTo>
                  <a:lnTo>
                    <a:pt x="133" y="396"/>
                  </a:lnTo>
                  <a:lnTo>
                    <a:pt x="130" y="394"/>
                  </a:lnTo>
                  <a:lnTo>
                    <a:pt x="129" y="395"/>
                  </a:lnTo>
                  <a:lnTo>
                    <a:pt x="129" y="401"/>
                  </a:lnTo>
                  <a:lnTo>
                    <a:pt x="128" y="402"/>
                  </a:lnTo>
                  <a:lnTo>
                    <a:pt x="125" y="402"/>
                  </a:lnTo>
                  <a:lnTo>
                    <a:pt x="123" y="402"/>
                  </a:lnTo>
                  <a:lnTo>
                    <a:pt x="119" y="404"/>
                  </a:lnTo>
                  <a:lnTo>
                    <a:pt x="115" y="402"/>
                  </a:lnTo>
                  <a:lnTo>
                    <a:pt x="108" y="404"/>
                  </a:lnTo>
                  <a:lnTo>
                    <a:pt x="105" y="402"/>
                  </a:lnTo>
                  <a:lnTo>
                    <a:pt x="104" y="400"/>
                  </a:lnTo>
                  <a:lnTo>
                    <a:pt x="105" y="389"/>
                  </a:lnTo>
                  <a:lnTo>
                    <a:pt x="104" y="375"/>
                  </a:lnTo>
                  <a:lnTo>
                    <a:pt x="97" y="350"/>
                  </a:lnTo>
                  <a:lnTo>
                    <a:pt x="99" y="346"/>
                  </a:lnTo>
                  <a:lnTo>
                    <a:pt x="106" y="345"/>
                  </a:lnTo>
                  <a:lnTo>
                    <a:pt x="125" y="344"/>
                  </a:lnTo>
                  <a:lnTo>
                    <a:pt x="131" y="343"/>
                  </a:lnTo>
                  <a:lnTo>
                    <a:pt x="132" y="345"/>
                  </a:lnTo>
                  <a:lnTo>
                    <a:pt x="133" y="347"/>
                  </a:lnTo>
                  <a:lnTo>
                    <a:pt x="135" y="351"/>
                  </a:lnTo>
                  <a:lnTo>
                    <a:pt x="137" y="349"/>
                  </a:lnTo>
                  <a:lnTo>
                    <a:pt x="139" y="345"/>
                  </a:lnTo>
                  <a:lnTo>
                    <a:pt x="141" y="343"/>
                  </a:lnTo>
                  <a:lnTo>
                    <a:pt x="143" y="341"/>
                  </a:lnTo>
                  <a:lnTo>
                    <a:pt x="153" y="337"/>
                  </a:lnTo>
                  <a:lnTo>
                    <a:pt x="158" y="337"/>
                  </a:lnTo>
                  <a:lnTo>
                    <a:pt x="162" y="337"/>
                  </a:lnTo>
                  <a:lnTo>
                    <a:pt x="165" y="339"/>
                  </a:lnTo>
                  <a:lnTo>
                    <a:pt x="167" y="339"/>
                  </a:lnTo>
                  <a:lnTo>
                    <a:pt x="165" y="335"/>
                  </a:lnTo>
                  <a:lnTo>
                    <a:pt x="158" y="329"/>
                  </a:lnTo>
                  <a:lnTo>
                    <a:pt x="155" y="325"/>
                  </a:lnTo>
                  <a:lnTo>
                    <a:pt x="154" y="321"/>
                  </a:lnTo>
                  <a:lnTo>
                    <a:pt x="154" y="316"/>
                  </a:lnTo>
                  <a:lnTo>
                    <a:pt x="154" y="311"/>
                  </a:lnTo>
                  <a:lnTo>
                    <a:pt x="156" y="307"/>
                  </a:lnTo>
                  <a:lnTo>
                    <a:pt x="160" y="305"/>
                  </a:lnTo>
                  <a:lnTo>
                    <a:pt x="165" y="304"/>
                  </a:lnTo>
                  <a:lnTo>
                    <a:pt x="174" y="304"/>
                  </a:lnTo>
                  <a:lnTo>
                    <a:pt x="178" y="303"/>
                  </a:lnTo>
                  <a:lnTo>
                    <a:pt x="181" y="299"/>
                  </a:lnTo>
                  <a:lnTo>
                    <a:pt x="185" y="292"/>
                  </a:lnTo>
                  <a:lnTo>
                    <a:pt x="181" y="294"/>
                  </a:lnTo>
                  <a:lnTo>
                    <a:pt x="177" y="298"/>
                  </a:lnTo>
                  <a:lnTo>
                    <a:pt x="173" y="300"/>
                  </a:lnTo>
                  <a:lnTo>
                    <a:pt x="167" y="298"/>
                  </a:lnTo>
                  <a:lnTo>
                    <a:pt x="167" y="300"/>
                  </a:lnTo>
                  <a:lnTo>
                    <a:pt x="165" y="301"/>
                  </a:lnTo>
                  <a:lnTo>
                    <a:pt x="163" y="303"/>
                  </a:lnTo>
                  <a:lnTo>
                    <a:pt x="157" y="301"/>
                  </a:lnTo>
                  <a:lnTo>
                    <a:pt x="149" y="305"/>
                  </a:lnTo>
                  <a:lnTo>
                    <a:pt x="145" y="311"/>
                  </a:lnTo>
                  <a:lnTo>
                    <a:pt x="147" y="319"/>
                  </a:lnTo>
                  <a:lnTo>
                    <a:pt x="144" y="326"/>
                  </a:lnTo>
                  <a:lnTo>
                    <a:pt x="140" y="330"/>
                  </a:lnTo>
                  <a:lnTo>
                    <a:pt x="135" y="331"/>
                  </a:lnTo>
                  <a:lnTo>
                    <a:pt x="129" y="329"/>
                  </a:lnTo>
                  <a:lnTo>
                    <a:pt x="127" y="327"/>
                  </a:lnTo>
                  <a:lnTo>
                    <a:pt x="127" y="325"/>
                  </a:lnTo>
                  <a:lnTo>
                    <a:pt x="125" y="323"/>
                  </a:lnTo>
                  <a:lnTo>
                    <a:pt x="122" y="323"/>
                  </a:lnTo>
                  <a:lnTo>
                    <a:pt x="121" y="325"/>
                  </a:lnTo>
                  <a:lnTo>
                    <a:pt x="121" y="328"/>
                  </a:lnTo>
                  <a:lnTo>
                    <a:pt x="123" y="332"/>
                  </a:lnTo>
                  <a:lnTo>
                    <a:pt x="125" y="335"/>
                  </a:lnTo>
                  <a:lnTo>
                    <a:pt x="108" y="334"/>
                  </a:lnTo>
                  <a:lnTo>
                    <a:pt x="75" y="323"/>
                  </a:lnTo>
                  <a:lnTo>
                    <a:pt x="73" y="321"/>
                  </a:lnTo>
                  <a:lnTo>
                    <a:pt x="72" y="318"/>
                  </a:lnTo>
                  <a:lnTo>
                    <a:pt x="71" y="316"/>
                  </a:lnTo>
                  <a:lnTo>
                    <a:pt x="62" y="308"/>
                  </a:lnTo>
                  <a:lnTo>
                    <a:pt x="56" y="304"/>
                  </a:lnTo>
                  <a:lnTo>
                    <a:pt x="53" y="297"/>
                  </a:lnTo>
                  <a:lnTo>
                    <a:pt x="53" y="291"/>
                  </a:lnTo>
                  <a:lnTo>
                    <a:pt x="54" y="288"/>
                  </a:lnTo>
                  <a:lnTo>
                    <a:pt x="56" y="287"/>
                  </a:lnTo>
                  <a:lnTo>
                    <a:pt x="61" y="282"/>
                  </a:lnTo>
                  <a:lnTo>
                    <a:pt x="63" y="280"/>
                  </a:lnTo>
                  <a:lnTo>
                    <a:pt x="65" y="280"/>
                  </a:lnTo>
                  <a:lnTo>
                    <a:pt x="94" y="281"/>
                  </a:lnTo>
                  <a:lnTo>
                    <a:pt x="105" y="283"/>
                  </a:lnTo>
                  <a:lnTo>
                    <a:pt x="111" y="286"/>
                  </a:lnTo>
                  <a:lnTo>
                    <a:pt x="113" y="286"/>
                  </a:lnTo>
                  <a:lnTo>
                    <a:pt x="116" y="282"/>
                  </a:lnTo>
                  <a:lnTo>
                    <a:pt x="121" y="272"/>
                  </a:lnTo>
                  <a:lnTo>
                    <a:pt x="123" y="268"/>
                  </a:lnTo>
                  <a:lnTo>
                    <a:pt x="127" y="267"/>
                  </a:lnTo>
                  <a:lnTo>
                    <a:pt x="131" y="267"/>
                  </a:lnTo>
                  <a:lnTo>
                    <a:pt x="136" y="268"/>
                  </a:lnTo>
                  <a:lnTo>
                    <a:pt x="139" y="270"/>
                  </a:lnTo>
                  <a:lnTo>
                    <a:pt x="140" y="272"/>
                  </a:lnTo>
                  <a:lnTo>
                    <a:pt x="141" y="279"/>
                  </a:lnTo>
                  <a:lnTo>
                    <a:pt x="142" y="280"/>
                  </a:lnTo>
                  <a:lnTo>
                    <a:pt x="145" y="280"/>
                  </a:lnTo>
                  <a:lnTo>
                    <a:pt x="147" y="279"/>
                  </a:lnTo>
                  <a:lnTo>
                    <a:pt x="147" y="277"/>
                  </a:lnTo>
                  <a:lnTo>
                    <a:pt x="147" y="274"/>
                  </a:lnTo>
                  <a:lnTo>
                    <a:pt x="145" y="270"/>
                  </a:lnTo>
                  <a:lnTo>
                    <a:pt x="140" y="265"/>
                  </a:lnTo>
                  <a:lnTo>
                    <a:pt x="134" y="261"/>
                  </a:lnTo>
                  <a:lnTo>
                    <a:pt x="129" y="258"/>
                  </a:lnTo>
                  <a:lnTo>
                    <a:pt x="123" y="258"/>
                  </a:lnTo>
                  <a:lnTo>
                    <a:pt x="121" y="261"/>
                  </a:lnTo>
                  <a:lnTo>
                    <a:pt x="117" y="270"/>
                  </a:lnTo>
                  <a:lnTo>
                    <a:pt x="114" y="273"/>
                  </a:lnTo>
                  <a:lnTo>
                    <a:pt x="109" y="275"/>
                  </a:lnTo>
                  <a:lnTo>
                    <a:pt x="104" y="277"/>
                  </a:lnTo>
                  <a:lnTo>
                    <a:pt x="99" y="276"/>
                  </a:lnTo>
                  <a:lnTo>
                    <a:pt x="93" y="273"/>
                  </a:lnTo>
                  <a:lnTo>
                    <a:pt x="91" y="269"/>
                  </a:lnTo>
                  <a:lnTo>
                    <a:pt x="91" y="264"/>
                  </a:lnTo>
                  <a:lnTo>
                    <a:pt x="97" y="248"/>
                  </a:lnTo>
                  <a:lnTo>
                    <a:pt x="97" y="244"/>
                  </a:lnTo>
                  <a:lnTo>
                    <a:pt x="97" y="238"/>
                  </a:lnTo>
                  <a:lnTo>
                    <a:pt x="95" y="238"/>
                  </a:lnTo>
                  <a:lnTo>
                    <a:pt x="87" y="260"/>
                  </a:lnTo>
                  <a:lnTo>
                    <a:pt x="84" y="266"/>
                  </a:lnTo>
                  <a:lnTo>
                    <a:pt x="80" y="270"/>
                  </a:lnTo>
                  <a:lnTo>
                    <a:pt x="75" y="272"/>
                  </a:lnTo>
                  <a:lnTo>
                    <a:pt x="68" y="272"/>
                  </a:lnTo>
                  <a:lnTo>
                    <a:pt x="65" y="273"/>
                  </a:lnTo>
                  <a:lnTo>
                    <a:pt x="58" y="277"/>
                  </a:lnTo>
                  <a:lnTo>
                    <a:pt x="50" y="280"/>
                  </a:lnTo>
                  <a:lnTo>
                    <a:pt x="49" y="279"/>
                  </a:lnTo>
                  <a:lnTo>
                    <a:pt x="45" y="276"/>
                  </a:lnTo>
                  <a:lnTo>
                    <a:pt x="40" y="272"/>
                  </a:lnTo>
                  <a:lnTo>
                    <a:pt x="35" y="267"/>
                  </a:lnTo>
                  <a:lnTo>
                    <a:pt x="32" y="261"/>
                  </a:lnTo>
                  <a:lnTo>
                    <a:pt x="29" y="252"/>
                  </a:lnTo>
                  <a:lnTo>
                    <a:pt x="26" y="248"/>
                  </a:lnTo>
                  <a:lnTo>
                    <a:pt x="24" y="243"/>
                  </a:lnTo>
                  <a:lnTo>
                    <a:pt x="23" y="236"/>
                  </a:lnTo>
                  <a:lnTo>
                    <a:pt x="23" y="230"/>
                  </a:lnTo>
                  <a:lnTo>
                    <a:pt x="25" y="223"/>
                  </a:lnTo>
                  <a:lnTo>
                    <a:pt x="28" y="218"/>
                  </a:lnTo>
                  <a:lnTo>
                    <a:pt x="31" y="216"/>
                  </a:lnTo>
                  <a:lnTo>
                    <a:pt x="35" y="217"/>
                  </a:lnTo>
                  <a:lnTo>
                    <a:pt x="41" y="221"/>
                  </a:lnTo>
                  <a:lnTo>
                    <a:pt x="43" y="222"/>
                  </a:lnTo>
                  <a:lnTo>
                    <a:pt x="44" y="220"/>
                  </a:lnTo>
                  <a:lnTo>
                    <a:pt x="44" y="218"/>
                  </a:lnTo>
                  <a:lnTo>
                    <a:pt x="43" y="215"/>
                  </a:lnTo>
                  <a:lnTo>
                    <a:pt x="43" y="212"/>
                  </a:lnTo>
                  <a:lnTo>
                    <a:pt x="52" y="204"/>
                  </a:lnTo>
                  <a:lnTo>
                    <a:pt x="76" y="195"/>
                  </a:lnTo>
                  <a:lnTo>
                    <a:pt x="83" y="184"/>
                  </a:lnTo>
                  <a:lnTo>
                    <a:pt x="77" y="185"/>
                  </a:lnTo>
                  <a:lnTo>
                    <a:pt x="67" y="194"/>
                  </a:lnTo>
                  <a:lnTo>
                    <a:pt x="55" y="197"/>
                  </a:lnTo>
                  <a:lnTo>
                    <a:pt x="33" y="209"/>
                  </a:lnTo>
                  <a:lnTo>
                    <a:pt x="29" y="212"/>
                  </a:lnTo>
                  <a:lnTo>
                    <a:pt x="14" y="226"/>
                  </a:lnTo>
                  <a:lnTo>
                    <a:pt x="11" y="225"/>
                  </a:lnTo>
                  <a:lnTo>
                    <a:pt x="1" y="201"/>
                  </a:lnTo>
                  <a:lnTo>
                    <a:pt x="0" y="200"/>
                  </a:lnTo>
                  <a:lnTo>
                    <a:pt x="0" y="199"/>
                  </a:lnTo>
                  <a:lnTo>
                    <a:pt x="31" y="120"/>
                  </a:lnTo>
                  <a:lnTo>
                    <a:pt x="52" y="130"/>
                  </a:lnTo>
                  <a:lnTo>
                    <a:pt x="66" y="146"/>
                  </a:lnTo>
                  <a:lnTo>
                    <a:pt x="63" y="165"/>
                  </a:lnTo>
                  <a:lnTo>
                    <a:pt x="65" y="181"/>
                  </a:lnTo>
                  <a:lnTo>
                    <a:pt x="71" y="185"/>
                  </a:lnTo>
                  <a:lnTo>
                    <a:pt x="77" y="183"/>
                  </a:lnTo>
                  <a:lnTo>
                    <a:pt x="93" y="168"/>
                  </a:lnTo>
                  <a:lnTo>
                    <a:pt x="92" y="159"/>
                  </a:lnTo>
                  <a:lnTo>
                    <a:pt x="95" y="151"/>
                  </a:lnTo>
                  <a:lnTo>
                    <a:pt x="114" y="153"/>
                  </a:lnTo>
                  <a:lnTo>
                    <a:pt x="123" y="151"/>
                  </a:lnTo>
                  <a:lnTo>
                    <a:pt x="134" y="152"/>
                  </a:lnTo>
                  <a:lnTo>
                    <a:pt x="145" y="160"/>
                  </a:lnTo>
                  <a:lnTo>
                    <a:pt x="150" y="162"/>
                  </a:lnTo>
                  <a:lnTo>
                    <a:pt x="153" y="163"/>
                  </a:lnTo>
                  <a:lnTo>
                    <a:pt x="156" y="160"/>
                  </a:lnTo>
                  <a:lnTo>
                    <a:pt x="158" y="156"/>
                  </a:lnTo>
                  <a:lnTo>
                    <a:pt x="174" y="146"/>
                  </a:lnTo>
                  <a:lnTo>
                    <a:pt x="192" y="145"/>
                  </a:lnTo>
                  <a:lnTo>
                    <a:pt x="227" y="164"/>
                  </a:lnTo>
                  <a:lnTo>
                    <a:pt x="243" y="181"/>
                  </a:lnTo>
                  <a:lnTo>
                    <a:pt x="253" y="187"/>
                  </a:lnTo>
                  <a:lnTo>
                    <a:pt x="261" y="193"/>
                  </a:lnTo>
                  <a:lnTo>
                    <a:pt x="259" y="204"/>
                  </a:lnTo>
                  <a:lnTo>
                    <a:pt x="253" y="214"/>
                  </a:lnTo>
                  <a:lnTo>
                    <a:pt x="255" y="217"/>
                  </a:lnTo>
                  <a:lnTo>
                    <a:pt x="258" y="220"/>
                  </a:lnTo>
                  <a:lnTo>
                    <a:pt x="259" y="224"/>
                  </a:lnTo>
                  <a:lnTo>
                    <a:pt x="258" y="227"/>
                  </a:lnTo>
                  <a:lnTo>
                    <a:pt x="259" y="232"/>
                  </a:lnTo>
                  <a:lnTo>
                    <a:pt x="263" y="233"/>
                  </a:lnTo>
                  <a:lnTo>
                    <a:pt x="269" y="233"/>
                  </a:lnTo>
                  <a:lnTo>
                    <a:pt x="297" y="227"/>
                  </a:lnTo>
                  <a:lnTo>
                    <a:pt x="313" y="216"/>
                  </a:lnTo>
                  <a:lnTo>
                    <a:pt x="325" y="202"/>
                  </a:lnTo>
                  <a:lnTo>
                    <a:pt x="341" y="190"/>
                  </a:lnTo>
                  <a:lnTo>
                    <a:pt x="353" y="176"/>
                  </a:lnTo>
                  <a:lnTo>
                    <a:pt x="357" y="165"/>
                  </a:lnTo>
                  <a:lnTo>
                    <a:pt x="357" y="153"/>
                  </a:lnTo>
                  <a:lnTo>
                    <a:pt x="353" y="150"/>
                  </a:lnTo>
                  <a:lnTo>
                    <a:pt x="347" y="149"/>
                  </a:lnTo>
                  <a:lnTo>
                    <a:pt x="329" y="133"/>
                  </a:lnTo>
                  <a:lnTo>
                    <a:pt x="321" y="118"/>
                  </a:lnTo>
                  <a:lnTo>
                    <a:pt x="317" y="106"/>
                  </a:lnTo>
                  <a:lnTo>
                    <a:pt x="316" y="96"/>
                  </a:lnTo>
                  <a:lnTo>
                    <a:pt x="307" y="80"/>
                  </a:lnTo>
                  <a:lnTo>
                    <a:pt x="308" y="69"/>
                  </a:lnTo>
                  <a:lnTo>
                    <a:pt x="312" y="61"/>
                  </a:lnTo>
                  <a:lnTo>
                    <a:pt x="319" y="55"/>
                  </a:lnTo>
                  <a:lnTo>
                    <a:pt x="329" y="56"/>
                  </a:lnTo>
                  <a:lnTo>
                    <a:pt x="336" y="63"/>
                  </a:lnTo>
                  <a:lnTo>
                    <a:pt x="342" y="73"/>
                  </a:lnTo>
                  <a:lnTo>
                    <a:pt x="350" y="73"/>
                  </a:lnTo>
                  <a:lnTo>
                    <a:pt x="363" y="58"/>
                  </a:lnTo>
                  <a:lnTo>
                    <a:pt x="370" y="53"/>
                  </a:lnTo>
                  <a:lnTo>
                    <a:pt x="398" y="41"/>
                  </a:lnTo>
                  <a:lnTo>
                    <a:pt x="434" y="20"/>
                  </a:lnTo>
                  <a:lnTo>
                    <a:pt x="450" y="13"/>
                  </a:lnTo>
                  <a:lnTo>
                    <a:pt x="461" y="12"/>
                  </a:lnTo>
                  <a:lnTo>
                    <a:pt x="471" y="14"/>
                  </a:lnTo>
                  <a:lnTo>
                    <a:pt x="480" y="11"/>
                  </a:lnTo>
                  <a:lnTo>
                    <a:pt x="489" y="0"/>
                  </a:lnTo>
                  <a:lnTo>
                    <a:pt x="489" y="9"/>
                  </a:lnTo>
                  <a:lnTo>
                    <a:pt x="490" y="18"/>
                  </a:lnTo>
                  <a:lnTo>
                    <a:pt x="498" y="47"/>
                  </a:lnTo>
                  <a:lnTo>
                    <a:pt x="500" y="63"/>
                  </a:lnTo>
                  <a:lnTo>
                    <a:pt x="505" y="77"/>
                  </a:lnTo>
                  <a:lnTo>
                    <a:pt x="506" y="89"/>
                  </a:lnTo>
                  <a:lnTo>
                    <a:pt x="508" y="93"/>
                  </a:lnTo>
                  <a:lnTo>
                    <a:pt x="512" y="100"/>
                  </a:lnTo>
                  <a:lnTo>
                    <a:pt x="513" y="104"/>
                  </a:lnTo>
                  <a:lnTo>
                    <a:pt x="514" y="108"/>
                  </a:lnTo>
                  <a:lnTo>
                    <a:pt x="512" y="121"/>
                  </a:lnTo>
                  <a:lnTo>
                    <a:pt x="512" y="125"/>
                  </a:lnTo>
                  <a:lnTo>
                    <a:pt x="509" y="127"/>
                  </a:lnTo>
                  <a:lnTo>
                    <a:pt x="506" y="129"/>
                  </a:lnTo>
                  <a:lnTo>
                    <a:pt x="502" y="130"/>
                  </a:lnTo>
                  <a:lnTo>
                    <a:pt x="497" y="135"/>
                  </a:lnTo>
                  <a:lnTo>
                    <a:pt x="496" y="142"/>
                  </a:lnTo>
                  <a:lnTo>
                    <a:pt x="496" y="157"/>
                  </a:lnTo>
                  <a:lnTo>
                    <a:pt x="493" y="172"/>
                  </a:lnTo>
                  <a:lnTo>
                    <a:pt x="492" y="175"/>
                  </a:lnTo>
                  <a:lnTo>
                    <a:pt x="493" y="180"/>
                  </a:lnTo>
                  <a:lnTo>
                    <a:pt x="492" y="183"/>
                  </a:lnTo>
                  <a:lnTo>
                    <a:pt x="491" y="185"/>
                  </a:lnTo>
                  <a:lnTo>
                    <a:pt x="480" y="201"/>
                  </a:lnTo>
                  <a:lnTo>
                    <a:pt x="474" y="211"/>
                  </a:lnTo>
                  <a:lnTo>
                    <a:pt x="471" y="218"/>
                  </a:lnTo>
                  <a:lnTo>
                    <a:pt x="469" y="226"/>
                  </a:lnTo>
                  <a:lnTo>
                    <a:pt x="468" y="239"/>
                  </a:lnTo>
                  <a:lnTo>
                    <a:pt x="460" y="273"/>
                  </a:lnTo>
                  <a:lnTo>
                    <a:pt x="454" y="286"/>
                  </a:lnTo>
                  <a:lnTo>
                    <a:pt x="454" y="292"/>
                  </a:lnTo>
                  <a:lnTo>
                    <a:pt x="452" y="300"/>
                  </a:lnTo>
                  <a:lnTo>
                    <a:pt x="451" y="304"/>
                  </a:lnTo>
                  <a:lnTo>
                    <a:pt x="448" y="307"/>
                  </a:lnTo>
                  <a:lnTo>
                    <a:pt x="443" y="313"/>
                  </a:lnTo>
                  <a:lnTo>
                    <a:pt x="442" y="314"/>
                  </a:lnTo>
                  <a:lnTo>
                    <a:pt x="437" y="316"/>
                  </a:lnTo>
                  <a:lnTo>
                    <a:pt x="435" y="318"/>
                  </a:lnTo>
                  <a:lnTo>
                    <a:pt x="432" y="321"/>
                  </a:lnTo>
                  <a:lnTo>
                    <a:pt x="431" y="322"/>
                  </a:lnTo>
                  <a:lnTo>
                    <a:pt x="431" y="323"/>
                  </a:lnTo>
                  <a:lnTo>
                    <a:pt x="436" y="335"/>
                  </a:lnTo>
                  <a:lnTo>
                    <a:pt x="437" y="342"/>
                  </a:lnTo>
                  <a:lnTo>
                    <a:pt x="432" y="345"/>
                  </a:lnTo>
                  <a:lnTo>
                    <a:pt x="394" y="350"/>
                  </a:lnTo>
                  <a:lnTo>
                    <a:pt x="389" y="352"/>
                  </a:lnTo>
                  <a:lnTo>
                    <a:pt x="383" y="356"/>
                  </a:lnTo>
                  <a:lnTo>
                    <a:pt x="381" y="359"/>
                  </a:lnTo>
                  <a:lnTo>
                    <a:pt x="379" y="361"/>
                  </a:lnTo>
                  <a:lnTo>
                    <a:pt x="377" y="364"/>
                  </a:lnTo>
                  <a:lnTo>
                    <a:pt x="377" y="368"/>
                  </a:lnTo>
                  <a:lnTo>
                    <a:pt x="377" y="372"/>
                  </a:lnTo>
                  <a:lnTo>
                    <a:pt x="376" y="373"/>
                  </a:lnTo>
                  <a:lnTo>
                    <a:pt x="371" y="374"/>
                  </a:lnTo>
                  <a:lnTo>
                    <a:pt x="358" y="374"/>
                  </a:lnTo>
                  <a:lnTo>
                    <a:pt x="353" y="376"/>
                  </a:lnTo>
                  <a:lnTo>
                    <a:pt x="350" y="383"/>
                  </a:lnTo>
                  <a:lnTo>
                    <a:pt x="351" y="386"/>
                  </a:lnTo>
                  <a:lnTo>
                    <a:pt x="354" y="390"/>
                  </a:lnTo>
                  <a:lnTo>
                    <a:pt x="354" y="393"/>
                  </a:lnTo>
                  <a:lnTo>
                    <a:pt x="353" y="396"/>
                  </a:lnTo>
                  <a:lnTo>
                    <a:pt x="349" y="398"/>
                  </a:lnTo>
                  <a:lnTo>
                    <a:pt x="342" y="400"/>
                  </a:lnTo>
                  <a:lnTo>
                    <a:pt x="340" y="402"/>
                  </a:lnTo>
                  <a:lnTo>
                    <a:pt x="338" y="404"/>
                  </a:lnTo>
                  <a:lnTo>
                    <a:pt x="336" y="405"/>
                  </a:lnTo>
                  <a:lnTo>
                    <a:pt x="332" y="406"/>
                  </a:lnTo>
                  <a:lnTo>
                    <a:pt x="329" y="406"/>
                  </a:lnTo>
                  <a:lnTo>
                    <a:pt x="325" y="404"/>
                  </a:lnTo>
                  <a:lnTo>
                    <a:pt x="322" y="404"/>
                  </a:lnTo>
                  <a:lnTo>
                    <a:pt x="319" y="405"/>
                  </a:lnTo>
                  <a:lnTo>
                    <a:pt x="311" y="416"/>
                  </a:lnTo>
                  <a:lnTo>
                    <a:pt x="306" y="419"/>
                  </a:lnTo>
                  <a:lnTo>
                    <a:pt x="298" y="418"/>
                  </a:lnTo>
                  <a:lnTo>
                    <a:pt x="292" y="416"/>
                  </a:lnTo>
                  <a:lnTo>
                    <a:pt x="286" y="412"/>
                  </a:lnTo>
                  <a:lnTo>
                    <a:pt x="276" y="403"/>
                  </a:lnTo>
                  <a:lnTo>
                    <a:pt x="272" y="405"/>
                  </a:lnTo>
                  <a:lnTo>
                    <a:pt x="262" y="418"/>
                  </a:lnTo>
                  <a:lnTo>
                    <a:pt x="254" y="423"/>
                  </a:lnTo>
                  <a:lnTo>
                    <a:pt x="245" y="424"/>
                  </a:lnTo>
                  <a:lnTo>
                    <a:pt x="240" y="423"/>
                  </a:lnTo>
                  <a:lnTo>
                    <a:pt x="234" y="425"/>
                  </a:lnTo>
                  <a:lnTo>
                    <a:pt x="229" y="428"/>
                  </a:lnTo>
                  <a:lnTo>
                    <a:pt x="223" y="429"/>
                  </a:lnTo>
                  <a:lnTo>
                    <a:pt x="213" y="436"/>
                  </a:lnTo>
                  <a:lnTo>
                    <a:pt x="203" y="442"/>
                  </a:lnTo>
                  <a:lnTo>
                    <a:pt x="198" y="442"/>
                  </a:lnTo>
                  <a:lnTo>
                    <a:pt x="193" y="442"/>
                  </a:lnTo>
                  <a:lnTo>
                    <a:pt x="186" y="442"/>
                  </a:lnTo>
                  <a:lnTo>
                    <a:pt x="180" y="437"/>
                  </a:lnTo>
                  <a:lnTo>
                    <a:pt x="165" y="429"/>
                  </a:lnTo>
                  <a:lnTo>
                    <a:pt x="152" y="424"/>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73" name="Freeform 32">
              <a:extLst>
                <a:ext uri="{FF2B5EF4-FFF2-40B4-BE49-F238E27FC236}">
                  <a16:creationId xmlns:a16="http://schemas.microsoft.com/office/drawing/2014/main" id="{6EF4C8C1-5923-497C-CDC9-2B64B98F13A0}"/>
                </a:ext>
              </a:extLst>
            </p:cNvPr>
            <p:cNvSpPr>
              <a:spLocks/>
            </p:cNvSpPr>
            <p:nvPr/>
          </p:nvSpPr>
          <p:spPr bwMode="auto">
            <a:xfrm>
              <a:off x="1181692" y="4370877"/>
              <a:ext cx="851795" cy="915829"/>
            </a:xfrm>
            <a:custGeom>
              <a:avLst/>
              <a:gdLst/>
              <a:ahLst/>
              <a:cxnLst>
                <a:cxn ang="0">
                  <a:pos x="488" y="315"/>
                </a:cxn>
                <a:cxn ang="0">
                  <a:pos x="442" y="324"/>
                </a:cxn>
                <a:cxn ang="0">
                  <a:pos x="358" y="377"/>
                </a:cxn>
                <a:cxn ang="0">
                  <a:pos x="327" y="359"/>
                </a:cxn>
                <a:cxn ang="0">
                  <a:pos x="324" y="400"/>
                </a:cxn>
                <a:cxn ang="0">
                  <a:pos x="355" y="453"/>
                </a:cxn>
                <a:cxn ang="0">
                  <a:pos x="361" y="480"/>
                </a:cxn>
                <a:cxn ang="0">
                  <a:pos x="305" y="531"/>
                </a:cxn>
                <a:cxn ang="0">
                  <a:pos x="266" y="531"/>
                </a:cxn>
                <a:cxn ang="0">
                  <a:pos x="261" y="518"/>
                </a:cxn>
                <a:cxn ang="0">
                  <a:pos x="251" y="485"/>
                </a:cxn>
                <a:cxn ang="0">
                  <a:pos x="166" y="460"/>
                </a:cxn>
                <a:cxn ang="0">
                  <a:pos x="153" y="464"/>
                </a:cxn>
                <a:cxn ang="0">
                  <a:pos x="103" y="455"/>
                </a:cxn>
                <a:cxn ang="0">
                  <a:pos x="79" y="489"/>
                </a:cxn>
                <a:cxn ang="0">
                  <a:pos x="60" y="434"/>
                </a:cxn>
                <a:cxn ang="0">
                  <a:pos x="31" y="404"/>
                </a:cxn>
                <a:cxn ang="0">
                  <a:pos x="20" y="397"/>
                </a:cxn>
                <a:cxn ang="0">
                  <a:pos x="0" y="378"/>
                </a:cxn>
                <a:cxn ang="0">
                  <a:pos x="6" y="361"/>
                </a:cxn>
                <a:cxn ang="0">
                  <a:pos x="27" y="342"/>
                </a:cxn>
                <a:cxn ang="0">
                  <a:pos x="36" y="295"/>
                </a:cxn>
                <a:cxn ang="0">
                  <a:pos x="27" y="274"/>
                </a:cxn>
                <a:cxn ang="0">
                  <a:pos x="41" y="243"/>
                </a:cxn>
                <a:cxn ang="0">
                  <a:pos x="61" y="211"/>
                </a:cxn>
                <a:cxn ang="0">
                  <a:pos x="165" y="216"/>
                </a:cxn>
                <a:cxn ang="0">
                  <a:pos x="171" y="250"/>
                </a:cxn>
                <a:cxn ang="0">
                  <a:pos x="207" y="244"/>
                </a:cxn>
                <a:cxn ang="0">
                  <a:pos x="221" y="229"/>
                </a:cxn>
                <a:cxn ang="0">
                  <a:pos x="233" y="197"/>
                </a:cxn>
                <a:cxn ang="0">
                  <a:pos x="236" y="189"/>
                </a:cxn>
                <a:cxn ang="0">
                  <a:pos x="244" y="151"/>
                </a:cxn>
                <a:cxn ang="0">
                  <a:pos x="263" y="106"/>
                </a:cxn>
                <a:cxn ang="0">
                  <a:pos x="281" y="85"/>
                </a:cxn>
                <a:cxn ang="0">
                  <a:pos x="285" y="61"/>
                </a:cxn>
                <a:cxn ang="0">
                  <a:pos x="277" y="34"/>
                </a:cxn>
                <a:cxn ang="0">
                  <a:pos x="295" y="17"/>
                </a:cxn>
                <a:cxn ang="0">
                  <a:pos x="319" y="2"/>
                </a:cxn>
                <a:cxn ang="0">
                  <a:pos x="334" y="21"/>
                </a:cxn>
                <a:cxn ang="0">
                  <a:pos x="365" y="38"/>
                </a:cxn>
                <a:cxn ang="0">
                  <a:pos x="384" y="42"/>
                </a:cxn>
                <a:cxn ang="0">
                  <a:pos x="420" y="55"/>
                </a:cxn>
                <a:cxn ang="0">
                  <a:pos x="444" y="84"/>
                </a:cxn>
                <a:cxn ang="0">
                  <a:pos x="475" y="88"/>
                </a:cxn>
                <a:cxn ang="0">
                  <a:pos x="491" y="100"/>
                </a:cxn>
                <a:cxn ang="0">
                  <a:pos x="508" y="117"/>
                </a:cxn>
                <a:cxn ang="0">
                  <a:pos x="504" y="140"/>
                </a:cxn>
                <a:cxn ang="0">
                  <a:pos x="500" y="178"/>
                </a:cxn>
                <a:cxn ang="0">
                  <a:pos x="489" y="214"/>
                </a:cxn>
                <a:cxn ang="0">
                  <a:pos x="496" y="296"/>
                </a:cxn>
              </a:cxnLst>
              <a:rect l="0" t="0" r="r" b="b"/>
              <a:pathLst>
                <a:path w="509" h="537">
                  <a:moveTo>
                    <a:pt x="496" y="296"/>
                  </a:moveTo>
                  <a:lnTo>
                    <a:pt x="497" y="300"/>
                  </a:lnTo>
                  <a:lnTo>
                    <a:pt x="497" y="304"/>
                  </a:lnTo>
                  <a:lnTo>
                    <a:pt x="488" y="315"/>
                  </a:lnTo>
                  <a:lnTo>
                    <a:pt x="479" y="318"/>
                  </a:lnTo>
                  <a:lnTo>
                    <a:pt x="469" y="316"/>
                  </a:lnTo>
                  <a:lnTo>
                    <a:pt x="458" y="317"/>
                  </a:lnTo>
                  <a:lnTo>
                    <a:pt x="442" y="324"/>
                  </a:lnTo>
                  <a:lnTo>
                    <a:pt x="406" y="345"/>
                  </a:lnTo>
                  <a:lnTo>
                    <a:pt x="378" y="357"/>
                  </a:lnTo>
                  <a:lnTo>
                    <a:pt x="371" y="362"/>
                  </a:lnTo>
                  <a:lnTo>
                    <a:pt x="358" y="377"/>
                  </a:lnTo>
                  <a:lnTo>
                    <a:pt x="350" y="377"/>
                  </a:lnTo>
                  <a:lnTo>
                    <a:pt x="344" y="367"/>
                  </a:lnTo>
                  <a:lnTo>
                    <a:pt x="337" y="360"/>
                  </a:lnTo>
                  <a:lnTo>
                    <a:pt x="327" y="359"/>
                  </a:lnTo>
                  <a:lnTo>
                    <a:pt x="320" y="365"/>
                  </a:lnTo>
                  <a:lnTo>
                    <a:pt x="316" y="373"/>
                  </a:lnTo>
                  <a:lnTo>
                    <a:pt x="315" y="384"/>
                  </a:lnTo>
                  <a:lnTo>
                    <a:pt x="324" y="400"/>
                  </a:lnTo>
                  <a:lnTo>
                    <a:pt x="325" y="410"/>
                  </a:lnTo>
                  <a:lnTo>
                    <a:pt x="329" y="422"/>
                  </a:lnTo>
                  <a:lnTo>
                    <a:pt x="337" y="437"/>
                  </a:lnTo>
                  <a:lnTo>
                    <a:pt x="355" y="453"/>
                  </a:lnTo>
                  <a:lnTo>
                    <a:pt x="361" y="454"/>
                  </a:lnTo>
                  <a:lnTo>
                    <a:pt x="365" y="457"/>
                  </a:lnTo>
                  <a:lnTo>
                    <a:pt x="365" y="469"/>
                  </a:lnTo>
                  <a:lnTo>
                    <a:pt x="361" y="480"/>
                  </a:lnTo>
                  <a:lnTo>
                    <a:pt x="349" y="494"/>
                  </a:lnTo>
                  <a:lnTo>
                    <a:pt x="333" y="506"/>
                  </a:lnTo>
                  <a:lnTo>
                    <a:pt x="321" y="520"/>
                  </a:lnTo>
                  <a:lnTo>
                    <a:pt x="305" y="531"/>
                  </a:lnTo>
                  <a:lnTo>
                    <a:pt x="277" y="537"/>
                  </a:lnTo>
                  <a:lnTo>
                    <a:pt x="271" y="537"/>
                  </a:lnTo>
                  <a:lnTo>
                    <a:pt x="267" y="536"/>
                  </a:lnTo>
                  <a:lnTo>
                    <a:pt x="266" y="531"/>
                  </a:lnTo>
                  <a:lnTo>
                    <a:pt x="267" y="528"/>
                  </a:lnTo>
                  <a:lnTo>
                    <a:pt x="266" y="524"/>
                  </a:lnTo>
                  <a:lnTo>
                    <a:pt x="263" y="521"/>
                  </a:lnTo>
                  <a:lnTo>
                    <a:pt x="261" y="518"/>
                  </a:lnTo>
                  <a:lnTo>
                    <a:pt x="267" y="508"/>
                  </a:lnTo>
                  <a:lnTo>
                    <a:pt x="269" y="497"/>
                  </a:lnTo>
                  <a:lnTo>
                    <a:pt x="261" y="491"/>
                  </a:lnTo>
                  <a:lnTo>
                    <a:pt x="251" y="485"/>
                  </a:lnTo>
                  <a:lnTo>
                    <a:pt x="235" y="468"/>
                  </a:lnTo>
                  <a:lnTo>
                    <a:pt x="200" y="449"/>
                  </a:lnTo>
                  <a:lnTo>
                    <a:pt x="182" y="450"/>
                  </a:lnTo>
                  <a:lnTo>
                    <a:pt x="166" y="460"/>
                  </a:lnTo>
                  <a:lnTo>
                    <a:pt x="164" y="464"/>
                  </a:lnTo>
                  <a:lnTo>
                    <a:pt x="161" y="467"/>
                  </a:lnTo>
                  <a:lnTo>
                    <a:pt x="158" y="466"/>
                  </a:lnTo>
                  <a:lnTo>
                    <a:pt x="153" y="464"/>
                  </a:lnTo>
                  <a:lnTo>
                    <a:pt x="142" y="456"/>
                  </a:lnTo>
                  <a:lnTo>
                    <a:pt x="131" y="455"/>
                  </a:lnTo>
                  <a:lnTo>
                    <a:pt x="122" y="457"/>
                  </a:lnTo>
                  <a:lnTo>
                    <a:pt x="103" y="455"/>
                  </a:lnTo>
                  <a:lnTo>
                    <a:pt x="100" y="463"/>
                  </a:lnTo>
                  <a:lnTo>
                    <a:pt x="101" y="472"/>
                  </a:lnTo>
                  <a:lnTo>
                    <a:pt x="85" y="487"/>
                  </a:lnTo>
                  <a:lnTo>
                    <a:pt x="79" y="489"/>
                  </a:lnTo>
                  <a:lnTo>
                    <a:pt x="73" y="485"/>
                  </a:lnTo>
                  <a:lnTo>
                    <a:pt x="71" y="469"/>
                  </a:lnTo>
                  <a:lnTo>
                    <a:pt x="74" y="450"/>
                  </a:lnTo>
                  <a:lnTo>
                    <a:pt x="60" y="434"/>
                  </a:lnTo>
                  <a:lnTo>
                    <a:pt x="39" y="424"/>
                  </a:lnTo>
                  <a:lnTo>
                    <a:pt x="39" y="415"/>
                  </a:lnTo>
                  <a:lnTo>
                    <a:pt x="34" y="407"/>
                  </a:lnTo>
                  <a:lnTo>
                    <a:pt x="31" y="404"/>
                  </a:lnTo>
                  <a:lnTo>
                    <a:pt x="27" y="403"/>
                  </a:lnTo>
                  <a:lnTo>
                    <a:pt x="24" y="403"/>
                  </a:lnTo>
                  <a:lnTo>
                    <a:pt x="21" y="401"/>
                  </a:lnTo>
                  <a:lnTo>
                    <a:pt x="20" y="397"/>
                  </a:lnTo>
                  <a:lnTo>
                    <a:pt x="14" y="390"/>
                  </a:lnTo>
                  <a:lnTo>
                    <a:pt x="8" y="384"/>
                  </a:lnTo>
                  <a:lnTo>
                    <a:pt x="2" y="381"/>
                  </a:lnTo>
                  <a:lnTo>
                    <a:pt x="0" y="378"/>
                  </a:lnTo>
                  <a:lnTo>
                    <a:pt x="1" y="376"/>
                  </a:lnTo>
                  <a:lnTo>
                    <a:pt x="3" y="374"/>
                  </a:lnTo>
                  <a:lnTo>
                    <a:pt x="5" y="370"/>
                  </a:lnTo>
                  <a:lnTo>
                    <a:pt x="6" y="361"/>
                  </a:lnTo>
                  <a:lnTo>
                    <a:pt x="10" y="355"/>
                  </a:lnTo>
                  <a:lnTo>
                    <a:pt x="16" y="353"/>
                  </a:lnTo>
                  <a:lnTo>
                    <a:pt x="23" y="349"/>
                  </a:lnTo>
                  <a:lnTo>
                    <a:pt x="27" y="342"/>
                  </a:lnTo>
                  <a:lnTo>
                    <a:pt x="29" y="333"/>
                  </a:lnTo>
                  <a:lnTo>
                    <a:pt x="34" y="326"/>
                  </a:lnTo>
                  <a:lnTo>
                    <a:pt x="41" y="310"/>
                  </a:lnTo>
                  <a:lnTo>
                    <a:pt x="36" y="295"/>
                  </a:lnTo>
                  <a:lnTo>
                    <a:pt x="31" y="287"/>
                  </a:lnTo>
                  <a:lnTo>
                    <a:pt x="28" y="286"/>
                  </a:lnTo>
                  <a:lnTo>
                    <a:pt x="27" y="283"/>
                  </a:lnTo>
                  <a:lnTo>
                    <a:pt x="27" y="274"/>
                  </a:lnTo>
                  <a:lnTo>
                    <a:pt x="28" y="270"/>
                  </a:lnTo>
                  <a:lnTo>
                    <a:pt x="29" y="261"/>
                  </a:lnTo>
                  <a:lnTo>
                    <a:pt x="32" y="254"/>
                  </a:lnTo>
                  <a:lnTo>
                    <a:pt x="41" y="243"/>
                  </a:lnTo>
                  <a:lnTo>
                    <a:pt x="52" y="233"/>
                  </a:lnTo>
                  <a:lnTo>
                    <a:pt x="56" y="225"/>
                  </a:lnTo>
                  <a:lnTo>
                    <a:pt x="61" y="219"/>
                  </a:lnTo>
                  <a:lnTo>
                    <a:pt x="61" y="211"/>
                  </a:lnTo>
                  <a:lnTo>
                    <a:pt x="64" y="207"/>
                  </a:lnTo>
                  <a:lnTo>
                    <a:pt x="69" y="205"/>
                  </a:lnTo>
                  <a:lnTo>
                    <a:pt x="151" y="205"/>
                  </a:lnTo>
                  <a:lnTo>
                    <a:pt x="165" y="216"/>
                  </a:lnTo>
                  <a:lnTo>
                    <a:pt x="160" y="223"/>
                  </a:lnTo>
                  <a:lnTo>
                    <a:pt x="157" y="231"/>
                  </a:lnTo>
                  <a:lnTo>
                    <a:pt x="165" y="251"/>
                  </a:lnTo>
                  <a:lnTo>
                    <a:pt x="171" y="250"/>
                  </a:lnTo>
                  <a:lnTo>
                    <a:pt x="185" y="238"/>
                  </a:lnTo>
                  <a:lnTo>
                    <a:pt x="194" y="239"/>
                  </a:lnTo>
                  <a:lnTo>
                    <a:pt x="197" y="242"/>
                  </a:lnTo>
                  <a:lnTo>
                    <a:pt x="207" y="244"/>
                  </a:lnTo>
                  <a:lnTo>
                    <a:pt x="212" y="243"/>
                  </a:lnTo>
                  <a:lnTo>
                    <a:pt x="215" y="241"/>
                  </a:lnTo>
                  <a:lnTo>
                    <a:pt x="219" y="233"/>
                  </a:lnTo>
                  <a:lnTo>
                    <a:pt x="221" y="229"/>
                  </a:lnTo>
                  <a:lnTo>
                    <a:pt x="224" y="211"/>
                  </a:lnTo>
                  <a:lnTo>
                    <a:pt x="227" y="203"/>
                  </a:lnTo>
                  <a:lnTo>
                    <a:pt x="233" y="202"/>
                  </a:lnTo>
                  <a:lnTo>
                    <a:pt x="233" y="197"/>
                  </a:lnTo>
                  <a:lnTo>
                    <a:pt x="235" y="195"/>
                  </a:lnTo>
                  <a:lnTo>
                    <a:pt x="236" y="195"/>
                  </a:lnTo>
                  <a:lnTo>
                    <a:pt x="237" y="192"/>
                  </a:lnTo>
                  <a:lnTo>
                    <a:pt x="236" y="189"/>
                  </a:lnTo>
                  <a:lnTo>
                    <a:pt x="232" y="179"/>
                  </a:lnTo>
                  <a:lnTo>
                    <a:pt x="233" y="169"/>
                  </a:lnTo>
                  <a:lnTo>
                    <a:pt x="236" y="159"/>
                  </a:lnTo>
                  <a:lnTo>
                    <a:pt x="244" y="151"/>
                  </a:lnTo>
                  <a:lnTo>
                    <a:pt x="248" y="145"/>
                  </a:lnTo>
                  <a:lnTo>
                    <a:pt x="250" y="138"/>
                  </a:lnTo>
                  <a:lnTo>
                    <a:pt x="263" y="109"/>
                  </a:lnTo>
                  <a:lnTo>
                    <a:pt x="263" y="106"/>
                  </a:lnTo>
                  <a:lnTo>
                    <a:pt x="263" y="102"/>
                  </a:lnTo>
                  <a:lnTo>
                    <a:pt x="269" y="95"/>
                  </a:lnTo>
                  <a:lnTo>
                    <a:pt x="277" y="88"/>
                  </a:lnTo>
                  <a:lnTo>
                    <a:pt x="281" y="85"/>
                  </a:lnTo>
                  <a:lnTo>
                    <a:pt x="285" y="81"/>
                  </a:lnTo>
                  <a:lnTo>
                    <a:pt x="288" y="72"/>
                  </a:lnTo>
                  <a:lnTo>
                    <a:pt x="287" y="65"/>
                  </a:lnTo>
                  <a:lnTo>
                    <a:pt x="285" y="61"/>
                  </a:lnTo>
                  <a:lnTo>
                    <a:pt x="284" y="52"/>
                  </a:lnTo>
                  <a:lnTo>
                    <a:pt x="287" y="45"/>
                  </a:lnTo>
                  <a:lnTo>
                    <a:pt x="286" y="40"/>
                  </a:lnTo>
                  <a:lnTo>
                    <a:pt x="277" y="34"/>
                  </a:lnTo>
                  <a:lnTo>
                    <a:pt x="280" y="24"/>
                  </a:lnTo>
                  <a:lnTo>
                    <a:pt x="284" y="21"/>
                  </a:lnTo>
                  <a:lnTo>
                    <a:pt x="292" y="19"/>
                  </a:lnTo>
                  <a:lnTo>
                    <a:pt x="295" y="17"/>
                  </a:lnTo>
                  <a:lnTo>
                    <a:pt x="302" y="10"/>
                  </a:lnTo>
                  <a:lnTo>
                    <a:pt x="307" y="0"/>
                  </a:lnTo>
                  <a:lnTo>
                    <a:pt x="313" y="3"/>
                  </a:lnTo>
                  <a:lnTo>
                    <a:pt x="319" y="2"/>
                  </a:lnTo>
                  <a:lnTo>
                    <a:pt x="323" y="5"/>
                  </a:lnTo>
                  <a:lnTo>
                    <a:pt x="322" y="11"/>
                  </a:lnTo>
                  <a:lnTo>
                    <a:pt x="332" y="14"/>
                  </a:lnTo>
                  <a:lnTo>
                    <a:pt x="334" y="21"/>
                  </a:lnTo>
                  <a:lnTo>
                    <a:pt x="331" y="34"/>
                  </a:lnTo>
                  <a:lnTo>
                    <a:pt x="338" y="44"/>
                  </a:lnTo>
                  <a:lnTo>
                    <a:pt x="351" y="43"/>
                  </a:lnTo>
                  <a:lnTo>
                    <a:pt x="365" y="38"/>
                  </a:lnTo>
                  <a:lnTo>
                    <a:pt x="371" y="34"/>
                  </a:lnTo>
                  <a:lnTo>
                    <a:pt x="377" y="33"/>
                  </a:lnTo>
                  <a:lnTo>
                    <a:pt x="380" y="38"/>
                  </a:lnTo>
                  <a:lnTo>
                    <a:pt x="384" y="42"/>
                  </a:lnTo>
                  <a:lnTo>
                    <a:pt x="394" y="48"/>
                  </a:lnTo>
                  <a:lnTo>
                    <a:pt x="402" y="58"/>
                  </a:lnTo>
                  <a:lnTo>
                    <a:pt x="409" y="58"/>
                  </a:lnTo>
                  <a:lnTo>
                    <a:pt x="420" y="55"/>
                  </a:lnTo>
                  <a:lnTo>
                    <a:pt x="426" y="56"/>
                  </a:lnTo>
                  <a:lnTo>
                    <a:pt x="434" y="62"/>
                  </a:lnTo>
                  <a:lnTo>
                    <a:pt x="440" y="79"/>
                  </a:lnTo>
                  <a:lnTo>
                    <a:pt x="444" y="84"/>
                  </a:lnTo>
                  <a:lnTo>
                    <a:pt x="445" y="90"/>
                  </a:lnTo>
                  <a:lnTo>
                    <a:pt x="449" y="95"/>
                  </a:lnTo>
                  <a:lnTo>
                    <a:pt x="463" y="92"/>
                  </a:lnTo>
                  <a:lnTo>
                    <a:pt x="475" y="88"/>
                  </a:lnTo>
                  <a:lnTo>
                    <a:pt x="483" y="87"/>
                  </a:lnTo>
                  <a:lnTo>
                    <a:pt x="487" y="90"/>
                  </a:lnTo>
                  <a:lnTo>
                    <a:pt x="490" y="94"/>
                  </a:lnTo>
                  <a:lnTo>
                    <a:pt x="491" y="100"/>
                  </a:lnTo>
                  <a:lnTo>
                    <a:pt x="495" y="102"/>
                  </a:lnTo>
                  <a:lnTo>
                    <a:pt x="503" y="104"/>
                  </a:lnTo>
                  <a:lnTo>
                    <a:pt x="504" y="106"/>
                  </a:lnTo>
                  <a:lnTo>
                    <a:pt x="508" y="117"/>
                  </a:lnTo>
                  <a:lnTo>
                    <a:pt x="509" y="119"/>
                  </a:lnTo>
                  <a:lnTo>
                    <a:pt x="509" y="124"/>
                  </a:lnTo>
                  <a:lnTo>
                    <a:pt x="508" y="129"/>
                  </a:lnTo>
                  <a:lnTo>
                    <a:pt x="504" y="140"/>
                  </a:lnTo>
                  <a:lnTo>
                    <a:pt x="503" y="155"/>
                  </a:lnTo>
                  <a:lnTo>
                    <a:pt x="501" y="162"/>
                  </a:lnTo>
                  <a:lnTo>
                    <a:pt x="500" y="165"/>
                  </a:lnTo>
                  <a:lnTo>
                    <a:pt x="500" y="178"/>
                  </a:lnTo>
                  <a:lnTo>
                    <a:pt x="500" y="181"/>
                  </a:lnTo>
                  <a:lnTo>
                    <a:pt x="492" y="197"/>
                  </a:lnTo>
                  <a:lnTo>
                    <a:pt x="489" y="209"/>
                  </a:lnTo>
                  <a:lnTo>
                    <a:pt x="489" y="214"/>
                  </a:lnTo>
                  <a:lnTo>
                    <a:pt x="490" y="229"/>
                  </a:lnTo>
                  <a:lnTo>
                    <a:pt x="489" y="267"/>
                  </a:lnTo>
                  <a:lnTo>
                    <a:pt x="490" y="279"/>
                  </a:lnTo>
                  <a:lnTo>
                    <a:pt x="496" y="296"/>
                  </a:lnTo>
                  <a:close/>
                </a:path>
              </a:pathLst>
            </a:custGeom>
            <a:solidFill>
              <a:srgbClr val="75BA7E"/>
            </a:solid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074" name="Freeform 33">
              <a:extLst>
                <a:ext uri="{FF2B5EF4-FFF2-40B4-BE49-F238E27FC236}">
                  <a16:creationId xmlns:a16="http://schemas.microsoft.com/office/drawing/2014/main" id="{88D022F8-1A97-4027-BBE3-D00AFFEEC2A0}"/>
                </a:ext>
              </a:extLst>
            </p:cNvPr>
            <p:cNvSpPr>
              <a:spLocks/>
            </p:cNvSpPr>
            <p:nvPr/>
          </p:nvSpPr>
          <p:spPr bwMode="auto">
            <a:xfrm>
              <a:off x="2125527" y="4602818"/>
              <a:ext cx="470244" cy="591793"/>
            </a:xfrm>
            <a:custGeom>
              <a:avLst/>
              <a:gdLst/>
              <a:ahLst/>
              <a:cxnLst>
                <a:cxn ang="0">
                  <a:pos x="163" y="1"/>
                </a:cxn>
                <a:cxn ang="0">
                  <a:pos x="176" y="22"/>
                </a:cxn>
                <a:cxn ang="0">
                  <a:pos x="195" y="55"/>
                </a:cxn>
                <a:cxn ang="0">
                  <a:pos x="216" y="72"/>
                </a:cxn>
                <a:cxn ang="0">
                  <a:pos x="239" y="76"/>
                </a:cxn>
                <a:cxn ang="0">
                  <a:pos x="258" y="67"/>
                </a:cxn>
                <a:cxn ang="0">
                  <a:pos x="278" y="85"/>
                </a:cxn>
                <a:cxn ang="0">
                  <a:pos x="281" y="113"/>
                </a:cxn>
                <a:cxn ang="0">
                  <a:pos x="251" y="142"/>
                </a:cxn>
                <a:cxn ang="0">
                  <a:pos x="232" y="147"/>
                </a:cxn>
                <a:cxn ang="0">
                  <a:pos x="243" y="206"/>
                </a:cxn>
                <a:cxn ang="0">
                  <a:pos x="236" y="253"/>
                </a:cxn>
                <a:cxn ang="0">
                  <a:pos x="240" y="269"/>
                </a:cxn>
                <a:cxn ang="0">
                  <a:pos x="242" y="287"/>
                </a:cxn>
                <a:cxn ang="0">
                  <a:pos x="237" y="305"/>
                </a:cxn>
                <a:cxn ang="0">
                  <a:pos x="228" y="327"/>
                </a:cxn>
                <a:cxn ang="0">
                  <a:pos x="223" y="347"/>
                </a:cxn>
                <a:cxn ang="0">
                  <a:pos x="206" y="333"/>
                </a:cxn>
                <a:cxn ang="0">
                  <a:pos x="184" y="333"/>
                </a:cxn>
                <a:cxn ang="0">
                  <a:pos x="151" y="319"/>
                </a:cxn>
                <a:cxn ang="0">
                  <a:pos x="136" y="321"/>
                </a:cxn>
                <a:cxn ang="0">
                  <a:pos x="132" y="319"/>
                </a:cxn>
                <a:cxn ang="0">
                  <a:pos x="125" y="313"/>
                </a:cxn>
                <a:cxn ang="0">
                  <a:pos x="114" y="314"/>
                </a:cxn>
                <a:cxn ang="0">
                  <a:pos x="99" y="306"/>
                </a:cxn>
                <a:cxn ang="0">
                  <a:pos x="91" y="289"/>
                </a:cxn>
                <a:cxn ang="0">
                  <a:pos x="89" y="270"/>
                </a:cxn>
                <a:cxn ang="0">
                  <a:pos x="81" y="258"/>
                </a:cxn>
                <a:cxn ang="0">
                  <a:pos x="72" y="258"/>
                </a:cxn>
                <a:cxn ang="0">
                  <a:pos x="65" y="255"/>
                </a:cxn>
                <a:cxn ang="0">
                  <a:pos x="67" y="246"/>
                </a:cxn>
                <a:cxn ang="0">
                  <a:pos x="69" y="240"/>
                </a:cxn>
                <a:cxn ang="0">
                  <a:pos x="70" y="235"/>
                </a:cxn>
                <a:cxn ang="0">
                  <a:pos x="59" y="211"/>
                </a:cxn>
                <a:cxn ang="0">
                  <a:pos x="48" y="200"/>
                </a:cxn>
                <a:cxn ang="0">
                  <a:pos x="34" y="196"/>
                </a:cxn>
                <a:cxn ang="0">
                  <a:pos x="40" y="167"/>
                </a:cxn>
                <a:cxn ang="0">
                  <a:pos x="57" y="129"/>
                </a:cxn>
                <a:cxn ang="0">
                  <a:pos x="39" y="123"/>
                </a:cxn>
                <a:cxn ang="0">
                  <a:pos x="6" y="117"/>
                </a:cxn>
                <a:cxn ang="0">
                  <a:pos x="3" y="106"/>
                </a:cxn>
                <a:cxn ang="0">
                  <a:pos x="8" y="82"/>
                </a:cxn>
                <a:cxn ang="0">
                  <a:pos x="18" y="78"/>
                </a:cxn>
                <a:cxn ang="0">
                  <a:pos x="20" y="85"/>
                </a:cxn>
                <a:cxn ang="0">
                  <a:pos x="26" y="93"/>
                </a:cxn>
                <a:cxn ang="0">
                  <a:pos x="47" y="87"/>
                </a:cxn>
                <a:cxn ang="0">
                  <a:pos x="82" y="57"/>
                </a:cxn>
                <a:cxn ang="0">
                  <a:pos x="114" y="21"/>
                </a:cxn>
                <a:cxn ang="0">
                  <a:pos x="128" y="13"/>
                </a:cxn>
                <a:cxn ang="0">
                  <a:pos x="148" y="0"/>
                </a:cxn>
              </a:cxnLst>
              <a:rect l="0" t="0" r="r" b="b"/>
              <a:pathLst>
                <a:path w="281" h="347">
                  <a:moveTo>
                    <a:pt x="148" y="0"/>
                  </a:moveTo>
                  <a:lnTo>
                    <a:pt x="163" y="1"/>
                  </a:lnTo>
                  <a:lnTo>
                    <a:pt x="173" y="10"/>
                  </a:lnTo>
                  <a:lnTo>
                    <a:pt x="176" y="22"/>
                  </a:lnTo>
                  <a:lnTo>
                    <a:pt x="187" y="45"/>
                  </a:lnTo>
                  <a:lnTo>
                    <a:pt x="195" y="55"/>
                  </a:lnTo>
                  <a:lnTo>
                    <a:pt x="205" y="64"/>
                  </a:lnTo>
                  <a:lnTo>
                    <a:pt x="216" y="72"/>
                  </a:lnTo>
                  <a:lnTo>
                    <a:pt x="227" y="78"/>
                  </a:lnTo>
                  <a:lnTo>
                    <a:pt x="239" y="76"/>
                  </a:lnTo>
                  <a:lnTo>
                    <a:pt x="248" y="70"/>
                  </a:lnTo>
                  <a:lnTo>
                    <a:pt x="258" y="67"/>
                  </a:lnTo>
                  <a:lnTo>
                    <a:pt x="270" y="73"/>
                  </a:lnTo>
                  <a:lnTo>
                    <a:pt x="278" y="85"/>
                  </a:lnTo>
                  <a:lnTo>
                    <a:pt x="281" y="99"/>
                  </a:lnTo>
                  <a:lnTo>
                    <a:pt x="281" y="113"/>
                  </a:lnTo>
                  <a:lnTo>
                    <a:pt x="271" y="140"/>
                  </a:lnTo>
                  <a:lnTo>
                    <a:pt x="251" y="142"/>
                  </a:lnTo>
                  <a:lnTo>
                    <a:pt x="241" y="141"/>
                  </a:lnTo>
                  <a:lnTo>
                    <a:pt x="232" y="147"/>
                  </a:lnTo>
                  <a:lnTo>
                    <a:pt x="244" y="185"/>
                  </a:lnTo>
                  <a:lnTo>
                    <a:pt x="243" y="206"/>
                  </a:lnTo>
                  <a:lnTo>
                    <a:pt x="230" y="245"/>
                  </a:lnTo>
                  <a:lnTo>
                    <a:pt x="236" y="253"/>
                  </a:lnTo>
                  <a:lnTo>
                    <a:pt x="236" y="257"/>
                  </a:lnTo>
                  <a:lnTo>
                    <a:pt x="240" y="269"/>
                  </a:lnTo>
                  <a:lnTo>
                    <a:pt x="240" y="278"/>
                  </a:lnTo>
                  <a:lnTo>
                    <a:pt x="242" y="287"/>
                  </a:lnTo>
                  <a:lnTo>
                    <a:pt x="243" y="296"/>
                  </a:lnTo>
                  <a:lnTo>
                    <a:pt x="237" y="305"/>
                  </a:lnTo>
                  <a:lnTo>
                    <a:pt x="230" y="312"/>
                  </a:lnTo>
                  <a:lnTo>
                    <a:pt x="228" y="327"/>
                  </a:lnTo>
                  <a:lnTo>
                    <a:pt x="231" y="342"/>
                  </a:lnTo>
                  <a:lnTo>
                    <a:pt x="223" y="347"/>
                  </a:lnTo>
                  <a:lnTo>
                    <a:pt x="213" y="337"/>
                  </a:lnTo>
                  <a:lnTo>
                    <a:pt x="206" y="333"/>
                  </a:lnTo>
                  <a:lnTo>
                    <a:pt x="199" y="329"/>
                  </a:lnTo>
                  <a:lnTo>
                    <a:pt x="184" y="333"/>
                  </a:lnTo>
                  <a:lnTo>
                    <a:pt x="165" y="319"/>
                  </a:lnTo>
                  <a:lnTo>
                    <a:pt x="151" y="319"/>
                  </a:lnTo>
                  <a:lnTo>
                    <a:pt x="137" y="322"/>
                  </a:lnTo>
                  <a:lnTo>
                    <a:pt x="136" y="321"/>
                  </a:lnTo>
                  <a:lnTo>
                    <a:pt x="134" y="319"/>
                  </a:lnTo>
                  <a:lnTo>
                    <a:pt x="132" y="319"/>
                  </a:lnTo>
                  <a:lnTo>
                    <a:pt x="130" y="315"/>
                  </a:lnTo>
                  <a:lnTo>
                    <a:pt x="125" y="313"/>
                  </a:lnTo>
                  <a:lnTo>
                    <a:pt x="122" y="312"/>
                  </a:lnTo>
                  <a:lnTo>
                    <a:pt x="114" y="314"/>
                  </a:lnTo>
                  <a:lnTo>
                    <a:pt x="106" y="313"/>
                  </a:lnTo>
                  <a:lnTo>
                    <a:pt x="99" y="306"/>
                  </a:lnTo>
                  <a:lnTo>
                    <a:pt x="96" y="297"/>
                  </a:lnTo>
                  <a:lnTo>
                    <a:pt x="91" y="289"/>
                  </a:lnTo>
                  <a:lnTo>
                    <a:pt x="88" y="280"/>
                  </a:lnTo>
                  <a:lnTo>
                    <a:pt x="89" y="270"/>
                  </a:lnTo>
                  <a:lnTo>
                    <a:pt x="82" y="265"/>
                  </a:lnTo>
                  <a:lnTo>
                    <a:pt x="81" y="258"/>
                  </a:lnTo>
                  <a:lnTo>
                    <a:pt x="76" y="255"/>
                  </a:lnTo>
                  <a:lnTo>
                    <a:pt x="72" y="258"/>
                  </a:lnTo>
                  <a:lnTo>
                    <a:pt x="68" y="259"/>
                  </a:lnTo>
                  <a:lnTo>
                    <a:pt x="65" y="255"/>
                  </a:lnTo>
                  <a:lnTo>
                    <a:pt x="66" y="251"/>
                  </a:lnTo>
                  <a:lnTo>
                    <a:pt x="67" y="246"/>
                  </a:lnTo>
                  <a:lnTo>
                    <a:pt x="67" y="241"/>
                  </a:lnTo>
                  <a:lnTo>
                    <a:pt x="69" y="240"/>
                  </a:lnTo>
                  <a:lnTo>
                    <a:pt x="70" y="237"/>
                  </a:lnTo>
                  <a:lnTo>
                    <a:pt x="70" y="235"/>
                  </a:lnTo>
                  <a:lnTo>
                    <a:pt x="68" y="232"/>
                  </a:lnTo>
                  <a:lnTo>
                    <a:pt x="59" y="211"/>
                  </a:lnTo>
                  <a:lnTo>
                    <a:pt x="53" y="202"/>
                  </a:lnTo>
                  <a:lnTo>
                    <a:pt x="48" y="200"/>
                  </a:lnTo>
                  <a:lnTo>
                    <a:pt x="38" y="198"/>
                  </a:lnTo>
                  <a:lnTo>
                    <a:pt x="34" y="196"/>
                  </a:lnTo>
                  <a:lnTo>
                    <a:pt x="32" y="189"/>
                  </a:lnTo>
                  <a:lnTo>
                    <a:pt x="40" y="167"/>
                  </a:lnTo>
                  <a:lnTo>
                    <a:pt x="56" y="149"/>
                  </a:lnTo>
                  <a:lnTo>
                    <a:pt x="57" y="129"/>
                  </a:lnTo>
                  <a:lnTo>
                    <a:pt x="48" y="125"/>
                  </a:lnTo>
                  <a:lnTo>
                    <a:pt x="39" y="123"/>
                  </a:lnTo>
                  <a:lnTo>
                    <a:pt x="22" y="116"/>
                  </a:lnTo>
                  <a:lnTo>
                    <a:pt x="6" y="117"/>
                  </a:lnTo>
                  <a:lnTo>
                    <a:pt x="2" y="115"/>
                  </a:lnTo>
                  <a:lnTo>
                    <a:pt x="3" y="106"/>
                  </a:lnTo>
                  <a:lnTo>
                    <a:pt x="0" y="97"/>
                  </a:lnTo>
                  <a:lnTo>
                    <a:pt x="8" y="82"/>
                  </a:lnTo>
                  <a:lnTo>
                    <a:pt x="18" y="76"/>
                  </a:lnTo>
                  <a:lnTo>
                    <a:pt x="18" y="78"/>
                  </a:lnTo>
                  <a:lnTo>
                    <a:pt x="18" y="81"/>
                  </a:lnTo>
                  <a:lnTo>
                    <a:pt x="20" y="85"/>
                  </a:lnTo>
                  <a:lnTo>
                    <a:pt x="22" y="87"/>
                  </a:lnTo>
                  <a:lnTo>
                    <a:pt x="26" y="93"/>
                  </a:lnTo>
                  <a:lnTo>
                    <a:pt x="34" y="97"/>
                  </a:lnTo>
                  <a:lnTo>
                    <a:pt x="47" y="87"/>
                  </a:lnTo>
                  <a:lnTo>
                    <a:pt x="58" y="73"/>
                  </a:lnTo>
                  <a:lnTo>
                    <a:pt x="82" y="57"/>
                  </a:lnTo>
                  <a:lnTo>
                    <a:pt x="97" y="43"/>
                  </a:lnTo>
                  <a:lnTo>
                    <a:pt x="114" y="21"/>
                  </a:lnTo>
                  <a:lnTo>
                    <a:pt x="119" y="16"/>
                  </a:lnTo>
                  <a:lnTo>
                    <a:pt x="128" y="13"/>
                  </a:lnTo>
                  <a:lnTo>
                    <a:pt x="138" y="6"/>
                  </a:lnTo>
                  <a:lnTo>
                    <a:pt x="148" y="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75" name="Freeform 34">
              <a:extLst>
                <a:ext uri="{FF2B5EF4-FFF2-40B4-BE49-F238E27FC236}">
                  <a16:creationId xmlns:a16="http://schemas.microsoft.com/office/drawing/2014/main" id="{128C2381-77D6-21CE-0203-8B81C3EF1BE3}"/>
                </a:ext>
              </a:extLst>
            </p:cNvPr>
            <p:cNvSpPr>
              <a:spLocks/>
            </p:cNvSpPr>
            <p:nvPr/>
          </p:nvSpPr>
          <p:spPr bwMode="auto">
            <a:xfrm>
              <a:off x="2430097" y="4761426"/>
              <a:ext cx="446816" cy="550862"/>
            </a:xfrm>
            <a:custGeom>
              <a:avLst/>
              <a:gdLst/>
              <a:ahLst/>
              <a:cxnLst>
                <a:cxn ang="0">
                  <a:pos x="69" y="49"/>
                </a:cxn>
                <a:cxn ang="0">
                  <a:pos x="98" y="68"/>
                </a:cxn>
                <a:cxn ang="0">
                  <a:pos x="131" y="62"/>
                </a:cxn>
                <a:cxn ang="0">
                  <a:pos x="139" y="28"/>
                </a:cxn>
                <a:cxn ang="0">
                  <a:pos x="162" y="26"/>
                </a:cxn>
                <a:cxn ang="0">
                  <a:pos x="184" y="9"/>
                </a:cxn>
                <a:cxn ang="0">
                  <a:pos x="198" y="8"/>
                </a:cxn>
                <a:cxn ang="0">
                  <a:pos x="202" y="0"/>
                </a:cxn>
                <a:cxn ang="0">
                  <a:pos x="211" y="5"/>
                </a:cxn>
                <a:cxn ang="0">
                  <a:pos x="217" y="26"/>
                </a:cxn>
                <a:cxn ang="0">
                  <a:pos x="228" y="50"/>
                </a:cxn>
                <a:cxn ang="0">
                  <a:pos x="243" y="66"/>
                </a:cxn>
                <a:cxn ang="0">
                  <a:pos x="249" y="71"/>
                </a:cxn>
                <a:cxn ang="0">
                  <a:pos x="255" y="80"/>
                </a:cxn>
                <a:cxn ang="0">
                  <a:pos x="260" y="98"/>
                </a:cxn>
                <a:cxn ang="0">
                  <a:pos x="267" y="114"/>
                </a:cxn>
                <a:cxn ang="0">
                  <a:pos x="247" y="134"/>
                </a:cxn>
                <a:cxn ang="0">
                  <a:pos x="250" y="163"/>
                </a:cxn>
                <a:cxn ang="0">
                  <a:pos x="227" y="188"/>
                </a:cxn>
                <a:cxn ang="0">
                  <a:pos x="215" y="219"/>
                </a:cxn>
                <a:cxn ang="0">
                  <a:pos x="202" y="223"/>
                </a:cxn>
                <a:cxn ang="0">
                  <a:pos x="191" y="230"/>
                </a:cxn>
                <a:cxn ang="0">
                  <a:pos x="172" y="242"/>
                </a:cxn>
                <a:cxn ang="0">
                  <a:pos x="159" y="247"/>
                </a:cxn>
                <a:cxn ang="0">
                  <a:pos x="143" y="231"/>
                </a:cxn>
                <a:cxn ang="0">
                  <a:pos x="128" y="242"/>
                </a:cxn>
                <a:cxn ang="0">
                  <a:pos x="130" y="264"/>
                </a:cxn>
                <a:cxn ang="0">
                  <a:pos x="115" y="284"/>
                </a:cxn>
                <a:cxn ang="0">
                  <a:pos x="116" y="298"/>
                </a:cxn>
                <a:cxn ang="0">
                  <a:pos x="107" y="309"/>
                </a:cxn>
                <a:cxn ang="0">
                  <a:pos x="103" y="323"/>
                </a:cxn>
                <a:cxn ang="0">
                  <a:pos x="83" y="312"/>
                </a:cxn>
                <a:cxn ang="0">
                  <a:pos x="76" y="293"/>
                </a:cxn>
                <a:cxn ang="0">
                  <a:pos x="18" y="285"/>
                </a:cxn>
                <a:cxn ang="0">
                  <a:pos x="3" y="258"/>
                </a:cxn>
                <a:cxn ang="0">
                  <a:pos x="17" y="236"/>
                </a:cxn>
                <a:cxn ang="0">
                  <a:pos x="31" y="244"/>
                </a:cxn>
                <a:cxn ang="0">
                  <a:pos x="49" y="249"/>
                </a:cxn>
                <a:cxn ang="0">
                  <a:pos x="48" y="219"/>
                </a:cxn>
                <a:cxn ang="0">
                  <a:pos x="61" y="203"/>
                </a:cxn>
                <a:cxn ang="0">
                  <a:pos x="58" y="185"/>
                </a:cxn>
                <a:cxn ang="0">
                  <a:pos x="54" y="164"/>
                </a:cxn>
                <a:cxn ang="0">
                  <a:pos x="48" y="152"/>
                </a:cxn>
                <a:cxn ang="0">
                  <a:pos x="62" y="92"/>
                </a:cxn>
                <a:cxn ang="0">
                  <a:pos x="59" y="48"/>
                </a:cxn>
              </a:cxnLst>
              <a:rect l="0" t="0" r="r" b="b"/>
              <a:pathLst>
                <a:path w="267" h="323">
                  <a:moveTo>
                    <a:pt x="59" y="48"/>
                  </a:moveTo>
                  <a:lnTo>
                    <a:pt x="69" y="49"/>
                  </a:lnTo>
                  <a:lnTo>
                    <a:pt x="89" y="47"/>
                  </a:lnTo>
                  <a:lnTo>
                    <a:pt x="98" y="68"/>
                  </a:lnTo>
                  <a:lnTo>
                    <a:pt x="118" y="80"/>
                  </a:lnTo>
                  <a:lnTo>
                    <a:pt x="131" y="62"/>
                  </a:lnTo>
                  <a:lnTo>
                    <a:pt x="134" y="38"/>
                  </a:lnTo>
                  <a:lnTo>
                    <a:pt x="139" y="28"/>
                  </a:lnTo>
                  <a:lnTo>
                    <a:pt x="150" y="26"/>
                  </a:lnTo>
                  <a:lnTo>
                    <a:pt x="162" y="26"/>
                  </a:lnTo>
                  <a:lnTo>
                    <a:pt x="173" y="24"/>
                  </a:lnTo>
                  <a:lnTo>
                    <a:pt x="184" y="9"/>
                  </a:lnTo>
                  <a:lnTo>
                    <a:pt x="191" y="8"/>
                  </a:lnTo>
                  <a:lnTo>
                    <a:pt x="198" y="8"/>
                  </a:lnTo>
                  <a:lnTo>
                    <a:pt x="201" y="3"/>
                  </a:lnTo>
                  <a:lnTo>
                    <a:pt x="202" y="0"/>
                  </a:lnTo>
                  <a:lnTo>
                    <a:pt x="208" y="0"/>
                  </a:lnTo>
                  <a:lnTo>
                    <a:pt x="211" y="5"/>
                  </a:lnTo>
                  <a:lnTo>
                    <a:pt x="213" y="17"/>
                  </a:lnTo>
                  <a:lnTo>
                    <a:pt x="217" y="26"/>
                  </a:lnTo>
                  <a:lnTo>
                    <a:pt x="224" y="34"/>
                  </a:lnTo>
                  <a:lnTo>
                    <a:pt x="228" y="50"/>
                  </a:lnTo>
                  <a:lnTo>
                    <a:pt x="239" y="63"/>
                  </a:lnTo>
                  <a:lnTo>
                    <a:pt x="243" y="66"/>
                  </a:lnTo>
                  <a:lnTo>
                    <a:pt x="247" y="68"/>
                  </a:lnTo>
                  <a:lnTo>
                    <a:pt x="249" y="71"/>
                  </a:lnTo>
                  <a:lnTo>
                    <a:pt x="251" y="75"/>
                  </a:lnTo>
                  <a:lnTo>
                    <a:pt x="255" y="80"/>
                  </a:lnTo>
                  <a:lnTo>
                    <a:pt x="257" y="90"/>
                  </a:lnTo>
                  <a:lnTo>
                    <a:pt x="260" y="98"/>
                  </a:lnTo>
                  <a:lnTo>
                    <a:pt x="266" y="105"/>
                  </a:lnTo>
                  <a:lnTo>
                    <a:pt x="267" y="114"/>
                  </a:lnTo>
                  <a:lnTo>
                    <a:pt x="249" y="125"/>
                  </a:lnTo>
                  <a:lnTo>
                    <a:pt x="247" y="134"/>
                  </a:lnTo>
                  <a:lnTo>
                    <a:pt x="252" y="143"/>
                  </a:lnTo>
                  <a:lnTo>
                    <a:pt x="250" y="163"/>
                  </a:lnTo>
                  <a:lnTo>
                    <a:pt x="233" y="180"/>
                  </a:lnTo>
                  <a:lnTo>
                    <a:pt x="227" y="188"/>
                  </a:lnTo>
                  <a:lnTo>
                    <a:pt x="221" y="197"/>
                  </a:lnTo>
                  <a:lnTo>
                    <a:pt x="215" y="219"/>
                  </a:lnTo>
                  <a:lnTo>
                    <a:pt x="211" y="227"/>
                  </a:lnTo>
                  <a:lnTo>
                    <a:pt x="202" y="223"/>
                  </a:lnTo>
                  <a:lnTo>
                    <a:pt x="194" y="223"/>
                  </a:lnTo>
                  <a:lnTo>
                    <a:pt x="191" y="230"/>
                  </a:lnTo>
                  <a:lnTo>
                    <a:pt x="186" y="235"/>
                  </a:lnTo>
                  <a:lnTo>
                    <a:pt x="172" y="242"/>
                  </a:lnTo>
                  <a:lnTo>
                    <a:pt x="167" y="247"/>
                  </a:lnTo>
                  <a:lnTo>
                    <a:pt x="159" y="247"/>
                  </a:lnTo>
                  <a:lnTo>
                    <a:pt x="153" y="234"/>
                  </a:lnTo>
                  <a:lnTo>
                    <a:pt x="143" y="231"/>
                  </a:lnTo>
                  <a:lnTo>
                    <a:pt x="132" y="234"/>
                  </a:lnTo>
                  <a:lnTo>
                    <a:pt x="128" y="242"/>
                  </a:lnTo>
                  <a:lnTo>
                    <a:pt x="133" y="251"/>
                  </a:lnTo>
                  <a:lnTo>
                    <a:pt x="130" y="264"/>
                  </a:lnTo>
                  <a:lnTo>
                    <a:pt x="119" y="280"/>
                  </a:lnTo>
                  <a:lnTo>
                    <a:pt x="115" y="284"/>
                  </a:lnTo>
                  <a:lnTo>
                    <a:pt x="115" y="291"/>
                  </a:lnTo>
                  <a:lnTo>
                    <a:pt x="116" y="298"/>
                  </a:lnTo>
                  <a:lnTo>
                    <a:pt x="112" y="304"/>
                  </a:lnTo>
                  <a:lnTo>
                    <a:pt x="107" y="309"/>
                  </a:lnTo>
                  <a:lnTo>
                    <a:pt x="104" y="316"/>
                  </a:lnTo>
                  <a:lnTo>
                    <a:pt x="103" y="323"/>
                  </a:lnTo>
                  <a:lnTo>
                    <a:pt x="92" y="319"/>
                  </a:lnTo>
                  <a:lnTo>
                    <a:pt x="83" y="312"/>
                  </a:lnTo>
                  <a:lnTo>
                    <a:pt x="78" y="303"/>
                  </a:lnTo>
                  <a:lnTo>
                    <a:pt x="76" y="293"/>
                  </a:lnTo>
                  <a:lnTo>
                    <a:pt x="60" y="286"/>
                  </a:lnTo>
                  <a:lnTo>
                    <a:pt x="18" y="285"/>
                  </a:lnTo>
                  <a:lnTo>
                    <a:pt x="0" y="276"/>
                  </a:lnTo>
                  <a:lnTo>
                    <a:pt x="3" y="258"/>
                  </a:lnTo>
                  <a:lnTo>
                    <a:pt x="2" y="240"/>
                  </a:lnTo>
                  <a:lnTo>
                    <a:pt x="17" y="236"/>
                  </a:lnTo>
                  <a:lnTo>
                    <a:pt x="24" y="240"/>
                  </a:lnTo>
                  <a:lnTo>
                    <a:pt x="31" y="244"/>
                  </a:lnTo>
                  <a:lnTo>
                    <a:pt x="41" y="254"/>
                  </a:lnTo>
                  <a:lnTo>
                    <a:pt x="49" y="249"/>
                  </a:lnTo>
                  <a:lnTo>
                    <a:pt x="46" y="234"/>
                  </a:lnTo>
                  <a:lnTo>
                    <a:pt x="48" y="219"/>
                  </a:lnTo>
                  <a:lnTo>
                    <a:pt x="55" y="212"/>
                  </a:lnTo>
                  <a:lnTo>
                    <a:pt x="61" y="203"/>
                  </a:lnTo>
                  <a:lnTo>
                    <a:pt x="60" y="194"/>
                  </a:lnTo>
                  <a:lnTo>
                    <a:pt x="58" y="185"/>
                  </a:lnTo>
                  <a:lnTo>
                    <a:pt x="58" y="176"/>
                  </a:lnTo>
                  <a:lnTo>
                    <a:pt x="54" y="164"/>
                  </a:lnTo>
                  <a:lnTo>
                    <a:pt x="54" y="160"/>
                  </a:lnTo>
                  <a:lnTo>
                    <a:pt x="48" y="152"/>
                  </a:lnTo>
                  <a:lnTo>
                    <a:pt x="61" y="113"/>
                  </a:lnTo>
                  <a:lnTo>
                    <a:pt x="62" y="92"/>
                  </a:lnTo>
                  <a:lnTo>
                    <a:pt x="50" y="54"/>
                  </a:lnTo>
                  <a:lnTo>
                    <a:pt x="59" y="48"/>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76" name="Freeform 35">
              <a:extLst>
                <a:ext uri="{FF2B5EF4-FFF2-40B4-BE49-F238E27FC236}">
                  <a16:creationId xmlns:a16="http://schemas.microsoft.com/office/drawing/2014/main" id="{881491D3-6C40-FD87-ED65-F43B9086D38B}"/>
                </a:ext>
              </a:extLst>
            </p:cNvPr>
            <p:cNvSpPr>
              <a:spLocks/>
            </p:cNvSpPr>
            <p:nvPr/>
          </p:nvSpPr>
          <p:spPr bwMode="auto">
            <a:xfrm>
              <a:off x="1728915" y="2411312"/>
              <a:ext cx="1318691" cy="1246686"/>
            </a:xfrm>
            <a:custGeom>
              <a:avLst/>
              <a:gdLst/>
              <a:ahLst/>
              <a:cxnLst>
                <a:cxn ang="0">
                  <a:pos x="349" y="643"/>
                </a:cxn>
                <a:cxn ang="0">
                  <a:pos x="343" y="627"/>
                </a:cxn>
                <a:cxn ang="0">
                  <a:pos x="331" y="598"/>
                </a:cxn>
                <a:cxn ang="0">
                  <a:pos x="353" y="571"/>
                </a:cxn>
                <a:cxn ang="0">
                  <a:pos x="353" y="546"/>
                </a:cxn>
                <a:cxn ang="0">
                  <a:pos x="335" y="522"/>
                </a:cxn>
                <a:cxn ang="0">
                  <a:pos x="352" y="502"/>
                </a:cxn>
                <a:cxn ang="0">
                  <a:pos x="289" y="436"/>
                </a:cxn>
                <a:cxn ang="0">
                  <a:pos x="240" y="399"/>
                </a:cxn>
                <a:cxn ang="0">
                  <a:pos x="277" y="370"/>
                </a:cxn>
                <a:cxn ang="0">
                  <a:pos x="255" y="337"/>
                </a:cxn>
                <a:cxn ang="0">
                  <a:pos x="236" y="283"/>
                </a:cxn>
                <a:cxn ang="0">
                  <a:pos x="216" y="255"/>
                </a:cxn>
                <a:cxn ang="0">
                  <a:pos x="188" y="266"/>
                </a:cxn>
                <a:cxn ang="0">
                  <a:pos x="138" y="281"/>
                </a:cxn>
                <a:cxn ang="0">
                  <a:pos x="98" y="270"/>
                </a:cxn>
                <a:cxn ang="0">
                  <a:pos x="33" y="331"/>
                </a:cxn>
                <a:cxn ang="0">
                  <a:pos x="1" y="306"/>
                </a:cxn>
                <a:cxn ang="0">
                  <a:pos x="3" y="283"/>
                </a:cxn>
                <a:cxn ang="0">
                  <a:pos x="9" y="255"/>
                </a:cxn>
                <a:cxn ang="0">
                  <a:pos x="4" y="226"/>
                </a:cxn>
                <a:cxn ang="0">
                  <a:pos x="20" y="185"/>
                </a:cxn>
                <a:cxn ang="0">
                  <a:pos x="39" y="169"/>
                </a:cxn>
                <a:cxn ang="0">
                  <a:pos x="52" y="157"/>
                </a:cxn>
                <a:cxn ang="0">
                  <a:pos x="67" y="136"/>
                </a:cxn>
                <a:cxn ang="0">
                  <a:pos x="105" y="143"/>
                </a:cxn>
                <a:cxn ang="0">
                  <a:pos x="138" y="137"/>
                </a:cxn>
                <a:cxn ang="0">
                  <a:pos x="173" y="123"/>
                </a:cxn>
                <a:cxn ang="0">
                  <a:pos x="189" y="81"/>
                </a:cxn>
                <a:cxn ang="0">
                  <a:pos x="225" y="47"/>
                </a:cxn>
                <a:cxn ang="0">
                  <a:pos x="266" y="47"/>
                </a:cxn>
                <a:cxn ang="0">
                  <a:pos x="270" y="67"/>
                </a:cxn>
                <a:cxn ang="0">
                  <a:pos x="295" y="96"/>
                </a:cxn>
                <a:cxn ang="0">
                  <a:pos x="336" y="100"/>
                </a:cxn>
                <a:cxn ang="0">
                  <a:pos x="358" y="69"/>
                </a:cxn>
                <a:cxn ang="0">
                  <a:pos x="383" y="48"/>
                </a:cxn>
                <a:cxn ang="0">
                  <a:pos x="445" y="54"/>
                </a:cxn>
                <a:cxn ang="0">
                  <a:pos x="493" y="40"/>
                </a:cxn>
                <a:cxn ang="0">
                  <a:pos x="598" y="5"/>
                </a:cxn>
                <a:cxn ang="0">
                  <a:pos x="597" y="46"/>
                </a:cxn>
                <a:cxn ang="0">
                  <a:pos x="644" y="76"/>
                </a:cxn>
                <a:cxn ang="0">
                  <a:pos x="722" y="161"/>
                </a:cxn>
                <a:cxn ang="0">
                  <a:pos x="704" y="233"/>
                </a:cxn>
                <a:cxn ang="0">
                  <a:pos x="751" y="272"/>
                </a:cxn>
                <a:cxn ang="0">
                  <a:pos x="772" y="296"/>
                </a:cxn>
                <a:cxn ang="0">
                  <a:pos x="782" y="332"/>
                </a:cxn>
                <a:cxn ang="0">
                  <a:pos x="776" y="367"/>
                </a:cxn>
                <a:cxn ang="0">
                  <a:pos x="753" y="432"/>
                </a:cxn>
                <a:cxn ang="0">
                  <a:pos x="743" y="515"/>
                </a:cxn>
                <a:cxn ang="0">
                  <a:pos x="721" y="548"/>
                </a:cxn>
                <a:cxn ang="0">
                  <a:pos x="758" y="637"/>
                </a:cxn>
                <a:cxn ang="0">
                  <a:pos x="732" y="702"/>
                </a:cxn>
                <a:cxn ang="0">
                  <a:pos x="692" y="724"/>
                </a:cxn>
                <a:cxn ang="0">
                  <a:pos x="644" y="690"/>
                </a:cxn>
                <a:cxn ang="0">
                  <a:pos x="586" y="729"/>
                </a:cxn>
                <a:cxn ang="0">
                  <a:pos x="556" y="653"/>
                </a:cxn>
                <a:cxn ang="0">
                  <a:pos x="526" y="633"/>
                </a:cxn>
                <a:cxn ang="0">
                  <a:pos x="489" y="654"/>
                </a:cxn>
                <a:cxn ang="0">
                  <a:pos x="457" y="637"/>
                </a:cxn>
                <a:cxn ang="0">
                  <a:pos x="423" y="628"/>
                </a:cxn>
                <a:cxn ang="0">
                  <a:pos x="392" y="642"/>
                </a:cxn>
              </a:cxnLst>
              <a:rect l="0" t="0" r="r" b="b"/>
              <a:pathLst>
                <a:path w="788" h="731">
                  <a:moveTo>
                    <a:pt x="392" y="642"/>
                  </a:moveTo>
                  <a:lnTo>
                    <a:pt x="384" y="641"/>
                  </a:lnTo>
                  <a:lnTo>
                    <a:pt x="356" y="644"/>
                  </a:lnTo>
                  <a:lnTo>
                    <a:pt x="349" y="643"/>
                  </a:lnTo>
                  <a:lnTo>
                    <a:pt x="341" y="645"/>
                  </a:lnTo>
                  <a:lnTo>
                    <a:pt x="340" y="640"/>
                  </a:lnTo>
                  <a:lnTo>
                    <a:pt x="343" y="632"/>
                  </a:lnTo>
                  <a:lnTo>
                    <a:pt x="343" y="627"/>
                  </a:lnTo>
                  <a:lnTo>
                    <a:pt x="339" y="621"/>
                  </a:lnTo>
                  <a:lnTo>
                    <a:pt x="335" y="618"/>
                  </a:lnTo>
                  <a:lnTo>
                    <a:pt x="329" y="610"/>
                  </a:lnTo>
                  <a:lnTo>
                    <a:pt x="331" y="598"/>
                  </a:lnTo>
                  <a:lnTo>
                    <a:pt x="347" y="587"/>
                  </a:lnTo>
                  <a:lnTo>
                    <a:pt x="349" y="582"/>
                  </a:lnTo>
                  <a:lnTo>
                    <a:pt x="350" y="576"/>
                  </a:lnTo>
                  <a:lnTo>
                    <a:pt x="353" y="571"/>
                  </a:lnTo>
                  <a:lnTo>
                    <a:pt x="357" y="567"/>
                  </a:lnTo>
                  <a:lnTo>
                    <a:pt x="364" y="560"/>
                  </a:lnTo>
                  <a:lnTo>
                    <a:pt x="362" y="550"/>
                  </a:lnTo>
                  <a:lnTo>
                    <a:pt x="353" y="546"/>
                  </a:lnTo>
                  <a:lnTo>
                    <a:pt x="349" y="538"/>
                  </a:lnTo>
                  <a:lnTo>
                    <a:pt x="351" y="530"/>
                  </a:lnTo>
                  <a:lnTo>
                    <a:pt x="345" y="525"/>
                  </a:lnTo>
                  <a:lnTo>
                    <a:pt x="335" y="522"/>
                  </a:lnTo>
                  <a:lnTo>
                    <a:pt x="329" y="514"/>
                  </a:lnTo>
                  <a:lnTo>
                    <a:pt x="335" y="509"/>
                  </a:lnTo>
                  <a:lnTo>
                    <a:pt x="344" y="508"/>
                  </a:lnTo>
                  <a:lnTo>
                    <a:pt x="352" y="502"/>
                  </a:lnTo>
                  <a:lnTo>
                    <a:pt x="352" y="492"/>
                  </a:lnTo>
                  <a:lnTo>
                    <a:pt x="347" y="445"/>
                  </a:lnTo>
                  <a:lnTo>
                    <a:pt x="333" y="435"/>
                  </a:lnTo>
                  <a:lnTo>
                    <a:pt x="289" y="436"/>
                  </a:lnTo>
                  <a:lnTo>
                    <a:pt x="267" y="433"/>
                  </a:lnTo>
                  <a:lnTo>
                    <a:pt x="246" y="424"/>
                  </a:lnTo>
                  <a:lnTo>
                    <a:pt x="233" y="407"/>
                  </a:lnTo>
                  <a:lnTo>
                    <a:pt x="240" y="399"/>
                  </a:lnTo>
                  <a:lnTo>
                    <a:pt x="250" y="393"/>
                  </a:lnTo>
                  <a:lnTo>
                    <a:pt x="257" y="384"/>
                  </a:lnTo>
                  <a:lnTo>
                    <a:pt x="267" y="376"/>
                  </a:lnTo>
                  <a:lnTo>
                    <a:pt x="277" y="370"/>
                  </a:lnTo>
                  <a:lnTo>
                    <a:pt x="284" y="360"/>
                  </a:lnTo>
                  <a:lnTo>
                    <a:pt x="285" y="350"/>
                  </a:lnTo>
                  <a:lnTo>
                    <a:pt x="276" y="344"/>
                  </a:lnTo>
                  <a:lnTo>
                    <a:pt x="255" y="337"/>
                  </a:lnTo>
                  <a:lnTo>
                    <a:pt x="249" y="330"/>
                  </a:lnTo>
                  <a:lnTo>
                    <a:pt x="252" y="320"/>
                  </a:lnTo>
                  <a:lnTo>
                    <a:pt x="252" y="296"/>
                  </a:lnTo>
                  <a:lnTo>
                    <a:pt x="236" y="283"/>
                  </a:lnTo>
                  <a:lnTo>
                    <a:pt x="225" y="286"/>
                  </a:lnTo>
                  <a:lnTo>
                    <a:pt x="221" y="285"/>
                  </a:lnTo>
                  <a:lnTo>
                    <a:pt x="219" y="261"/>
                  </a:lnTo>
                  <a:lnTo>
                    <a:pt x="216" y="255"/>
                  </a:lnTo>
                  <a:lnTo>
                    <a:pt x="207" y="252"/>
                  </a:lnTo>
                  <a:lnTo>
                    <a:pt x="197" y="251"/>
                  </a:lnTo>
                  <a:lnTo>
                    <a:pt x="187" y="255"/>
                  </a:lnTo>
                  <a:lnTo>
                    <a:pt x="188" y="266"/>
                  </a:lnTo>
                  <a:lnTo>
                    <a:pt x="182" y="271"/>
                  </a:lnTo>
                  <a:lnTo>
                    <a:pt x="171" y="269"/>
                  </a:lnTo>
                  <a:lnTo>
                    <a:pt x="159" y="272"/>
                  </a:lnTo>
                  <a:lnTo>
                    <a:pt x="138" y="281"/>
                  </a:lnTo>
                  <a:lnTo>
                    <a:pt x="129" y="280"/>
                  </a:lnTo>
                  <a:lnTo>
                    <a:pt x="125" y="270"/>
                  </a:lnTo>
                  <a:lnTo>
                    <a:pt x="118" y="265"/>
                  </a:lnTo>
                  <a:lnTo>
                    <a:pt x="98" y="270"/>
                  </a:lnTo>
                  <a:lnTo>
                    <a:pt x="62" y="296"/>
                  </a:lnTo>
                  <a:lnTo>
                    <a:pt x="47" y="313"/>
                  </a:lnTo>
                  <a:lnTo>
                    <a:pt x="41" y="322"/>
                  </a:lnTo>
                  <a:lnTo>
                    <a:pt x="33" y="331"/>
                  </a:lnTo>
                  <a:lnTo>
                    <a:pt x="23" y="332"/>
                  </a:lnTo>
                  <a:lnTo>
                    <a:pt x="18" y="322"/>
                  </a:lnTo>
                  <a:lnTo>
                    <a:pt x="11" y="313"/>
                  </a:lnTo>
                  <a:lnTo>
                    <a:pt x="1" y="306"/>
                  </a:lnTo>
                  <a:lnTo>
                    <a:pt x="0" y="296"/>
                  </a:lnTo>
                  <a:lnTo>
                    <a:pt x="1" y="291"/>
                  </a:lnTo>
                  <a:lnTo>
                    <a:pt x="2" y="287"/>
                  </a:lnTo>
                  <a:lnTo>
                    <a:pt x="3" y="283"/>
                  </a:lnTo>
                  <a:lnTo>
                    <a:pt x="3" y="275"/>
                  </a:lnTo>
                  <a:lnTo>
                    <a:pt x="4" y="272"/>
                  </a:lnTo>
                  <a:lnTo>
                    <a:pt x="8" y="262"/>
                  </a:lnTo>
                  <a:lnTo>
                    <a:pt x="9" y="255"/>
                  </a:lnTo>
                  <a:lnTo>
                    <a:pt x="10" y="252"/>
                  </a:lnTo>
                  <a:lnTo>
                    <a:pt x="9" y="248"/>
                  </a:lnTo>
                  <a:lnTo>
                    <a:pt x="4" y="234"/>
                  </a:lnTo>
                  <a:lnTo>
                    <a:pt x="4" y="226"/>
                  </a:lnTo>
                  <a:lnTo>
                    <a:pt x="6" y="202"/>
                  </a:lnTo>
                  <a:lnTo>
                    <a:pt x="8" y="194"/>
                  </a:lnTo>
                  <a:lnTo>
                    <a:pt x="14" y="188"/>
                  </a:lnTo>
                  <a:lnTo>
                    <a:pt x="20" y="185"/>
                  </a:lnTo>
                  <a:lnTo>
                    <a:pt x="33" y="180"/>
                  </a:lnTo>
                  <a:lnTo>
                    <a:pt x="38" y="176"/>
                  </a:lnTo>
                  <a:lnTo>
                    <a:pt x="39" y="173"/>
                  </a:lnTo>
                  <a:lnTo>
                    <a:pt x="39" y="169"/>
                  </a:lnTo>
                  <a:lnTo>
                    <a:pt x="39" y="165"/>
                  </a:lnTo>
                  <a:lnTo>
                    <a:pt x="42" y="161"/>
                  </a:lnTo>
                  <a:lnTo>
                    <a:pt x="44" y="159"/>
                  </a:lnTo>
                  <a:lnTo>
                    <a:pt x="52" y="157"/>
                  </a:lnTo>
                  <a:lnTo>
                    <a:pt x="54" y="155"/>
                  </a:lnTo>
                  <a:lnTo>
                    <a:pt x="58" y="150"/>
                  </a:lnTo>
                  <a:lnTo>
                    <a:pt x="63" y="140"/>
                  </a:lnTo>
                  <a:lnTo>
                    <a:pt x="67" y="136"/>
                  </a:lnTo>
                  <a:lnTo>
                    <a:pt x="73" y="134"/>
                  </a:lnTo>
                  <a:lnTo>
                    <a:pt x="79" y="135"/>
                  </a:lnTo>
                  <a:lnTo>
                    <a:pt x="98" y="141"/>
                  </a:lnTo>
                  <a:lnTo>
                    <a:pt x="105" y="143"/>
                  </a:lnTo>
                  <a:lnTo>
                    <a:pt x="111" y="143"/>
                  </a:lnTo>
                  <a:lnTo>
                    <a:pt x="130" y="137"/>
                  </a:lnTo>
                  <a:lnTo>
                    <a:pt x="133" y="137"/>
                  </a:lnTo>
                  <a:lnTo>
                    <a:pt x="138" y="137"/>
                  </a:lnTo>
                  <a:lnTo>
                    <a:pt x="140" y="137"/>
                  </a:lnTo>
                  <a:lnTo>
                    <a:pt x="143" y="136"/>
                  </a:lnTo>
                  <a:lnTo>
                    <a:pt x="167" y="126"/>
                  </a:lnTo>
                  <a:lnTo>
                    <a:pt x="173" y="123"/>
                  </a:lnTo>
                  <a:lnTo>
                    <a:pt x="177" y="119"/>
                  </a:lnTo>
                  <a:lnTo>
                    <a:pt x="181" y="114"/>
                  </a:lnTo>
                  <a:lnTo>
                    <a:pt x="184" y="108"/>
                  </a:lnTo>
                  <a:lnTo>
                    <a:pt x="189" y="81"/>
                  </a:lnTo>
                  <a:lnTo>
                    <a:pt x="193" y="73"/>
                  </a:lnTo>
                  <a:lnTo>
                    <a:pt x="199" y="65"/>
                  </a:lnTo>
                  <a:lnTo>
                    <a:pt x="219" y="53"/>
                  </a:lnTo>
                  <a:lnTo>
                    <a:pt x="225" y="47"/>
                  </a:lnTo>
                  <a:lnTo>
                    <a:pt x="230" y="38"/>
                  </a:lnTo>
                  <a:lnTo>
                    <a:pt x="243" y="45"/>
                  </a:lnTo>
                  <a:lnTo>
                    <a:pt x="251" y="47"/>
                  </a:lnTo>
                  <a:lnTo>
                    <a:pt x="266" y="47"/>
                  </a:lnTo>
                  <a:lnTo>
                    <a:pt x="273" y="51"/>
                  </a:lnTo>
                  <a:lnTo>
                    <a:pt x="276" y="58"/>
                  </a:lnTo>
                  <a:lnTo>
                    <a:pt x="275" y="64"/>
                  </a:lnTo>
                  <a:lnTo>
                    <a:pt x="270" y="67"/>
                  </a:lnTo>
                  <a:lnTo>
                    <a:pt x="262" y="76"/>
                  </a:lnTo>
                  <a:lnTo>
                    <a:pt x="263" y="84"/>
                  </a:lnTo>
                  <a:lnTo>
                    <a:pt x="284" y="90"/>
                  </a:lnTo>
                  <a:lnTo>
                    <a:pt x="295" y="96"/>
                  </a:lnTo>
                  <a:lnTo>
                    <a:pt x="310" y="111"/>
                  </a:lnTo>
                  <a:lnTo>
                    <a:pt x="319" y="113"/>
                  </a:lnTo>
                  <a:lnTo>
                    <a:pt x="329" y="108"/>
                  </a:lnTo>
                  <a:lnTo>
                    <a:pt x="336" y="100"/>
                  </a:lnTo>
                  <a:lnTo>
                    <a:pt x="336" y="91"/>
                  </a:lnTo>
                  <a:lnTo>
                    <a:pt x="331" y="84"/>
                  </a:lnTo>
                  <a:lnTo>
                    <a:pt x="336" y="68"/>
                  </a:lnTo>
                  <a:lnTo>
                    <a:pt x="358" y="69"/>
                  </a:lnTo>
                  <a:lnTo>
                    <a:pt x="369" y="72"/>
                  </a:lnTo>
                  <a:lnTo>
                    <a:pt x="377" y="68"/>
                  </a:lnTo>
                  <a:lnTo>
                    <a:pt x="378" y="57"/>
                  </a:lnTo>
                  <a:lnTo>
                    <a:pt x="383" y="48"/>
                  </a:lnTo>
                  <a:lnTo>
                    <a:pt x="402" y="37"/>
                  </a:lnTo>
                  <a:lnTo>
                    <a:pt x="423" y="41"/>
                  </a:lnTo>
                  <a:lnTo>
                    <a:pt x="434" y="47"/>
                  </a:lnTo>
                  <a:lnTo>
                    <a:pt x="445" y="54"/>
                  </a:lnTo>
                  <a:lnTo>
                    <a:pt x="450" y="61"/>
                  </a:lnTo>
                  <a:lnTo>
                    <a:pt x="459" y="65"/>
                  </a:lnTo>
                  <a:lnTo>
                    <a:pt x="483" y="55"/>
                  </a:lnTo>
                  <a:lnTo>
                    <a:pt x="493" y="40"/>
                  </a:lnTo>
                  <a:lnTo>
                    <a:pt x="513" y="39"/>
                  </a:lnTo>
                  <a:lnTo>
                    <a:pt x="547" y="13"/>
                  </a:lnTo>
                  <a:lnTo>
                    <a:pt x="588" y="0"/>
                  </a:lnTo>
                  <a:lnTo>
                    <a:pt x="598" y="5"/>
                  </a:lnTo>
                  <a:lnTo>
                    <a:pt x="598" y="16"/>
                  </a:lnTo>
                  <a:lnTo>
                    <a:pt x="592" y="26"/>
                  </a:lnTo>
                  <a:lnTo>
                    <a:pt x="591" y="36"/>
                  </a:lnTo>
                  <a:lnTo>
                    <a:pt x="597" y="46"/>
                  </a:lnTo>
                  <a:lnTo>
                    <a:pt x="606" y="52"/>
                  </a:lnTo>
                  <a:lnTo>
                    <a:pt x="627" y="59"/>
                  </a:lnTo>
                  <a:lnTo>
                    <a:pt x="636" y="67"/>
                  </a:lnTo>
                  <a:lnTo>
                    <a:pt x="644" y="76"/>
                  </a:lnTo>
                  <a:lnTo>
                    <a:pt x="664" y="84"/>
                  </a:lnTo>
                  <a:lnTo>
                    <a:pt x="686" y="90"/>
                  </a:lnTo>
                  <a:lnTo>
                    <a:pt x="716" y="121"/>
                  </a:lnTo>
                  <a:lnTo>
                    <a:pt x="722" y="161"/>
                  </a:lnTo>
                  <a:lnTo>
                    <a:pt x="716" y="184"/>
                  </a:lnTo>
                  <a:lnTo>
                    <a:pt x="721" y="219"/>
                  </a:lnTo>
                  <a:lnTo>
                    <a:pt x="717" y="230"/>
                  </a:lnTo>
                  <a:lnTo>
                    <a:pt x="704" y="233"/>
                  </a:lnTo>
                  <a:lnTo>
                    <a:pt x="698" y="241"/>
                  </a:lnTo>
                  <a:lnTo>
                    <a:pt x="714" y="254"/>
                  </a:lnTo>
                  <a:lnTo>
                    <a:pt x="738" y="257"/>
                  </a:lnTo>
                  <a:lnTo>
                    <a:pt x="751" y="272"/>
                  </a:lnTo>
                  <a:lnTo>
                    <a:pt x="756" y="275"/>
                  </a:lnTo>
                  <a:lnTo>
                    <a:pt x="769" y="278"/>
                  </a:lnTo>
                  <a:lnTo>
                    <a:pt x="775" y="277"/>
                  </a:lnTo>
                  <a:lnTo>
                    <a:pt x="772" y="296"/>
                  </a:lnTo>
                  <a:lnTo>
                    <a:pt x="762" y="314"/>
                  </a:lnTo>
                  <a:lnTo>
                    <a:pt x="766" y="322"/>
                  </a:lnTo>
                  <a:lnTo>
                    <a:pt x="774" y="326"/>
                  </a:lnTo>
                  <a:lnTo>
                    <a:pt x="782" y="332"/>
                  </a:lnTo>
                  <a:lnTo>
                    <a:pt x="788" y="340"/>
                  </a:lnTo>
                  <a:lnTo>
                    <a:pt x="785" y="348"/>
                  </a:lnTo>
                  <a:lnTo>
                    <a:pt x="784" y="358"/>
                  </a:lnTo>
                  <a:lnTo>
                    <a:pt x="776" y="367"/>
                  </a:lnTo>
                  <a:lnTo>
                    <a:pt x="766" y="372"/>
                  </a:lnTo>
                  <a:lnTo>
                    <a:pt x="751" y="388"/>
                  </a:lnTo>
                  <a:lnTo>
                    <a:pt x="746" y="410"/>
                  </a:lnTo>
                  <a:lnTo>
                    <a:pt x="753" y="432"/>
                  </a:lnTo>
                  <a:lnTo>
                    <a:pt x="742" y="471"/>
                  </a:lnTo>
                  <a:lnTo>
                    <a:pt x="742" y="494"/>
                  </a:lnTo>
                  <a:lnTo>
                    <a:pt x="740" y="505"/>
                  </a:lnTo>
                  <a:lnTo>
                    <a:pt x="743" y="515"/>
                  </a:lnTo>
                  <a:lnTo>
                    <a:pt x="730" y="532"/>
                  </a:lnTo>
                  <a:lnTo>
                    <a:pt x="730" y="536"/>
                  </a:lnTo>
                  <a:lnTo>
                    <a:pt x="730" y="542"/>
                  </a:lnTo>
                  <a:lnTo>
                    <a:pt x="721" y="548"/>
                  </a:lnTo>
                  <a:lnTo>
                    <a:pt x="722" y="590"/>
                  </a:lnTo>
                  <a:lnTo>
                    <a:pt x="733" y="607"/>
                  </a:lnTo>
                  <a:lnTo>
                    <a:pt x="747" y="621"/>
                  </a:lnTo>
                  <a:lnTo>
                    <a:pt x="758" y="637"/>
                  </a:lnTo>
                  <a:lnTo>
                    <a:pt x="757" y="655"/>
                  </a:lnTo>
                  <a:lnTo>
                    <a:pt x="751" y="672"/>
                  </a:lnTo>
                  <a:lnTo>
                    <a:pt x="740" y="684"/>
                  </a:lnTo>
                  <a:lnTo>
                    <a:pt x="732" y="702"/>
                  </a:lnTo>
                  <a:lnTo>
                    <a:pt x="723" y="717"/>
                  </a:lnTo>
                  <a:lnTo>
                    <a:pt x="711" y="729"/>
                  </a:lnTo>
                  <a:lnTo>
                    <a:pt x="699" y="731"/>
                  </a:lnTo>
                  <a:lnTo>
                    <a:pt x="692" y="724"/>
                  </a:lnTo>
                  <a:lnTo>
                    <a:pt x="688" y="717"/>
                  </a:lnTo>
                  <a:lnTo>
                    <a:pt x="682" y="712"/>
                  </a:lnTo>
                  <a:lnTo>
                    <a:pt x="670" y="698"/>
                  </a:lnTo>
                  <a:lnTo>
                    <a:pt x="644" y="690"/>
                  </a:lnTo>
                  <a:lnTo>
                    <a:pt x="634" y="687"/>
                  </a:lnTo>
                  <a:lnTo>
                    <a:pt x="627" y="694"/>
                  </a:lnTo>
                  <a:lnTo>
                    <a:pt x="610" y="717"/>
                  </a:lnTo>
                  <a:lnTo>
                    <a:pt x="586" y="729"/>
                  </a:lnTo>
                  <a:lnTo>
                    <a:pt x="579" y="702"/>
                  </a:lnTo>
                  <a:lnTo>
                    <a:pt x="576" y="668"/>
                  </a:lnTo>
                  <a:lnTo>
                    <a:pt x="564" y="661"/>
                  </a:lnTo>
                  <a:lnTo>
                    <a:pt x="556" y="653"/>
                  </a:lnTo>
                  <a:lnTo>
                    <a:pt x="556" y="646"/>
                  </a:lnTo>
                  <a:lnTo>
                    <a:pt x="553" y="639"/>
                  </a:lnTo>
                  <a:lnTo>
                    <a:pt x="544" y="630"/>
                  </a:lnTo>
                  <a:lnTo>
                    <a:pt x="526" y="633"/>
                  </a:lnTo>
                  <a:lnTo>
                    <a:pt x="515" y="654"/>
                  </a:lnTo>
                  <a:lnTo>
                    <a:pt x="504" y="658"/>
                  </a:lnTo>
                  <a:lnTo>
                    <a:pt x="494" y="654"/>
                  </a:lnTo>
                  <a:lnTo>
                    <a:pt x="489" y="654"/>
                  </a:lnTo>
                  <a:lnTo>
                    <a:pt x="477" y="647"/>
                  </a:lnTo>
                  <a:lnTo>
                    <a:pt x="468" y="648"/>
                  </a:lnTo>
                  <a:lnTo>
                    <a:pt x="461" y="644"/>
                  </a:lnTo>
                  <a:lnTo>
                    <a:pt x="457" y="637"/>
                  </a:lnTo>
                  <a:lnTo>
                    <a:pt x="448" y="640"/>
                  </a:lnTo>
                  <a:lnTo>
                    <a:pt x="439" y="642"/>
                  </a:lnTo>
                  <a:lnTo>
                    <a:pt x="434" y="632"/>
                  </a:lnTo>
                  <a:lnTo>
                    <a:pt x="423" y="628"/>
                  </a:lnTo>
                  <a:lnTo>
                    <a:pt x="414" y="641"/>
                  </a:lnTo>
                  <a:lnTo>
                    <a:pt x="407" y="646"/>
                  </a:lnTo>
                  <a:lnTo>
                    <a:pt x="400" y="643"/>
                  </a:lnTo>
                  <a:lnTo>
                    <a:pt x="392" y="642"/>
                  </a:lnTo>
                  <a:close/>
                </a:path>
              </a:pathLst>
            </a:custGeom>
            <a:solidFill>
              <a:srgbClr val="75BA7E"/>
            </a:solid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1" i="0" u="none" strike="noStrike" kern="0" cap="none" spc="0" normalizeH="0" baseline="0" noProof="0">
                <a:ln>
                  <a:noFill/>
                </a:ln>
                <a:solidFill>
                  <a:srgbClr val="FFFFFF"/>
                </a:solidFill>
                <a:effectLst/>
                <a:uLnTx/>
                <a:uFillTx/>
                <a:latin typeface="Arial"/>
                <a:ea typeface="+mn-ea"/>
                <a:cs typeface="+mn-cs"/>
              </a:endParaRPr>
            </a:p>
          </p:txBody>
        </p:sp>
        <p:sp>
          <p:nvSpPr>
            <p:cNvPr id="1077" name="Freeform 36">
              <a:extLst>
                <a:ext uri="{FF2B5EF4-FFF2-40B4-BE49-F238E27FC236}">
                  <a16:creationId xmlns:a16="http://schemas.microsoft.com/office/drawing/2014/main" id="{A61D152F-6864-1A21-560F-27D74D3004CA}"/>
                </a:ext>
              </a:extLst>
            </p:cNvPr>
            <p:cNvSpPr>
              <a:spLocks/>
            </p:cNvSpPr>
            <p:nvPr/>
          </p:nvSpPr>
          <p:spPr bwMode="auto">
            <a:xfrm>
              <a:off x="1362426" y="3787612"/>
              <a:ext cx="1241712" cy="1105133"/>
            </a:xfrm>
            <a:custGeom>
              <a:avLst/>
              <a:gdLst/>
              <a:ahLst/>
              <a:cxnLst>
                <a:cxn ang="0">
                  <a:pos x="678" y="226"/>
                </a:cxn>
                <a:cxn ang="0">
                  <a:pos x="699" y="278"/>
                </a:cxn>
                <a:cxn ang="0">
                  <a:pos x="710" y="368"/>
                </a:cxn>
                <a:cxn ang="0">
                  <a:pos x="742" y="389"/>
                </a:cxn>
                <a:cxn ang="0">
                  <a:pos x="726" y="440"/>
                </a:cxn>
                <a:cxn ang="0">
                  <a:pos x="670" y="505"/>
                </a:cxn>
                <a:cxn ang="0">
                  <a:pos x="629" y="488"/>
                </a:cxn>
                <a:cxn ang="0">
                  <a:pos x="584" y="491"/>
                </a:cxn>
                <a:cxn ang="0">
                  <a:pos x="538" y="535"/>
                </a:cxn>
                <a:cxn ang="0">
                  <a:pos x="482" y="571"/>
                </a:cxn>
                <a:cxn ang="0">
                  <a:pos x="474" y="556"/>
                </a:cxn>
                <a:cxn ang="0">
                  <a:pos x="436" y="594"/>
                </a:cxn>
                <a:cxn ang="0">
                  <a:pos x="406" y="648"/>
                </a:cxn>
                <a:cxn ang="0">
                  <a:pos x="389" y="642"/>
                </a:cxn>
                <a:cxn ang="0">
                  <a:pos x="382" y="571"/>
                </a:cxn>
                <a:cxn ang="0">
                  <a:pos x="392" y="523"/>
                </a:cxn>
                <a:cxn ang="0">
                  <a:pos x="395" y="497"/>
                </a:cxn>
                <a:cxn ang="0">
                  <a:pos x="401" y="461"/>
                </a:cxn>
                <a:cxn ang="0">
                  <a:pos x="387" y="444"/>
                </a:cxn>
                <a:cxn ang="0">
                  <a:pos x="375" y="429"/>
                </a:cxn>
                <a:cxn ang="0">
                  <a:pos x="337" y="432"/>
                </a:cxn>
                <a:cxn ang="0">
                  <a:pos x="318" y="398"/>
                </a:cxn>
                <a:cxn ang="0">
                  <a:pos x="286" y="390"/>
                </a:cxn>
                <a:cxn ang="0">
                  <a:pos x="263" y="376"/>
                </a:cxn>
                <a:cxn ang="0">
                  <a:pos x="223" y="376"/>
                </a:cxn>
                <a:cxn ang="0">
                  <a:pos x="215" y="347"/>
                </a:cxn>
                <a:cxn ang="0">
                  <a:pos x="181" y="323"/>
                </a:cxn>
                <a:cxn ang="0">
                  <a:pos x="136" y="289"/>
                </a:cxn>
                <a:cxn ang="0">
                  <a:pos x="91" y="270"/>
                </a:cxn>
                <a:cxn ang="0">
                  <a:pos x="87" y="226"/>
                </a:cxn>
                <a:cxn ang="0">
                  <a:pos x="85" y="211"/>
                </a:cxn>
                <a:cxn ang="0">
                  <a:pos x="49" y="217"/>
                </a:cxn>
                <a:cxn ang="0">
                  <a:pos x="33" y="167"/>
                </a:cxn>
                <a:cxn ang="0">
                  <a:pos x="9" y="141"/>
                </a:cxn>
                <a:cxn ang="0">
                  <a:pos x="49" y="62"/>
                </a:cxn>
                <a:cxn ang="0">
                  <a:pos x="134" y="98"/>
                </a:cxn>
                <a:cxn ang="0">
                  <a:pos x="223" y="98"/>
                </a:cxn>
                <a:cxn ang="0">
                  <a:pos x="255" y="3"/>
                </a:cxn>
                <a:cxn ang="0">
                  <a:pos x="285" y="10"/>
                </a:cxn>
                <a:cxn ang="0">
                  <a:pos x="307" y="30"/>
                </a:cxn>
                <a:cxn ang="0">
                  <a:pos x="313" y="49"/>
                </a:cxn>
                <a:cxn ang="0">
                  <a:pos x="321" y="77"/>
                </a:cxn>
                <a:cxn ang="0">
                  <a:pos x="362" y="117"/>
                </a:cxn>
                <a:cxn ang="0">
                  <a:pos x="388" y="151"/>
                </a:cxn>
                <a:cxn ang="0">
                  <a:pos x="400" y="144"/>
                </a:cxn>
                <a:cxn ang="0">
                  <a:pos x="412" y="131"/>
                </a:cxn>
                <a:cxn ang="0">
                  <a:pos x="431" y="110"/>
                </a:cxn>
                <a:cxn ang="0">
                  <a:pos x="475" y="97"/>
                </a:cxn>
                <a:cxn ang="0">
                  <a:pos x="482" y="150"/>
                </a:cxn>
                <a:cxn ang="0">
                  <a:pos x="470" y="230"/>
                </a:cxn>
                <a:cxn ang="0">
                  <a:pos x="475" y="252"/>
                </a:cxn>
                <a:cxn ang="0">
                  <a:pos x="493" y="238"/>
                </a:cxn>
                <a:cxn ang="0">
                  <a:pos x="629" y="212"/>
                </a:cxn>
              </a:cxnLst>
              <a:rect l="0" t="0" r="r" b="b"/>
              <a:pathLst>
                <a:path w="742" h="648">
                  <a:moveTo>
                    <a:pt x="670" y="208"/>
                  </a:moveTo>
                  <a:lnTo>
                    <a:pt x="676" y="209"/>
                  </a:lnTo>
                  <a:lnTo>
                    <a:pt x="679" y="210"/>
                  </a:lnTo>
                  <a:lnTo>
                    <a:pt x="678" y="226"/>
                  </a:lnTo>
                  <a:lnTo>
                    <a:pt x="678" y="242"/>
                  </a:lnTo>
                  <a:lnTo>
                    <a:pt x="682" y="257"/>
                  </a:lnTo>
                  <a:lnTo>
                    <a:pt x="691" y="270"/>
                  </a:lnTo>
                  <a:lnTo>
                    <a:pt x="699" y="278"/>
                  </a:lnTo>
                  <a:lnTo>
                    <a:pt x="705" y="289"/>
                  </a:lnTo>
                  <a:lnTo>
                    <a:pt x="706" y="300"/>
                  </a:lnTo>
                  <a:lnTo>
                    <a:pt x="706" y="333"/>
                  </a:lnTo>
                  <a:lnTo>
                    <a:pt x="710" y="368"/>
                  </a:lnTo>
                  <a:lnTo>
                    <a:pt x="714" y="380"/>
                  </a:lnTo>
                  <a:lnTo>
                    <a:pt x="723" y="385"/>
                  </a:lnTo>
                  <a:lnTo>
                    <a:pt x="734" y="384"/>
                  </a:lnTo>
                  <a:lnTo>
                    <a:pt x="742" y="389"/>
                  </a:lnTo>
                  <a:lnTo>
                    <a:pt x="736" y="399"/>
                  </a:lnTo>
                  <a:lnTo>
                    <a:pt x="732" y="408"/>
                  </a:lnTo>
                  <a:lnTo>
                    <a:pt x="732" y="417"/>
                  </a:lnTo>
                  <a:lnTo>
                    <a:pt x="726" y="440"/>
                  </a:lnTo>
                  <a:lnTo>
                    <a:pt x="714" y="460"/>
                  </a:lnTo>
                  <a:lnTo>
                    <a:pt x="675" y="481"/>
                  </a:lnTo>
                  <a:lnTo>
                    <a:pt x="670" y="492"/>
                  </a:lnTo>
                  <a:lnTo>
                    <a:pt x="670" y="505"/>
                  </a:lnTo>
                  <a:lnTo>
                    <a:pt x="662" y="508"/>
                  </a:lnTo>
                  <a:lnTo>
                    <a:pt x="652" y="504"/>
                  </a:lnTo>
                  <a:lnTo>
                    <a:pt x="640" y="493"/>
                  </a:lnTo>
                  <a:lnTo>
                    <a:pt x="629" y="488"/>
                  </a:lnTo>
                  <a:lnTo>
                    <a:pt x="619" y="479"/>
                  </a:lnTo>
                  <a:lnTo>
                    <a:pt x="604" y="478"/>
                  </a:lnTo>
                  <a:lnTo>
                    <a:pt x="594" y="484"/>
                  </a:lnTo>
                  <a:lnTo>
                    <a:pt x="584" y="491"/>
                  </a:lnTo>
                  <a:lnTo>
                    <a:pt x="575" y="494"/>
                  </a:lnTo>
                  <a:lnTo>
                    <a:pt x="570" y="499"/>
                  </a:lnTo>
                  <a:lnTo>
                    <a:pt x="553" y="521"/>
                  </a:lnTo>
                  <a:lnTo>
                    <a:pt x="538" y="535"/>
                  </a:lnTo>
                  <a:lnTo>
                    <a:pt x="514" y="551"/>
                  </a:lnTo>
                  <a:lnTo>
                    <a:pt x="503" y="565"/>
                  </a:lnTo>
                  <a:lnTo>
                    <a:pt x="490" y="575"/>
                  </a:lnTo>
                  <a:lnTo>
                    <a:pt x="482" y="571"/>
                  </a:lnTo>
                  <a:lnTo>
                    <a:pt x="478" y="565"/>
                  </a:lnTo>
                  <a:lnTo>
                    <a:pt x="476" y="563"/>
                  </a:lnTo>
                  <a:lnTo>
                    <a:pt x="474" y="559"/>
                  </a:lnTo>
                  <a:lnTo>
                    <a:pt x="474" y="556"/>
                  </a:lnTo>
                  <a:lnTo>
                    <a:pt x="474" y="554"/>
                  </a:lnTo>
                  <a:lnTo>
                    <a:pt x="464" y="560"/>
                  </a:lnTo>
                  <a:lnTo>
                    <a:pt x="456" y="575"/>
                  </a:lnTo>
                  <a:lnTo>
                    <a:pt x="436" y="594"/>
                  </a:lnTo>
                  <a:lnTo>
                    <a:pt x="429" y="608"/>
                  </a:lnTo>
                  <a:lnTo>
                    <a:pt x="423" y="637"/>
                  </a:lnTo>
                  <a:lnTo>
                    <a:pt x="413" y="647"/>
                  </a:lnTo>
                  <a:lnTo>
                    <a:pt x="406" y="648"/>
                  </a:lnTo>
                  <a:lnTo>
                    <a:pt x="398" y="646"/>
                  </a:lnTo>
                  <a:lnTo>
                    <a:pt x="391" y="646"/>
                  </a:lnTo>
                  <a:lnTo>
                    <a:pt x="389" y="646"/>
                  </a:lnTo>
                  <a:lnTo>
                    <a:pt x="389" y="642"/>
                  </a:lnTo>
                  <a:lnTo>
                    <a:pt x="388" y="638"/>
                  </a:lnTo>
                  <a:lnTo>
                    <a:pt x="382" y="621"/>
                  </a:lnTo>
                  <a:lnTo>
                    <a:pt x="381" y="609"/>
                  </a:lnTo>
                  <a:lnTo>
                    <a:pt x="382" y="571"/>
                  </a:lnTo>
                  <a:lnTo>
                    <a:pt x="381" y="556"/>
                  </a:lnTo>
                  <a:lnTo>
                    <a:pt x="381" y="551"/>
                  </a:lnTo>
                  <a:lnTo>
                    <a:pt x="384" y="539"/>
                  </a:lnTo>
                  <a:lnTo>
                    <a:pt x="392" y="523"/>
                  </a:lnTo>
                  <a:lnTo>
                    <a:pt x="392" y="520"/>
                  </a:lnTo>
                  <a:lnTo>
                    <a:pt x="392" y="507"/>
                  </a:lnTo>
                  <a:lnTo>
                    <a:pt x="393" y="504"/>
                  </a:lnTo>
                  <a:lnTo>
                    <a:pt x="395" y="497"/>
                  </a:lnTo>
                  <a:lnTo>
                    <a:pt x="396" y="482"/>
                  </a:lnTo>
                  <a:lnTo>
                    <a:pt x="400" y="471"/>
                  </a:lnTo>
                  <a:lnTo>
                    <a:pt x="401" y="466"/>
                  </a:lnTo>
                  <a:lnTo>
                    <a:pt x="401" y="461"/>
                  </a:lnTo>
                  <a:lnTo>
                    <a:pt x="400" y="459"/>
                  </a:lnTo>
                  <a:lnTo>
                    <a:pt x="396" y="448"/>
                  </a:lnTo>
                  <a:lnTo>
                    <a:pt x="395" y="446"/>
                  </a:lnTo>
                  <a:lnTo>
                    <a:pt x="387" y="444"/>
                  </a:lnTo>
                  <a:lnTo>
                    <a:pt x="383" y="442"/>
                  </a:lnTo>
                  <a:lnTo>
                    <a:pt x="382" y="436"/>
                  </a:lnTo>
                  <a:lnTo>
                    <a:pt x="379" y="432"/>
                  </a:lnTo>
                  <a:lnTo>
                    <a:pt x="375" y="429"/>
                  </a:lnTo>
                  <a:lnTo>
                    <a:pt x="367" y="430"/>
                  </a:lnTo>
                  <a:lnTo>
                    <a:pt x="355" y="434"/>
                  </a:lnTo>
                  <a:lnTo>
                    <a:pt x="341" y="437"/>
                  </a:lnTo>
                  <a:lnTo>
                    <a:pt x="337" y="432"/>
                  </a:lnTo>
                  <a:lnTo>
                    <a:pt x="336" y="426"/>
                  </a:lnTo>
                  <a:lnTo>
                    <a:pt x="332" y="421"/>
                  </a:lnTo>
                  <a:lnTo>
                    <a:pt x="326" y="404"/>
                  </a:lnTo>
                  <a:lnTo>
                    <a:pt x="318" y="398"/>
                  </a:lnTo>
                  <a:lnTo>
                    <a:pt x="312" y="397"/>
                  </a:lnTo>
                  <a:lnTo>
                    <a:pt x="301" y="400"/>
                  </a:lnTo>
                  <a:lnTo>
                    <a:pt x="294" y="400"/>
                  </a:lnTo>
                  <a:lnTo>
                    <a:pt x="286" y="390"/>
                  </a:lnTo>
                  <a:lnTo>
                    <a:pt x="276" y="384"/>
                  </a:lnTo>
                  <a:lnTo>
                    <a:pt x="272" y="380"/>
                  </a:lnTo>
                  <a:lnTo>
                    <a:pt x="269" y="375"/>
                  </a:lnTo>
                  <a:lnTo>
                    <a:pt x="263" y="376"/>
                  </a:lnTo>
                  <a:lnTo>
                    <a:pt x="257" y="380"/>
                  </a:lnTo>
                  <a:lnTo>
                    <a:pt x="243" y="385"/>
                  </a:lnTo>
                  <a:lnTo>
                    <a:pt x="230" y="386"/>
                  </a:lnTo>
                  <a:lnTo>
                    <a:pt x="223" y="376"/>
                  </a:lnTo>
                  <a:lnTo>
                    <a:pt x="226" y="363"/>
                  </a:lnTo>
                  <a:lnTo>
                    <a:pt x="224" y="356"/>
                  </a:lnTo>
                  <a:lnTo>
                    <a:pt x="214" y="353"/>
                  </a:lnTo>
                  <a:lnTo>
                    <a:pt x="215" y="347"/>
                  </a:lnTo>
                  <a:lnTo>
                    <a:pt x="211" y="344"/>
                  </a:lnTo>
                  <a:lnTo>
                    <a:pt x="205" y="345"/>
                  </a:lnTo>
                  <a:lnTo>
                    <a:pt x="199" y="342"/>
                  </a:lnTo>
                  <a:lnTo>
                    <a:pt x="181" y="323"/>
                  </a:lnTo>
                  <a:lnTo>
                    <a:pt x="167" y="300"/>
                  </a:lnTo>
                  <a:lnTo>
                    <a:pt x="168" y="288"/>
                  </a:lnTo>
                  <a:lnTo>
                    <a:pt x="159" y="285"/>
                  </a:lnTo>
                  <a:lnTo>
                    <a:pt x="136" y="289"/>
                  </a:lnTo>
                  <a:lnTo>
                    <a:pt x="123" y="285"/>
                  </a:lnTo>
                  <a:lnTo>
                    <a:pt x="99" y="274"/>
                  </a:lnTo>
                  <a:lnTo>
                    <a:pt x="95" y="270"/>
                  </a:lnTo>
                  <a:lnTo>
                    <a:pt x="91" y="270"/>
                  </a:lnTo>
                  <a:lnTo>
                    <a:pt x="81" y="261"/>
                  </a:lnTo>
                  <a:lnTo>
                    <a:pt x="77" y="248"/>
                  </a:lnTo>
                  <a:lnTo>
                    <a:pt x="79" y="236"/>
                  </a:lnTo>
                  <a:lnTo>
                    <a:pt x="87" y="226"/>
                  </a:lnTo>
                  <a:lnTo>
                    <a:pt x="94" y="222"/>
                  </a:lnTo>
                  <a:lnTo>
                    <a:pt x="94" y="215"/>
                  </a:lnTo>
                  <a:lnTo>
                    <a:pt x="90" y="212"/>
                  </a:lnTo>
                  <a:lnTo>
                    <a:pt x="85" y="211"/>
                  </a:lnTo>
                  <a:lnTo>
                    <a:pt x="74" y="212"/>
                  </a:lnTo>
                  <a:lnTo>
                    <a:pt x="63" y="215"/>
                  </a:lnTo>
                  <a:lnTo>
                    <a:pt x="55" y="220"/>
                  </a:lnTo>
                  <a:lnTo>
                    <a:pt x="49" y="217"/>
                  </a:lnTo>
                  <a:lnTo>
                    <a:pt x="49" y="205"/>
                  </a:lnTo>
                  <a:lnTo>
                    <a:pt x="55" y="197"/>
                  </a:lnTo>
                  <a:lnTo>
                    <a:pt x="53" y="179"/>
                  </a:lnTo>
                  <a:lnTo>
                    <a:pt x="33" y="167"/>
                  </a:lnTo>
                  <a:lnTo>
                    <a:pt x="21" y="156"/>
                  </a:lnTo>
                  <a:lnTo>
                    <a:pt x="18" y="151"/>
                  </a:lnTo>
                  <a:lnTo>
                    <a:pt x="13" y="146"/>
                  </a:lnTo>
                  <a:lnTo>
                    <a:pt x="9" y="141"/>
                  </a:lnTo>
                  <a:lnTo>
                    <a:pt x="0" y="125"/>
                  </a:lnTo>
                  <a:lnTo>
                    <a:pt x="2" y="115"/>
                  </a:lnTo>
                  <a:lnTo>
                    <a:pt x="36" y="73"/>
                  </a:lnTo>
                  <a:lnTo>
                    <a:pt x="49" y="62"/>
                  </a:lnTo>
                  <a:lnTo>
                    <a:pt x="61" y="66"/>
                  </a:lnTo>
                  <a:lnTo>
                    <a:pt x="75" y="80"/>
                  </a:lnTo>
                  <a:lnTo>
                    <a:pt x="105" y="92"/>
                  </a:lnTo>
                  <a:lnTo>
                    <a:pt x="134" y="98"/>
                  </a:lnTo>
                  <a:lnTo>
                    <a:pt x="175" y="100"/>
                  </a:lnTo>
                  <a:lnTo>
                    <a:pt x="207" y="108"/>
                  </a:lnTo>
                  <a:lnTo>
                    <a:pt x="217" y="106"/>
                  </a:lnTo>
                  <a:lnTo>
                    <a:pt x="223" y="98"/>
                  </a:lnTo>
                  <a:lnTo>
                    <a:pt x="225" y="90"/>
                  </a:lnTo>
                  <a:lnTo>
                    <a:pt x="230" y="60"/>
                  </a:lnTo>
                  <a:lnTo>
                    <a:pt x="242" y="19"/>
                  </a:lnTo>
                  <a:lnTo>
                    <a:pt x="255" y="3"/>
                  </a:lnTo>
                  <a:lnTo>
                    <a:pt x="267" y="0"/>
                  </a:lnTo>
                  <a:lnTo>
                    <a:pt x="273" y="1"/>
                  </a:lnTo>
                  <a:lnTo>
                    <a:pt x="275" y="3"/>
                  </a:lnTo>
                  <a:lnTo>
                    <a:pt x="285" y="10"/>
                  </a:lnTo>
                  <a:lnTo>
                    <a:pt x="291" y="11"/>
                  </a:lnTo>
                  <a:lnTo>
                    <a:pt x="296" y="14"/>
                  </a:lnTo>
                  <a:lnTo>
                    <a:pt x="300" y="17"/>
                  </a:lnTo>
                  <a:lnTo>
                    <a:pt x="307" y="30"/>
                  </a:lnTo>
                  <a:lnTo>
                    <a:pt x="307" y="35"/>
                  </a:lnTo>
                  <a:lnTo>
                    <a:pt x="308" y="37"/>
                  </a:lnTo>
                  <a:lnTo>
                    <a:pt x="313" y="46"/>
                  </a:lnTo>
                  <a:lnTo>
                    <a:pt x="313" y="49"/>
                  </a:lnTo>
                  <a:lnTo>
                    <a:pt x="315" y="49"/>
                  </a:lnTo>
                  <a:lnTo>
                    <a:pt x="316" y="52"/>
                  </a:lnTo>
                  <a:lnTo>
                    <a:pt x="317" y="63"/>
                  </a:lnTo>
                  <a:lnTo>
                    <a:pt x="321" y="77"/>
                  </a:lnTo>
                  <a:lnTo>
                    <a:pt x="328" y="90"/>
                  </a:lnTo>
                  <a:lnTo>
                    <a:pt x="330" y="92"/>
                  </a:lnTo>
                  <a:lnTo>
                    <a:pt x="358" y="114"/>
                  </a:lnTo>
                  <a:lnTo>
                    <a:pt x="362" y="117"/>
                  </a:lnTo>
                  <a:lnTo>
                    <a:pt x="373" y="136"/>
                  </a:lnTo>
                  <a:lnTo>
                    <a:pt x="384" y="147"/>
                  </a:lnTo>
                  <a:lnTo>
                    <a:pt x="388" y="149"/>
                  </a:lnTo>
                  <a:lnTo>
                    <a:pt x="388" y="151"/>
                  </a:lnTo>
                  <a:lnTo>
                    <a:pt x="392" y="154"/>
                  </a:lnTo>
                  <a:lnTo>
                    <a:pt x="393" y="156"/>
                  </a:lnTo>
                  <a:lnTo>
                    <a:pt x="398" y="151"/>
                  </a:lnTo>
                  <a:lnTo>
                    <a:pt x="400" y="144"/>
                  </a:lnTo>
                  <a:lnTo>
                    <a:pt x="403" y="136"/>
                  </a:lnTo>
                  <a:lnTo>
                    <a:pt x="407" y="133"/>
                  </a:lnTo>
                  <a:lnTo>
                    <a:pt x="411" y="136"/>
                  </a:lnTo>
                  <a:lnTo>
                    <a:pt x="412" y="131"/>
                  </a:lnTo>
                  <a:lnTo>
                    <a:pt x="412" y="124"/>
                  </a:lnTo>
                  <a:lnTo>
                    <a:pt x="417" y="120"/>
                  </a:lnTo>
                  <a:lnTo>
                    <a:pt x="423" y="118"/>
                  </a:lnTo>
                  <a:lnTo>
                    <a:pt x="431" y="110"/>
                  </a:lnTo>
                  <a:lnTo>
                    <a:pt x="435" y="98"/>
                  </a:lnTo>
                  <a:lnTo>
                    <a:pt x="453" y="97"/>
                  </a:lnTo>
                  <a:lnTo>
                    <a:pt x="464" y="98"/>
                  </a:lnTo>
                  <a:lnTo>
                    <a:pt x="475" y="97"/>
                  </a:lnTo>
                  <a:lnTo>
                    <a:pt x="477" y="96"/>
                  </a:lnTo>
                  <a:lnTo>
                    <a:pt x="475" y="106"/>
                  </a:lnTo>
                  <a:lnTo>
                    <a:pt x="468" y="125"/>
                  </a:lnTo>
                  <a:lnTo>
                    <a:pt x="482" y="150"/>
                  </a:lnTo>
                  <a:lnTo>
                    <a:pt x="483" y="170"/>
                  </a:lnTo>
                  <a:lnTo>
                    <a:pt x="478" y="212"/>
                  </a:lnTo>
                  <a:lnTo>
                    <a:pt x="475" y="222"/>
                  </a:lnTo>
                  <a:lnTo>
                    <a:pt x="470" y="230"/>
                  </a:lnTo>
                  <a:lnTo>
                    <a:pt x="466" y="242"/>
                  </a:lnTo>
                  <a:lnTo>
                    <a:pt x="466" y="254"/>
                  </a:lnTo>
                  <a:lnTo>
                    <a:pt x="468" y="255"/>
                  </a:lnTo>
                  <a:lnTo>
                    <a:pt x="475" y="252"/>
                  </a:lnTo>
                  <a:lnTo>
                    <a:pt x="485" y="246"/>
                  </a:lnTo>
                  <a:lnTo>
                    <a:pt x="491" y="240"/>
                  </a:lnTo>
                  <a:lnTo>
                    <a:pt x="493" y="240"/>
                  </a:lnTo>
                  <a:lnTo>
                    <a:pt x="493" y="238"/>
                  </a:lnTo>
                  <a:lnTo>
                    <a:pt x="508" y="229"/>
                  </a:lnTo>
                  <a:lnTo>
                    <a:pt x="568" y="209"/>
                  </a:lnTo>
                  <a:lnTo>
                    <a:pt x="578" y="208"/>
                  </a:lnTo>
                  <a:lnTo>
                    <a:pt x="629" y="212"/>
                  </a:lnTo>
                  <a:lnTo>
                    <a:pt x="670" y="208"/>
                  </a:lnTo>
                  <a:close/>
                </a:path>
              </a:pathLst>
            </a:custGeom>
            <a:solidFill>
              <a:srgbClr val="75BA7E"/>
            </a:solid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78" name="Freeform 37">
              <a:extLst>
                <a:ext uri="{FF2B5EF4-FFF2-40B4-BE49-F238E27FC236}">
                  <a16:creationId xmlns:a16="http://schemas.microsoft.com/office/drawing/2014/main" id="{D212F179-DAB2-A8FD-4D8B-2D2BF8709906}"/>
                </a:ext>
              </a:extLst>
            </p:cNvPr>
            <p:cNvSpPr>
              <a:spLocks/>
            </p:cNvSpPr>
            <p:nvPr/>
          </p:nvSpPr>
          <p:spPr bwMode="auto">
            <a:xfrm>
              <a:off x="2935484" y="2986049"/>
              <a:ext cx="1027508" cy="997690"/>
            </a:xfrm>
            <a:custGeom>
              <a:avLst/>
              <a:gdLst/>
              <a:ahLst/>
              <a:cxnLst>
                <a:cxn ang="0">
                  <a:pos x="578" y="245"/>
                </a:cxn>
                <a:cxn ang="0">
                  <a:pos x="593" y="263"/>
                </a:cxn>
                <a:cxn ang="0">
                  <a:pos x="593" y="297"/>
                </a:cxn>
                <a:cxn ang="0">
                  <a:pos x="599" y="328"/>
                </a:cxn>
                <a:cxn ang="0">
                  <a:pos x="612" y="364"/>
                </a:cxn>
                <a:cxn ang="0">
                  <a:pos x="610" y="380"/>
                </a:cxn>
                <a:cxn ang="0">
                  <a:pos x="614" y="410"/>
                </a:cxn>
                <a:cxn ang="0">
                  <a:pos x="558" y="452"/>
                </a:cxn>
                <a:cxn ang="0">
                  <a:pos x="475" y="485"/>
                </a:cxn>
                <a:cxn ang="0">
                  <a:pos x="453" y="514"/>
                </a:cxn>
                <a:cxn ang="0">
                  <a:pos x="424" y="532"/>
                </a:cxn>
                <a:cxn ang="0">
                  <a:pos x="388" y="563"/>
                </a:cxn>
                <a:cxn ang="0">
                  <a:pos x="348" y="584"/>
                </a:cxn>
                <a:cxn ang="0">
                  <a:pos x="310" y="584"/>
                </a:cxn>
                <a:cxn ang="0">
                  <a:pos x="283" y="559"/>
                </a:cxn>
                <a:cxn ang="0">
                  <a:pos x="231" y="544"/>
                </a:cxn>
                <a:cxn ang="0">
                  <a:pos x="185" y="554"/>
                </a:cxn>
                <a:cxn ang="0">
                  <a:pos x="140" y="549"/>
                </a:cxn>
                <a:cxn ang="0">
                  <a:pos x="109" y="524"/>
                </a:cxn>
                <a:cxn ang="0">
                  <a:pos x="109" y="498"/>
                </a:cxn>
                <a:cxn ang="0">
                  <a:pos x="96" y="474"/>
                </a:cxn>
                <a:cxn ang="0">
                  <a:pos x="108" y="452"/>
                </a:cxn>
                <a:cxn ang="0">
                  <a:pos x="126" y="439"/>
                </a:cxn>
                <a:cxn ang="0">
                  <a:pos x="145" y="415"/>
                </a:cxn>
                <a:cxn ang="0">
                  <a:pos x="151" y="397"/>
                </a:cxn>
                <a:cxn ang="0">
                  <a:pos x="138" y="385"/>
                </a:cxn>
                <a:cxn ang="0">
                  <a:pos x="124" y="389"/>
                </a:cxn>
                <a:cxn ang="0">
                  <a:pos x="99" y="390"/>
                </a:cxn>
                <a:cxn ang="0">
                  <a:pos x="66" y="372"/>
                </a:cxn>
                <a:cxn ang="0">
                  <a:pos x="47" y="343"/>
                </a:cxn>
                <a:cxn ang="0">
                  <a:pos x="36" y="318"/>
                </a:cxn>
                <a:cxn ang="0">
                  <a:pos x="26" y="284"/>
                </a:cxn>
                <a:cxn ang="0">
                  <a:pos x="1" y="253"/>
                </a:cxn>
                <a:cxn ang="0">
                  <a:pos x="9" y="205"/>
                </a:cxn>
                <a:cxn ang="0">
                  <a:pos x="9" y="195"/>
                </a:cxn>
                <a:cxn ang="0">
                  <a:pos x="19" y="168"/>
                </a:cxn>
                <a:cxn ang="0">
                  <a:pos x="21" y="134"/>
                </a:cxn>
                <a:cxn ang="0">
                  <a:pos x="25" y="73"/>
                </a:cxn>
                <a:cxn ang="0">
                  <a:pos x="45" y="35"/>
                </a:cxn>
                <a:cxn ang="0">
                  <a:pos x="63" y="21"/>
                </a:cxn>
                <a:cxn ang="0">
                  <a:pos x="67" y="3"/>
                </a:cxn>
                <a:cxn ang="0">
                  <a:pos x="101" y="4"/>
                </a:cxn>
                <a:cxn ang="0">
                  <a:pos x="117" y="33"/>
                </a:cxn>
                <a:cxn ang="0">
                  <a:pos x="118" y="94"/>
                </a:cxn>
                <a:cxn ang="0">
                  <a:pos x="163" y="96"/>
                </a:cxn>
                <a:cxn ang="0">
                  <a:pos x="188" y="123"/>
                </a:cxn>
                <a:cxn ang="0">
                  <a:pos x="187" y="155"/>
                </a:cxn>
                <a:cxn ang="0">
                  <a:pos x="178" y="172"/>
                </a:cxn>
                <a:cxn ang="0">
                  <a:pos x="184" y="188"/>
                </a:cxn>
                <a:cxn ang="0">
                  <a:pos x="207" y="206"/>
                </a:cxn>
                <a:cxn ang="0">
                  <a:pos x="236" y="230"/>
                </a:cxn>
                <a:cxn ang="0">
                  <a:pos x="323" y="235"/>
                </a:cxn>
                <a:cxn ang="0">
                  <a:pos x="345" y="228"/>
                </a:cxn>
                <a:cxn ang="0">
                  <a:pos x="361" y="204"/>
                </a:cxn>
                <a:cxn ang="0">
                  <a:pos x="383" y="187"/>
                </a:cxn>
                <a:cxn ang="0">
                  <a:pos x="368" y="161"/>
                </a:cxn>
                <a:cxn ang="0">
                  <a:pos x="376" y="151"/>
                </a:cxn>
                <a:cxn ang="0">
                  <a:pos x="529" y="215"/>
                </a:cxn>
              </a:cxnLst>
              <a:rect l="0" t="0" r="r" b="b"/>
              <a:pathLst>
                <a:path w="614" h="585">
                  <a:moveTo>
                    <a:pt x="529" y="215"/>
                  </a:moveTo>
                  <a:lnTo>
                    <a:pt x="578" y="245"/>
                  </a:lnTo>
                  <a:lnTo>
                    <a:pt x="587" y="249"/>
                  </a:lnTo>
                  <a:lnTo>
                    <a:pt x="593" y="263"/>
                  </a:lnTo>
                  <a:lnTo>
                    <a:pt x="595" y="279"/>
                  </a:lnTo>
                  <a:lnTo>
                    <a:pt x="593" y="297"/>
                  </a:lnTo>
                  <a:lnTo>
                    <a:pt x="596" y="319"/>
                  </a:lnTo>
                  <a:lnTo>
                    <a:pt x="599" y="328"/>
                  </a:lnTo>
                  <a:lnTo>
                    <a:pt x="604" y="336"/>
                  </a:lnTo>
                  <a:lnTo>
                    <a:pt x="612" y="364"/>
                  </a:lnTo>
                  <a:lnTo>
                    <a:pt x="612" y="372"/>
                  </a:lnTo>
                  <a:lnTo>
                    <a:pt x="610" y="380"/>
                  </a:lnTo>
                  <a:lnTo>
                    <a:pt x="614" y="399"/>
                  </a:lnTo>
                  <a:lnTo>
                    <a:pt x="614" y="410"/>
                  </a:lnTo>
                  <a:lnTo>
                    <a:pt x="604" y="429"/>
                  </a:lnTo>
                  <a:lnTo>
                    <a:pt x="558" y="452"/>
                  </a:lnTo>
                  <a:lnTo>
                    <a:pt x="490" y="468"/>
                  </a:lnTo>
                  <a:lnTo>
                    <a:pt x="475" y="485"/>
                  </a:lnTo>
                  <a:lnTo>
                    <a:pt x="468" y="495"/>
                  </a:lnTo>
                  <a:lnTo>
                    <a:pt x="453" y="514"/>
                  </a:lnTo>
                  <a:lnTo>
                    <a:pt x="445" y="521"/>
                  </a:lnTo>
                  <a:lnTo>
                    <a:pt x="424" y="532"/>
                  </a:lnTo>
                  <a:lnTo>
                    <a:pt x="405" y="546"/>
                  </a:lnTo>
                  <a:lnTo>
                    <a:pt x="388" y="563"/>
                  </a:lnTo>
                  <a:lnTo>
                    <a:pt x="369" y="578"/>
                  </a:lnTo>
                  <a:lnTo>
                    <a:pt x="348" y="584"/>
                  </a:lnTo>
                  <a:lnTo>
                    <a:pt x="325" y="585"/>
                  </a:lnTo>
                  <a:lnTo>
                    <a:pt x="310" y="584"/>
                  </a:lnTo>
                  <a:lnTo>
                    <a:pt x="299" y="569"/>
                  </a:lnTo>
                  <a:lnTo>
                    <a:pt x="283" y="559"/>
                  </a:lnTo>
                  <a:lnTo>
                    <a:pt x="249" y="544"/>
                  </a:lnTo>
                  <a:lnTo>
                    <a:pt x="231" y="544"/>
                  </a:lnTo>
                  <a:lnTo>
                    <a:pt x="213" y="550"/>
                  </a:lnTo>
                  <a:lnTo>
                    <a:pt x="185" y="554"/>
                  </a:lnTo>
                  <a:lnTo>
                    <a:pt x="158" y="554"/>
                  </a:lnTo>
                  <a:lnTo>
                    <a:pt x="140" y="549"/>
                  </a:lnTo>
                  <a:lnTo>
                    <a:pt x="115" y="536"/>
                  </a:lnTo>
                  <a:lnTo>
                    <a:pt x="109" y="524"/>
                  </a:lnTo>
                  <a:lnTo>
                    <a:pt x="111" y="510"/>
                  </a:lnTo>
                  <a:lnTo>
                    <a:pt x="109" y="498"/>
                  </a:lnTo>
                  <a:lnTo>
                    <a:pt x="102" y="488"/>
                  </a:lnTo>
                  <a:lnTo>
                    <a:pt x="96" y="474"/>
                  </a:lnTo>
                  <a:lnTo>
                    <a:pt x="101" y="461"/>
                  </a:lnTo>
                  <a:lnTo>
                    <a:pt x="108" y="452"/>
                  </a:lnTo>
                  <a:lnTo>
                    <a:pt x="115" y="442"/>
                  </a:lnTo>
                  <a:lnTo>
                    <a:pt x="126" y="439"/>
                  </a:lnTo>
                  <a:lnTo>
                    <a:pt x="133" y="432"/>
                  </a:lnTo>
                  <a:lnTo>
                    <a:pt x="145" y="415"/>
                  </a:lnTo>
                  <a:lnTo>
                    <a:pt x="150" y="405"/>
                  </a:lnTo>
                  <a:lnTo>
                    <a:pt x="151" y="397"/>
                  </a:lnTo>
                  <a:lnTo>
                    <a:pt x="146" y="390"/>
                  </a:lnTo>
                  <a:lnTo>
                    <a:pt x="138" y="385"/>
                  </a:lnTo>
                  <a:lnTo>
                    <a:pt x="129" y="387"/>
                  </a:lnTo>
                  <a:lnTo>
                    <a:pt x="124" y="389"/>
                  </a:lnTo>
                  <a:lnTo>
                    <a:pt x="119" y="390"/>
                  </a:lnTo>
                  <a:lnTo>
                    <a:pt x="99" y="390"/>
                  </a:lnTo>
                  <a:lnTo>
                    <a:pt x="80" y="387"/>
                  </a:lnTo>
                  <a:lnTo>
                    <a:pt x="66" y="372"/>
                  </a:lnTo>
                  <a:lnTo>
                    <a:pt x="61" y="353"/>
                  </a:lnTo>
                  <a:lnTo>
                    <a:pt x="47" y="343"/>
                  </a:lnTo>
                  <a:lnTo>
                    <a:pt x="30" y="335"/>
                  </a:lnTo>
                  <a:lnTo>
                    <a:pt x="36" y="318"/>
                  </a:lnTo>
                  <a:lnTo>
                    <a:pt x="37" y="300"/>
                  </a:lnTo>
                  <a:lnTo>
                    <a:pt x="26" y="284"/>
                  </a:lnTo>
                  <a:lnTo>
                    <a:pt x="12" y="270"/>
                  </a:lnTo>
                  <a:lnTo>
                    <a:pt x="1" y="253"/>
                  </a:lnTo>
                  <a:lnTo>
                    <a:pt x="0" y="211"/>
                  </a:lnTo>
                  <a:lnTo>
                    <a:pt x="9" y="205"/>
                  </a:lnTo>
                  <a:lnTo>
                    <a:pt x="9" y="199"/>
                  </a:lnTo>
                  <a:lnTo>
                    <a:pt x="9" y="195"/>
                  </a:lnTo>
                  <a:lnTo>
                    <a:pt x="22" y="178"/>
                  </a:lnTo>
                  <a:lnTo>
                    <a:pt x="19" y="168"/>
                  </a:lnTo>
                  <a:lnTo>
                    <a:pt x="21" y="157"/>
                  </a:lnTo>
                  <a:lnTo>
                    <a:pt x="21" y="134"/>
                  </a:lnTo>
                  <a:lnTo>
                    <a:pt x="32" y="95"/>
                  </a:lnTo>
                  <a:lnTo>
                    <a:pt x="25" y="73"/>
                  </a:lnTo>
                  <a:lnTo>
                    <a:pt x="30" y="51"/>
                  </a:lnTo>
                  <a:lnTo>
                    <a:pt x="45" y="35"/>
                  </a:lnTo>
                  <a:lnTo>
                    <a:pt x="55" y="30"/>
                  </a:lnTo>
                  <a:lnTo>
                    <a:pt x="63" y="21"/>
                  </a:lnTo>
                  <a:lnTo>
                    <a:pt x="64" y="11"/>
                  </a:lnTo>
                  <a:lnTo>
                    <a:pt x="67" y="3"/>
                  </a:lnTo>
                  <a:lnTo>
                    <a:pt x="83" y="0"/>
                  </a:lnTo>
                  <a:lnTo>
                    <a:pt x="101" y="4"/>
                  </a:lnTo>
                  <a:lnTo>
                    <a:pt x="111" y="17"/>
                  </a:lnTo>
                  <a:lnTo>
                    <a:pt x="117" y="33"/>
                  </a:lnTo>
                  <a:lnTo>
                    <a:pt x="119" y="47"/>
                  </a:lnTo>
                  <a:lnTo>
                    <a:pt x="118" y="94"/>
                  </a:lnTo>
                  <a:lnTo>
                    <a:pt x="129" y="101"/>
                  </a:lnTo>
                  <a:lnTo>
                    <a:pt x="163" y="96"/>
                  </a:lnTo>
                  <a:lnTo>
                    <a:pt x="182" y="102"/>
                  </a:lnTo>
                  <a:lnTo>
                    <a:pt x="188" y="123"/>
                  </a:lnTo>
                  <a:lnTo>
                    <a:pt x="189" y="147"/>
                  </a:lnTo>
                  <a:lnTo>
                    <a:pt x="187" y="155"/>
                  </a:lnTo>
                  <a:lnTo>
                    <a:pt x="182" y="163"/>
                  </a:lnTo>
                  <a:lnTo>
                    <a:pt x="178" y="172"/>
                  </a:lnTo>
                  <a:lnTo>
                    <a:pt x="177" y="181"/>
                  </a:lnTo>
                  <a:lnTo>
                    <a:pt x="184" y="188"/>
                  </a:lnTo>
                  <a:lnTo>
                    <a:pt x="194" y="191"/>
                  </a:lnTo>
                  <a:lnTo>
                    <a:pt x="207" y="206"/>
                  </a:lnTo>
                  <a:lnTo>
                    <a:pt x="217" y="224"/>
                  </a:lnTo>
                  <a:lnTo>
                    <a:pt x="236" y="230"/>
                  </a:lnTo>
                  <a:lnTo>
                    <a:pt x="277" y="237"/>
                  </a:lnTo>
                  <a:lnTo>
                    <a:pt x="323" y="235"/>
                  </a:lnTo>
                  <a:lnTo>
                    <a:pt x="334" y="233"/>
                  </a:lnTo>
                  <a:lnTo>
                    <a:pt x="345" y="228"/>
                  </a:lnTo>
                  <a:lnTo>
                    <a:pt x="353" y="210"/>
                  </a:lnTo>
                  <a:lnTo>
                    <a:pt x="361" y="204"/>
                  </a:lnTo>
                  <a:lnTo>
                    <a:pt x="380" y="197"/>
                  </a:lnTo>
                  <a:lnTo>
                    <a:pt x="383" y="187"/>
                  </a:lnTo>
                  <a:lnTo>
                    <a:pt x="379" y="177"/>
                  </a:lnTo>
                  <a:lnTo>
                    <a:pt x="368" y="161"/>
                  </a:lnTo>
                  <a:lnTo>
                    <a:pt x="371" y="154"/>
                  </a:lnTo>
                  <a:lnTo>
                    <a:pt x="376" y="151"/>
                  </a:lnTo>
                  <a:lnTo>
                    <a:pt x="385" y="149"/>
                  </a:lnTo>
                  <a:lnTo>
                    <a:pt x="529" y="215"/>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79" name="Freeform 38">
              <a:extLst>
                <a:ext uri="{FF2B5EF4-FFF2-40B4-BE49-F238E27FC236}">
                  <a16:creationId xmlns:a16="http://schemas.microsoft.com/office/drawing/2014/main" id="{9CD1EC46-CCCB-3606-5E63-78ED10FBB4D3}"/>
                </a:ext>
              </a:extLst>
            </p:cNvPr>
            <p:cNvSpPr>
              <a:spLocks/>
            </p:cNvSpPr>
            <p:nvPr/>
          </p:nvSpPr>
          <p:spPr bwMode="auto">
            <a:xfrm>
              <a:off x="2142261" y="3485747"/>
              <a:ext cx="1311997" cy="784508"/>
            </a:xfrm>
            <a:custGeom>
              <a:avLst/>
              <a:gdLst/>
              <a:ahLst/>
              <a:cxnLst>
                <a:cxn ang="0">
                  <a:pos x="784" y="291"/>
                </a:cxn>
                <a:cxn ang="0">
                  <a:pos x="755" y="312"/>
                </a:cxn>
                <a:cxn ang="0">
                  <a:pos x="731" y="307"/>
                </a:cxn>
                <a:cxn ang="0">
                  <a:pos x="702" y="301"/>
                </a:cxn>
                <a:cxn ang="0">
                  <a:pos x="693" y="324"/>
                </a:cxn>
                <a:cxn ang="0">
                  <a:pos x="709" y="364"/>
                </a:cxn>
                <a:cxn ang="0">
                  <a:pos x="706" y="383"/>
                </a:cxn>
                <a:cxn ang="0">
                  <a:pos x="597" y="378"/>
                </a:cxn>
                <a:cxn ang="0">
                  <a:pos x="555" y="379"/>
                </a:cxn>
                <a:cxn ang="0">
                  <a:pos x="435" y="359"/>
                </a:cxn>
                <a:cxn ang="0">
                  <a:pos x="421" y="415"/>
                </a:cxn>
                <a:cxn ang="0">
                  <a:pos x="433" y="460"/>
                </a:cxn>
                <a:cxn ang="0">
                  <a:pos x="424" y="457"/>
                </a:cxn>
                <a:cxn ang="0">
                  <a:pos x="396" y="437"/>
                </a:cxn>
                <a:cxn ang="0">
                  <a:pos x="369" y="431"/>
                </a:cxn>
                <a:cxn ang="0">
                  <a:pos x="321" y="415"/>
                </a:cxn>
                <a:cxn ang="0">
                  <a:pos x="292" y="402"/>
                </a:cxn>
                <a:cxn ang="0">
                  <a:pos x="247" y="393"/>
                </a:cxn>
                <a:cxn ang="0">
                  <a:pos x="210" y="386"/>
                </a:cxn>
                <a:cxn ang="0">
                  <a:pos x="112" y="385"/>
                </a:cxn>
                <a:cxn ang="0">
                  <a:pos x="27" y="415"/>
                </a:cxn>
                <a:cxn ang="0">
                  <a:pos x="19" y="423"/>
                </a:cxn>
                <a:cxn ang="0">
                  <a:pos x="0" y="431"/>
                </a:cxn>
                <a:cxn ang="0">
                  <a:pos x="9" y="399"/>
                </a:cxn>
                <a:cxn ang="0">
                  <a:pos x="16" y="327"/>
                </a:cxn>
                <a:cxn ang="0">
                  <a:pos x="11" y="273"/>
                </a:cxn>
                <a:cxn ang="0">
                  <a:pos x="133" y="237"/>
                </a:cxn>
                <a:cxn ang="0">
                  <a:pos x="169" y="171"/>
                </a:cxn>
                <a:cxn ang="0">
                  <a:pos x="182" y="66"/>
                </a:cxn>
                <a:cxn ang="0">
                  <a:pos x="198" y="24"/>
                </a:cxn>
                <a:cxn ang="0">
                  <a:pos x="201" y="10"/>
                </a:cxn>
                <a:cxn ang="0">
                  <a:pos x="221" y="18"/>
                </a:cxn>
                <a:cxn ang="0">
                  <a:pos x="242" y="24"/>
                </a:cxn>
                <a:cxn ang="0">
                  <a:pos x="279" y="3"/>
                </a:cxn>
                <a:cxn ang="0">
                  <a:pos x="309" y="16"/>
                </a:cxn>
                <a:cxn ang="0">
                  <a:pos x="329" y="38"/>
                </a:cxn>
                <a:cxn ang="0">
                  <a:pos x="363" y="87"/>
                </a:cxn>
                <a:cxn ang="0">
                  <a:pos x="397" y="60"/>
                </a:cxn>
                <a:cxn ang="0">
                  <a:pos x="441" y="87"/>
                </a:cxn>
                <a:cxn ang="0">
                  <a:pos x="464" y="99"/>
                </a:cxn>
                <a:cxn ang="0">
                  <a:pos x="493" y="54"/>
                </a:cxn>
                <a:cxn ang="0">
                  <a:pos x="535" y="60"/>
                </a:cxn>
                <a:cxn ang="0">
                  <a:pos x="573" y="97"/>
                </a:cxn>
                <a:cxn ang="0">
                  <a:pos x="603" y="94"/>
                </a:cxn>
                <a:cxn ang="0">
                  <a:pos x="625" y="104"/>
                </a:cxn>
                <a:cxn ang="0">
                  <a:pos x="607" y="139"/>
                </a:cxn>
                <a:cxn ang="0">
                  <a:pos x="582" y="159"/>
                </a:cxn>
                <a:cxn ang="0">
                  <a:pos x="576" y="195"/>
                </a:cxn>
                <a:cxn ang="0">
                  <a:pos x="583" y="231"/>
                </a:cxn>
                <a:cxn ang="0">
                  <a:pos x="632" y="261"/>
                </a:cxn>
                <a:cxn ang="0">
                  <a:pos x="705" y="251"/>
                </a:cxn>
              </a:cxnLst>
              <a:rect l="0" t="0" r="r" b="b"/>
              <a:pathLst>
                <a:path w="784" h="460">
                  <a:moveTo>
                    <a:pt x="757" y="266"/>
                  </a:moveTo>
                  <a:lnTo>
                    <a:pt x="773" y="276"/>
                  </a:lnTo>
                  <a:lnTo>
                    <a:pt x="784" y="291"/>
                  </a:lnTo>
                  <a:lnTo>
                    <a:pt x="776" y="304"/>
                  </a:lnTo>
                  <a:lnTo>
                    <a:pt x="764" y="311"/>
                  </a:lnTo>
                  <a:lnTo>
                    <a:pt x="755" y="312"/>
                  </a:lnTo>
                  <a:lnTo>
                    <a:pt x="748" y="311"/>
                  </a:lnTo>
                  <a:lnTo>
                    <a:pt x="739" y="308"/>
                  </a:lnTo>
                  <a:lnTo>
                    <a:pt x="731" y="307"/>
                  </a:lnTo>
                  <a:lnTo>
                    <a:pt x="724" y="303"/>
                  </a:lnTo>
                  <a:lnTo>
                    <a:pt x="709" y="298"/>
                  </a:lnTo>
                  <a:lnTo>
                    <a:pt x="702" y="301"/>
                  </a:lnTo>
                  <a:lnTo>
                    <a:pt x="697" y="308"/>
                  </a:lnTo>
                  <a:lnTo>
                    <a:pt x="694" y="315"/>
                  </a:lnTo>
                  <a:lnTo>
                    <a:pt x="693" y="324"/>
                  </a:lnTo>
                  <a:lnTo>
                    <a:pt x="709" y="344"/>
                  </a:lnTo>
                  <a:lnTo>
                    <a:pt x="709" y="359"/>
                  </a:lnTo>
                  <a:lnTo>
                    <a:pt x="709" y="364"/>
                  </a:lnTo>
                  <a:lnTo>
                    <a:pt x="711" y="369"/>
                  </a:lnTo>
                  <a:lnTo>
                    <a:pt x="712" y="377"/>
                  </a:lnTo>
                  <a:lnTo>
                    <a:pt x="706" y="383"/>
                  </a:lnTo>
                  <a:lnTo>
                    <a:pt x="664" y="411"/>
                  </a:lnTo>
                  <a:lnTo>
                    <a:pt x="653" y="419"/>
                  </a:lnTo>
                  <a:lnTo>
                    <a:pt x="597" y="378"/>
                  </a:lnTo>
                  <a:lnTo>
                    <a:pt x="597" y="379"/>
                  </a:lnTo>
                  <a:lnTo>
                    <a:pt x="587" y="381"/>
                  </a:lnTo>
                  <a:lnTo>
                    <a:pt x="555" y="379"/>
                  </a:lnTo>
                  <a:lnTo>
                    <a:pt x="533" y="375"/>
                  </a:lnTo>
                  <a:lnTo>
                    <a:pt x="474" y="355"/>
                  </a:lnTo>
                  <a:lnTo>
                    <a:pt x="435" y="359"/>
                  </a:lnTo>
                  <a:lnTo>
                    <a:pt x="419" y="373"/>
                  </a:lnTo>
                  <a:lnTo>
                    <a:pt x="414" y="394"/>
                  </a:lnTo>
                  <a:lnTo>
                    <a:pt x="421" y="415"/>
                  </a:lnTo>
                  <a:lnTo>
                    <a:pt x="435" y="445"/>
                  </a:lnTo>
                  <a:lnTo>
                    <a:pt x="437" y="455"/>
                  </a:lnTo>
                  <a:lnTo>
                    <a:pt x="433" y="460"/>
                  </a:lnTo>
                  <a:lnTo>
                    <a:pt x="431" y="460"/>
                  </a:lnTo>
                  <a:lnTo>
                    <a:pt x="427" y="459"/>
                  </a:lnTo>
                  <a:lnTo>
                    <a:pt x="424" y="457"/>
                  </a:lnTo>
                  <a:lnTo>
                    <a:pt x="417" y="451"/>
                  </a:lnTo>
                  <a:lnTo>
                    <a:pt x="403" y="444"/>
                  </a:lnTo>
                  <a:lnTo>
                    <a:pt x="396" y="437"/>
                  </a:lnTo>
                  <a:lnTo>
                    <a:pt x="388" y="434"/>
                  </a:lnTo>
                  <a:lnTo>
                    <a:pt x="378" y="433"/>
                  </a:lnTo>
                  <a:lnTo>
                    <a:pt x="369" y="431"/>
                  </a:lnTo>
                  <a:lnTo>
                    <a:pt x="353" y="422"/>
                  </a:lnTo>
                  <a:lnTo>
                    <a:pt x="345" y="419"/>
                  </a:lnTo>
                  <a:lnTo>
                    <a:pt x="321" y="415"/>
                  </a:lnTo>
                  <a:lnTo>
                    <a:pt x="316" y="413"/>
                  </a:lnTo>
                  <a:lnTo>
                    <a:pt x="302" y="405"/>
                  </a:lnTo>
                  <a:lnTo>
                    <a:pt x="292" y="402"/>
                  </a:lnTo>
                  <a:lnTo>
                    <a:pt x="271" y="399"/>
                  </a:lnTo>
                  <a:lnTo>
                    <a:pt x="261" y="397"/>
                  </a:lnTo>
                  <a:lnTo>
                    <a:pt x="247" y="393"/>
                  </a:lnTo>
                  <a:lnTo>
                    <a:pt x="228" y="390"/>
                  </a:lnTo>
                  <a:lnTo>
                    <a:pt x="213" y="387"/>
                  </a:lnTo>
                  <a:lnTo>
                    <a:pt x="210" y="386"/>
                  </a:lnTo>
                  <a:lnTo>
                    <a:pt x="204" y="385"/>
                  </a:lnTo>
                  <a:lnTo>
                    <a:pt x="163" y="389"/>
                  </a:lnTo>
                  <a:lnTo>
                    <a:pt x="112" y="385"/>
                  </a:lnTo>
                  <a:lnTo>
                    <a:pt x="102" y="386"/>
                  </a:lnTo>
                  <a:lnTo>
                    <a:pt x="42" y="406"/>
                  </a:lnTo>
                  <a:lnTo>
                    <a:pt x="27" y="415"/>
                  </a:lnTo>
                  <a:lnTo>
                    <a:pt x="27" y="417"/>
                  </a:lnTo>
                  <a:lnTo>
                    <a:pt x="25" y="417"/>
                  </a:lnTo>
                  <a:lnTo>
                    <a:pt x="19" y="423"/>
                  </a:lnTo>
                  <a:lnTo>
                    <a:pt x="9" y="429"/>
                  </a:lnTo>
                  <a:lnTo>
                    <a:pt x="2" y="432"/>
                  </a:lnTo>
                  <a:lnTo>
                    <a:pt x="0" y="431"/>
                  </a:lnTo>
                  <a:lnTo>
                    <a:pt x="0" y="419"/>
                  </a:lnTo>
                  <a:lnTo>
                    <a:pt x="4" y="407"/>
                  </a:lnTo>
                  <a:lnTo>
                    <a:pt x="9" y="399"/>
                  </a:lnTo>
                  <a:lnTo>
                    <a:pt x="12" y="389"/>
                  </a:lnTo>
                  <a:lnTo>
                    <a:pt x="17" y="347"/>
                  </a:lnTo>
                  <a:lnTo>
                    <a:pt x="16" y="327"/>
                  </a:lnTo>
                  <a:lnTo>
                    <a:pt x="2" y="302"/>
                  </a:lnTo>
                  <a:lnTo>
                    <a:pt x="9" y="283"/>
                  </a:lnTo>
                  <a:lnTo>
                    <a:pt x="11" y="273"/>
                  </a:lnTo>
                  <a:lnTo>
                    <a:pt x="54" y="267"/>
                  </a:lnTo>
                  <a:lnTo>
                    <a:pt x="95" y="256"/>
                  </a:lnTo>
                  <a:lnTo>
                    <a:pt x="133" y="237"/>
                  </a:lnTo>
                  <a:lnTo>
                    <a:pt x="146" y="223"/>
                  </a:lnTo>
                  <a:lnTo>
                    <a:pt x="156" y="207"/>
                  </a:lnTo>
                  <a:lnTo>
                    <a:pt x="169" y="171"/>
                  </a:lnTo>
                  <a:lnTo>
                    <a:pt x="182" y="112"/>
                  </a:lnTo>
                  <a:lnTo>
                    <a:pt x="181" y="83"/>
                  </a:lnTo>
                  <a:lnTo>
                    <a:pt x="182" y="66"/>
                  </a:lnTo>
                  <a:lnTo>
                    <a:pt x="189" y="35"/>
                  </a:lnTo>
                  <a:lnTo>
                    <a:pt x="194" y="25"/>
                  </a:lnTo>
                  <a:lnTo>
                    <a:pt x="198" y="24"/>
                  </a:lnTo>
                  <a:lnTo>
                    <a:pt x="201" y="22"/>
                  </a:lnTo>
                  <a:lnTo>
                    <a:pt x="202" y="16"/>
                  </a:lnTo>
                  <a:lnTo>
                    <a:pt x="201" y="10"/>
                  </a:lnTo>
                  <a:lnTo>
                    <a:pt x="210" y="7"/>
                  </a:lnTo>
                  <a:lnTo>
                    <a:pt x="214" y="14"/>
                  </a:lnTo>
                  <a:lnTo>
                    <a:pt x="221" y="18"/>
                  </a:lnTo>
                  <a:lnTo>
                    <a:pt x="230" y="17"/>
                  </a:lnTo>
                  <a:lnTo>
                    <a:pt x="238" y="23"/>
                  </a:lnTo>
                  <a:lnTo>
                    <a:pt x="242" y="24"/>
                  </a:lnTo>
                  <a:lnTo>
                    <a:pt x="257" y="28"/>
                  </a:lnTo>
                  <a:lnTo>
                    <a:pt x="268" y="24"/>
                  </a:lnTo>
                  <a:lnTo>
                    <a:pt x="279" y="3"/>
                  </a:lnTo>
                  <a:lnTo>
                    <a:pt x="297" y="0"/>
                  </a:lnTo>
                  <a:lnTo>
                    <a:pt x="306" y="9"/>
                  </a:lnTo>
                  <a:lnTo>
                    <a:pt x="309" y="16"/>
                  </a:lnTo>
                  <a:lnTo>
                    <a:pt x="309" y="23"/>
                  </a:lnTo>
                  <a:lnTo>
                    <a:pt x="317" y="31"/>
                  </a:lnTo>
                  <a:lnTo>
                    <a:pt x="329" y="38"/>
                  </a:lnTo>
                  <a:lnTo>
                    <a:pt x="332" y="72"/>
                  </a:lnTo>
                  <a:lnTo>
                    <a:pt x="339" y="99"/>
                  </a:lnTo>
                  <a:lnTo>
                    <a:pt x="363" y="87"/>
                  </a:lnTo>
                  <a:lnTo>
                    <a:pt x="380" y="64"/>
                  </a:lnTo>
                  <a:lnTo>
                    <a:pt x="387" y="57"/>
                  </a:lnTo>
                  <a:lnTo>
                    <a:pt x="397" y="60"/>
                  </a:lnTo>
                  <a:lnTo>
                    <a:pt x="423" y="68"/>
                  </a:lnTo>
                  <a:lnTo>
                    <a:pt x="435" y="82"/>
                  </a:lnTo>
                  <a:lnTo>
                    <a:pt x="441" y="87"/>
                  </a:lnTo>
                  <a:lnTo>
                    <a:pt x="445" y="94"/>
                  </a:lnTo>
                  <a:lnTo>
                    <a:pt x="452" y="101"/>
                  </a:lnTo>
                  <a:lnTo>
                    <a:pt x="464" y="99"/>
                  </a:lnTo>
                  <a:lnTo>
                    <a:pt x="476" y="87"/>
                  </a:lnTo>
                  <a:lnTo>
                    <a:pt x="485" y="72"/>
                  </a:lnTo>
                  <a:lnTo>
                    <a:pt x="493" y="54"/>
                  </a:lnTo>
                  <a:lnTo>
                    <a:pt x="504" y="42"/>
                  </a:lnTo>
                  <a:lnTo>
                    <a:pt x="521" y="50"/>
                  </a:lnTo>
                  <a:lnTo>
                    <a:pt x="535" y="60"/>
                  </a:lnTo>
                  <a:lnTo>
                    <a:pt x="540" y="79"/>
                  </a:lnTo>
                  <a:lnTo>
                    <a:pt x="554" y="94"/>
                  </a:lnTo>
                  <a:lnTo>
                    <a:pt x="573" y="97"/>
                  </a:lnTo>
                  <a:lnTo>
                    <a:pt x="593" y="97"/>
                  </a:lnTo>
                  <a:lnTo>
                    <a:pt x="598" y="96"/>
                  </a:lnTo>
                  <a:lnTo>
                    <a:pt x="603" y="94"/>
                  </a:lnTo>
                  <a:lnTo>
                    <a:pt x="612" y="92"/>
                  </a:lnTo>
                  <a:lnTo>
                    <a:pt x="620" y="97"/>
                  </a:lnTo>
                  <a:lnTo>
                    <a:pt x="625" y="104"/>
                  </a:lnTo>
                  <a:lnTo>
                    <a:pt x="624" y="112"/>
                  </a:lnTo>
                  <a:lnTo>
                    <a:pt x="619" y="122"/>
                  </a:lnTo>
                  <a:lnTo>
                    <a:pt x="607" y="139"/>
                  </a:lnTo>
                  <a:lnTo>
                    <a:pt x="600" y="146"/>
                  </a:lnTo>
                  <a:lnTo>
                    <a:pt x="589" y="149"/>
                  </a:lnTo>
                  <a:lnTo>
                    <a:pt x="582" y="159"/>
                  </a:lnTo>
                  <a:lnTo>
                    <a:pt x="575" y="168"/>
                  </a:lnTo>
                  <a:lnTo>
                    <a:pt x="570" y="181"/>
                  </a:lnTo>
                  <a:lnTo>
                    <a:pt x="576" y="195"/>
                  </a:lnTo>
                  <a:lnTo>
                    <a:pt x="583" y="205"/>
                  </a:lnTo>
                  <a:lnTo>
                    <a:pt x="585" y="217"/>
                  </a:lnTo>
                  <a:lnTo>
                    <a:pt x="583" y="231"/>
                  </a:lnTo>
                  <a:lnTo>
                    <a:pt x="589" y="243"/>
                  </a:lnTo>
                  <a:lnTo>
                    <a:pt x="614" y="256"/>
                  </a:lnTo>
                  <a:lnTo>
                    <a:pt x="632" y="261"/>
                  </a:lnTo>
                  <a:lnTo>
                    <a:pt x="659" y="261"/>
                  </a:lnTo>
                  <a:lnTo>
                    <a:pt x="687" y="257"/>
                  </a:lnTo>
                  <a:lnTo>
                    <a:pt x="705" y="251"/>
                  </a:lnTo>
                  <a:lnTo>
                    <a:pt x="723" y="251"/>
                  </a:lnTo>
                  <a:lnTo>
                    <a:pt x="757" y="266"/>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0" name="Freeform 39">
              <a:extLst>
                <a:ext uri="{FF2B5EF4-FFF2-40B4-BE49-F238E27FC236}">
                  <a16:creationId xmlns:a16="http://schemas.microsoft.com/office/drawing/2014/main" id="{D92D03BE-A406-19AC-FC1F-B8DFBCC659F2}"/>
                </a:ext>
              </a:extLst>
            </p:cNvPr>
            <p:cNvSpPr>
              <a:spLocks/>
            </p:cNvSpPr>
            <p:nvPr/>
          </p:nvSpPr>
          <p:spPr bwMode="auto">
            <a:xfrm>
              <a:off x="2717934" y="1667735"/>
              <a:ext cx="1223304" cy="1023272"/>
            </a:xfrm>
            <a:custGeom>
              <a:avLst/>
              <a:gdLst/>
              <a:ahLst/>
              <a:cxnLst>
                <a:cxn ang="0">
                  <a:pos x="339" y="50"/>
                </a:cxn>
                <a:cxn ang="0">
                  <a:pos x="432" y="53"/>
                </a:cxn>
                <a:cxn ang="0">
                  <a:pos x="447" y="47"/>
                </a:cxn>
                <a:cxn ang="0">
                  <a:pos x="510" y="45"/>
                </a:cxn>
                <a:cxn ang="0">
                  <a:pos x="544" y="18"/>
                </a:cxn>
                <a:cxn ang="0">
                  <a:pos x="611" y="4"/>
                </a:cxn>
                <a:cxn ang="0">
                  <a:pos x="642" y="53"/>
                </a:cxn>
                <a:cxn ang="0">
                  <a:pos x="692" y="55"/>
                </a:cxn>
                <a:cxn ang="0">
                  <a:pos x="725" y="121"/>
                </a:cxn>
                <a:cxn ang="0">
                  <a:pos x="668" y="156"/>
                </a:cxn>
                <a:cxn ang="0">
                  <a:pos x="626" y="183"/>
                </a:cxn>
                <a:cxn ang="0">
                  <a:pos x="603" y="275"/>
                </a:cxn>
                <a:cxn ang="0">
                  <a:pos x="489" y="330"/>
                </a:cxn>
                <a:cxn ang="0">
                  <a:pos x="455" y="376"/>
                </a:cxn>
                <a:cxn ang="0">
                  <a:pos x="498" y="382"/>
                </a:cxn>
                <a:cxn ang="0">
                  <a:pos x="492" y="440"/>
                </a:cxn>
                <a:cxn ang="0">
                  <a:pos x="524" y="468"/>
                </a:cxn>
                <a:cxn ang="0">
                  <a:pos x="646" y="523"/>
                </a:cxn>
                <a:cxn ang="0">
                  <a:pos x="648" y="553"/>
                </a:cxn>
                <a:cxn ang="0">
                  <a:pos x="605" y="600"/>
                </a:cxn>
                <a:cxn ang="0">
                  <a:pos x="520" y="587"/>
                </a:cxn>
                <a:cxn ang="0">
                  <a:pos x="510" y="517"/>
                </a:cxn>
                <a:cxn ang="0">
                  <a:pos x="427" y="507"/>
                </a:cxn>
                <a:cxn ang="0">
                  <a:pos x="361" y="486"/>
                </a:cxn>
                <a:cxn ang="0">
                  <a:pos x="326" y="469"/>
                </a:cxn>
                <a:cxn ang="0">
                  <a:pos x="360" y="425"/>
                </a:cxn>
                <a:cxn ang="0">
                  <a:pos x="345" y="409"/>
                </a:cxn>
                <a:cxn ang="0">
                  <a:pos x="323" y="376"/>
                </a:cxn>
                <a:cxn ang="0">
                  <a:pos x="302" y="354"/>
                </a:cxn>
                <a:cxn ang="0">
                  <a:pos x="320" y="315"/>
                </a:cxn>
                <a:cxn ang="0">
                  <a:pos x="299" y="278"/>
                </a:cxn>
                <a:cxn ang="0">
                  <a:pos x="268" y="270"/>
                </a:cxn>
                <a:cxn ang="0">
                  <a:pos x="244" y="272"/>
                </a:cxn>
                <a:cxn ang="0">
                  <a:pos x="243" y="255"/>
                </a:cxn>
                <a:cxn ang="0">
                  <a:pos x="213" y="206"/>
                </a:cxn>
                <a:cxn ang="0">
                  <a:pos x="191" y="173"/>
                </a:cxn>
                <a:cxn ang="0">
                  <a:pos x="166" y="149"/>
                </a:cxn>
                <a:cxn ang="0">
                  <a:pos x="139" y="122"/>
                </a:cxn>
                <a:cxn ang="0">
                  <a:pos x="81" y="143"/>
                </a:cxn>
                <a:cxn ang="0">
                  <a:pos x="66" y="156"/>
                </a:cxn>
                <a:cxn ang="0">
                  <a:pos x="46" y="112"/>
                </a:cxn>
                <a:cxn ang="0">
                  <a:pos x="0" y="77"/>
                </a:cxn>
                <a:cxn ang="0">
                  <a:pos x="59" y="44"/>
                </a:cxn>
                <a:cxn ang="0">
                  <a:pos x="134" y="65"/>
                </a:cxn>
                <a:cxn ang="0">
                  <a:pos x="163" y="85"/>
                </a:cxn>
                <a:cxn ang="0">
                  <a:pos x="192" y="89"/>
                </a:cxn>
                <a:cxn ang="0">
                  <a:pos x="238" y="63"/>
                </a:cxn>
                <a:cxn ang="0">
                  <a:pos x="251" y="48"/>
                </a:cxn>
              </a:cxnLst>
              <a:rect l="0" t="0" r="r" b="b"/>
              <a:pathLst>
                <a:path w="731" h="600">
                  <a:moveTo>
                    <a:pt x="251" y="48"/>
                  </a:moveTo>
                  <a:lnTo>
                    <a:pt x="253" y="43"/>
                  </a:lnTo>
                  <a:lnTo>
                    <a:pt x="253" y="41"/>
                  </a:lnTo>
                  <a:lnTo>
                    <a:pt x="339" y="50"/>
                  </a:lnTo>
                  <a:lnTo>
                    <a:pt x="349" y="50"/>
                  </a:lnTo>
                  <a:lnTo>
                    <a:pt x="365" y="46"/>
                  </a:lnTo>
                  <a:lnTo>
                    <a:pt x="371" y="46"/>
                  </a:lnTo>
                  <a:lnTo>
                    <a:pt x="432" y="53"/>
                  </a:lnTo>
                  <a:lnTo>
                    <a:pt x="438" y="52"/>
                  </a:lnTo>
                  <a:lnTo>
                    <a:pt x="440" y="51"/>
                  </a:lnTo>
                  <a:lnTo>
                    <a:pt x="443" y="49"/>
                  </a:lnTo>
                  <a:lnTo>
                    <a:pt x="447" y="47"/>
                  </a:lnTo>
                  <a:lnTo>
                    <a:pt x="449" y="44"/>
                  </a:lnTo>
                  <a:lnTo>
                    <a:pt x="457" y="47"/>
                  </a:lnTo>
                  <a:lnTo>
                    <a:pt x="485" y="55"/>
                  </a:lnTo>
                  <a:lnTo>
                    <a:pt x="510" y="45"/>
                  </a:lnTo>
                  <a:lnTo>
                    <a:pt x="515" y="37"/>
                  </a:lnTo>
                  <a:lnTo>
                    <a:pt x="518" y="29"/>
                  </a:lnTo>
                  <a:lnTo>
                    <a:pt x="524" y="26"/>
                  </a:lnTo>
                  <a:lnTo>
                    <a:pt x="544" y="18"/>
                  </a:lnTo>
                  <a:lnTo>
                    <a:pt x="558" y="14"/>
                  </a:lnTo>
                  <a:lnTo>
                    <a:pt x="586" y="4"/>
                  </a:lnTo>
                  <a:lnTo>
                    <a:pt x="599" y="0"/>
                  </a:lnTo>
                  <a:lnTo>
                    <a:pt x="611" y="4"/>
                  </a:lnTo>
                  <a:lnTo>
                    <a:pt x="619" y="15"/>
                  </a:lnTo>
                  <a:lnTo>
                    <a:pt x="626" y="44"/>
                  </a:lnTo>
                  <a:lnTo>
                    <a:pt x="630" y="51"/>
                  </a:lnTo>
                  <a:lnTo>
                    <a:pt x="642" y="53"/>
                  </a:lnTo>
                  <a:lnTo>
                    <a:pt x="662" y="47"/>
                  </a:lnTo>
                  <a:lnTo>
                    <a:pt x="671" y="48"/>
                  </a:lnTo>
                  <a:lnTo>
                    <a:pt x="682" y="53"/>
                  </a:lnTo>
                  <a:lnTo>
                    <a:pt x="692" y="55"/>
                  </a:lnTo>
                  <a:lnTo>
                    <a:pt x="702" y="55"/>
                  </a:lnTo>
                  <a:lnTo>
                    <a:pt x="711" y="61"/>
                  </a:lnTo>
                  <a:lnTo>
                    <a:pt x="720" y="80"/>
                  </a:lnTo>
                  <a:lnTo>
                    <a:pt x="725" y="121"/>
                  </a:lnTo>
                  <a:lnTo>
                    <a:pt x="731" y="141"/>
                  </a:lnTo>
                  <a:lnTo>
                    <a:pt x="692" y="166"/>
                  </a:lnTo>
                  <a:lnTo>
                    <a:pt x="677" y="162"/>
                  </a:lnTo>
                  <a:lnTo>
                    <a:pt x="668" y="156"/>
                  </a:lnTo>
                  <a:lnTo>
                    <a:pt x="646" y="160"/>
                  </a:lnTo>
                  <a:lnTo>
                    <a:pt x="637" y="163"/>
                  </a:lnTo>
                  <a:lnTo>
                    <a:pt x="630" y="170"/>
                  </a:lnTo>
                  <a:lnTo>
                    <a:pt x="626" y="183"/>
                  </a:lnTo>
                  <a:lnTo>
                    <a:pt x="623" y="195"/>
                  </a:lnTo>
                  <a:lnTo>
                    <a:pt x="602" y="254"/>
                  </a:lnTo>
                  <a:lnTo>
                    <a:pt x="600" y="263"/>
                  </a:lnTo>
                  <a:lnTo>
                    <a:pt x="603" y="275"/>
                  </a:lnTo>
                  <a:lnTo>
                    <a:pt x="598" y="285"/>
                  </a:lnTo>
                  <a:lnTo>
                    <a:pt x="508" y="319"/>
                  </a:lnTo>
                  <a:lnTo>
                    <a:pt x="499" y="325"/>
                  </a:lnTo>
                  <a:lnTo>
                    <a:pt x="489" y="330"/>
                  </a:lnTo>
                  <a:lnTo>
                    <a:pt x="464" y="332"/>
                  </a:lnTo>
                  <a:lnTo>
                    <a:pt x="448" y="346"/>
                  </a:lnTo>
                  <a:lnTo>
                    <a:pt x="442" y="367"/>
                  </a:lnTo>
                  <a:lnTo>
                    <a:pt x="455" y="376"/>
                  </a:lnTo>
                  <a:lnTo>
                    <a:pt x="473" y="371"/>
                  </a:lnTo>
                  <a:lnTo>
                    <a:pt x="483" y="369"/>
                  </a:lnTo>
                  <a:lnTo>
                    <a:pt x="493" y="372"/>
                  </a:lnTo>
                  <a:lnTo>
                    <a:pt x="498" y="382"/>
                  </a:lnTo>
                  <a:lnTo>
                    <a:pt x="502" y="403"/>
                  </a:lnTo>
                  <a:lnTo>
                    <a:pt x="502" y="413"/>
                  </a:lnTo>
                  <a:lnTo>
                    <a:pt x="493" y="431"/>
                  </a:lnTo>
                  <a:lnTo>
                    <a:pt x="492" y="440"/>
                  </a:lnTo>
                  <a:lnTo>
                    <a:pt x="498" y="448"/>
                  </a:lnTo>
                  <a:lnTo>
                    <a:pt x="507" y="448"/>
                  </a:lnTo>
                  <a:lnTo>
                    <a:pt x="512" y="447"/>
                  </a:lnTo>
                  <a:lnTo>
                    <a:pt x="524" y="468"/>
                  </a:lnTo>
                  <a:lnTo>
                    <a:pt x="552" y="505"/>
                  </a:lnTo>
                  <a:lnTo>
                    <a:pt x="574" y="513"/>
                  </a:lnTo>
                  <a:lnTo>
                    <a:pt x="621" y="521"/>
                  </a:lnTo>
                  <a:lnTo>
                    <a:pt x="646" y="523"/>
                  </a:lnTo>
                  <a:lnTo>
                    <a:pt x="667" y="529"/>
                  </a:lnTo>
                  <a:lnTo>
                    <a:pt x="666" y="539"/>
                  </a:lnTo>
                  <a:lnTo>
                    <a:pt x="658" y="547"/>
                  </a:lnTo>
                  <a:lnTo>
                    <a:pt x="648" y="553"/>
                  </a:lnTo>
                  <a:lnTo>
                    <a:pt x="616" y="566"/>
                  </a:lnTo>
                  <a:lnTo>
                    <a:pt x="610" y="585"/>
                  </a:lnTo>
                  <a:lnTo>
                    <a:pt x="613" y="595"/>
                  </a:lnTo>
                  <a:lnTo>
                    <a:pt x="605" y="600"/>
                  </a:lnTo>
                  <a:lnTo>
                    <a:pt x="594" y="596"/>
                  </a:lnTo>
                  <a:lnTo>
                    <a:pt x="584" y="591"/>
                  </a:lnTo>
                  <a:lnTo>
                    <a:pt x="537" y="594"/>
                  </a:lnTo>
                  <a:lnTo>
                    <a:pt x="520" y="587"/>
                  </a:lnTo>
                  <a:lnTo>
                    <a:pt x="514" y="572"/>
                  </a:lnTo>
                  <a:lnTo>
                    <a:pt x="516" y="553"/>
                  </a:lnTo>
                  <a:lnTo>
                    <a:pt x="516" y="534"/>
                  </a:lnTo>
                  <a:lnTo>
                    <a:pt x="510" y="517"/>
                  </a:lnTo>
                  <a:lnTo>
                    <a:pt x="497" y="505"/>
                  </a:lnTo>
                  <a:lnTo>
                    <a:pt x="480" y="509"/>
                  </a:lnTo>
                  <a:lnTo>
                    <a:pt x="442" y="512"/>
                  </a:lnTo>
                  <a:lnTo>
                    <a:pt x="427" y="507"/>
                  </a:lnTo>
                  <a:lnTo>
                    <a:pt x="416" y="492"/>
                  </a:lnTo>
                  <a:lnTo>
                    <a:pt x="398" y="495"/>
                  </a:lnTo>
                  <a:lnTo>
                    <a:pt x="379" y="494"/>
                  </a:lnTo>
                  <a:lnTo>
                    <a:pt x="361" y="486"/>
                  </a:lnTo>
                  <a:lnTo>
                    <a:pt x="344" y="481"/>
                  </a:lnTo>
                  <a:lnTo>
                    <a:pt x="326" y="481"/>
                  </a:lnTo>
                  <a:lnTo>
                    <a:pt x="327" y="477"/>
                  </a:lnTo>
                  <a:lnTo>
                    <a:pt x="326" y="469"/>
                  </a:lnTo>
                  <a:lnTo>
                    <a:pt x="327" y="465"/>
                  </a:lnTo>
                  <a:lnTo>
                    <a:pt x="329" y="457"/>
                  </a:lnTo>
                  <a:lnTo>
                    <a:pt x="334" y="449"/>
                  </a:lnTo>
                  <a:lnTo>
                    <a:pt x="360" y="425"/>
                  </a:lnTo>
                  <a:lnTo>
                    <a:pt x="363" y="419"/>
                  </a:lnTo>
                  <a:lnTo>
                    <a:pt x="356" y="415"/>
                  </a:lnTo>
                  <a:lnTo>
                    <a:pt x="352" y="413"/>
                  </a:lnTo>
                  <a:lnTo>
                    <a:pt x="345" y="409"/>
                  </a:lnTo>
                  <a:lnTo>
                    <a:pt x="337" y="401"/>
                  </a:lnTo>
                  <a:lnTo>
                    <a:pt x="333" y="395"/>
                  </a:lnTo>
                  <a:lnTo>
                    <a:pt x="327" y="378"/>
                  </a:lnTo>
                  <a:lnTo>
                    <a:pt x="323" y="376"/>
                  </a:lnTo>
                  <a:lnTo>
                    <a:pt x="315" y="375"/>
                  </a:lnTo>
                  <a:lnTo>
                    <a:pt x="303" y="376"/>
                  </a:lnTo>
                  <a:lnTo>
                    <a:pt x="298" y="371"/>
                  </a:lnTo>
                  <a:lnTo>
                    <a:pt x="302" y="354"/>
                  </a:lnTo>
                  <a:lnTo>
                    <a:pt x="313" y="338"/>
                  </a:lnTo>
                  <a:lnTo>
                    <a:pt x="315" y="331"/>
                  </a:lnTo>
                  <a:lnTo>
                    <a:pt x="317" y="324"/>
                  </a:lnTo>
                  <a:lnTo>
                    <a:pt x="320" y="315"/>
                  </a:lnTo>
                  <a:lnTo>
                    <a:pt x="321" y="305"/>
                  </a:lnTo>
                  <a:lnTo>
                    <a:pt x="316" y="288"/>
                  </a:lnTo>
                  <a:lnTo>
                    <a:pt x="313" y="279"/>
                  </a:lnTo>
                  <a:lnTo>
                    <a:pt x="299" y="278"/>
                  </a:lnTo>
                  <a:lnTo>
                    <a:pt x="289" y="285"/>
                  </a:lnTo>
                  <a:lnTo>
                    <a:pt x="271" y="285"/>
                  </a:lnTo>
                  <a:lnTo>
                    <a:pt x="270" y="277"/>
                  </a:lnTo>
                  <a:lnTo>
                    <a:pt x="268" y="270"/>
                  </a:lnTo>
                  <a:lnTo>
                    <a:pt x="266" y="269"/>
                  </a:lnTo>
                  <a:lnTo>
                    <a:pt x="254" y="271"/>
                  </a:lnTo>
                  <a:lnTo>
                    <a:pt x="247" y="273"/>
                  </a:lnTo>
                  <a:lnTo>
                    <a:pt x="244" y="272"/>
                  </a:lnTo>
                  <a:lnTo>
                    <a:pt x="241" y="270"/>
                  </a:lnTo>
                  <a:lnTo>
                    <a:pt x="237" y="264"/>
                  </a:lnTo>
                  <a:lnTo>
                    <a:pt x="240" y="259"/>
                  </a:lnTo>
                  <a:lnTo>
                    <a:pt x="243" y="255"/>
                  </a:lnTo>
                  <a:lnTo>
                    <a:pt x="244" y="250"/>
                  </a:lnTo>
                  <a:lnTo>
                    <a:pt x="244" y="223"/>
                  </a:lnTo>
                  <a:lnTo>
                    <a:pt x="232" y="208"/>
                  </a:lnTo>
                  <a:lnTo>
                    <a:pt x="213" y="206"/>
                  </a:lnTo>
                  <a:lnTo>
                    <a:pt x="197" y="201"/>
                  </a:lnTo>
                  <a:lnTo>
                    <a:pt x="194" y="191"/>
                  </a:lnTo>
                  <a:lnTo>
                    <a:pt x="195" y="181"/>
                  </a:lnTo>
                  <a:lnTo>
                    <a:pt x="191" y="173"/>
                  </a:lnTo>
                  <a:lnTo>
                    <a:pt x="184" y="168"/>
                  </a:lnTo>
                  <a:lnTo>
                    <a:pt x="176" y="164"/>
                  </a:lnTo>
                  <a:lnTo>
                    <a:pt x="169" y="159"/>
                  </a:lnTo>
                  <a:lnTo>
                    <a:pt x="166" y="149"/>
                  </a:lnTo>
                  <a:lnTo>
                    <a:pt x="167" y="137"/>
                  </a:lnTo>
                  <a:lnTo>
                    <a:pt x="165" y="130"/>
                  </a:lnTo>
                  <a:lnTo>
                    <a:pt x="158" y="127"/>
                  </a:lnTo>
                  <a:lnTo>
                    <a:pt x="139" y="122"/>
                  </a:lnTo>
                  <a:lnTo>
                    <a:pt x="122" y="119"/>
                  </a:lnTo>
                  <a:lnTo>
                    <a:pt x="105" y="123"/>
                  </a:lnTo>
                  <a:lnTo>
                    <a:pt x="90" y="130"/>
                  </a:lnTo>
                  <a:lnTo>
                    <a:pt x="81" y="143"/>
                  </a:lnTo>
                  <a:lnTo>
                    <a:pt x="76" y="158"/>
                  </a:lnTo>
                  <a:lnTo>
                    <a:pt x="73" y="163"/>
                  </a:lnTo>
                  <a:lnTo>
                    <a:pt x="67" y="160"/>
                  </a:lnTo>
                  <a:lnTo>
                    <a:pt x="66" y="156"/>
                  </a:lnTo>
                  <a:lnTo>
                    <a:pt x="66" y="152"/>
                  </a:lnTo>
                  <a:lnTo>
                    <a:pt x="64" y="147"/>
                  </a:lnTo>
                  <a:lnTo>
                    <a:pt x="49" y="121"/>
                  </a:lnTo>
                  <a:lnTo>
                    <a:pt x="46" y="112"/>
                  </a:lnTo>
                  <a:lnTo>
                    <a:pt x="39" y="105"/>
                  </a:lnTo>
                  <a:lnTo>
                    <a:pt x="16" y="105"/>
                  </a:lnTo>
                  <a:lnTo>
                    <a:pt x="1" y="95"/>
                  </a:lnTo>
                  <a:lnTo>
                    <a:pt x="0" y="77"/>
                  </a:lnTo>
                  <a:lnTo>
                    <a:pt x="3" y="57"/>
                  </a:lnTo>
                  <a:lnTo>
                    <a:pt x="7" y="49"/>
                  </a:lnTo>
                  <a:lnTo>
                    <a:pt x="38" y="45"/>
                  </a:lnTo>
                  <a:lnTo>
                    <a:pt x="59" y="44"/>
                  </a:lnTo>
                  <a:lnTo>
                    <a:pt x="78" y="47"/>
                  </a:lnTo>
                  <a:lnTo>
                    <a:pt x="123" y="45"/>
                  </a:lnTo>
                  <a:lnTo>
                    <a:pt x="129" y="50"/>
                  </a:lnTo>
                  <a:lnTo>
                    <a:pt x="134" y="65"/>
                  </a:lnTo>
                  <a:lnTo>
                    <a:pt x="142" y="78"/>
                  </a:lnTo>
                  <a:lnTo>
                    <a:pt x="149" y="82"/>
                  </a:lnTo>
                  <a:lnTo>
                    <a:pt x="156" y="85"/>
                  </a:lnTo>
                  <a:lnTo>
                    <a:pt x="163" y="85"/>
                  </a:lnTo>
                  <a:lnTo>
                    <a:pt x="172" y="80"/>
                  </a:lnTo>
                  <a:lnTo>
                    <a:pt x="176" y="84"/>
                  </a:lnTo>
                  <a:lnTo>
                    <a:pt x="180" y="88"/>
                  </a:lnTo>
                  <a:lnTo>
                    <a:pt x="192" y="89"/>
                  </a:lnTo>
                  <a:lnTo>
                    <a:pt x="207" y="85"/>
                  </a:lnTo>
                  <a:lnTo>
                    <a:pt x="221" y="78"/>
                  </a:lnTo>
                  <a:lnTo>
                    <a:pt x="235" y="68"/>
                  </a:lnTo>
                  <a:lnTo>
                    <a:pt x="238" y="63"/>
                  </a:lnTo>
                  <a:lnTo>
                    <a:pt x="240" y="57"/>
                  </a:lnTo>
                  <a:lnTo>
                    <a:pt x="243" y="53"/>
                  </a:lnTo>
                  <a:lnTo>
                    <a:pt x="246" y="50"/>
                  </a:lnTo>
                  <a:lnTo>
                    <a:pt x="251" y="48"/>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1" name="Freeform 40">
              <a:extLst>
                <a:ext uri="{FF2B5EF4-FFF2-40B4-BE49-F238E27FC236}">
                  <a16:creationId xmlns:a16="http://schemas.microsoft.com/office/drawing/2014/main" id="{D8319B78-E956-907A-4F1F-AB5BF20ED7CB}"/>
                </a:ext>
              </a:extLst>
            </p:cNvPr>
            <p:cNvSpPr>
              <a:spLocks/>
            </p:cNvSpPr>
            <p:nvPr/>
          </p:nvSpPr>
          <p:spPr bwMode="auto">
            <a:xfrm>
              <a:off x="2512097" y="1870683"/>
              <a:ext cx="813304" cy="1014745"/>
            </a:xfrm>
            <a:custGeom>
              <a:avLst/>
              <a:gdLst/>
              <a:ahLst/>
              <a:cxnLst>
                <a:cxn ang="0">
                  <a:pos x="25" y="357"/>
                </a:cxn>
                <a:cxn ang="0">
                  <a:pos x="2" y="311"/>
                </a:cxn>
                <a:cxn ang="0">
                  <a:pos x="29" y="283"/>
                </a:cxn>
                <a:cxn ang="0">
                  <a:pos x="58" y="260"/>
                </a:cxn>
                <a:cxn ang="0">
                  <a:pos x="47" y="234"/>
                </a:cxn>
                <a:cxn ang="0">
                  <a:pos x="47" y="213"/>
                </a:cxn>
                <a:cxn ang="0">
                  <a:pos x="40" y="104"/>
                </a:cxn>
                <a:cxn ang="0">
                  <a:pos x="117" y="57"/>
                </a:cxn>
                <a:cxn ang="0">
                  <a:pos x="144" y="6"/>
                </a:cxn>
                <a:cxn ang="0">
                  <a:pos x="187" y="28"/>
                </a:cxn>
                <a:cxn ang="0">
                  <a:pos x="190" y="41"/>
                </a:cxn>
                <a:cxn ang="0">
                  <a:pos x="204" y="24"/>
                </a:cxn>
                <a:cxn ang="0">
                  <a:pos x="245" y="0"/>
                </a:cxn>
                <a:cxn ang="0">
                  <a:pos x="288" y="11"/>
                </a:cxn>
                <a:cxn ang="0">
                  <a:pos x="292" y="40"/>
                </a:cxn>
                <a:cxn ang="0">
                  <a:pos x="314" y="54"/>
                </a:cxn>
                <a:cxn ang="0">
                  <a:pos x="320" y="82"/>
                </a:cxn>
                <a:cxn ang="0">
                  <a:pos x="367" y="104"/>
                </a:cxn>
                <a:cxn ang="0">
                  <a:pos x="363" y="140"/>
                </a:cxn>
                <a:cxn ang="0">
                  <a:pos x="367" y="153"/>
                </a:cxn>
                <a:cxn ang="0">
                  <a:pos x="389" y="150"/>
                </a:cxn>
                <a:cxn ang="0">
                  <a:pos x="394" y="166"/>
                </a:cxn>
                <a:cxn ang="0">
                  <a:pos x="436" y="160"/>
                </a:cxn>
                <a:cxn ang="0">
                  <a:pos x="443" y="196"/>
                </a:cxn>
                <a:cxn ang="0">
                  <a:pos x="436" y="219"/>
                </a:cxn>
                <a:cxn ang="0">
                  <a:pos x="426" y="257"/>
                </a:cxn>
                <a:cxn ang="0">
                  <a:pos x="450" y="259"/>
                </a:cxn>
                <a:cxn ang="0">
                  <a:pos x="468" y="290"/>
                </a:cxn>
                <a:cxn ang="0">
                  <a:pos x="486" y="300"/>
                </a:cxn>
                <a:cxn ang="0">
                  <a:pos x="452" y="338"/>
                </a:cxn>
                <a:cxn ang="0">
                  <a:pos x="450" y="358"/>
                </a:cxn>
                <a:cxn ang="0">
                  <a:pos x="421" y="372"/>
                </a:cxn>
                <a:cxn ang="0">
                  <a:pos x="392" y="376"/>
                </a:cxn>
                <a:cxn ang="0">
                  <a:pos x="343" y="432"/>
                </a:cxn>
                <a:cxn ang="0">
                  <a:pos x="306" y="456"/>
                </a:cxn>
                <a:cxn ang="0">
                  <a:pos x="313" y="524"/>
                </a:cxn>
                <a:cxn ang="0">
                  <a:pos x="320" y="579"/>
                </a:cxn>
                <a:cxn ang="0">
                  <a:pos x="288" y="592"/>
                </a:cxn>
                <a:cxn ang="0">
                  <a:pos x="246" y="571"/>
                </a:cxn>
                <a:cxn ang="0">
                  <a:pos x="249" y="547"/>
                </a:cxn>
                <a:cxn ang="0">
                  <a:pos x="254" y="478"/>
                </a:cxn>
                <a:cxn ang="0">
                  <a:pos x="196" y="401"/>
                </a:cxn>
                <a:cxn ang="0">
                  <a:pos x="159" y="376"/>
                </a:cxn>
                <a:cxn ang="0">
                  <a:pos x="123" y="353"/>
                </a:cxn>
                <a:cxn ang="0">
                  <a:pos x="130" y="322"/>
                </a:cxn>
              </a:cxnLst>
              <a:rect l="0" t="0" r="r" b="b"/>
              <a:pathLst>
                <a:path w="486" h="595">
                  <a:moveTo>
                    <a:pt x="79" y="330"/>
                  </a:moveTo>
                  <a:lnTo>
                    <a:pt x="45" y="356"/>
                  </a:lnTo>
                  <a:lnTo>
                    <a:pt x="25" y="357"/>
                  </a:lnTo>
                  <a:lnTo>
                    <a:pt x="4" y="340"/>
                  </a:lnTo>
                  <a:lnTo>
                    <a:pt x="0" y="326"/>
                  </a:lnTo>
                  <a:lnTo>
                    <a:pt x="2" y="311"/>
                  </a:lnTo>
                  <a:lnTo>
                    <a:pt x="7" y="297"/>
                  </a:lnTo>
                  <a:lnTo>
                    <a:pt x="16" y="286"/>
                  </a:lnTo>
                  <a:lnTo>
                    <a:pt x="29" y="283"/>
                  </a:lnTo>
                  <a:lnTo>
                    <a:pt x="46" y="275"/>
                  </a:lnTo>
                  <a:lnTo>
                    <a:pt x="59" y="272"/>
                  </a:lnTo>
                  <a:lnTo>
                    <a:pt x="58" y="260"/>
                  </a:lnTo>
                  <a:lnTo>
                    <a:pt x="51" y="242"/>
                  </a:lnTo>
                  <a:lnTo>
                    <a:pt x="48" y="238"/>
                  </a:lnTo>
                  <a:lnTo>
                    <a:pt x="47" y="234"/>
                  </a:lnTo>
                  <a:lnTo>
                    <a:pt x="49" y="228"/>
                  </a:lnTo>
                  <a:lnTo>
                    <a:pt x="49" y="222"/>
                  </a:lnTo>
                  <a:lnTo>
                    <a:pt x="47" y="213"/>
                  </a:lnTo>
                  <a:lnTo>
                    <a:pt x="41" y="194"/>
                  </a:lnTo>
                  <a:lnTo>
                    <a:pt x="43" y="133"/>
                  </a:lnTo>
                  <a:lnTo>
                    <a:pt x="40" y="104"/>
                  </a:lnTo>
                  <a:lnTo>
                    <a:pt x="44" y="91"/>
                  </a:lnTo>
                  <a:lnTo>
                    <a:pt x="66" y="76"/>
                  </a:lnTo>
                  <a:lnTo>
                    <a:pt x="117" y="57"/>
                  </a:lnTo>
                  <a:lnTo>
                    <a:pt x="128" y="47"/>
                  </a:lnTo>
                  <a:lnTo>
                    <a:pt x="137" y="18"/>
                  </a:lnTo>
                  <a:lnTo>
                    <a:pt x="144" y="6"/>
                  </a:lnTo>
                  <a:lnTo>
                    <a:pt x="158" y="2"/>
                  </a:lnTo>
                  <a:lnTo>
                    <a:pt x="172" y="2"/>
                  </a:lnTo>
                  <a:lnTo>
                    <a:pt x="187" y="28"/>
                  </a:lnTo>
                  <a:lnTo>
                    <a:pt x="189" y="33"/>
                  </a:lnTo>
                  <a:lnTo>
                    <a:pt x="189" y="37"/>
                  </a:lnTo>
                  <a:lnTo>
                    <a:pt x="190" y="41"/>
                  </a:lnTo>
                  <a:lnTo>
                    <a:pt x="196" y="44"/>
                  </a:lnTo>
                  <a:lnTo>
                    <a:pt x="199" y="39"/>
                  </a:lnTo>
                  <a:lnTo>
                    <a:pt x="204" y="24"/>
                  </a:lnTo>
                  <a:lnTo>
                    <a:pt x="213" y="11"/>
                  </a:lnTo>
                  <a:lnTo>
                    <a:pt x="228" y="4"/>
                  </a:lnTo>
                  <a:lnTo>
                    <a:pt x="245" y="0"/>
                  </a:lnTo>
                  <a:lnTo>
                    <a:pt x="262" y="3"/>
                  </a:lnTo>
                  <a:lnTo>
                    <a:pt x="281" y="8"/>
                  </a:lnTo>
                  <a:lnTo>
                    <a:pt x="288" y="11"/>
                  </a:lnTo>
                  <a:lnTo>
                    <a:pt x="290" y="18"/>
                  </a:lnTo>
                  <a:lnTo>
                    <a:pt x="289" y="30"/>
                  </a:lnTo>
                  <a:lnTo>
                    <a:pt x="292" y="40"/>
                  </a:lnTo>
                  <a:lnTo>
                    <a:pt x="299" y="45"/>
                  </a:lnTo>
                  <a:lnTo>
                    <a:pt x="307" y="49"/>
                  </a:lnTo>
                  <a:lnTo>
                    <a:pt x="314" y="54"/>
                  </a:lnTo>
                  <a:lnTo>
                    <a:pt x="318" y="62"/>
                  </a:lnTo>
                  <a:lnTo>
                    <a:pt x="317" y="72"/>
                  </a:lnTo>
                  <a:lnTo>
                    <a:pt x="320" y="82"/>
                  </a:lnTo>
                  <a:lnTo>
                    <a:pt x="336" y="87"/>
                  </a:lnTo>
                  <a:lnTo>
                    <a:pt x="355" y="89"/>
                  </a:lnTo>
                  <a:lnTo>
                    <a:pt x="367" y="104"/>
                  </a:lnTo>
                  <a:lnTo>
                    <a:pt x="367" y="131"/>
                  </a:lnTo>
                  <a:lnTo>
                    <a:pt x="366" y="136"/>
                  </a:lnTo>
                  <a:lnTo>
                    <a:pt x="363" y="140"/>
                  </a:lnTo>
                  <a:lnTo>
                    <a:pt x="360" y="145"/>
                  </a:lnTo>
                  <a:lnTo>
                    <a:pt x="364" y="151"/>
                  </a:lnTo>
                  <a:lnTo>
                    <a:pt x="367" y="153"/>
                  </a:lnTo>
                  <a:lnTo>
                    <a:pt x="370" y="154"/>
                  </a:lnTo>
                  <a:lnTo>
                    <a:pt x="377" y="152"/>
                  </a:lnTo>
                  <a:lnTo>
                    <a:pt x="389" y="150"/>
                  </a:lnTo>
                  <a:lnTo>
                    <a:pt x="391" y="151"/>
                  </a:lnTo>
                  <a:lnTo>
                    <a:pt x="393" y="158"/>
                  </a:lnTo>
                  <a:lnTo>
                    <a:pt x="394" y="166"/>
                  </a:lnTo>
                  <a:lnTo>
                    <a:pt x="412" y="166"/>
                  </a:lnTo>
                  <a:lnTo>
                    <a:pt x="422" y="159"/>
                  </a:lnTo>
                  <a:lnTo>
                    <a:pt x="436" y="160"/>
                  </a:lnTo>
                  <a:lnTo>
                    <a:pt x="439" y="169"/>
                  </a:lnTo>
                  <a:lnTo>
                    <a:pt x="444" y="186"/>
                  </a:lnTo>
                  <a:lnTo>
                    <a:pt x="443" y="196"/>
                  </a:lnTo>
                  <a:lnTo>
                    <a:pt x="440" y="205"/>
                  </a:lnTo>
                  <a:lnTo>
                    <a:pt x="438" y="212"/>
                  </a:lnTo>
                  <a:lnTo>
                    <a:pt x="436" y="219"/>
                  </a:lnTo>
                  <a:lnTo>
                    <a:pt x="425" y="235"/>
                  </a:lnTo>
                  <a:lnTo>
                    <a:pt x="421" y="252"/>
                  </a:lnTo>
                  <a:lnTo>
                    <a:pt x="426" y="257"/>
                  </a:lnTo>
                  <a:lnTo>
                    <a:pt x="438" y="256"/>
                  </a:lnTo>
                  <a:lnTo>
                    <a:pt x="446" y="257"/>
                  </a:lnTo>
                  <a:lnTo>
                    <a:pt x="450" y="259"/>
                  </a:lnTo>
                  <a:lnTo>
                    <a:pt x="456" y="276"/>
                  </a:lnTo>
                  <a:lnTo>
                    <a:pt x="460" y="282"/>
                  </a:lnTo>
                  <a:lnTo>
                    <a:pt x="468" y="290"/>
                  </a:lnTo>
                  <a:lnTo>
                    <a:pt x="475" y="294"/>
                  </a:lnTo>
                  <a:lnTo>
                    <a:pt x="479" y="296"/>
                  </a:lnTo>
                  <a:lnTo>
                    <a:pt x="486" y="300"/>
                  </a:lnTo>
                  <a:lnTo>
                    <a:pt x="483" y="306"/>
                  </a:lnTo>
                  <a:lnTo>
                    <a:pt x="457" y="330"/>
                  </a:lnTo>
                  <a:lnTo>
                    <a:pt x="452" y="338"/>
                  </a:lnTo>
                  <a:lnTo>
                    <a:pt x="450" y="346"/>
                  </a:lnTo>
                  <a:lnTo>
                    <a:pt x="449" y="350"/>
                  </a:lnTo>
                  <a:lnTo>
                    <a:pt x="450" y="358"/>
                  </a:lnTo>
                  <a:lnTo>
                    <a:pt x="449" y="362"/>
                  </a:lnTo>
                  <a:lnTo>
                    <a:pt x="426" y="371"/>
                  </a:lnTo>
                  <a:lnTo>
                    <a:pt x="421" y="372"/>
                  </a:lnTo>
                  <a:lnTo>
                    <a:pt x="416" y="370"/>
                  </a:lnTo>
                  <a:lnTo>
                    <a:pt x="412" y="367"/>
                  </a:lnTo>
                  <a:lnTo>
                    <a:pt x="392" y="376"/>
                  </a:lnTo>
                  <a:lnTo>
                    <a:pt x="362" y="406"/>
                  </a:lnTo>
                  <a:lnTo>
                    <a:pt x="350" y="424"/>
                  </a:lnTo>
                  <a:lnTo>
                    <a:pt x="343" y="432"/>
                  </a:lnTo>
                  <a:lnTo>
                    <a:pt x="332" y="437"/>
                  </a:lnTo>
                  <a:lnTo>
                    <a:pt x="314" y="438"/>
                  </a:lnTo>
                  <a:lnTo>
                    <a:pt x="306" y="456"/>
                  </a:lnTo>
                  <a:lnTo>
                    <a:pt x="304" y="477"/>
                  </a:lnTo>
                  <a:lnTo>
                    <a:pt x="305" y="502"/>
                  </a:lnTo>
                  <a:lnTo>
                    <a:pt x="313" y="524"/>
                  </a:lnTo>
                  <a:lnTo>
                    <a:pt x="326" y="540"/>
                  </a:lnTo>
                  <a:lnTo>
                    <a:pt x="328" y="560"/>
                  </a:lnTo>
                  <a:lnTo>
                    <a:pt x="320" y="579"/>
                  </a:lnTo>
                  <a:lnTo>
                    <a:pt x="307" y="594"/>
                  </a:lnTo>
                  <a:lnTo>
                    <a:pt x="301" y="595"/>
                  </a:lnTo>
                  <a:lnTo>
                    <a:pt x="288" y="592"/>
                  </a:lnTo>
                  <a:lnTo>
                    <a:pt x="283" y="589"/>
                  </a:lnTo>
                  <a:lnTo>
                    <a:pt x="270" y="574"/>
                  </a:lnTo>
                  <a:lnTo>
                    <a:pt x="246" y="571"/>
                  </a:lnTo>
                  <a:lnTo>
                    <a:pt x="230" y="558"/>
                  </a:lnTo>
                  <a:lnTo>
                    <a:pt x="236" y="550"/>
                  </a:lnTo>
                  <a:lnTo>
                    <a:pt x="249" y="547"/>
                  </a:lnTo>
                  <a:lnTo>
                    <a:pt x="253" y="536"/>
                  </a:lnTo>
                  <a:lnTo>
                    <a:pt x="248" y="501"/>
                  </a:lnTo>
                  <a:lnTo>
                    <a:pt x="254" y="478"/>
                  </a:lnTo>
                  <a:lnTo>
                    <a:pt x="248" y="438"/>
                  </a:lnTo>
                  <a:lnTo>
                    <a:pt x="218" y="407"/>
                  </a:lnTo>
                  <a:lnTo>
                    <a:pt x="196" y="401"/>
                  </a:lnTo>
                  <a:lnTo>
                    <a:pt x="176" y="393"/>
                  </a:lnTo>
                  <a:lnTo>
                    <a:pt x="168" y="384"/>
                  </a:lnTo>
                  <a:lnTo>
                    <a:pt x="159" y="376"/>
                  </a:lnTo>
                  <a:lnTo>
                    <a:pt x="138" y="369"/>
                  </a:lnTo>
                  <a:lnTo>
                    <a:pt x="129" y="363"/>
                  </a:lnTo>
                  <a:lnTo>
                    <a:pt x="123" y="353"/>
                  </a:lnTo>
                  <a:lnTo>
                    <a:pt x="124" y="343"/>
                  </a:lnTo>
                  <a:lnTo>
                    <a:pt x="130" y="333"/>
                  </a:lnTo>
                  <a:lnTo>
                    <a:pt x="130" y="322"/>
                  </a:lnTo>
                  <a:lnTo>
                    <a:pt x="120" y="317"/>
                  </a:lnTo>
                  <a:lnTo>
                    <a:pt x="79" y="33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2" name="Freeform 41">
              <a:extLst>
                <a:ext uri="{FF2B5EF4-FFF2-40B4-BE49-F238E27FC236}">
                  <a16:creationId xmlns:a16="http://schemas.microsoft.com/office/drawing/2014/main" id="{2B898DD3-F5DF-2CE4-FC83-00E96CCE6926}"/>
                </a:ext>
              </a:extLst>
            </p:cNvPr>
            <p:cNvSpPr>
              <a:spLocks/>
            </p:cNvSpPr>
            <p:nvPr/>
          </p:nvSpPr>
          <p:spPr bwMode="auto">
            <a:xfrm>
              <a:off x="2110465" y="1486957"/>
              <a:ext cx="1030855" cy="1117072"/>
            </a:xfrm>
            <a:custGeom>
              <a:avLst/>
              <a:gdLst/>
              <a:ahLst/>
              <a:cxnLst>
                <a:cxn ang="0">
                  <a:pos x="55" y="103"/>
                </a:cxn>
                <a:cxn ang="0">
                  <a:pos x="77" y="88"/>
                </a:cxn>
                <a:cxn ang="0">
                  <a:pos x="132" y="71"/>
                </a:cxn>
                <a:cxn ang="0">
                  <a:pos x="258" y="6"/>
                </a:cxn>
                <a:cxn ang="0">
                  <a:pos x="352" y="10"/>
                </a:cxn>
                <a:cxn ang="0">
                  <a:pos x="370" y="22"/>
                </a:cxn>
                <a:cxn ang="0">
                  <a:pos x="392" y="37"/>
                </a:cxn>
                <a:cxn ang="0">
                  <a:pos x="409" y="44"/>
                </a:cxn>
                <a:cxn ang="0">
                  <a:pos x="448" y="81"/>
                </a:cxn>
                <a:cxn ang="0">
                  <a:pos x="453" y="81"/>
                </a:cxn>
                <a:cxn ang="0">
                  <a:pos x="467" y="78"/>
                </a:cxn>
                <a:cxn ang="0">
                  <a:pos x="486" y="82"/>
                </a:cxn>
                <a:cxn ang="0">
                  <a:pos x="513" y="112"/>
                </a:cxn>
                <a:cxn ang="0">
                  <a:pos x="606" y="145"/>
                </a:cxn>
                <a:cxn ang="0">
                  <a:pos x="614" y="154"/>
                </a:cxn>
                <a:cxn ang="0">
                  <a:pos x="603" y="163"/>
                </a:cxn>
                <a:cxn ang="0">
                  <a:pos x="584" y="184"/>
                </a:cxn>
                <a:cxn ang="0">
                  <a:pos x="543" y="194"/>
                </a:cxn>
                <a:cxn ang="0">
                  <a:pos x="526" y="191"/>
                </a:cxn>
                <a:cxn ang="0">
                  <a:pos x="505" y="184"/>
                </a:cxn>
                <a:cxn ang="0">
                  <a:pos x="486" y="151"/>
                </a:cxn>
                <a:cxn ang="0">
                  <a:pos x="401" y="151"/>
                </a:cxn>
                <a:cxn ang="0">
                  <a:pos x="363" y="183"/>
                </a:cxn>
                <a:cxn ang="0">
                  <a:pos x="402" y="211"/>
                </a:cxn>
                <a:cxn ang="0">
                  <a:pos x="398" y="227"/>
                </a:cxn>
                <a:cxn ang="0">
                  <a:pos x="368" y="272"/>
                </a:cxn>
                <a:cxn ang="0">
                  <a:pos x="284" y="316"/>
                </a:cxn>
                <a:cxn ang="0">
                  <a:pos x="281" y="419"/>
                </a:cxn>
                <a:cxn ang="0">
                  <a:pos x="289" y="453"/>
                </a:cxn>
                <a:cxn ang="0">
                  <a:pos x="291" y="467"/>
                </a:cxn>
                <a:cxn ang="0">
                  <a:pos x="286" y="500"/>
                </a:cxn>
                <a:cxn ang="0">
                  <a:pos x="247" y="522"/>
                </a:cxn>
                <a:cxn ang="0">
                  <a:pos x="244" y="565"/>
                </a:cxn>
                <a:cxn ang="0">
                  <a:pos x="231" y="607"/>
                </a:cxn>
                <a:cxn ang="0">
                  <a:pos x="206" y="589"/>
                </a:cxn>
                <a:cxn ang="0">
                  <a:pos x="155" y="590"/>
                </a:cxn>
                <a:cxn ang="0">
                  <a:pos x="141" y="614"/>
                </a:cxn>
                <a:cxn ang="0">
                  <a:pos x="103" y="626"/>
                </a:cxn>
                <a:cxn ang="0">
                  <a:pos x="101" y="650"/>
                </a:cxn>
                <a:cxn ang="0">
                  <a:pos x="67" y="638"/>
                </a:cxn>
                <a:cxn ang="0">
                  <a:pos x="34" y="618"/>
                </a:cxn>
                <a:cxn ang="0">
                  <a:pos x="48" y="600"/>
                </a:cxn>
                <a:cxn ang="0">
                  <a:pos x="23" y="589"/>
                </a:cxn>
                <a:cxn ang="0">
                  <a:pos x="7" y="567"/>
                </a:cxn>
                <a:cxn ang="0">
                  <a:pos x="10" y="533"/>
                </a:cxn>
                <a:cxn ang="0">
                  <a:pos x="28" y="455"/>
                </a:cxn>
                <a:cxn ang="0">
                  <a:pos x="55" y="458"/>
                </a:cxn>
                <a:cxn ang="0">
                  <a:pos x="73" y="447"/>
                </a:cxn>
                <a:cxn ang="0">
                  <a:pos x="87" y="426"/>
                </a:cxn>
                <a:cxn ang="0">
                  <a:pos x="102" y="407"/>
                </a:cxn>
                <a:cxn ang="0">
                  <a:pos x="70" y="383"/>
                </a:cxn>
                <a:cxn ang="0">
                  <a:pos x="83" y="349"/>
                </a:cxn>
                <a:cxn ang="0">
                  <a:pos x="77" y="316"/>
                </a:cxn>
                <a:cxn ang="0">
                  <a:pos x="66" y="269"/>
                </a:cxn>
              </a:cxnLst>
              <a:rect l="0" t="0" r="r" b="b"/>
              <a:pathLst>
                <a:path w="616" h="655">
                  <a:moveTo>
                    <a:pt x="59" y="254"/>
                  </a:moveTo>
                  <a:lnTo>
                    <a:pt x="50" y="133"/>
                  </a:lnTo>
                  <a:lnTo>
                    <a:pt x="55" y="103"/>
                  </a:lnTo>
                  <a:lnTo>
                    <a:pt x="57" y="103"/>
                  </a:lnTo>
                  <a:lnTo>
                    <a:pt x="63" y="100"/>
                  </a:lnTo>
                  <a:lnTo>
                    <a:pt x="77" y="88"/>
                  </a:lnTo>
                  <a:lnTo>
                    <a:pt x="95" y="67"/>
                  </a:lnTo>
                  <a:lnTo>
                    <a:pt x="101" y="66"/>
                  </a:lnTo>
                  <a:lnTo>
                    <a:pt x="132" y="71"/>
                  </a:lnTo>
                  <a:lnTo>
                    <a:pt x="142" y="71"/>
                  </a:lnTo>
                  <a:lnTo>
                    <a:pt x="152" y="68"/>
                  </a:lnTo>
                  <a:lnTo>
                    <a:pt x="258" y="6"/>
                  </a:lnTo>
                  <a:lnTo>
                    <a:pt x="268" y="1"/>
                  </a:lnTo>
                  <a:lnTo>
                    <a:pt x="279" y="0"/>
                  </a:lnTo>
                  <a:lnTo>
                    <a:pt x="352" y="10"/>
                  </a:lnTo>
                  <a:lnTo>
                    <a:pt x="360" y="14"/>
                  </a:lnTo>
                  <a:lnTo>
                    <a:pt x="363" y="16"/>
                  </a:lnTo>
                  <a:lnTo>
                    <a:pt x="370" y="22"/>
                  </a:lnTo>
                  <a:lnTo>
                    <a:pt x="378" y="28"/>
                  </a:lnTo>
                  <a:lnTo>
                    <a:pt x="388" y="35"/>
                  </a:lnTo>
                  <a:lnTo>
                    <a:pt x="392" y="37"/>
                  </a:lnTo>
                  <a:lnTo>
                    <a:pt x="401" y="39"/>
                  </a:lnTo>
                  <a:lnTo>
                    <a:pt x="405" y="41"/>
                  </a:lnTo>
                  <a:lnTo>
                    <a:pt x="409" y="44"/>
                  </a:lnTo>
                  <a:lnTo>
                    <a:pt x="416" y="53"/>
                  </a:lnTo>
                  <a:lnTo>
                    <a:pt x="446" y="79"/>
                  </a:lnTo>
                  <a:lnTo>
                    <a:pt x="448" y="81"/>
                  </a:lnTo>
                  <a:lnTo>
                    <a:pt x="451" y="82"/>
                  </a:lnTo>
                  <a:lnTo>
                    <a:pt x="452" y="82"/>
                  </a:lnTo>
                  <a:lnTo>
                    <a:pt x="453" y="81"/>
                  </a:lnTo>
                  <a:lnTo>
                    <a:pt x="457" y="80"/>
                  </a:lnTo>
                  <a:lnTo>
                    <a:pt x="460" y="78"/>
                  </a:lnTo>
                  <a:lnTo>
                    <a:pt x="467" y="78"/>
                  </a:lnTo>
                  <a:lnTo>
                    <a:pt x="471" y="78"/>
                  </a:lnTo>
                  <a:lnTo>
                    <a:pt x="479" y="79"/>
                  </a:lnTo>
                  <a:lnTo>
                    <a:pt x="486" y="82"/>
                  </a:lnTo>
                  <a:lnTo>
                    <a:pt x="498" y="92"/>
                  </a:lnTo>
                  <a:lnTo>
                    <a:pt x="504" y="98"/>
                  </a:lnTo>
                  <a:lnTo>
                    <a:pt x="513" y="112"/>
                  </a:lnTo>
                  <a:lnTo>
                    <a:pt x="518" y="118"/>
                  </a:lnTo>
                  <a:lnTo>
                    <a:pt x="528" y="124"/>
                  </a:lnTo>
                  <a:lnTo>
                    <a:pt x="606" y="145"/>
                  </a:lnTo>
                  <a:lnTo>
                    <a:pt x="616" y="147"/>
                  </a:lnTo>
                  <a:lnTo>
                    <a:pt x="616" y="149"/>
                  </a:lnTo>
                  <a:lnTo>
                    <a:pt x="614" y="154"/>
                  </a:lnTo>
                  <a:lnTo>
                    <a:pt x="609" y="156"/>
                  </a:lnTo>
                  <a:lnTo>
                    <a:pt x="606" y="159"/>
                  </a:lnTo>
                  <a:lnTo>
                    <a:pt x="603" y="163"/>
                  </a:lnTo>
                  <a:lnTo>
                    <a:pt x="601" y="169"/>
                  </a:lnTo>
                  <a:lnTo>
                    <a:pt x="598" y="174"/>
                  </a:lnTo>
                  <a:lnTo>
                    <a:pt x="584" y="184"/>
                  </a:lnTo>
                  <a:lnTo>
                    <a:pt x="570" y="191"/>
                  </a:lnTo>
                  <a:lnTo>
                    <a:pt x="555" y="195"/>
                  </a:lnTo>
                  <a:lnTo>
                    <a:pt x="543" y="194"/>
                  </a:lnTo>
                  <a:lnTo>
                    <a:pt x="539" y="190"/>
                  </a:lnTo>
                  <a:lnTo>
                    <a:pt x="535" y="186"/>
                  </a:lnTo>
                  <a:lnTo>
                    <a:pt x="526" y="191"/>
                  </a:lnTo>
                  <a:lnTo>
                    <a:pt x="519" y="191"/>
                  </a:lnTo>
                  <a:lnTo>
                    <a:pt x="512" y="188"/>
                  </a:lnTo>
                  <a:lnTo>
                    <a:pt x="505" y="184"/>
                  </a:lnTo>
                  <a:lnTo>
                    <a:pt x="497" y="171"/>
                  </a:lnTo>
                  <a:lnTo>
                    <a:pt x="492" y="156"/>
                  </a:lnTo>
                  <a:lnTo>
                    <a:pt x="486" y="151"/>
                  </a:lnTo>
                  <a:lnTo>
                    <a:pt x="441" y="153"/>
                  </a:lnTo>
                  <a:lnTo>
                    <a:pt x="422" y="150"/>
                  </a:lnTo>
                  <a:lnTo>
                    <a:pt x="401" y="151"/>
                  </a:lnTo>
                  <a:lnTo>
                    <a:pt x="370" y="155"/>
                  </a:lnTo>
                  <a:lnTo>
                    <a:pt x="366" y="163"/>
                  </a:lnTo>
                  <a:lnTo>
                    <a:pt x="363" y="183"/>
                  </a:lnTo>
                  <a:lnTo>
                    <a:pt x="364" y="201"/>
                  </a:lnTo>
                  <a:lnTo>
                    <a:pt x="379" y="211"/>
                  </a:lnTo>
                  <a:lnTo>
                    <a:pt x="402" y="211"/>
                  </a:lnTo>
                  <a:lnTo>
                    <a:pt x="409" y="218"/>
                  </a:lnTo>
                  <a:lnTo>
                    <a:pt x="412" y="227"/>
                  </a:lnTo>
                  <a:lnTo>
                    <a:pt x="398" y="227"/>
                  </a:lnTo>
                  <a:lnTo>
                    <a:pt x="384" y="231"/>
                  </a:lnTo>
                  <a:lnTo>
                    <a:pt x="377" y="243"/>
                  </a:lnTo>
                  <a:lnTo>
                    <a:pt x="368" y="272"/>
                  </a:lnTo>
                  <a:lnTo>
                    <a:pt x="357" y="282"/>
                  </a:lnTo>
                  <a:lnTo>
                    <a:pt x="306" y="301"/>
                  </a:lnTo>
                  <a:lnTo>
                    <a:pt x="284" y="316"/>
                  </a:lnTo>
                  <a:lnTo>
                    <a:pt x="280" y="329"/>
                  </a:lnTo>
                  <a:lnTo>
                    <a:pt x="283" y="358"/>
                  </a:lnTo>
                  <a:lnTo>
                    <a:pt x="281" y="419"/>
                  </a:lnTo>
                  <a:lnTo>
                    <a:pt x="287" y="438"/>
                  </a:lnTo>
                  <a:lnTo>
                    <a:pt x="289" y="447"/>
                  </a:lnTo>
                  <a:lnTo>
                    <a:pt x="289" y="453"/>
                  </a:lnTo>
                  <a:lnTo>
                    <a:pt x="287" y="459"/>
                  </a:lnTo>
                  <a:lnTo>
                    <a:pt x="288" y="463"/>
                  </a:lnTo>
                  <a:lnTo>
                    <a:pt x="291" y="467"/>
                  </a:lnTo>
                  <a:lnTo>
                    <a:pt x="298" y="485"/>
                  </a:lnTo>
                  <a:lnTo>
                    <a:pt x="299" y="497"/>
                  </a:lnTo>
                  <a:lnTo>
                    <a:pt x="286" y="500"/>
                  </a:lnTo>
                  <a:lnTo>
                    <a:pt x="269" y="508"/>
                  </a:lnTo>
                  <a:lnTo>
                    <a:pt x="256" y="511"/>
                  </a:lnTo>
                  <a:lnTo>
                    <a:pt x="247" y="522"/>
                  </a:lnTo>
                  <a:lnTo>
                    <a:pt x="242" y="536"/>
                  </a:lnTo>
                  <a:lnTo>
                    <a:pt x="240" y="551"/>
                  </a:lnTo>
                  <a:lnTo>
                    <a:pt x="244" y="565"/>
                  </a:lnTo>
                  <a:lnTo>
                    <a:pt x="265" y="582"/>
                  </a:lnTo>
                  <a:lnTo>
                    <a:pt x="255" y="597"/>
                  </a:lnTo>
                  <a:lnTo>
                    <a:pt x="231" y="607"/>
                  </a:lnTo>
                  <a:lnTo>
                    <a:pt x="222" y="603"/>
                  </a:lnTo>
                  <a:lnTo>
                    <a:pt x="217" y="596"/>
                  </a:lnTo>
                  <a:lnTo>
                    <a:pt x="206" y="589"/>
                  </a:lnTo>
                  <a:lnTo>
                    <a:pt x="195" y="583"/>
                  </a:lnTo>
                  <a:lnTo>
                    <a:pt x="174" y="579"/>
                  </a:lnTo>
                  <a:lnTo>
                    <a:pt x="155" y="590"/>
                  </a:lnTo>
                  <a:lnTo>
                    <a:pt x="150" y="599"/>
                  </a:lnTo>
                  <a:lnTo>
                    <a:pt x="149" y="610"/>
                  </a:lnTo>
                  <a:lnTo>
                    <a:pt x="141" y="614"/>
                  </a:lnTo>
                  <a:lnTo>
                    <a:pt x="130" y="611"/>
                  </a:lnTo>
                  <a:lnTo>
                    <a:pt x="108" y="610"/>
                  </a:lnTo>
                  <a:lnTo>
                    <a:pt x="103" y="626"/>
                  </a:lnTo>
                  <a:lnTo>
                    <a:pt x="108" y="633"/>
                  </a:lnTo>
                  <a:lnTo>
                    <a:pt x="108" y="642"/>
                  </a:lnTo>
                  <a:lnTo>
                    <a:pt x="101" y="650"/>
                  </a:lnTo>
                  <a:lnTo>
                    <a:pt x="91" y="655"/>
                  </a:lnTo>
                  <a:lnTo>
                    <a:pt x="82" y="653"/>
                  </a:lnTo>
                  <a:lnTo>
                    <a:pt x="67" y="638"/>
                  </a:lnTo>
                  <a:lnTo>
                    <a:pt x="56" y="632"/>
                  </a:lnTo>
                  <a:lnTo>
                    <a:pt x="35" y="626"/>
                  </a:lnTo>
                  <a:lnTo>
                    <a:pt x="34" y="618"/>
                  </a:lnTo>
                  <a:lnTo>
                    <a:pt x="42" y="609"/>
                  </a:lnTo>
                  <a:lnTo>
                    <a:pt x="47" y="606"/>
                  </a:lnTo>
                  <a:lnTo>
                    <a:pt x="48" y="600"/>
                  </a:lnTo>
                  <a:lnTo>
                    <a:pt x="45" y="593"/>
                  </a:lnTo>
                  <a:lnTo>
                    <a:pt x="38" y="589"/>
                  </a:lnTo>
                  <a:lnTo>
                    <a:pt x="23" y="589"/>
                  </a:lnTo>
                  <a:lnTo>
                    <a:pt x="15" y="587"/>
                  </a:lnTo>
                  <a:lnTo>
                    <a:pt x="2" y="580"/>
                  </a:lnTo>
                  <a:lnTo>
                    <a:pt x="7" y="567"/>
                  </a:lnTo>
                  <a:lnTo>
                    <a:pt x="9" y="553"/>
                  </a:lnTo>
                  <a:lnTo>
                    <a:pt x="8" y="543"/>
                  </a:lnTo>
                  <a:lnTo>
                    <a:pt x="10" y="533"/>
                  </a:lnTo>
                  <a:lnTo>
                    <a:pt x="0" y="515"/>
                  </a:lnTo>
                  <a:lnTo>
                    <a:pt x="11" y="463"/>
                  </a:lnTo>
                  <a:lnTo>
                    <a:pt x="28" y="455"/>
                  </a:lnTo>
                  <a:lnTo>
                    <a:pt x="50" y="455"/>
                  </a:lnTo>
                  <a:lnTo>
                    <a:pt x="52" y="455"/>
                  </a:lnTo>
                  <a:lnTo>
                    <a:pt x="55" y="458"/>
                  </a:lnTo>
                  <a:lnTo>
                    <a:pt x="56" y="459"/>
                  </a:lnTo>
                  <a:lnTo>
                    <a:pt x="61" y="457"/>
                  </a:lnTo>
                  <a:lnTo>
                    <a:pt x="73" y="447"/>
                  </a:lnTo>
                  <a:lnTo>
                    <a:pt x="80" y="440"/>
                  </a:lnTo>
                  <a:lnTo>
                    <a:pt x="82" y="431"/>
                  </a:lnTo>
                  <a:lnTo>
                    <a:pt x="87" y="426"/>
                  </a:lnTo>
                  <a:lnTo>
                    <a:pt x="97" y="428"/>
                  </a:lnTo>
                  <a:lnTo>
                    <a:pt x="105" y="425"/>
                  </a:lnTo>
                  <a:lnTo>
                    <a:pt x="102" y="407"/>
                  </a:lnTo>
                  <a:lnTo>
                    <a:pt x="86" y="395"/>
                  </a:lnTo>
                  <a:lnTo>
                    <a:pt x="76" y="390"/>
                  </a:lnTo>
                  <a:lnTo>
                    <a:pt x="70" y="383"/>
                  </a:lnTo>
                  <a:lnTo>
                    <a:pt x="75" y="373"/>
                  </a:lnTo>
                  <a:lnTo>
                    <a:pt x="81" y="357"/>
                  </a:lnTo>
                  <a:lnTo>
                    <a:pt x="83" y="349"/>
                  </a:lnTo>
                  <a:lnTo>
                    <a:pt x="81" y="340"/>
                  </a:lnTo>
                  <a:lnTo>
                    <a:pt x="79" y="331"/>
                  </a:lnTo>
                  <a:lnTo>
                    <a:pt x="77" y="316"/>
                  </a:lnTo>
                  <a:lnTo>
                    <a:pt x="73" y="302"/>
                  </a:lnTo>
                  <a:lnTo>
                    <a:pt x="64" y="286"/>
                  </a:lnTo>
                  <a:lnTo>
                    <a:pt x="66" y="269"/>
                  </a:lnTo>
                  <a:lnTo>
                    <a:pt x="59" y="254"/>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3" name="Freeform 42">
              <a:extLst>
                <a:ext uri="{FF2B5EF4-FFF2-40B4-BE49-F238E27FC236}">
                  <a16:creationId xmlns:a16="http://schemas.microsoft.com/office/drawing/2014/main" id="{422898C4-1744-0006-261C-6C9FA7B259AB}"/>
                </a:ext>
              </a:extLst>
            </p:cNvPr>
            <p:cNvSpPr>
              <a:spLocks/>
            </p:cNvSpPr>
            <p:nvPr/>
          </p:nvSpPr>
          <p:spPr bwMode="auto">
            <a:xfrm>
              <a:off x="759979" y="1219200"/>
              <a:ext cx="1290243" cy="1171647"/>
            </a:xfrm>
            <a:custGeom>
              <a:avLst/>
              <a:gdLst/>
              <a:ahLst/>
              <a:cxnLst>
                <a:cxn ang="0">
                  <a:pos x="0" y="197"/>
                </a:cxn>
                <a:cxn ang="0">
                  <a:pos x="21" y="119"/>
                </a:cxn>
                <a:cxn ang="0">
                  <a:pos x="84" y="70"/>
                </a:cxn>
                <a:cxn ang="0">
                  <a:pos x="207" y="32"/>
                </a:cxn>
                <a:cxn ang="0">
                  <a:pos x="230" y="40"/>
                </a:cxn>
                <a:cxn ang="0">
                  <a:pos x="282" y="39"/>
                </a:cxn>
                <a:cxn ang="0">
                  <a:pos x="338" y="38"/>
                </a:cxn>
                <a:cxn ang="0">
                  <a:pos x="356" y="16"/>
                </a:cxn>
                <a:cxn ang="0">
                  <a:pos x="411" y="0"/>
                </a:cxn>
                <a:cxn ang="0">
                  <a:pos x="589" y="68"/>
                </a:cxn>
                <a:cxn ang="0">
                  <a:pos x="596" y="69"/>
                </a:cxn>
                <a:cxn ang="0">
                  <a:pos x="640" y="64"/>
                </a:cxn>
                <a:cxn ang="0">
                  <a:pos x="748" y="164"/>
                </a:cxn>
                <a:cxn ang="0">
                  <a:pos x="734" y="231"/>
                </a:cxn>
                <a:cxn ang="0">
                  <a:pos x="673" y="220"/>
                </a:cxn>
                <a:cxn ang="0">
                  <a:pos x="657" y="211"/>
                </a:cxn>
                <a:cxn ang="0">
                  <a:pos x="633" y="214"/>
                </a:cxn>
                <a:cxn ang="0">
                  <a:pos x="628" y="241"/>
                </a:cxn>
                <a:cxn ang="0">
                  <a:pos x="588" y="242"/>
                </a:cxn>
                <a:cxn ang="0">
                  <a:pos x="571" y="310"/>
                </a:cxn>
                <a:cxn ang="0">
                  <a:pos x="541" y="333"/>
                </a:cxn>
                <a:cxn ang="0">
                  <a:pos x="449" y="368"/>
                </a:cxn>
                <a:cxn ang="0">
                  <a:pos x="418" y="416"/>
                </a:cxn>
                <a:cxn ang="0">
                  <a:pos x="411" y="475"/>
                </a:cxn>
                <a:cxn ang="0">
                  <a:pos x="267" y="507"/>
                </a:cxn>
                <a:cxn ang="0">
                  <a:pos x="253" y="649"/>
                </a:cxn>
                <a:cxn ang="0">
                  <a:pos x="242" y="643"/>
                </a:cxn>
                <a:cxn ang="0">
                  <a:pos x="228" y="640"/>
                </a:cxn>
                <a:cxn ang="0">
                  <a:pos x="156" y="679"/>
                </a:cxn>
                <a:cxn ang="0">
                  <a:pos x="120" y="672"/>
                </a:cxn>
                <a:cxn ang="0">
                  <a:pos x="146" y="570"/>
                </a:cxn>
                <a:cxn ang="0">
                  <a:pos x="175" y="434"/>
                </a:cxn>
                <a:cxn ang="0">
                  <a:pos x="210" y="412"/>
                </a:cxn>
                <a:cxn ang="0">
                  <a:pos x="205" y="342"/>
                </a:cxn>
                <a:cxn ang="0">
                  <a:pos x="191" y="287"/>
                </a:cxn>
                <a:cxn ang="0">
                  <a:pos x="198" y="261"/>
                </a:cxn>
                <a:cxn ang="0">
                  <a:pos x="200" y="245"/>
                </a:cxn>
                <a:cxn ang="0">
                  <a:pos x="200" y="221"/>
                </a:cxn>
                <a:cxn ang="0">
                  <a:pos x="182" y="238"/>
                </a:cxn>
                <a:cxn ang="0">
                  <a:pos x="152" y="238"/>
                </a:cxn>
                <a:cxn ang="0">
                  <a:pos x="121" y="225"/>
                </a:cxn>
                <a:cxn ang="0">
                  <a:pos x="74" y="199"/>
                </a:cxn>
                <a:cxn ang="0">
                  <a:pos x="44" y="199"/>
                </a:cxn>
              </a:cxnLst>
              <a:rect l="0" t="0" r="r" b="b"/>
              <a:pathLst>
                <a:path w="771" h="687">
                  <a:moveTo>
                    <a:pt x="25" y="195"/>
                  </a:moveTo>
                  <a:lnTo>
                    <a:pt x="3" y="196"/>
                  </a:lnTo>
                  <a:lnTo>
                    <a:pt x="0" y="197"/>
                  </a:lnTo>
                  <a:lnTo>
                    <a:pt x="1" y="190"/>
                  </a:lnTo>
                  <a:lnTo>
                    <a:pt x="2" y="120"/>
                  </a:lnTo>
                  <a:lnTo>
                    <a:pt x="21" y="119"/>
                  </a:lnTo>
                  <a:lnTo>
                    <a:pt x="30" y="117"/>
                  </a:lnTo>
                  <a:lnTo>
                    <a:pt x="38" y="113"/>
                  </a:lnTo>
                  <a:lnTo>
                    <a:pt x="84" y="70"/>
                  </a:lnTo>
                  <a:lnTo>
                    <a:pt x="98" y="61"/>
                  </a:lnTo>
                  <a:lnTo>
                    <a:pt x="114" y="55"/>
                  </a:lnTo>
                  <a:lnTo>
                    <a:pt x="207" y="32"/>
                  </a:lnTo>
                  <a:lnTo>
                    <a:pt x="216" y="31"/>
                  </a:lnTo>
                  <a:lnTo>
                    <a:pt x="223" y="34"/>
                  </a:lnTo>
                  <a:lnTo>
                    <a:pt x="230" y="40"/>
                  </a:lnTo>
                  <a:lnTo>
                    <a:pt x="236" y="43"/>
                  </a:lnTo>
                  <a:lnTo>
                    <a:pt x="254" y="44"/>
                  </a:lnTo>
                  <a:lnTo>
                    <a:pt x="282" y="39"/>
                  </a:lnTo>
                  <a:lnTo>
                    <a:pt x="324" y="41"/>
                  </a:lnTo>
                  <a:lnTo>
                    <a:pt x="334" y="39"/>
                  </a:lnTo>
                  <a:lnTo>
                    <a:pt x="338" y="38"/>
                  </a:lnTo>
                  <a:lnTo>
                    <a:pt x="347" y="31"/>
                  </a:lnTo>
                  <a:lnTo>
                    <a:pt x="351" y="27"/>
                  </a:lnTo>
                  <a:lnTo>
                    <a:pt x="356" y="16"/>
                  </a:lnTo>
                  <a:lnTo>
                    <a:pt x="359" y="11"/>
                  </a:lnTo>
                  <a:lnTo>
                    <a:pt x="367" y="7"/>
                  </a:lnTo>
                  <a:lnTo>
                    <a:pt x="411" y="0"/>
                  </a:lnTo>
                  <a:lnTo>
                    <a:pt x="420" y="2"/>
                  </a:lnTo>
                  <a:lnTo>
                    <a:pt x="586" y="67"/>
                  </a:lnTo>
                  <a:lnTo>
                    <a:pt x="589" y="68"/>
                  </a:lnTo>
                  <a:lnTo>
                    <a:pt x="591" y="69"/>
                  </a:lnTo>
                  <a:lnTo>
                    <a:pt x="593" y="71"/>
                  </a:lnTo>
                  <a:lnTo>
                    <a:pt x="596" y="69"/>
                  </a:lnTo>
                  <a:lnTo>
                    <a:pt x="613" y="60"/>
                  </a:lnTo>
                  <a:lnTo>
                    <a:pt x="619" y="59"/>
                  </a:lnTo>
                  <a:lnTo>
                    <a:pt x="640" y="64"/>
                  </a:lnTo>
                  <a:lnTo>
                    <a:pt x="659" y="75"/>
                  </a:lnTo>
                  <a:lnTo>
                    <a:pt x="701" y="113"/>
                  </a:lnTo>
                  <a:lnTo>
                    <a:pt x="748" y="164"/>
                  </a:lnTo>
                  <a:lnTo>
                    <a:pt x="771" y="207"/>
                  </a:lnTo>
                  <a:lnTo>
                    <a:pt x="757" y="219"/>
                  </a:lnTo>
                  <a:lnTo>
                    <a:pt x="734" y="231"/>
                  </a:lnTo>
                  <a:lnTo>
                    <a:pt x="705" y="231"/>
                  </a:lnTo>
                  <a:lnTo>
                    <a:pt x="678" y="225"/>
                  </a:lnTo>
                  <a:lnTo>
                    <a:pt x="673" y="220"/>
                  </a:lnTo>
                  <a:lnTo>
                    <a:pt x="668" y="215"/>
                  </a:lnTo>
                  <a:lnTo>
                    <a:pt x="663" y="213"/>
                  </a:lnTo>
                  <a:lnTo>
                    <a:pt x="657" y="211"/>
                  </a:lnTo>
                  <a:lnTo>
                    <a:pt x="651" y="211"/>
                  </a:lnTo>
                  <a:lnTo>
                    <a:pt x="637" y="211"/>
                  </a:lnTo>
                  <a:lnTo>
                    <a:pt x="633" y="214"/>
                  </a:lnTo>
                  <a:lnTo>
                    <a:pt x="632" y="222"/>
                  </a:lnTo>
                  <a:lnTo>
                    <a:pt x="631" y="229"/>
                  </a:lnTo>
                  <a:lnTo>
                    <a:pt x="628" y="241"/>
                  </a:lnTo>
                  <a:lnTo>
                    <a:pt x="621" y="243"/>
                  </a:lnTo>
                  <a:lnTo>
                    <a:pt x="609" y="239"/>
                  </a:lnTo>
                  <a:lnTo>
                    <a:pt x="588" y="242"/>
                  </a:lnTo>
                  <a:lnTo>
                    <a:pt x="569" y="252"/>
                  </a:lnTo>
                  <a:lnTo>
                    <a:pt x="566" y="260"/>
                  </a:lnTo>
                  <a:lnTo>
                    <a:pt x="571" y="310"/>
                  </a:lnTo>
                  <a:lnTo>
                    <a:pt x="563" y="325"/>
                  </a:lnTo>
                  <a:lnTo>
                    <a:pt x="552" y="330"/>
                  </a:lnTo>
                  <a:lnTo>
                    <a:pt x="541" y="333"/>
                  </a:lnTo>
                  <a:lnTo>
                    <a:pt x="475" y="339"/>
                  </a:lnTo>
                  <a:lnTo>
                    <a:pt x="460" y="351"/>
                  </a:lnTo>
                  <a:lnTo>
                    <a:pt x="449" y="368"/>
                  </a:lnTo>
                  <a:lnTo>
                    <a:pt x="434" y="387"/>
                  </a:lnTo>
                  <a:lnTo>
                    <a:pt x="420" y="396"/>
                  </a:lnTo>
                  <a:lnTo>
                    <a:pt x="418" y="416"/>
                  </a:lnTo>
                  <a:lnTo>
                    <a:pt x="424" y="437"/>
                  </a:lnTo>
                  <a:lnTo>
                    <a:pt x="425" y="460"/>
                  </a:lnTo>
                  <a:lnTo>
                    <a:pt x="411" y="475"/>
                  </a:lnTo>
                  <a:lnTo>
                    <a:pt x="321" y="479"/>
                  </a:lnTo>
                  <a:lnTo>
                    <a:pt x="278" y="472"/>
                  </a:lnTo>
                  <a:lnTo>
                    <a:pt x="267" y="507"/>
                  </a:lnTo>
                  <a:lnTo>
                    <a:pt x="265" y="645"/>
                  </a:lnTo>
                  <a:lnTo>
                    <a:pt x="260" y="648"/>
                  </a:lnTo>
                  <a:lnTo>
                    <a:pt x="253" y="649"/>
                  </a:lnTo>
                  <a:lnTo>
                    <a:pt x="250" y="644"/>
                  </a:lnTo>
                  <a:lnTo>
                    <a:pt x="246" y="642"/>
                  </a:lnTo>
                  <a:lnTo>
                    <a:pt x="242" y="643"/>
                  </a:lnTo>
                  <a:lnTo>
                    <a:pt x="239" y="644"/>
                  </a:lnTo>
                  <a:lnTo>
                    <a:pt x="234" y="641"/>
                  </a:lnTo>
                  <a:lnTo>
                    <a:pt x="228" y="640"/>
                  </a:lnTo>
                  <a:lnTo>
                    <a:pt x="222" y="642"/>
                  </a:lnTo>
                  <a:lnTo>
                    <a:pt x="166" y="666"/>
                  </a:lnTo>
                  <a:lnTo>
                    <a:pt x="156" y="679"/>
                  </a:lnTo>
                  <a:lnTo>
                    <a:pt x="143" y="687"/>
                  </a:lnTo>
                  <a:lnTo>
                    <a:pt x="130" y="682"/>
                  </a:lnTo>
                  <a:lnTo>
                    <a:pt x="120" y="672"/>
                  </a:lnTo>
                  <a:lnTo>
                    <a:pt x="123" y="644"/>
                  </a:lnTo>
                  <a:lnTo>
                    <a:pt x="136" y="616"/>
                  </a:lnTo>
                  <a:lnTo>
                    <a:pt x="146" y="570"/>
                  </a:lnTo>
                  <a:lnTo>
                    <a:pt x="144" y="458"/>
                  </a:lnTo>
                  <a:lnTo>
                    <a:pt x="154" y="439"/>
                  </a:lnTo>
                  <a:lnTo>
                    <a:pt x="175" y="434"/>
                  </a:lnTo>
                  <a:lnTo>
                    <a:pt x="196" y="440"/>
                  </a:lnTo>
                  <a:lnTo>
                    <a:pt x="208" y="434"/>
                  </a:lnTo>
                  <a:lnTo>
                    <a:pt x="210" y="412"/>
                  </a:lnTo>
                  <a:lnTo>
                    <a:pt x="201" y="364"/>
                  </a:lnTo>
                  <a:lnTo>
                    <a:pt x="202" y="354"/>
                  </a:lnTo>
                  <a:lnTo>
                    <a:pt x="205" y="342"/>
                  </a:lnTo>
                  <a:lnTo>
                    <a:pt x="208" y="321"/>
                  </a:lnTo>
                  <a:lnTo>
                    <a:pt x="201" y="303"/>
                  </a:lnTo>
                  <a:lnTo>
                    <a:pt x="191" y="287"/>
                  </a:lnTo>
                  <a:lnTo>
                    <a:pt x="193" y="276"/>
                  </a:lnTo>
                  <a:lnTo>
                    <a:pt x="196" y="265"/>
                  </a:lnTo>
                  <a:lnTo>
                    <a:pt x="198" y="261"/>
                  </a:lnTo>
                  <a:lnTo>
                    <a:pt x="199" y="256"/>
                  </a:lnTo>
                  <a:lnTo>
                    <a:pt x="199" y="251"/>
                  </a:lnTo>
                  <a:lnTo>
                    <a:pt x="200" y="245"/>
                  </a:lnTo>
                  <a:lnTo>
                    <a:pt x="204" y="236"/>
                  </a:lnTo>
                  <a:lnTo>
                    <a:pt x="205" y="227"/>
                  </a:lnTo>
                  <a:lnTo>
                    <a:pt x="200" y="221"/>
                  </a:lnTo>
                  <a:lnTo>
                    <a:pt x="192" y="223"/>
                  </a:lnTo>
                  <a:lnTo>
                    <a:pt x="187" y="231"/>
                  </a:lnTo>
                  <a:lnTo>
                    <a:pt x="182" y="238"/>
                  </a:lnTo>
                  <a:lnTo>
                    <a:pt x="174" y="243"/>
                  </a:lnTo>
                  <a:lnTo>
                    <a:pt x="162" y="243"/>
                  </a:lnTo>
                  <a:lnTo>
                    <a:pt x="152" y="238"/>
                  </a:lnTo>
                  <a:lnTo>
                    <a:pt x="142" y="231"/>
                  </a:lnTo>
                  <a:lnTo>
                    <a:pt x="132" y="227"/>
                  </a:lnTo>
                  <a:lnTo>
                    <a:pt x="121" y="225"/>
                  </a:lnTo>
                  <a:lnTo>
                    <a:pt x="101" y="217"/>
                  </a:lnTo>
                  <a:lnTo>
                    <a:pt x="83" y="207"/>
                  </a:lnTo>
                  <a:lnTo>
                    <a:pt x="74" y="199"/>
                  </a:lnTo>
                  <a:lnTo>
                    <a:pt x="65" y="191"/>
                  </a:lnTo>
                  <a:lnTo>
                    <a:pt x="54" y="194"/>
                  </a:lnTo>
                  <a:lnTo>
                    <a:pt x="44" y="199"/>
                  </a:lnTo>
                  <a:lnTo>
                    <a:pt x="25" y="195"/>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84" name="Freeform 43">
              <a:extLst>
                <a:ext uri="{FF2B5EF4-FFF2-40B4-BE49-F238E27FC236}">
                  <a16:creationId xmlns:a16="http://schemas.microsoft.com/office/drawing/2014/main" id="{D21AB298-AA46-E3B8-1332-37E0B73FF801}"/>
                </a:ext>
              </a:extLst>
            </p:cNvPr>
            <p:cNvSpPr>
              <a:spLocks/>
            </p:cNvSpPr>
            <p:nvPr/>
          </p:nvSpPr>
          <p:spPr bwMode="auto">
            <a:xfrm>
              <a:off x="1203446" y="1572229"/>
              <a:ext cx="1082733" cy="1154592"/>
            </a:xfrm>
            <a:custGeom>
              <a:avLst/>
              <a:gdLst/>
              <a:ahLst/>
              <a:cxnLst>
                <a:cxn ang="0">
                  <a:pos x="506" y="0"/>
                </a:cxn>
                <a:cxn ang="0">
                  <a:pos x="542" y="42"/>
                </a:cxn>
                <a:cxn ang="0">
                  <a:pos x="570" y="54"/>
                </a:cxn>
                <a:cxn ang="0">
                  <a:pos x="592" y="83"/>
                </a:cxn>
                <a:cxn ang="0">
                  <a:pos x="606" y="236"/>
                </a:cxn>
                <a:cxn ang="0">
                  <a:pos x="621" y="281"/>
                </a:cxn>
                <a:cxn ang="0">
                  <a:pos x="623" y="307"/>
                </a:cxn>
                <a:cxn ang="0">
                  <a:pos x="618" y="340"/>
                </a:cxn>
                <a:cxn ang="0">
                  <a:pos x="647" y="375"/>
                </a:cxn>
                <a:cxn ang="0">
                  <a:pos x="624" y="381"/>
                </a:cxn>
                <a:cxn ang="0">
                  <a:pos x="603" y="407"/>
                </a:cxn>
                <a:cxn ang="0">
                  <a:pos x="594" y="405"/>
                </a:cxn>
                <a:cxn ang="0">
                  <a:pos x="553" y="413"/>
                </a:cxn>
                <a:cxn ang="0">
                  <a:pos x="550" y="493"/>
                </a:cxn>
                <a:cxn ang="0">
                  <a:pos x="544" y="530"/>
                </a:cxn>
                <a:cxn ang="0">
                  <a:pos x="513" y="557"/>
                </a:cxn>
                <a:cxn ang="0">
                  <a:pos x="498" y="600"/>
                </a:cxn>
                <a:cxn ang="0">
                  <a:pos x="487" y="615"/>
                </a:cxn>
                <a:cxn ang="0">
                  <a:pos x="454" y="629"/>
                </a:cxn>
                <a:cxn ang="0">
                  <a:pos x="444" y="629"/>
                </a:cxn>
                <a:cxn ang="0">
                  <a:pos x="412" y="633"/>
                </a:cxn>
                <a:cxn ang="0">
                  <a:pos x="381" y="628"/>
                </a:cxn>
                <a:cxn ang="0">
                  <a:pos x="368" y="647"/>
                </a:cxn>
                <a:cxn ang="0">
                  <a:pos x="356" y="653"/>
                </a:cxn>
                <a:cxn ang="0">
                  <a:pos x="353" y="665"/>
                </a:cxn>
                <a:cxn ang="0">
                  <a:pos x="334" y="677"/>
                </a:cxn>
                <a:cxn ang="0">
                  <a:pos x="294" y="605"/>
                </a:cxn>
                <a:cxn ang="0">
                  <a:pos x="258" y="520"/>
                </a:cxn>
                <a:cxn ang="0">
                  <a:pos x="261" y="469"/>
                </a:cxn>
                <a:cxn ang="0">
                  <a:pos x="214" y="449"/>
                </a:cxn>
                <a:cxn ang="0">
                  <a:pos x="160" y="455"/>
                </a:cxn>
                <a:cxn ang="0">
                  <a:pos x="113" y="433"/>
                </a:cxn>
                <a:cxn ang="0">
                  <a:pos x="82" y="429"/>
                </a:cxn>
                <a:cxn ang="0">
                  <a:pos x="64" y="431"/>
                </a:cxn>
                <a:cxn ang="0">
                  <a:pos x="50" y="442"/>
                </a:cxn>
                <a:cxn ang="0">
                  <a:pos x="24" y="440"/>
                </a:cxn>
                <a:cxn ang="0">
                  <a:pos x="2" y="300"/>
                </a:cxn>
                <a:cxn ang="0">
                  <a:pos x="146" y="268"/>
                </a:cxn>
                <a:cxn ang="0">
                  <a:pos x="153" y="209"/>
                </a:cxn>
                <a:cxn ang="0">
                  <a:pos x="184" y="161"/>
                </a:cxn>
                <a:cxn ang="0">
                  <a:pos x="276" y="126"/>
                </a:cxn>
                <a:cxn ang="0">
                  <a:pos x="306" y="103"/>
                </a:cxn>
                <a:cxn ang="0">
                  <a:pos x="323" y="35"/>
                </a:cxn>
                <a:cxn ang="0">
                  <a:pos x="363" y="34"/>
                </a:cxn>
                <a:cxn ang="0">
                  <a:pos x="368" y="7"/>
                </a:cxn>
                <a:cxn ang="0">
                  <a:pos x="392" y="4"/>
                </a:cxn>
                <a:cxn ang="0">
                  <a:pos x="408" y="13"/>
                </a:cxn>
                <a:cxn ang="0">
                  <a:pos x="469" y="24"/>
                </a:cxn>
              </a:cxnLst>
              <a:rect l="0" t="0" r="r" b="b"/>
              <a:pathLst>
                <a:path w="647" h="677">
                  <a:moveTo>
                    <a:pt x="469" y="24"/>
                  </a:moveTo>
                  <a:lnTo>
                    <a:pt x="492" y="12"/>
                  </a:lnTo>
                  <a:lnTo>
                    <a:pt x="506" y="0"/>
                  </a:lnTo>
                  <a:lnTo>
                    <a:pt x="513" y="13"/>
                  </a:lnTo>
                  <a:lnTo>
                    <a:pt x="531" y="33"/>
                  </a:lnTo>
                  <a:lnTo>
                    <a:pt x="542" y="42"/>
                  </a:lnTo>
                  <a:lnTo>
                    <a:pt x="551" y="50"/>
                  </a:lnTo>
                  <a:lnTo>
                    <a:pt x="560" y="53"/>
                  </a:lnTo>
                  <a:lnTo>
                    <a:pt x="570" y="54"/>
                  </a:lnTo>
                  <a:lnTo>
                    <a:pt x="592" y="54"/>
                  </a:lnTo>
                  <a:lnTo>
                    <a:pt x="597" y="53"/>
                  </a:lnTo>
                  <a:lnTo>
                    <a:pt x="592" y="83"/>
                  </a:lnTo>
                  <a:lnTo>
                    <a:pt x="601" y="204"/>
                  </a:lnTo>
                  <a:lnTo>
                    <a:pt x="608" y="219"/>
                  </a:lnTo>
                  <a:lnTo>
                    <a:pt x="606" y="236"/>
                  </a:lnTo>
                  <a:lnTo>
                    <a:pt x="615" y="252"/>
                  </a:lnTo>
                  <a:lnTo>
                    <a:pt x="619" y="266"/>
                  </a:lnTo>
                  <a:lnTo>
                    <a:pt x="621" y="281"/>
                  </a:lnTo>
                  <a:lnTo>
                    <a:pt x="623" y="290"/>
                  </a:lnTo>
                  <a:lnTo>
                    <a:pt x="625" y="299"/>
                  </a:lnTo>
                  <a:lnTo>
                    <a:pt x="623" y="307"/>
                  </a:lnTo>
                  <a:lnTo>
                    <a:pt x="617" y="323"/>
                  </a:lnTo>
                  <a:lnTo>
                    <a:pt x="612" y="333"/>
                  </a:lnTo>
                  <a:lnTo>
                    <a:pt x="618" y="340"/>
                  </a:lnTo>
                  <a:lnTo>
                    <a:pt x="628" y="345"/>
                  </a:lnTo>
                  <a:lnTo>
                    <a:pt x="644" y="357"/>
                  </a:lnTo>
                  <a:lnTo>
                    <a:pt x="647" y="375"/>
                  </a:lnTo>
                  <a:lnTo>
                    <a:pt x="639" y="378"/>
                  </a:lnTo>
                  <a:lnTo>
                    <a:pt x="629" y="376"/>
                  </a:lnTo>
                  <a:lnTo>
                    <a:pt x="624" y="381"/>
                  </a:lnTo>
                  <a:lnTo>
                    <a:pt x="622" y="390"/>
                  </a:lnTo>
                  <a:lnTo>
                    <a:pt x="615" y="397"/>
                  </a:lnTo>
                  <a:lnTo>
                    <a:pt x="603" y="407"/>
                  </a:lnTo>
                  <a:lnTo>
                    <a:pt x="598" y="409"/>
                  </a:lnTo>
                  <a:lnTo>
                    <a:pt x="597" y="408"/>
                  </a:lnTo>
                  <a:lnTo>
                    <a:pt x="594" y="405"/>
                  </a:lnTo>
                  <a:lnTo>
                    <a:pt x="592" y="405"/>
                  </a:lnTo>
                  <a:lnTo>
                    <a:pt x="570" y="405"/>
                  </a:lnTo>
                  <a:lnTo>
                    <a:pt x="553" y="413"/>
                  </a:lnTo>
                  <a:lnTo>
                    <a:pt x="542" y="465"/>
                  </a:lnTo>
                  <a:lnTo>
                    <a:pt x="552" y="483"/>
                  </a:lnTo>
                  <a:lnTo>
                    <a:pt x="550" y="493"/>
                  </a:lnTo>
                  <a:lnTo>
                    <a:pt x="551" y="503"/>
                  </a:lnTo>
                  <a:lnTo>
                    <a:pt x="549" y="517"/>
                  </a:lnTo>
                  <a:lnTo>
                    <a:pt x="544" y="530"/>
                  </a:lnTo>
                  <a:lnTo>
                    <a:pt x="539" y="539"/>
                  </a:lnTo>
                  <a:lnTo>
                    <a:pt x="533" y="545"/>
                  </a:lnTo>
                  <a:lnTo>
                    <a:pt x="513" y="557"/>
                  </a:lnTo>
                  <a:lnTo>
                    <a:pt x="507" y="565"/>
                  </a:lnTo>
                  <a:lnTo>
                    <a:pt x="503" y="573"/>
                  </a:lnTo>
                  <a:lnTo>
                    <a:pt x="498" y="600"/>
                  </a:lnTo>
                  <a:lnTo>
                    <a:pt x="495" y="606"/>
                  </a:lnTo>
                  <a:lnTo>
                    <a:pt x="491" y="611"/>
                  </a:lnTo>
                  <a:lnTo>
                    <a:pt x="487" y="615"/>
                  </a:lnTo>
                  <a:lnTo>
                    <a:pt x="481" y="618"/>
                  </a:lnTo>
                  <a:lnTo>
                    <a:pt x="457" y="628"/>
                  </a:lnTo>
                  <a:lnTo>
                    <a:pt x="454" y="629"/>
                  </a:lnTo>
                  <a:lnTo>
                    <a:pt x="452" y="629"/>
                  </a:lnTo>
                  <a:lnTo>
                    <a:pt x="447" y="629"/>
                  </a:lnTo>
                  <a:lnTo>
                    <a:pt x="444" y="629"/>
                  </a:lnTo>
                  <a:lnTo>
                    <a:pt x="425" y="635"/>
                  </a:lnTo>
                  <a:lnTo>
                    <a:pt x="419" y="635"/>
                  </a:lnTo>
                  <a:lnTo>
                    <a:pt x="412" y="633"/>
                  </a:lnTo>
                  <a:lnTo>
                    <a:pt x="393" y="627"/>
                  </a:lnTo>
                  <a:lnTo>
                    <a:pt x="387" y="626"/>
                  </a:lnTo>
                  <a:lnTo>
                    <a:pt x="381" y="628"/>
                  </a:lnTo>
                  <a:lnTo>
                    <a:pt x="377" y="632"/>
                  </a:lnTo>
                  <a:lnTo>
                    <a:pt x="372" y="642"/>
                  </a:lnTo>
                  <a:lnTo>
                    <a:pt x="368" y="647"/>
                  </a:lnTo>
                  <a:lnTo>
                    <a:pt x="366" y="649"/>
                  </a:lnTo>
                  <a:lnTo>
                    <a:pt x="358" y="651"/>
                  </a:lnTo>
                  <a:lnTo>
                    <a:pt x="356" y="653"/>
                  </a:lnTo>
                  <a:lnTo>
                    <a:pt x="353" y="657"/>
                  </a:lnTo>
                  <a:lnTo>
                    <a:pt x="353" y="661"/>
                  </a:lnTo>
                  <a:lnTo>
                    <a:pt x="353" y="665"/>
                  </a:lnTo>
                  <a:lnTo>
                    <a:pt x="352" y="668"/>
                  </a:lnTo>
                  <a:lnTo>
                    <a:pt x="347" y="672"/>
                  </a:lnTo>
                  <a:lnTo>
                    <a:pt x="334" y="677"/>
                  </a:lnTo>
                  <a:lnTo>
                    <a:pt x="329" y="657"/>
                  </a:lnTo>
                  <a:lnTo>
                    <a:pt x="307" y="621"/>
                  </a:lnTo>
                  <a:lnTo>
                    <a:pt x="294" y="605"/>
                  </a:lnTo>
                  <a:lnTo>
                    <a:pt x="292" y="560"/>
                  </a:lnTo>
                  <a:lnTo>
                    <a:pt x="269" y="525"/>
                  </a:lnTo>
                  <a:lnTo>
                    <a:pt x="258" y="520"/>
                  </a:lnTo>
                  <a:lnTo>
                    <a:pt x="252" y="511"/>
                  </a:lnTo>
                  <a:lnTo>
                    <a:pt x="259" y="489"/>
                  </a:lnTo>
                  <a:lnTo>
                    <a:pt x="261" y="469"/>
                  </a:lnTo>
                  <a:lnTo>
                    <a:pt x="247" y="456"/>
                  </a:lnTo>
                  <a:lnTo>
                    <a:pt x="236" y="452"/>
                  </a:lnTo>
                  <a:lnTo>
                    <a:pt x="214" y="449"/>
                  </a:lnTo>
                  <a:lnTo>
                    <a:pt x="209" y="450"/>
                  </a:lnTo>
                  <a:lnTo>
                    <a:pt x="204" y="453"/>
                  </a:lnTo>
                  <a:lnTo>
                    <a:pt x="160" y="455"/>
                  </a:lnTo>
                  <a:lnTo>
                    <a:pt x="142" y="452"/>
                  </a:lnTo>
                  <a:lnTo>
                    <a:pt x="117" y="441"/>
                  </a:lnTo>
                  <a:lnTo>
                    <a:pt x="113" y="433"/>
                  </a:lnTo>
                  <a:lnTo>
                    <a:pt x="106" y="427"/>
                  </a:lnTo>
                  <a:lnTo>
                    <a:pt x="89" y="429"/>
                  </a:lnTo>
                  <a:lnTo>
                    <a:pt x="82" y="429"/>
                  </a:lnTo>
                  <a:lnTo>
                    <a:pt x="76" y="426"/>
                  </a:lnTo>
                  <a:lnTo>
                    <a:pt x="69" y="426"/>
                  </a:lnTo>
                  <a:lnTo>
                    <a:pt x="64" y="431"/>
                  </a:lnTo>
                  <a:lnTo>
                    <a:pt x="62" y="438"/>
                  </a:lnTo>
                  <a:lnTo>
                    <a:pt x="57" y="441"/>
                  </a:lnTo>
                  <a:lnTo>
                    <a:pt x="50" y="442"/>
                  </a:lnTo>
                  <a:lnTo>
                    <a:pt x="34" y="445"/>
                  </a:lnTo>
                  <a:lnTo>
                    <a:pt x="28" y="444"/>
                  </a:lnTo>
                  <a:lnTo>
                    <a:pt x="24" y="440"/>
                  </a:lnTo>
                  <a:lnTo>
                    <a:pt x="12" y="436"/>
                  </a:lnTo>
                  <a:lnTo>
                    <a:pt x="0" y="438"/>
                  </a:lnTo>
                  <a:lnTo>
                    <a:pt x="2" y="300"/>
                  </a:lnTo>
                  <a:lnTo>
                    <a:pt x="13" y="265"/>
                  </a:lnTo>
                  <a:lnTo>
                    <a:pt x="56" y="272"/>
                  </a:lnTo>
                  <a:lnTo>
                    <a:pt x="146" y="268"/>
                  </a:lnTo>
                  <a:lnTo>
                    <a:pt x="160" y="253"/>
                  </a:lnTo>
                  <a:lnTo>
                    <a:pt x="159" y="230"/>
                  </a:lnTo>
                  <a:lnTo>
                    <a:pt x="153" y="209"/>
                  </a:lnTo>
                  <a:lnTo>
                    <a:pt x="155" y="189"/>
                  </a:lnTo>
                  <a:lnTo>
                    <a:pt x="169" y="180"/>
                  </a:lnTo>
                  <a:lnTo>
                    <a:pt x="184" y="161"/>
                  </a:lnTo>
                  <a:lnTo>
                    <a:pt x="195" y="144"/>
                  </a:lnTo>
                  <a:lnTo>
                    <a:pt x="210" y="132"/>
                  </a:lnTo>
                  <a:lnTo>
                    <a:pt x="276" y="126"/>
                  </a:lnTo>
                  <a:lnTo>
                    <a:pt x="287" y="123"/>
                  </a:lnTo>
                  <a:lnTo>
                    <a:pt x="298" y="118"/>
                  </a:lnTo>
                  <a:lnTo>
                    <a:pt x="306" y="103"/>
                  </a:lnTo>
                  <a:lnTo>
                    <a:pt x="301" y="53"/>
                  </a:lnTo>
                  <a:lnTo>
                    <a:pt x="304" y="45"/>
                  </a:lnTo>
                  <a:lnTo>
                    <a:pt x="323" y="35"/>
                  </a:lnTo>
                  <a:lnTo>
                    <a:pt x="344" y="32"/>
                  </a:lnTo>
                  <a:lnTo>
                    <a:pt x="356" y="36"/>
                  </a:lnTo>
                  <a:lnTo>
                    <a:pt x="363" y="34"/>
                  </a:lnTo>
                  <a:lnTo>
                    <a:pt x="366" y="22"/>
                  </a:lnTo>
                  <a:lnTo>
                    <a:pt x="367" y="15"/>
                  </a:lnTo>
                  <a:lnTo>
                    <a:pt x="368" y="7"/>
                  </a:lnTo>
                  <a:lnTo>
                    <a:pt x="372" y="4"/>
                  </a:lnTo>
                  <a:lnTo>
                    <a:pt x="386" y="4"/>
                  </a:lnTo>
                  <a:lnTo>
                    <a:pt x="392" y="4"/>
                  </a:lnTo>
                  <a:lnTo>
                    <a:pt x="398" y="6"/>
                  </a:lnTo>
                  <a:lnTo>
                    <a:pt x="403" y="8"/>
                  </a:lnTo>
                  <a:lnTo>
                    <a:pt x="408" y="13"/>
                  </a:lnTo>
                  <a:lnTo>
                    <a:pt x="413" y="18"/>
                  </a:lnTo>
                  <a:lnTo>
                    <a:pt x="440" y="24"/>
                  </a:lnTo>
                  <a:lnTo>
                    <a:pt x="469" y="24"/>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085" name="Freeform 44">
              <a:extLst>
                <a:ext uri="{FF2B5EF4-FFF2-40B4-BE49-F238E27FC236}">
                  <a16:creationId xmlns:a16="http://schemas.microsoft.com/office/drawing/2014/main" id="{E4A6D727-1345-A58E-C13C-C123A8A9EFB1}"/>
                </a:ext>
              </a:extLst>
            </p:cNvPr>
            <p:cNvSpPr>
              <a:spLocks/>
            </p:cNvSpPr>
            <p:nvPr/>
          </p:nvSpPr>
          <p:spPr bwMode="auto">
            <a:xfrm>
              <a:off x="3469319" y="1468196"/>
              <a:ext cx="1392324" cy="1395060"/>
            </a:xfrm>
            <a:custGeom>
              <a:avLst/>
              <a:gdLst/>
              <a:ahLst/>
              <a:cxnLst>
                <a:cxn ang="0">
                  <a:pos x="0" y="161"/>
                </a:cxn>
                <a:cxn ang="0">
                  <a:pos x="65" y="91"/>
                </a:cxn>
                <a:cxn ang="0">
                  <a:pos x="74" y="88"/>
                </a:cxn>
                <a:cxn ang="0">
                  <a:pos x="77" y="75"/>
                </a:cxn>
                <a:cxn ang="0">
                  <a:pos x="151" y="34"/>
                </a:cxn>
                <a:cxn ang="0">
                  <a:pos x="383" y="6"/>
                </a:cxn>
                <a:cxn ang="0">
                  <a:pos x="646" y="41"/>
                </a:cxn>
                <a:cxn ang="0">
                  <a:pos x="706" y="78"/>
                </a:cxn>
                <a:cxn ang="0">
                  <a:pos x="737" y="81"/>
                </a:cxn>
                <a:cxn ang="0">
                  <a:pos x="763" y="81"/>
                </a:cxn>
                <a:cxn ang="0">
                  <a:pos x="768" y="86"/>
                </a:cxn>
                <a:cxn ang="0">
                  <a:pos x="772" y="87"/>
                </a:cxn>
                <a:cxn ang="0">
                  <a:pos x="778" y="84"/>
                </a:cxn>
                <a:cxn ang="0">
                  <a:pos x="785" y="89"/>
                </a:cxn>
                <a:cxn ang="0">
                  <a:pos x="803" y="89"/>
                </a:cxn>
                <a:cxn ang="0">
                  <a:pos x="801" y="164"/>
                </a:cxn>
                <a:cxn ang="0">
                  <a:pos x="832" y="208"/>
                </a:cxn>
                <a:cxn ang="0">
                  <a:pos x="780" y="273"/>
                </a:cxn>
                <a:cxn ang="0">
                  <a:pos x="779" y="445"/>
                </a:cxn>
                <a:cxn ang="0">
                  <a:pos x="758" y="504"/>
                </a:cxn>
                <a:cxn ang="0">
                  <a:pos x="788" y="509"/>
                </a:cxn>
                <a:cxn ang="0">
                  <a:pos x="803" y="540"/>
                </a:cxn>
                <a:cxn ang="0">
                  <a:pos x="754" y="606"/>
                </a:cxn>
                <a:cxn ang="0">
                  <a:pos x="747" y="665"/>
                </a:cxn>
                <a:cxn ang="0">
                  <a:pos x="651" y="721"/>
                </a:cxn>
                <a:cxn ang="0">
                  <a:pos x="632" y="787"/>
                </a:cxn>
                <a:cxn ang="0">
                  <a:pos x="613" y="814"/>
                </a:cxn>
                <a:cxn ang="0">
                  <a:pos x="570" y="816"/>
                </a:cxn>
                <a:cxn ang="0">
                  <a:pos x="569" y="719"/>
                </a:cxn>
                <a:cxn ang="0">
                  <a:pos x="530" y="671"/>
                </a:cxn>
                <a:cxn ang="0">
                  <a:pos x="481" y="621"/>
                </a:cxn>
                <a:cxn ang="0">
                  <a:pos x="387" y="610"/>
                </a:cxn>
                <a:cxn ang="0">
                  <a:pos x="387" y="530"/>
                </a:cxn>
                <a:cxn ang="0">
                  <a:pos x="343" y="377"/>
                </a:cxn>
                <a:cxn ang="0">
                  <a:pos x="329" y="344"/>
                </a:cxn>
                <a:cxn ang="0">
                  <a:pos x="323" y="298"/>
                </a:cxn>
                <a:cxn ang="0">
                  <a:pos x="282" y="258"/>
                </a:cxn>
                <a:cxn ang="0">
                  <a:pos x="262" y="178"/>
                </a:cxn>
                <a:cxn ang="0">
                  <a:pos x="233" y="170"/>
                </a:cxn>
                <a:cxn ang="0">
                  <a:pos x="193" y="170"/>
                </a:cxn>
                <a:cxn ang="0">
                  <a:pos x="170" y="132"/>
                </a:cxn>
                <a:cxn ang="0">
                  <a:pos x="137" y="121"/>
                </a:cxn>
                <a:cxn ang="0">
                  <a:pos x="75" y="143"/>
                </a:cxn>
                <a:cxn ang="0">
                  <a:pos x="61" y="162"/>
                </a:cxn>
              </a:cxnLst>
              <a:rect l="0" t="0" r="r" b="b"/>
              <a:pathLst>
                <a:path w="832" h="818">
                  <a:moveTo>
                    <a:pt x="36" y="172"/>
                  </a:moveTo>
                  <a:lnTo>
                    <a:pt x="8" y="164"/>
                  </a:lnTo>
                  <a:lnTo>
                    <a:pt x="0" y="161"/>
                  </a:lnTo>
                  <a:lnTo>
                    <a:pt x="50" y="104"/>
                  </a:lnTo>
                  <a:lnTo>
                    <a:pt x="60" y="95"/>
                  </a:lnTo>
                  <a:lnTo>
                    <a:pt x="65" y="91"/>
                  </a:lnTo>
                  <a:lnTo>
                    <a:pt x="69" y="90"/>
                  </a:lnTo>
                  <a:lnTo>
                    <a:pt x="70" y="90"/>
                  </a:lnTo>
                  <a:lnTo>
                    <a:pt x="74" y="88"/>
                  </a:lnTo>
                  <a:lnTo>
                    <a:pt x="75" y="85"/>
                  </a:lnTo>
                  <a:lnTo>
                    <a:pt x="76" y="78"/>
                  </a:lnTo>
                  <a:lnTo>
                    <a:pt x="77" y="75"/>
                  </a:lnTo>
                  <a:lnTo>
                    <a:pt x="83" y="70"/>
                  </a:lnTo>
                  <a:lnTo>
                    <a:pt x="138" y="39"/>
                  </a:lnTo>
                  <a:lnTo>
                    <a:pt x="151" y="34"/>
                  </a:lnTo>
                  <a:lnTo>
                    <a:pt x="301" y="2"/>
                  </a:lnTo>
                  <a:lnTo>
                    <a:pt x="329" y="0"/>
                  </a:lnTo>
                  <a:lnTo>
                    <a:pt x="383" y="6"/>
                  </a:lnTo>
                  <a:lnTo>
                    <a:pt x="525" y="5"/>
                  </a:lnTo>
                  <a:lnTo>
                    <a:pt x="614" y="27"/>
                  </a:lnTo>
                  <a:lnTo>
                    <a:pt x="646" y="41"/>
                  </a:lnTo>
                  <a:lnTo>
                    <a:pt x="687" y="65"/>
                  </a:lnTo>
                  <a:lnTo>
                    <a:pt x="700" y="75"/>
                  </a:lnTo>
                  <a:lnTo>
                    <a:pt x="706" y="78"/>
                  </a:lnTo>
                  <a:lnTo>
                    <a:pt x="724" y="82"/>
                  </a:lnTo>
                  <a:lnTo>
                    <a:pt x="733" y="81"/>
                  </a:lnTo>
                  <a:lnTo>
                    <a:pt x="737" y="81"/>
                  </a:lnTo>
                  <a:lnTo>
                    <a:pt x="744" y="77"/>
                  </a:lnTo>
                  <a:lnTo>
                    <a:pt x="748" y="76"/>
                  </a:lnTo>
                  <a:lnTo>
                    <a:pt x="763" y="81"/>
                  </a:lnTo>
                  <a:lnTo>
                    <a:pt x="766" y="83"/>
                  </a:lnTo>
                  <a:lnTo>
                    <a:pt x="768" y="85"/>
                  </a:lnTo>
                  <a:lnTo>
                    <a:pt x="768" y="86"/>
                  </a:lnTo>
                  <a:lnTo>
                    <a:pt x="768" y="87"/>
                  </a:lnTo>
                  <a:lnTo>
                    <a:pt x="770" y="88"/>
                  </a:lnTo>
                  <a:lnTo>
                    <a:pt x="772" y="87"/>
                  </a:lnTo>
                  <a:lnTo>
                    <a:pt x="773" y="85"/>
                  </a:lnTo>
                  <a:lnTo>
                    <a:pt x="775" y="84"/>
                  </a:lnTo>
                  <a:lnTo>
                    <a:pt x="778" y="84"/>
                  </a:lnTo>
                  <a:lnTo>
                    <a:pt x="780" y="85"/>
                  </a:lnTo>
                  <a:lnTo>
                    <a:pt x="783" y="88"/>
                  </a:lnTo>
                  <a:lnTo>
                    <a:pt x="785" y="89"/>
                  </a:lnTo>
                  <a:lnTo>
                    <a:pt x="788" y="88"/>
                  </a:lnTo>
                  <a:lnTo>
                    <a:pt x="792" y="89"/>
                  </a:lnTo>
                  <a:lnTo>
                    <a:pt x="803" y="89"/>
                  </a:lnTo>
                  <a:lnTo>
                    <a:pt x="803" y="90"/>
                  </a:lnTo>
                  <a:lnTo>
                    <a:pt x="796" y="145"/>
                  </a:lnTo>
                  <a:lnTo>
                    <a:pt x="801" y="164"/>
                  </a:lnTo>
                  <a:lnTo>
                    <a:pt x="814" y="178"/>
                  </a:lnTo>
                  <a:lnTo>
                    <a:pt x="830" y="190"/>
                  </a:lnTo>
                  <a:lnTo>
                    <a:pt x="832" y="208"/>
                  </a:lnTo>
                  <a:lnTo>
                    <a:pt x="825" y="226"/>
                  </a:lnTo>
                  <a:lnTo>
                    <a:pt x="812" y="243"/>
                  </a:lnTo>
                  <a:lnTo>
                    <a:pt x="780" y="273"/>
                  </a:lnTo>
                  <a:lnTo>
                    <a:pt x="786" y="317"/>
                  </a:lnTo>
                  <a:lnTo>
                    <a:pt x="772" y="416"/>
                  </a:lnTo>
                  <a:lnTo>
                    <a:pt x="779" y="445"/>
                  </a:lnTo>
                  <a:lnTo>
                    <a:pt x="778" y="458"/>
                  </a:lnTo>
                  <a:lnTo>
                    <a:pt x="760" y="492"/>
                  </a:lnTo>
                  <a:lnTo>
                    <a:pt x="758" y="504"/>
                  </a:lnTo>
                  <a:lnTo>
                    <a:pt x="766" y="506"/>
                  </a:lnTo>
                  <a:lnTo>
                    <a:pt x="776" y="505"/>
                  </a:lnTo>
                  <a:lnTo>
                    <a:pt x="788" y="509"/>
                  </a:lnTo>
                  <a:lnTo>
                    <a:pt x="797" y="518"/>
                  </a:lnTo>
                  <a:lnTo>
                    <a:pt x="802" y="529"/>
                  </a:lnTo>
                  <a:lnTo>
                    <a:pt x="803" y="540"/>
                  </a:lnTo>
                  <a:lnTo>
                    <a:pt x="774" y="576"/>
                  </a:lnTo>
                  <a:lnTo>
                    <a:pt x="762" y="597"/>
                  </a:lnTo>
                  <a:lnTo>
                    <a:pt x="754" y="606"/>
                  </a:lnTo>
                  <a:lnTo>
                    <a:pt x="747" y="615"/>
                  </a:lnTo>
                  <a:lnTo>
                    <a:pt x="746" y="640"/>
                  </a:lnTo>
                  <a:lnTo>
                    <a:pt x="747" y="665"/>
                  </a:lnTo>
                  <a:lnTo>
                    <a:pt x="738" y="685"/>
                  </a:lnTo>
                  <a:lnTo>
                    <a:pt x="720" y="698"/>
                  </a:lnTo>
                  <a:lnTo>
                    <a:pt x="651" y="721"/>
                  </a:lnTo>
                  <a:lnTo>
                    <a:pt x="634" y="739"/>
                  </a:lnTo>
                  <a:lnTo>
                    <a:pt x="630" y="763"/>
                  </a:lnTo>
                  <a:lnTo>
                    <a:pt x="632" y="787"/>
                  </a:lnTo>
                  <a:lnTo>
                    <a:pt x="629" y="798"/>
                  </a:lnTo>
                  <a:lnTo>
                    <a:pt x="622" y="807"/>
                  </a:lnTo>
                  <a:lnTo>
                    <a:pt x="613" y="814"/>
                  </a:lnTo>
                  <a:lnTo>
                    <a:pt x="602" y="817"/>
                  </a:lnTo>
                  <a:lnTo>
                    <a:pt x="590" y="818"/>
                  </a:lnTo>
                  <a:lnTo>
                    <a:pt x="570" y="816"/>
                  </a:lnTo>
                  <a:lnTo>
                    <a:pt x="567" y="807"/>
                  </a:lnTo>
                  <a:lnTo>
                    <a:pt x="565" y="786"/>
                  </a:lnTo>
                  <a:lnTo>
                    <a:pt x="569" y="719"/>
                  </a:lnTo>
                  <a:lnTo>
                    <a:pt x="567" y="709"/>
                  </a:lnTo>
                  <a:lnTo>
                    <a:pt x="561" y="702"/>
                  </a:lnTo>
                  <a:lnTo>
                    <a:pt x="530" y="671"/>
                  </a:lnTo>
                  <a:lnTo>
                    <a:pt x="516" y="652"/>
                  </a:lnTo>
                  <a:lnTo>
                    <a:pt x="500" y="635"/>
                  </a:lnTo>
                  <a:lnTo>
                    <a:pt x="481" y="621"/>
                  </a:lnTo>
                  <a:lnTo>
                    <a:pt x="441" y="602"/>
                  </a:lnTo>
                  <a:lnTo>
                    <a:pt x="400" y="612"/>
                  </a:lnTo>
                  <a:lnTo>
                    <a:pt x="387" y="610"/>
                  </a:lnTo>
                  <a:lnTo>
                    <a:pt x="379" y="600"/>
                  </a:lnTo>
                  <a:lnTo>
                    <a:pt x="389" y="555"/>
                  </a:lnTo>
                  <a:lnTo>
                    <a:pt x="387" y="530"/>
                  </a:lnTo>
                  <a:lnTo>
                    <a:pt x="352" y="444"/>
                  </a:lnTo>
                  <a:lnTo>
                    <a:pt x="343" y="397"/>
                  </a:lnTo>
                  <a:lnTo>
                    <a:pt x="343" y="377"/>
                  </a:lnTo>
                  <a:lnTo>
                    <a:pt x="341" y="364"/>
                  </a:lnTo>
                  <a:lnTo>
                    <a:pt x="335" y="353"/>
                  </a:lnTo>
                  <a:lnTo>
                    <a:pt x="329" y="344"/>
                  </a:lnTo>
                  <a:lnTo>
                    <a:pt x="328" y="333"/>
                  </a:lnTo>
                  <a:lnTo>
                    <a:pt x="327" y="321"/>
                  </a:lnTo>
                  <a:lnTo>
                    <a:pt x="323" y="298"/>
                  </a:lnTo>
                  <a:lnTo>
                    <a:pt x="319" y="287"/>
                  </a:lnTo>
                  <a:lnTo>
                    <a:pt x="302" y="271"/>
                  </a:lnTo>
                  <a:lnTo>
                    <a:pt x="282" y="258"/>
                  </a:lnTo>
                  <a:lnTo>
                    <a:pt x="276" y="238"/>
                  </a:lnTo>
                  <a:lnTo>
                    <a:pt x="271" y="197"/>
                  </a:lnTo>
                  <a:lnTo>
                    <a:pt x="262" y="178"/>
                  </a:lnTo>
                  <a:lnTo>
                    <a:pt x="253" y="172"/>
                  </a:lnTo>
                  <a:lnTo>
                    <a:pt x="243" y="172"/>
                  </a:lnTo>
                  <a:lnTo>
                    <a:pt x="233" y="170"/>
                  </a:lnTo>
                  <a:lnTo>
                    <a:pt x="222" y="165"/>
                  </a:lnTo>
                  <a:lnTo>
                    <a:pt x="213" y="164"/>
                  </a:lnTo>
                  <a:lnTo>
                    <a:pt x="193" y="170"/>
                  </a:lnTo>
                  <a:lnTo>
                    <a:pt x="181" y="168"/>
                  </a:lnTo>
                  <a:lnTo>
                    <a:pt x="177" y="161"/>
                  </a:lnTo>
                  <a:lnTo>
                    <a:pt x="170" y="132"/>
                  </a:lnTo>
                  <a:lnTo>
                    <a:pt x="162" y="121"/>
                  </a:lnTo>
                  <a:lnTo>
                    <a:pt x="150" y="117"/>
                  </a:lnTo>
                  <a:lnTo>
                    <a:pt x="137" y="121"/>
                  </a:lnTo>
                  <a:lnTo>
                    <a:pt x="109" y="131"/>
                  </a:lnTo>
                  <a:lnTo>
                    <a:pt x="95" y="135"/>
                  </a:lnTo>
                  <a:lnTo>
                    <a:pt x="75" y="143"/>
                  </a:lnTo>
                  <a:lnTo>
                    <a:pt x="69" y="146"/>
                  </a:lnTo>
                  <a:lnTo>
                    <a:pt x="66" y="154"/>
                  </a:lnTo>
                  <a:lnTo>
                    <a:pt x="61" y="162"/>
                  </a:lnTo>
                  <a:lnTo>
                    <a:pt x="36" y="172"/>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6" name="Freeform 45">
              <a:extLst>
                <a:ext uri="{FF2B5EF4-FFF2-40B4-BE49-F238E27FC236}">
                  <a16:creationId xmlns:a16="http://schemas.microsoft.com/office/drawing/2014/main" id="{709E997A-7142-688A-F0EC-DD9B4D545810}"/>
                </a:ext>
              </a:extLst>
            </p:cNvPr>
            <p:cNvSpPr>
              <a:spLocks/>
            </p:cNvSpPr>
            <p:nvPr/>
          </p:nvSpPr>
          <p:spPr bwMode="auto">
            <a:xfrm>
              <a:off x="440346" y="1544942"/>
              <a:ext cx="1255099" cy="1563901"/>
            </a:xfrm>
            <a:custGeom>
              <a:avLst/>
              <a:gdLst/>
              <a:ahLst/>
              <a:cxnLst>
                <a:cxn ang="0">
                  <a:pos x="69" y="618"/>
                </a:cxn>
                <a:cxn ang="0">
                  <a:pos x="5" y="539"/>
                </a:cxn>
                <a:cxn ang="0">
                  <a:pos x="8" y="503"/>
                </a:cxn>
                <a:cxn ang="0">
                  <a:pos x="53" y="441"/>
                </a:cxn>
                <a:cxn ang="0">
                  <a:pos x="53" y="419"/>
                </a:cxn>
                <a:cxn ang="0">
                  <a:pos x="41" y="405"/>
                </a:cxn>
                <a:cxn ang="0">
                  <a:pos x="49" y="374"/>
                </a:cxn>
                <a:cxn ang="0">
                  <a:pos x="46" y="320"/>
                </a:cxn>
                <a:cxn ang="0">
                  <a:pos x="116" y="158"/>
                </a:cxn>
                <a:cxn ang="0">
                  <a:pos x="194" y="5"/>
                </a:cxn>
                <a:cxn ang="0">
                  <a:pos x="256" y="0"/>
                </a:cxn>
                <a:cxn ang="0">
                  <a:pos x="312" y="34"/>
                </a:cxn>
                <a:cxn ang="0">
                  <a:pos x="353" y="52"/>
                </a:cxn>
                <a:cxn ang="0">
                  <a:pos x="383" y="32"/>
                </a:cxn>
                <a:cxn ang="0">
                  <a:pos x="391" y="54"/>
                </a:cxn>
                <a:cxn ang="0">
                  <a:pos x="387" y="74"/>
                </a:cxn>
                <a:cxn ang="0">
                  <a:pos x="399" y="130"/>
                </a:cxn>
                <a:cxn ang="0">
                  <a:pos x="401" y="221"/>
                </a:cxn>
                <a:cxn ang="0">
                  <a:pos x="345" y="248"/>
                </a:cxn>
                <a:cxn ang="0">
                  <a:pos x="314" y="453"/>
                </a:cxn>
                <a:cxn ang="0">
                  <a:pos x="347" y="488"/>
                </a:cxn>
                <a:cxn ang="0">
                  <a:pos x="425" y="450"/>
                </a:cxn>
                <a:cxn ang="0">
                  <a:pos x="441" y="453"/>
                </a:cxn>
                <a:cxn ang="0">
                  <a:pos x="468" y="452"/>
                </a:cxn>
                <a:cxn ang="0">
                  <a:pos x="506" y="458"/>
                </a:cxn>
                <a:cxn ang="0">
                  <a:pos x="525" y="442"/>
                </a:cxn>
                <a:cxn ang="0">
                  <a:pos x="562" y="443"/>
                </a:cxn>
                <a:cxn ang="0">
                  <a:pos x="616" y="471"/>
                </a:cxn>
                <a:cxn ang="0">
                  <a:pos x="692" y="468"/>
                </a:cxn>
                <a:cxn ang="0">
                  <a:pos x="708" y="527"/>
                </a:cxn>
                <a:cxn ang="0">
                  <a:pos x="750" y="621"/>
                </a:cxn>
                <a:cxn ang="0">
                  <a:pos x="719" y="627"/>
                </a:cxn>
                <a:cxn ang="0">
                  <a:pos x="688" y="641"/>
                </a:cxn>
                <a:cxn ang="0">
                  <a:pos x="581" y="662"/>
                </a:cxn>
                <a:cxn ang="0">
                  <a:pos x="574" y="609"/>
                </a:cxn>
                <a:cxn ang="0">
                  <a:pos x="532" y="553"/>
                </a:cxn>
                <a:cxn ang="0">
                  <a:pos x="380" y="605"/>
                </a:cxn>
                <a:cxn ang="0">
                  <a:pos x="447" y="632"/>
                </a:cxn>
                <a:cxn ang="0">
                  <a:pos x="464" y="644"/>
                </a:cxn>
                <a:cxn ang="0">
                  <a:pos x="458" y="693"/>
                </a:cxn>
                <a:cxn ang="0">
                  <a:pos x="448" y="739"/>
                </a:cxn>
                <a:cxn ang="0">
                  <a:pos x="394" y="768"/>
                </a:cxn>
                <a:cxn ang="0">
                  <a:pos x="410" y="828"/>
                </a:cxn>
                <a:cxn ang="0">
                  <a:pos x="393" y="876"/>
                </a:cxn>
                <a:cxn ang="0">
                  <a:pos x="345" y="909"/>
                </a:cxn>
                <a:cxn ang="0">
                  <a:pos x="319" y="888"/>
                </a:cxn>
                <a:cxn ang="0">
                  <a:pos x="302" y="844"/>
                </a:cxn>
                <a:cxn ang="0">
                  <a:pos x="348" y="773"/>
                </a:cxn>
                <a:cxn ang="0">
                  <a:pos x="359" y="752"/>
                </a:cxn>
                <a:cxn ang="0">
                  <a:pos x="349" y="675"/>
                </a:cxn>
                <a:cxn ang="0">
                  <a:pos x="173" y="652"/>
                </a:cxn>
              </a:cxnLst>
              <a:rect l="0" t="0" r="r" b="b"/>
              <a:pathLst>
                <a:path w="750" h="917">
                  <a:moveTo>
                    <a:pt x="99" y="619"/>
                  </a:moveTo>
                  <a:lnTo>
                    <a:pt x="72" y="616"/>
                  </a:lnTo>
                  <a:lnTo>
                    <a:pt x="70" y="618"/>
                  </a:lnTo>
                  <a:lnTo>
                    <a:pt x="69" y="618"/>
                  </a:lnTo>
                  <a:lnTo>
                    <a:pt x="66" y="619"/>
                  </a:lnTo>
                  <a:lnTo>
                    <a:pt x="64" y="618"/>
                  </a:lnTo>
                  <a:lnTo>
                    <a:pt x="57" y="611"/>
                  </a:lnTo>
                  <a:lnTo>
                    <a:pt x="5" y="539"/>
                  </a:lnTo>
                  <a:lnTo>
                    <a:pt x="1" y="531"/>
                  </a:lnTo>
                  <a:lnTo>
                    <a:pt x="0" y="524"/>
                  </a:lnTo>
                  <a:lnTo>
                    <a:pt x="6" y="508"/>
                  </a:lnTo>
                  <a:lnTo>
                    <a:pt x="8" y="503"/>
                  </a:lnTo>
                  <a:lnTo>
                    <a:pt x="12" y="490"/>
                  </a:lnTo>
                  <a:lnTo>
                    <a:pt x="31" y="456"/>
                  </a:lnTo>
                  <a:lnTo>
                    <a:pt x="37" y="449"/>
                  </a:lnTo>
                  <a:lnTo>
                    <a:pt x="53" y="441"/>
                  </a:lnTo>
                  <a:lnTo>
                    <a:pt x="56" y="437"/>
                  </a:lnTo>
                  <a:lnTo>
                    <a:pt x="58" y="431"/>
                  </a:lnTo>
                  <a:lnTo>
                    <a:pt x="57" y="425"/>
                  </a:lnTo>
                  <a:lnTo>
                    <a:pt x="53" y="419"/>
                  </a:lnTo>
                  <a:lnTo>
                    <a:pt x="46" y="412"/>
                  </a:lnTo>
                  <a:lnTo>
                    <a:pt x="45" y="411"/>
                  </a:lnTo>
                  <a:lnTo>
                    <a:pt x="42" y="407"/>
                  </a:lnTo>
                  <a:lnTo>
                    <a:pt x="41" y="405"/>
                  </a:lnTo>
                  <a:lnTo>
                    <a:pt x="40" y="388"/>
                  </a:lnTo>
                  <a:lnTo>
                    <a:pt x="41" y="383"/>
                  </a:lnTo>
                  <a:lnTo>
                    <a:pt x="44" y="379"/>
                  </a:lnTo>
                  <a:lnTo>
                    <a:pt x="49" y="374"/>
                  </a:lnTo>
                  <a:lnTo>
                    <a:pt x="54" y="364"/>
                  </a:lnTo>
                  <a:lnTo>
                    <a:pt x="53" y="354"/>
                  </a:lnTo>
                  <a:lnTo>
                    <a:pt x="45" y="332"/>
                  </a:lnTo>
                  <a:lnTo>
                    <a:pt x="46" y="320"/>
                  </a:lnTo>
                  <a:lnTo>
                    <a:pt x="53" y="281"/>
                  </a:lnTo>
                  <a:lnTo>
                    <a:pt x="51" y="208"/>
                  </a:lnTo>
                  <a:lnTo>
                    <a:pt x="52" y="205"/>
                  </a:lnTo>
                  <a:lnTo>
                    <a:pt x="116" y="158"/>
                  </a:lnTo>
                  <a:lnTo>
                    <a:pt x="135" y="140"/>
                  </a:lnTo>
                  <a:lnTo>
                    <a:pt x="182" y="68"/>
                  </a:lnTo>
                  <a:lnTo>
                    <a:pt x="191" y="6"/>
                  </a:lnTo>
                  <a:lnTo>
                    <a:pt x="194" y="5"/>
                  </a:lnTo>
                  <a:lnTo>
                    <a:pt x="216" y="4"/>
                  </a:lnTo>
                  <a:lnTo>
                    <a:pt x="235" y="8"/>
                  </a:lnTo>
                  <a:lnTo>
                    <a:pt x="245" y="3"/>
                  </a:lnTo>
                  <a:lnTo>
                    <a:pt x="256" y="0"/>
                  </a:lnTo>
                  <a:lnTo>
                    <a:pt x="265" y="8"/>
                  </a:lnTo>
                  <a:lnTo>
                    <a:pt x="274" y="16"/>
                  </a:lnTo>
                  <a:lnTo>
                    <a:pt x="292" y="26"/>
                  </a:lnTo>
                  <a:lnTo>
                    <a:pt x="312" y="34"/>
                  </a:lnTo>
                  <a:lnTo>
                    <a:pt x="323" y="36"/>
                  </a:lnTo>
                  <a:lnTo>
                    <a:pt x="333" y="40"/>
                  </a:lnTo>
                  <a:lnTo>
                    <a:pt x="343" y="47"/>
                  </a:lnTo>
                  <a:lnTo>
                    <a:pt x="353" y="52"/>
                  </a:lnTo>
                  <a:lnTo>
                    <a:pt x="365" y="52"/>
                  </a:lnTo>
                  <a:lnTo>
                    <a:pt x="373" y="47"/>
                  </a:lnTo>
                  <a:lnTo>
                    <a:pt x="378" y="40"/>
                  </a:lnTo>
                  <a:lnTo>
                    <a:pt x="383" y="32"/>
                  </a:lnTo>
                  <a:lnTo>
                    <a:pt x="391" y="30"/>
                  </a:lnTo>
                  <a:lnTo>
                    <a:pt x="396" y="36"/>
                  </a:lnTo>
                  <a:lnTo>
                    <a:pt x="395" y="45"/>
                  </a:lnTo>
                  <a:lnTo>
                    <a:pt x="391" y="54"/>
                  </a:lnTo>
                  <a:lnTo>
                    <a:pt x="390" y="60"/>
                  </a:lnTo>
                  <a:lnTo>
                    <a:pt x="390" y="65"/>
                  </a:lnTo>
                  <a:lnTo>
                    <a:pt x="389" y="70"/>
                  </a:lnTo>
                  <a:lnTo>
                    <a:pt x="387" y="74"/>
                  </a:lnTo>
                  <a:lnTo>
                    <a:pt x="384" y="85"/>
                  </a:lnTo>
                  <a:lnTo>
                    <a:pt x="382" y="96"/>
                  </a:lnTo>
                  <a:lnTo>
                    <a:pt x="392" y="112"/>
                  </a:lnTo>
                  <a:lnTo>
                    <a:pt x="399" y="130"/>
                  </a:lnTo>
                  <a:lnTo>
                    <a:pt x="396" y="151"/>
                  </a:lnTo>
                  <a:lnTo>
                    <a:pt x="393" y="163"/>
                  </a:lnTo>
                  <a:lnTo>
                    <a:pt x="392" y="173"/>
                  </a:lnTo>
                  <a:lnTo>
                    <a:pt x="401" y="221"/>
                  </a:lnTo>
                  <a:lnTo>
                    <a:pt x="399" y="243"/>
                  </a:lnTo>
                  <a:lnTo>
                    <a:pt x="387" y="249"/>
                  </a:lnTo>
                  <a:lnTo>
                    <a:pt x="366" y="243"/>
                  </a:lnTo>
                  <a:lnTo>
                    <a:pt x="345" y="248"/>
                  </a:lnTo>
                  <a:lnTo>
                    <a:pt x="335" y="267"/>
                  </a:lnTo>
                  <a:lnTo>
                    <a:pt x="337" y="379"/>
                  </a:lnTo>
                  <a:lnTo>
                    <a:pt x="327" y="425"/>
                  </a:lnTo>
                  <a:lnTo>
                    <a:pt x="314" y="453"/>
                  </a:lnTo>
                  <a:lnTo>
                    <a:pt x="311" y="481"/>
                  </a:lnTo>
                  <a:lnTo>
                    <a:pt x="321" y="491"/>
                  </a:lnTo>
                  <a:lnTo>
                    <a:pt x="334" y="496"/>
                  </a:lnTo>
                  <a:lnTo>
                    <a:pt x="347" y="488"/>
                  </a:lnTo>
                  <a:lnTo>
                    <a:pt x="357" y="475"/>
                  </a:lnTo>
                  <a:lnTo>
                    <a:pt x="413" y="451"/>
                  </a:lnTo>
                  <a:lnTo>
                    <a:pt x="419" y="449"/>
                  </a:lnTo>
                  <a:lnTo>
                    <a:pt x="425" y="450"/>
                  </a:lnTo>
                  <a:lnTo>
                    <a:pt x="430" y="453"/>
                  </a:lnTo>
                  <a:lnTo>
                    <a:pt x="433" y="452"/>
                  </a:lnTo>
                  <a:lnTo>
                    <a:pt x="437" y="451"/>
                  </a:lnTo>
                  <a:lnTo>
                    <a:pt x="441" y="453"/>
                  </a:lnTo>
                  <a:lnTo>
                    <a:pt x="444" y="458"/>
                  </a:lnTo>
                  <a:lnTo>
                    <a:pt x="451" y="457"/>
                  </a:lnTo>
                  <a:lnTo>
                    <a:pt x="456" y="454"/>
                  </a:lnTo>
                  <a:lnTo>
                    <a:pt x="468" y="452"/>
                  </a:lnTo>
                  <a:lnTo>
                    <a:pt x="480" y="456"/>
                  </a:lnTo>
                  <a:lnTo>
                    <a:pt x="484" y="460"/>
                  </a:lnTo>
                  <a:lnTo>
                    <a:pt x="490" y="461"/>
                  </a:lnTo>
                  <a:lnTo>
                    <a:pt x="506" y="458"/>
                  </a:lnTo>
                  <a:lnTo>
                    <a:pt x="513" y="457"/>
                  </a:lnTo>
                  <a:lnTo>
                    <a:pt x="518" y="454"/>
                  </a:lnTo>
                  <a:lnTo>
                    <a:pt x="520" y="447"/>
                  </a:lnTo>
                  <a:lnTo>
                    <a:pt x="525" y="442"/>
                  </a:lnTo>
                  <a:lnTo>
                    <a:pt x="532" y="442"/>
                  </a:lnTo>
                  <a:lnTo>
                    <a:pt x="538" y="445"/>
                  </a:lnTo>
                  <a:lnTo>
                    <a:pt x="545" y="445"/>
                  </a:lnTo>
                  <a:lnTo>
                    <a:pt x="562" y="443"/>
                  </a:lnTo>
                  <a:lnTo>
                    <a:pt x="569" y="449"/>
                  </a:lnTo>
                  <a:lnTo>
                    <a:pt x="573" y="457"/>
                  </a:lnTo>
                  <a:lnTo>
                    <a:pt x="598" y="468"/>
                  </a:lnTo>
                  <a:lnTo>
                    <a:pt x="616" y="471"/>
                  </a:lnTo>
                  <a:lnTo>
                    <a:pt x="660" y="469"/>
                  </a:lnTo>
                  <a:lnTo>
                    <a:pt x="665" y="466"/>
                  </a:lnTo>
                  <a:lnTo>
                    <a:pt x="670" y="465"/>
                  </a:lnTo>
                  <a:lnTo>
                    <a:pt x="692" y="468"/>
                  </a:lnTo>
                  <a:lnTo>
                    <a:pt x="703" y="472"/>
                  </a:lnTo>
                  <a:lnTo>
                    <a:pt x="717" y="485"/>
                  </a:lnTo>
                  <a:lnTo>
                    <a:pt x="715" y="505"/>
                  </a:lnTo>
                  <a:lnTo>
                    <a:pt x="708" y="527"/>
                  </a:lnTo>
                  <a:lnTo>
                    <a:pt x="714" y="536"/>
                  </a:lnTo>
                  <a:lnTo>
                    <a:pt x="725" y="541"/>
                  </a:lnTo>
                  <a:lnTo>
                    <a:pt x="748" y="576"/>
                  </a:lnTo>
                  <a:lnTo>
                    <a:pt x="750" y="621"/>
                  </a:lnTo>
                  <a:lnTo>
                    <a:pt x="741" y="615"/>
                  </a:lnTo>
                  <a:lnTo>
                    <a:pt x="731" y="616"/>
                  </a:lnTo>
                  <a:lnTo>
                    <a:pt x="726" y="619"/>
                  </a:lnTo>
                  <a:lnTo>
                    <a:pt x="719" y="627"/>
                  </a:lnTo>
                  <a:lnTo>
                    <a:pt x="716" y="632"/>
                  </a:lnTo>
                  <a:lnTo>
                    <a:pt x="708" y="638"/>
                  </a:lnTo>
                  <a:lnTo>
                    <a:pt x="698" y="639"/>
                  </a:lnTo>
                  <a:lnTo>
                    <a:pt x="688" y="641"/>
                  </a:lnTo>
                  <a:lnTo>
                    <a:pt x="637" y="662"/>
                  </a:lnTo>
                  <a:lnTo>
                    <a:pt x="618" y="665"/>
                  </a:lnTo>
                  <a:lnTo>
                    <a:pt x="588" y="665"/>
                  </a:lnTo>
                  <a:lnTo>
                    <a:pt x="581" y="662"/>
                  </a:lnTo>
                  <a:lnTo>
                    <a:pt x="577" y="653"/>
                  </a:lnTo>
                  <a:lnTo>
                    <a:pt x="576" y="642"/>
                  </a:lnTo>
                  <a:lnTo>
                    <a:pt x="578" y="619"/>
                  </a:lnTo>
                  <a:lnTo>
                    <a:pt x="574" y="609"/>
                  </a:lnTo>
                  <a:lnTo>
                    <a:pt x="564" y="603"/>
                  </a:lnTo>
                  <a:lnTo>
                    <a:pt x="554" y="585"/>
                  </a:lnTo>
                  <a:lnTo>
                    <a:pt x="550" y="563"/>
                  </a:lnTo>
                  <a:lnTo>
                    <a:pt x="532" y="553"/>
                  </a:lnTo>
                  <a:lnTo>
                    <a:pt x="511" y="552"/>
                  </a:lnTo>
                  <a:lnTo>
                    <a:pt x="425" y="569"/>
                  </a:lnTo>
                  <a:lnTo>
                    <a:pt x="385" y="587"/>
                  </a:lnTo>
                  <a:lnTo>
                    <a:pt x="380" y="605"/>
                  </a:lnTo>
                  <a:lnTo>
                    <a:pt x="399" y="619"/>
                  </a:lnTo>
                  <a:lnTo>
                    <a:pt x="420" y="628"/>
                  </a:lnTo>
                  <a:lnTo>
                    <a:pt x="442" y="632"/>
                  </a:lnTo>
                  <a:lnTo>
                    <a:pt x="447" y="632"/>
                  </a:lnTo>
                  <a:lnTo>
                    <a:pt x="451" y="634"/>
                  </a:lnTo>
                  <a:lnTo>
                    <a:pt x="454" y="639"/>
                  </a:lnTo>
                  <a:lnTo>
                    <a:pt x="456" y="641"/>
                  </a:lnTo>
                  <a:lnTo>
                    <a:pt x="464" y="644"/>
                  </a:lnTo>
                  <a:lnTo>
                    <a:pt x="468" y="652"/>
                  </a:lnTo>
                  <a:lnTo>
                    <a:pt x="471" y="663"/>
                  </a:lnTo>
                  <a:lnTo>
                    <a:pt x="472" y="675"/>
                  </a:lnTo>
                  <a:lnTo>
                    <a:pt x="458" y="693"/>
                  </a:lnTo>
                  <a:lnTo>
                    <a:pt x="470" y="708"/>
                  </a:lnTo>
                  <a:lnTo>
                    <a:pt x="476" y="727"/>
                  </a:lnTo>
                  <a:lnTo>
                    <a:pt x="468" y="733"/>
                  </a:lnTo>
                  <a:lnTo>
                    <a:pt x="448" y="739"/>
                  </a:lnTo>
                  <a:lnTo>
                    <a:pt x="429" y="748"/>
                  </a:lnTo>
                  <a:lnTo>
                    <a:pt x="408" y="745"/>
                  </a:lnTo>
                  <a:lnTo>
                    <a:pt x="399" y="748"/>
                  </a:lnTo>
                  <a:lnTo>
                    <a:pt x="394" y="768"/>
                  </a:lnTo>
                  <a:lnTo>
                    <a:pt x="395" y="790"/>
                  </a:lnTo>
                  <a:lnTo>
                    <a:pt x="394" y="800"/>
                  </a:lnTo>
                  <a:lnTo>
                    <a:pt x="396" y="810"/>
                  </a:lnTo>
                  <a:lnTo>
                    <a:pt x="410" y="828"/>
                  </a:lnTo>
                  <a:lnTo>
                    <a:pt x="419" y="848"/>
                  </a:lnTo>
                  <a:lnTo>
                    <a:pt x="411" y="867"/>
                  </a:lnTo>
                  <a:lnTo>
                    <a:pt x="403" y="873"/>
                  </a:lnTo>
                  <a:lnTo>
                    <a:pt x="393" y="876"/>
                  </a:lnTo>
                  <a:lnTo>
                    <a:pt x="359" y="884"/>
                  </a:lnTo>
                  <a:lnTo>
                    <a:pt x="349" y="887"/>
                  </a:lnTo>
                  <a:lnTo>
                    <a:pt x="345" y="897"/>
                  </a:lnTo>
                  <a:lnTo>
                    <a:pt x="345" y="909"/>
                  </a:lnTo>
                  <a:lnTo>
                    <a:pt x="341" y="917"/>
                  </a:lnTo>
                  <a:lnTo>
                    <a:pt x="321" y="916"/>
                  </a:lnTo>
                  <a:lnTo>
                    <a:pt x="315" y="910"/>
                  </a:lnTo>
                  <a:lnTo>
                    <a:pt x="319" y="888"/>
                  </a:lnTo>
                  <a:lnTo>
                    <a:pt x="321" y="867"/>
                  </a:lnTo>
                  <a:lnTo>
                    <a:pt x="315" y="860"/>
                  </a:lnTo>
                  <a:lnTo>
                    <a:pt x="307" y="854"/>
                  </a:lnTo>
                  <a:lnTo>
                    <a:pt x="302" y="844"/>
                  </a:lnTo>
                  <a:lnTo>
                    <a:pt x="301" y="833"/>
                  </a:lnTo>
                  <a:lnTo>
                    <a:pt x="303" y="811"/>
                  </a:lnTo>
                  <a:lnTo>
                    <a:pt x="314" y="792"/>
                  </a:lnTo>
                  <a:lnTo>
                    <a:pt x="348" y="773"/>
                  </a:lnTo>
                  <a:lnTo>
                    <a:pt x="349" y="768"/>
                  </a:lnTo>
                  <a:lnTo>
                    <a:pt x="356" y="760"/>
                  </a:lnTo>
                  <a:lnTo>
                    <a:pt x="358" y="756"/>
                  </a:lnTo>
                  <a:lnTo>
                    <a:pt x="359" y="752"/>
                  </a:lnTo>
                  <a:lnTo>
                    <a:pt x="359" y="740"/>
                  </a:lnTo>
                  <a:lnTo>
                    <a:pt x="369" y="688"/>
                  </a:lnTo>
                  <a:lnTo>
                    <a:pt x="368" y="681"/>
                  </a:lnTo>
                  <a:lnTo>
                    <a:pt x="349" y="675"/>
                  </a:lnTo>
                  <a:lnTo>
                    <a:pt x="314" y="653"/>
                  </a:lnTo>
                  <a:lnTo>
                    <a:pt x="284" y="645"/>
                  </a:lnTo>
                  <a:lnTo>
                    <a:pt x="253" y="650"/>
                  </a:lnTo>
                  <a:lnTo>
                    <a:pt x="173" y="652"/>
                  </a:lnTo>
                  <a:lnTo>
                    <a:pt x="157" y="650"/>
                  </a:lnTo>
                  <a:lnTo>
                    <a:pt x="125" y="635"/>
                  </a:lnTo>
                  <a:lnTo>
                    <a:pt x="99" y="619"/>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7" name="Freeform 46">
              <a:extLst>
                <a:ext uri="{FF2B5EF4-FFF2-40B4-BE49-F238E27FC236}">
                  <a16:creationId xmlns:a16="http://schemas.microsoft.com/office/drawing/2014/main" id="{47B844E0-E3AE-3DE2-091A-411F8C3E8EE2}"/>
                </a:ext>
              </a:extLst>
            </p:cNvPr>
            <p:cNvSpPr>
              <a:spLocks/>
            </p:cNvSpPr>
            <p:nvPr/>
          </p:nvSpPr>
          <p:spPr bwMode="auto">
            <a:xfrm>
              <a:off x="4329481" y="2687595"/>
              <a:ext cx="1151345" cy="1744679"/>
            </a:xfrm>
            <a:custGeom>
              <a:avLst/>
              <a:gdLst/>
              <a:ahLst/>
              <a:cxnLst>
                <a:cxn ang="0">
                  <a:pos x="686" y="3"/>
                </a:cxn>
                <a:cxn ang="0">
                  <a:pos x="605" y="186"/>
                </a:cxn>
                <a:cxn ang="0">
                  <a:pos x="601" y="217"/>
                </a:cxn>
                <a:cxn ang="0">
                  <a:pos x="586" y="240"/>
                </a:cxn>
                <a:cxn ang="0">
                  <a:pos x="541" y="253"/>
                </a:cxn>
                <a:cxn ang="0">
                  <a:pos x="540" y="284"/>
                </a:cxn>
                <a:cxn ang="0">
                  <a:pos x="530" y="314"/>
                </a:cxn>
                <a:cxn ang="0">
                  <a:pos x="544" y="339"/>
                </a:cxn>
                <a:cxn ang="0">
                  <a:pos x="533" y="390"/>
                </a:cxn>
                <a:cxn ang="0">
                  <a:pos x="463" y="430"/>
                </a:cxn>
                <a:cxn ang="0">
                  <a:pos x="445" y="449"/>
                </a:cxn>
                <a:cxn ang="0">
                  <a:pos x="425" y="465"/>
                </a:cxn>
                <a:cxn ang="0">
                  <a:pos x="438" y="493"/>
                </a:cxn>
                <a:cxn ang="0">
                  <a:pos x="415" y="541"/>
                </a:cxn>
                <a:cxn ang="0">
                  <a:pos x="407" y="631"/>
                </a:cxn>
                <a:cxn ang="0">
                  <a:pos x="390" y="640"/>
                </a:cxn>
                <a:cxn ang="0">
                  <a:pos x="377" y="653"/>
                </a:cxn>
                <a:cxn ang="0">
                  <a:pos x="333" y="685"/>
                </a:cxn>
                <a:cxn ang="0">
                  <a:pos x="312" y="680"/>
                </a:cxn>
                <a:cxn ang="0">
                  <a:pos x="296" y="687"/>
                </a:cxn>
                <a:cxn ang="0">
                  <a:pos x="293" y="704"/>
                </a:cxn>
                <a:cxn ang="0">
                  <a:pos x="282" y="725"/>
                </a:cxn>
                <a:cxn ang="0">
                  <a:pos x="272" y="738"/>
                </a:cxn>
                <a:cxn ang="0">
                  <a:pos x="242" y="749"/>
                </a:cxn>
                <a:cxn ang="0">
                  <a:pos x="245" y="804"/>
                </a:cxn>
                <a:cxn ang="0">
                  <a:pos x="229" y="846"/>
                </a:cxn>
                <a:cxn ang="0">
                  <a:pos x="232" y="874"/>
                </a:cxn>
                <a:cxn ang="0">
                  <a:pos x="179" y="951"/>
                </a:cxn>
                <a:cxn ang="0">
                  <a:pos x="181" y="987"/>
                </a:cxn>
                <a:cxn ang="0">
                  <a:pos x="147" y="1023"/>
                </a:cxn>
                <a:cxn ang="0">
                  <a:pos x="132" y="973"/>
                </a:cxn>
                <a:cxn ang="0">
                  <a:pos x="82" y="883"/>
                </a:cxn>
                <a:cxn ang="0">
                  <a:pos x="50" y="900"/>
                </a:cxn>
                <a:cxn ang="0">
                  <a:pos x="13" y="877"/>
                </a:cxn>
                <a:cxn ang="0">
                  <a:pos x="38" y="800"/>
                </a:cxn>
                <a:cxn ang="0">
                  <a:pos x="135" y="673"/>
                </a:cxn>
                <a:cxn ang="0">
                  <a:pos x="153" y="557"/>
                </a:cxn>
                <a:cxn ang="0">
                  <a:pos x="126" y="512"/>
                </a:cxn>
                <a:cxn ang="0">
                  <a:pos x="90" y="458"/>
                </a:cxn>
                <a:cxn ang="0">
                  <a:pos x="36" y="396"/>
                </a:cxn>
                <a:cxn ang="0">
                  <a:pos x="153" y="340"/>
                </a:cxn>
                <a:cxn ang="0">
                  <a:pos x="207" y="266"/>
                </a:cxn>
                <a:cxn ang="0">
                  <a:pos x="313" y="182"/>
                </a:cxn>
                <a:cxn ang="0">
                  <a:pos x="370" y="151"/>
                </a:cxn>
                <a:cxn ang="0">
                  <a:pos x="421" y="111"/>
                </a:cxn>
                <a:cxn ang="0">
                  <a:pos x="507" y="132"/>
                </a:cxn>
                <a:cxn ang="0">
                  <a:pos x="569" y="100"/>
                </a:cxn>
                <a:cxn ang="0">
                  <a:pos x="592" y="3"/>
                </a:cxn>
                <a:cxn ang="0">
                  <a:pos x="619" y="8"/>
                </a:cxn>
              </a:cxnLst>
              <a:rect l="0" t="0" r="r" b="b"/>
              <a:pathLst>
                <a:path w="688" h="1023">
                  <a:moveTo>
                    <a:pt x="628" y="10"/>
                  </a:moveTo>
                  <a:lnTo>
                    <a:pt x="671" y="0"/>
                  </a:lnTo>
                  <a:lnTo>
                    <a:pt x="688" y="0"/>
                  </a:lnTo>
                  <a:lnTo>
                    <a:pt x="686" y="3"/>
                  </a:lnTo>
                  <a:lnTo>
                    <a:pt x="634" y="77"/>
                  </a:lnTo>
                  <a:lnTo>
                    <a:pt x="626" y="94"/>
                  </a:lnTo>
                  <a:lnTo>
                    <a:pt x="615" y="130"/>
                  </a:lnTo>
                  <a:lnTo>
                    <a:pt x="605" y="186"/>
                  </a:lnTo>
                  <a:lnTo>
                    <a:pt x="598" y="204"/>
                  </a:lnTo>
                  <a:lnTo>
                    <a:pt x="598" y="208"/>
                  </a:lnTo>
                  <a:lnTo>
                    <a:pt x="600" y="214"/>
                  </a:lnTo>
                  <a:lnTo>
                    <a:pt x="601" y="217"/>
                  </a:lnTo>
                  <a:lnTo>
                    <a:pt x="600" y="221"/>
                  </a:lnTo>
                  <a:lnTo>
                    <a:pt x="595" y="231"/>
                  </a:lnTo>
                  <a:lnTo>
                    <a:pt x="592" y="236"/>
                  </a:lnTo>
                  <a:lnTo>
                    <a:pt x="586" y="240"/>
                  </a:lnTo>
                  <a:lnTo>
                    <a:pt x="579" y="244"/>
                  </a:lnTo>
                  <a:lnTo>
                    <a:pt x="573" y="247"/>
                  </a:lnTo>
                  <a:lnTo>
                    <a:pt x="550" y="249"/>
                  </a:lnTo>
                  <a:lnTo>
                    <a:pt x="541" y="253"/>
                  </a:lnTo>
                  <a:lnTo>
                    <a:pt x="535" y="263"/>
                  </a:lnTo>
                  <a:lnTo>
                    <a:pt x="535" y="269"/>
                  </a:lnTo>
                  <a:lnTo>
                    <a:pt x="539" y="278"/>
                  </a:lnTo>
                  <a:lnTo>
                    <a:pt x="540" y="284"/>
                  </a:lnTo>
                  <a:lnTo>
                    <a:pt x="539" y="291"/>
                  </a:lnTo>
                  <a:lnTo>
                    <a:pt x="532" y="302"/>
                  </a:lnTo>
                  <a:lnTo>
                    <a:pt x="530" y="308"/>
                  </a:lnTo>
                  <a:lnTo>
                    <a:pt x="530" y="314"/>
                  </a:lnTo>
                  <a:lnTo>
                    <a:pt x="533" y="319"/>
                  </a:lnTo>
                  <a:lnTo>
                    <a:pt x="542" y="328"/>
                  </a:lnTo>
                  <a:lnTo>
                    <a:pt x="545" y="334"/>
                  </a:lnTo>
                  <a:lnTo>
                    <a:pt x="544" y="339"/>
                  </a:lnTo>
                  <a:lnTo>
                    <a:pt x="541" y="344"/>
                  </a:lnTo>
                  <a:lnTo>
                    <a:pt x="539" y="351"/>
                  </a:lnTo>
                  <a:lnTo>
                    <a:pt x="535" y="371"/>
                  </a:lnTo>
                  <a:lnTo>
                    <a:pt x="533" y="390"/>
                  </a:lnTo>
                  <a:lnTo>
                    <a:pt x="525" y="410"/>
                  </a:lnTo>
                  <a:lnTo>
                    <a:pt x="506" y="418"/>
                  </a:lnTo>
                  <a:lnTo>
                    <a:pt x="483" y="422"/>
                  </a:lnTo>
                  <a:lnTo>
                    <a:pt x="463" y="430"/>
                  </a:lnTo>
                  <a:lnTo>
                    <a:pt x="459" y="434"/>
                  </a:lnTo>
                  <a:lnTo>
                    <a:pt x="450" y="444"/>
                  </a:lnTo>
                  <a:lnTo>
                    <a:pt x="447" y="448"/>
                  </a:lnTo>
                  <a:lnTo>
                    <a:pt x="445" y="449"/>
                  </a:lnTo>
                  <a:lnTo>
                    <a:pt x="427" y="457"/>
                  </a:lnTo>
                  <a:lnTo>
                    <a:pt x="425" y="459"/>
                  </a:lnTo>
                  <a:lnTo>
                    <a:pt x="423" y="464"/>
                  </a:lnTo>
                  <a:lnTo>
                    <a:pt x="425" y="465"/>
                  </a:lnTo>
                  <a:lnTo>
                    <a:pt x="433" y="466"/>
                  </a:lnTo>
                  <a:lnTo>
                    <a:pt x="436" y="472"/>
                  </a:lnTo>
                  <a:lnTo>
                    <a:pt x="438" y="481"/>
                  </a:lnTo>
                  <a:lnTo>
                    <a:pt x="438" y="493"/>
                  </a:lnTo>
                  <a:lnTo>
                    <a:pt x="437" y="498"/>
                  </a:lnTo>
                  <a:lnTo>
                    <a:pt x="435" y="503"/>
                  </a:lnTo>
                  <a:lnTo>
                    <a:pt x="421" y="527"/>
                  </a:lnTo>
                  <a:lnTo>
                    <a:pt x="415" y="541"/>
                  </a:lnTo>
                  <a:lnTo>
                    <a:pt x="415" y="552"/>
                  </a:lnTo>
                  <a:lnTo>
                    <a:pt x="417" y="563"/>
                  </a:lnTo>
                  <a:lnTo>
                    <a:pt x="411" y="618"/>
                  </a:lnTo>
                  <a:lnTo>
                    <a:pt x="407" y="631"/>
                  </a:lnTo>
                  <a:lnTo>
                    <a:pt x="401" y="639"/>
                  </a:lnTo>
                  <a:lnTo>
                    <a:pt x="397" y="641"/>
                  </a:lnTo>
                  <a:lnTo>
                    <a:pt x="393" y="641"/>
                  </a:lnTo>
                  <a:lnTo>
                    <a:pt x="390" y="640"/>
                  </a:lnTo>
                  <a:lnTo>
                    <a:pt x="386" y="640"/>
                  </a:lnTo>
                  <a:lnTo>
                    <a:pt x="382" y="642"/>
                  </a:lnTo>
                  <a:lnTo>
                    <a:pt x="380" y="645"/>
                  </a:lnTo>
                  <a:lnTo>
                    <a:pt x="377" y="653"/>
                  </a:lnTo>
                  <a:lnTo>
                    <a:pt x="373" y="663"/>
                  </a:lnTo>
                  <a:lnTo>
                    <a:pt x="368" y="669"/>
                  </a:lnTo>
                  <a:lnTo>
                    <a:pt x="338" y="685"/>
                  </a:lnTo>
                  <a:lnTo>
                    <a:pt x="333" y="685"/>
                  </a:lnTo>
                  <a:lnTo>
                    <a:pt x="329" y="685"/>
                  </a:lnTo>
                  <a:lnTo>
                    <a:pt x="321" y="680"/>
                  </a:lnTo>
                  <a:lnTo>
                    <a:pt x="317" y="679"/>
                  </a:lnTo>
                  <a:lnTo>
                    <a:pt x="312" y="680"/>
                  </a:lnTo>
                  <a:lnTo>
                    <a:pt x="308" y="682"/>
                  </a:lnTo>
                  <a:lnTo>
                    <a:pt x="304" y="684"/>
                  </a:lnTo>
                  <a:lnTo>
                    <a:pt x="300" y="686"/>
                  </a:lnTo>
                  <a:lnTo>
                    <a:pt x="296" y="687"/>
                  </a:lnTo>
                  <a:lnTo>
                    <a:pt x="292" y="686"/>
                  </a:lnTo>
                  <a:lnTo>
                    <a:pt x="284" y="683"/>
                  </a:lnTo>
                  <a:lnTo>
                    <a:pt x="286" y="687"/>
                  </a:lnTo>
                  <a:lnTo>
                    <a:pt x="293" y="704"/>
                  </a:lnTo>
                  <a:lnTo>
                    <a:pt x="294" y="708"/>
                  </a:lnTo>
                  <a:lnTo>
                    <a:pt x="294" y="717"/>
                  </a:lnTo>
                  <a:lnTo>
                    <a:pt x="291" y="719"/>
                  </a:lnTo>
                  <a:lnTo>
                    <a:pt x="282" y="725"/>
                  </a:lnTo>
                  <a:lnTo>
                    <a:pt x="280" y="728"/>
                  </a:lnTo>
                  <a:lnTo>
                    <a:pt x="278" y="732"/>
                  </a:lnTo>
                  <a:lnTo>
                    <a:pt x="276" y="735"/>
                  </a:lnTo>
                  <a:lnTo>
                    <a:pt x="272" y="738"/>
                  </a:lnTo>
                  <a:lnTo>
                    <a:pt x="266" y="739"/>
                  </a:lnTo>
                  <a:lnTo>
                    <a:pt x="255" y="737"/>
                  </a:lnTo>
                  <a:lnTo>
                    <a:pt x="248" y="739"/>
                  </a:lnTo>
                  <a:lnTo>
                    <a:pt x="242" y="749"/>
                  </a:lnTo>
                  <a:lnTo>
                    <a:pt x="240" y="761"/>
                  </a:lnTo>
                  <a:lnTo>
                    <a:pt x="240" y="775"/>
                  </a:lnTo>
                  <a:lnTo>
                    <a:pt x="245" y="799"/>
                  </a:lnTo>
                  <a:lnTo>
                    <a:pt x="245" y="804"/>
                  </a:lnTo>
                  <a:lnTo>
                    <a:pt x="242" y="811"/>
                  </a:lnTo>
                  <a:lnTo>
                    <a:pt x="230" y="828"/>
                  </a:lnTo>
                  <a:lnTo>
                    <a:pt x="229" y="835"/>
                  </a:lnTo>
                  <a:lnTo>
                    <a:pt x="229" y="846"/>
                  </a:lnTo>
                  <a:lnTo>
                    <a:pt x="230" y="857"/>
                  </a:lnTo>
                  <a:lnTo>
                    <a:pt x="232" y="865"/>
                  </a:lnTo>
                  <a:lnTo>
                    <a:pt x="233" y="869"/>
                  </a:lnTo>
                  <a:lnTo>
                    <a:pt x="232" y="874"/>
                  </a:lnTo>
                  <a:lnTo>
                    <a:pt x="220" y="885"/>
                  </a:lnTo>
                  <a:lnTo>
                    <a:pt x="191" y="926"/>
                  </a:lnTo>
                  <a:lnTo>
                    <a:pt x="181" y="945"/>
                  </a:lnTo>
                  <a:lnTo>
                    <a:pt x="179" y="951"/>
                  </a:lnTo>
                  <a:lnTo>
                    <a:pt x="178" y="957"/>
                  </a:lnTo>
                  <a:lnTo>
                    <a:pt x="178" y="963"/>
                  </a:lnTo>
                  <a:lnTo>
                    <a:pt x="182" y="981"/>
                  </a:lnTo>
                  <a:lnTo>
                    <a:pt x="181" y="987"/>
                  </a:lnTo>
                  <a:lnTo>
                    <a:pt x="178" y="990"/>
                  </a:lnTo>
                  <a:lnTo>
                    <a:pt x="173" y="993"/>
                  </a:lnTo>
                  <a:lnTo>
                    <a:pt x="165" y="1005"/>
                  </a:lnTo>
                  <a:lnTo>
                    <a:pt x="147" y="1023"/>
                  </a:lnTo>
                  <a:lnTo>
                    <a:pt x="147" y="1022"/>
                  </a:lnTo>
                  <a:lnTo>
                    <a:pt x="143" y="1007"/>
                  </a:lnTo>
                  <a:lnTo>
                    <a:pt x="136" y="992"/>
                  </a:lnTo>
                  <a:lnTo>
                    <a:pt x="132" y="973"/>
                  </a:lnTo>
                  <a:lnTo>
                    <a:pt x="132" y="953"/>
                  </a:lnTo>
                  <a:lnTo>
                    <a:pt x="118" y="919"/>
                  </a:lnTo>
                  <a:lnTo>
                    <a:pt x="90" y="892"/>
                  </a:lnTo>
                  <a:lnTo>
                    <a:pt x="82" y="883"/>
                  </a:lnTo>
                  <a:lnTo>
                    <a:pt x="72" y="879"/>
                  </a:lnTo>
                  <a:lnTo>
                    <a:pt x="62" y="883"/>
                  </a:lnTo>
                  <a:lnTo>
                    <a:pt x="57" y="892"/>
                  </a:lnTo>
                  <a:lnTo>
                    <a:pt x="50" y="900"/>
                  </a:lnTo>
                  <a:lnTo>
                    <a:pt x="43" y="907"/>
                  </a:lnTo>
                  <a:lnTo>
                    <a:pt x="33" y="906"/>
                  </a:lnTo>
                  <a:lnTo>
                    <a:pt x="25" y="897"/>
                  </a:lnTo>
                  <a:lnTo>
                    <a:pt x="13" y="877"/>
                  </a:lnTo>
                  <a:lnTo>
                    <a:pt x="0" y="845"/>
                  </a:lnTo>
                  <a:lnTo>
                    <a:pt x="3" y="836"/>
                  </a:lnTo>
                  <a:lnTo>
                    <a:pt x="19" y="817"/>
                  </a:lnTo>
                  <a:lnTo>
                    <a:pt x="38" y="800"/>
                  </a:lnTo>
                  <a:lnTo>
                    <a:pt x="114" y="710"/>
                  </a:lnTo>
                  <a:lnTo>
                    <a:pt x="134" y="694"/>
                  </a:lnTo>
                  <a:lnTo>
                    <a:pt x="137" y="684"/>
                  </a:lnTo>
                  <a:lnTo>
                    <a:pt x="135" y="673"/>
                  </a:lnTo>
                  <a:lnTo>
                    <a:pt x="138" y="653"/>
                  </a:lnTo>
                  <a:lnTo>
                    <a:pt x="167" y="593"/>
                  </a:lnTo>
                  <a:lnTo>
                    <a:pt x="165" y="572"/>
                  </a:lnTo>
                  <a:lnTo>
                    <a:pt x="153" y="557"/>
                  </a:lnTo>
                  <a:lnTo>
                    <a:pt x="134" y="548"/>
                  </a:lnTo>
                  <a:lnTo>
                    <a:pt x="124" y="532"/>
                  </a:lnTo>
                  <a:lnTo>
                    <a:pt x="124" y="522"/>
                  </a:lnTo>
                  <a:lnTo>
                    <a:pt x="126" y="512"/>
                  </a:lnTo>
                  <a:lnTo>
                    <a:pt x="123" y="502"/>
                  </a:lnTo>
                  <a:lnTo>
                    <a:pt x="117" y="494"/>
                  </a:lnTo>
                  <a:lnTo>
                    <a:pt x="107" y="473"/>
                  </a:lnTo>
                  <a:lnTo>
                    <a:pt x="90" y="458"/>
                  </a:lnTo>
                  <a:lnTo>
                    <a:pt x="80" y="455"/>
                  </a:lnTo>
                  <a:lnTo>
                    <a:pt x="70" y="453"/>
                  </a:lnTo>
                  <a:lnTo>
                    <a:pt x="63" y="446"/>
                  </a:lnTo>
                  <a:lnTo>
                    <a:pt x="36" y="396"/>
                  </a:lnTo>
                  <a:lnTo>
                    <a:pt x="63" y="392"/>
                  </a:lnTo>
                  <a:lnTo>
                    <a:pt x="88" y="381"/>
                  </a:lnTo>
                  <a:lnTo>
                    <a:pt x="142" y="348"/>
                  </a:lnTo>
                  <a:lnTo>
                    <a:pt x="153" y="340"/>
                  </a:lnTo>
                  <a:lnTo>
                    <a:pt x="158" y="327"/>
                  </a:lnTo>
                  <a:lnTo>
                    <a:pt x="156" y="288"/>
                  </a:lnTo>
                  <a:lnTo>
                    <a:pt x="160" y="263"/>
                  </a:lnTo>
                  <a:lnTo>
                    <a:pt x="207" y="266"/>
                  </a:lnTo>
                  <a:lnTo>
                    <a:pt x="244" y="240"/>
                  </a:lnTo>
                  <a:lnTo>
                    <a:pt x="274" y="201"/>
                  </a:lnTo>
                  <a:lnTo>
                    <a:pt x="291" y="187"/>
                  </a:lnTo>
                  <a:lnTo>
                    <a:pt x="313" y="182"/>
                  </a:lnTo>
                  <a:lnTo>
                    <a:pt x="335" y="180"/>
                  </a:lnTo>
                  <a:lnTo>
                    <a:pt x="357" y="170"/>
                  </a:lnTo>
                  <a:lnTo>
                    <a:pt x="365" y="161"/>
                  </a:lnTo>
                  <a:lnTo>
                    <a:pt x="370" y="151"/>
                  </a:lnTo>
                  <a:lnTo>
                    <a:pt x="377" y="145"/>
                  </a:lnTo>
                  <a:lnTo>
                    <a:pt x="388" y="145"/>
                  </a:lnTo>
                  <a:lnTo>
                    <a:pt x="405" y="129"/>
                  </a:lnTo>
                  <a:lnTo>
                    <a:pt x="421" y="111"/>
                  </a:lnTo>
                  <a:lnTo>
                    <a:pt x="445" y="106"/>
                  </a:lnTo>
                  <a:lnTo>
                    <a:pt x="471" y="109"/>
                  </a:lnTo>
                  <a:lnTo>
                    <a:pt x="491" y="117"/>
                  </a:lnTo>
                  <a:lnTo>
                    <a:pt x="507" y="132"/>
                  </a:lnTo>
                  <a:lnTo>
                    <a:pt x="524" y="143"/>
                  </a:lnTo>
                  <a:lnTo>
                    <a:pt x="544" y="147"/>
                  </a:lnTo>
                  <a:lnTo>
                    <a:pt x="559" y="139"/>
                  </a:lnTo>
                  <a:lnTo>
                    <a:pt x="569" y="100"/>
                  </a:lnTo>
                  <a:lnTo>
                    <a:pt x="585" y="60"/>
                  </a:lnTo>
                  <a:lnTo>
                    <a:pt x="589" y="40"/>
                  </a:lnTo>
                  <a:lnTo>
                    <a:pt x="589" y="20"/>
                  </a:lnTo>
                  <a:lnTo>
                    <a:pt x="592" y="3"/>
                  </a:lnTo>
                  <a:lnTo>
                    <a:pt x="602" y="2"/>
                  </a:lnTo>
                  <a:lnTo>
                    <a:pt x="606" y="2"/>
                  </a:lnTo>
                  <a:lnTo>
                    <a:pt x="609" y="5"/>
                  </a:lnTo>
                  <a:lnTo>
                    <a:pt x="619" y="8"/>
                  </a:lnTo>
                  <a:lnTo>
                    <a:pt x="628" y="10"/>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88" name="Freeform 47">
              <a:extLst>
                <a:ext uri="{FF2B5EF4-FFF2-40B4-BE49-F238E27FC236}">
                  <a16:creationId xmlns:a16="http://schemas.microsoft.com/office/drawing/2014/main" id="{E7C2E56D-D5BB-DE32-4464-01D46CC322F0}"/>
                </a:ext>
              </a:extLst>
            </p:cNvPr>
            <p:cNvSpPr>
              <a:spLocks/>
            </p:cNvSpPr>
            <p:nvPr/>
          </p:nvSpPr>
          <p:spPr bwMode="auto">
            <a:xfrm>
              <a:off x="2048547" y="3482336"/>
              <a:ext cx="431754" cy="472411"/>
            </a:xfrm>
            <a:custGeom>
              <a:avLst/>
              <a:gdLst/>
              <a:ahLst/>
              <a:cxnLst>
                <a:cxn ang="0">
                  <a:pos x="257" y="12"/>
                </a:cxn>
                <a:cxn ang="0">
                  <a:pos x="258" y="18"/>
                </a:cxn>
                <a:cxn ang="0">
                  <a:pos x="257" y="24"/>
                </a:cxn>
                <a:cxn ang="0">
                  <a:pos x="254" y="26"/>
                </a:cxn>
                <a:cxn ang="0">
                  <a:pos x="250" y="27"/>
                </a:cxn>
                <a:cxn ang="0">
                  <a:pos x="245" y="37"/>
                </a:cxn>
                <a:cxn ang="0">
                  <a:pos x="238" y="68"/>
                </a:cxn>
                <a:cxn ang="0">
                  <a:pos x="237" y="85"/>
                </a:cxn>
                <a:cxn ang="0">
                  <a:pos x="238" y="114"/>
                </a:cxn>
                <a:cxn ang="0">
                  <a:pos x="225" y="173"/>
                </a:cxn>
                <a:cxn ang="0">
                  <a:pos x="212" y="209"/>
                </a:cxn>
                <a:cxn ang="0">
                  <a:pos x="202" y="225"/>
                </a:cxn>
                <a:cxn ang="0">
                  <a:pos x="189" y="239"/>
                </a:cxn>
                <a:cxn ang="0">
                  <a:pos x="151" y="258"/>
                </a:cxn>
                <a:cxn ang="0">
                  <a:pos x="110" y="269"/>
                </a:cxn>
                <a:cxn ang="0">
                  <a:pos x="67" y="275"/>
                </a:cxn>
                <a:cxn ang="0">
                  <a:pos x="65" y="276"/>
                </a:cxn>
                <a:cxn ang="0">
                  <a:pos x="54" y="277"/>
                </a:cxn>
                <a:cxn ang="0">
                  <a:pos x="43" y="276"/>
                </a:cxn>
                <a:cxn ang="0">
                  <a:pos x="25" y="277"/>
                </a:cxn>
                <a:cxn ang="0">
                  <a:pos x="12" y="275"/>
                </a:cxn>
                <a:cxn ang="0">
                  <a:pos x="5" y="263"/>
                </a:cxn>
                <a:cxn ang="0">
                  <a:pos x="3" y="258"/>
                </a:cxn>
                <a:cxn ang="0">
                  <a:pos x="0" y="49"/>
                </a:cxn>
                <a:cxn ang="0">
                  <a:pos x="2" y="41"/>
                </a:cxn>
                <a:cxn ang="0">
                  <a:pos x="9" y="38"/>
                </a:cxn>
                <a:cxn ang="0">
                  <a:pos x="63" y="36"/>
                </a:cxn>
                <a:cxn ang="0">
                  <a:pos x="80" y="41"/>
                </a:cxn>
                <a:cxn ang="0">
                  <a:pos x="108" y="67"/>
                </a:cxn>
                <a:cxn ang="0">
                  <a:pos x="122" y="75"/>
                </a:cxn>
                <a:cxn ang="0">
                  <a:pos x="124" y="74"/>
                </a:cxn>
                <a:cxn ang="0">
                  <a:pos x="165" y="16"/>
                </a:cxn>
                <a:cxn ang="0">
                  <a:pos x="193" y="13"/>
                </a:cxn>
                <a:cxn ang="0">
                  <a:pos x="201" y="14"/>
                </a:cxn>
                <a:cxn ang="0">
                  <a:pos x="209" y="15"/>
                </a:cxn>
                <a:cxn ang="0">
                  <a:pos x="216" y="18"/>
                </a:cxn>
                <a:cxn ang="0">
                  <a:pos x="223" y="13"/>
                </a:cxn>
                <a:cxn ang="0">
                  <a:pos x="232" y="0"/>
                </a:cxn>
                <a:cxn ang="0">
                  <a:pos x="243" y="4"/>
                </a:cxn>
                <a:cxn ang="0">
                  <a:pos x="248" y="14"/>
                </a:cxn>
                <a:cxn ang="0">
                  <a:pos x="257" y="12"/>
                </a:cxn>
              </a:cxnLst>
              <a:rect l="0" t="0" r="r" b="b"/>
              <a:pathLst>
                <a:path w="258" h="277">
                  <a:moveTo>
                    <a:pt x="257" y="12"/>
                  </a:moveTo>
                  <a:lnTo>
                    <a:pt x="258" y="18"/>
                  </a:lnTo>
                  <a:lnTo>
                    <a:pt x="257" y="24"/>
                  </a:lnTo>
                  <a:lnTo>
                    <a:pt x="254" y="26"/>
                  </a:lnTo>
                  <a:lnTo>
                    <a:pt x="250" y="27"/>
                  </a:lnTo>
                  <a:lnTo>
                    <a:pt x="245" y="37"/>
                  </a:lnTo>
                  <a:lnTo>
                    <a:pt x="238" y="68"/>
                  </a:lnTo>
                  <a:lnTo>
                    <a:pt x="237" y="85"/>
                  </a:lnTo>
                  <a:lnTo>
                    <a:pt x="238" y="114"/>
                  </a:lnTo>
                  <a:lnTo>
                    <a:pt x="225" y="173"/>
                  </a:lnTo>
                  <a:lnTo>
                    <a:pt x="212" y="209"/>
                  </a:lnTo>
                  <a:lnTo>
                    <a:pt x="202" y="225"/>
                  </a:lnTo>
                  <a:lnTo>
                    <a:pt x="189" y="239"/>
                  </a:lnTo>
                  <a:lnTo>
                    <a:pt x="151" y="258"/>
                  </a:lnTo>
                  <a:lnTo>
                    <a:pt x="110" y="269"/>
                  </a:lnTo>
                  <a:lnTo>
                    <a:pt x="67" y="275"/>
                  </a:lnTo>
                  <a:lnTo>
                    <a:pt x="65" y="276"/>
                  </a:lnTo>
                  <a:lnTo>
                    <a:pt x="54" y="277"/>
                  </a:lnTo>
                  <a:lnTo>
                    <a:pt x="43" y="276"/>
                  </a:lnTo>
                  <a:lnTo>
                    <a:pt x="25" y="277"/>
                  </a:lnTo>
                  <a:lnTo>
                    <a:pt x="12" y="275"/>
                  </a:lnTo>
                  <a:lnTo>
                    <a:pt x="5" y="263"/>
                  </a:lnTo>
                  <a:lnTo>
                    <a:pt x="3" y="258"/>
                  </a:lnTo>
                  <a:lnTo>
                    <a:pt x="0" y="49"/>
                  </a:lnTo>
                  <a:lnTo>
                    <a:pt x="2" y="41"/>
                  </a:lnTo>
                  <a:lnTo>
                    <a:pt x="9" y="38"/>
                  </a:lnTo>
                  <a:lnTo>
                    <a:pt x="63" y="36"/>
                  </a:lnTo>
                  <a:lnTo>
                    <a:pt x="80" y="41"/>
                  </a:lnTo>
                  <a:lnTo>
                    <a:pt x="108" y="67"/>
                  </a:lnTo>
                  <a:lnTo>
                    <a:pt x="122" y="75"/>
                  </a:lnTo>
                  <a:lnTo>
                    <a:pt x="124" y="74"/>
                  </a:lnTo>
                  <a:lnTo>
                    <a:pt x="165" y="16"/>
                  </a:lnTo>
                  <a:lnTo>
                    <a:pt x="193" y="13"/>
                  </a:lnTo>
                  <a:lnTo>
                    <a:pt x="201" y="14"/>
                  </a:lnTo>
                  <a:lnTo>
                    <a:pt x="209" y="15"/>
                  </a:lnTo>
                  <a:lnTo>
                    <a:pt x="216" y="18"/>
                  </a:lnTo>
                  <a:lnTo>
                    <a:pt x="223" y="13"/>
                  </a:lnTo>
                  <a:lnTo>
                    <a:pt x="232" y="0"/>
                  </a:lnTo>
                  <a:lnTo>
                    <a:pt x="243" y="4"/>
                  </a:lnTo>
                  <a:lnTo>
                    <a:pt x="248" y="14"/>
                  </a:lnTo>
                  <a:lnTo>
                    <a:pt x="257" y="12"/>
                  </a:lnTo>
                  <a:close/>
                </a:path>
              </a:pathLst>
            </a:custGeom>
            <a:grpFill/>
            <a:ln w="12700" cap="flat" cmpd="sng" algn="ctr">
              <a:solidFill>
                <a:sysClr val="window" lastClr="FFFFFF"/>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463" name="Oval 1462">
              <a:extLst>
                <a:ext uri="{FF2B5EF4-FFF2-40B4-BE49-F238E27FC236}">
                  <a16:creationId xmlns:a16="http://schemas.microsoft.com/office/drawing/2014/main" id="{11C8C8BC-12A3-F285-01A9-CFB1830C836A}"/>
                </a:ext>
              </a:extLst>
            </p:cNvPr>
            <p:cNvSpPr/>
            <p:nvPr/>
          </p:nvSpPr>
          <p:spPr>
            <a:xfrm>
              <a:off x="223721" y="4624788"/>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64" name="Oval 1463">
              <a:extLst>
                <a:ext uri="{FF2B5EF4-FFF2-40B4-BE49-F238E27FC236}">
                  <a16:creationId xmlns:a16="http://schemas.microsoft.com/office/drawing/2014/main" id="{C876A1CB-C6B2-6C59-4B23-726006DD7C56}"/>
                </a:ext>
              </a:extLst>
            </p:cNvPr>
            <p:cNvSpPr/>
            <p:nvPr/>
          </p:nvSpPr>
          <p:spPr>
            <a:xfrm>
              <a:off x="326138" y="488265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65" name="Oval 1464">
              <a:extLst>
                <a:ext uri="{FF2B5EF4-FFF2-40B4-BE49-F238E27FC236}">
                  <a16:creationId xmlns:a16="http://schemas.microsoft.com/office/drawing/2014/main" id="{EA739FE9-1AF4-D256-2FED-0A0CF163FB1D}"/>
                </a:ext>
              </a:extLst>
            </p:cNvPr>
            <p:cNvSpPr/>
            <p:nvPr/>
          </p:nvSpPr>
          <p:spPr>
            <a:xfrm>
              <a:off x="600253" y="4394551"/>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66" name="Oval 1465">
              <a:extLst>
                <a:ext uri="{FF2B5EF4-FFF2-40B4-BE49-F238E27FC236}">
                  <a16:creationId xmlns:a16="http://schemas.microsoft.com/office/drawing/2014/main" id="{50E15EF0-4B29-673C-9432-F610F5EDD468}"/>
                </a:ext>
              </a:extLst>
            </p:cNvPr>
            <p:cNvSpPr/>
            <p:nvPr/>
          </p:nvSpPr>
          <p:spPr>
            <a:xfrm>
              <a:off x="976786" y="431780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67" name="Oval 1466">
              <a:extLst>
                <a:ext uri="{FF2B5EF4-FFF2-40B4-BE49-F238E27FC236}">
                  <a16:creationId xmlns:a16="http://schemas.microsoft.com/office/drawing/2014/main" id="{FBD17F86-9DFF-FEB8-DD3E-3449FB81A606}"/>
                </a:ext>
              </a:extLst>
            </p:cNvPr>
            <p:cNvSpPr/>
            <p:nvPr/>
          </p:nvSpPr>
          <p:spPr>
            <a:xfrm>
              <a:off x="976786" y="3857329"/>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dirty="0">
                <a:ln>
                  <a:noFill/>
                </a:ln>
                <a:solidFill>
                  <a:prstClr val="white"/>
                </a:solidFill>
                <a:effectLst/>
                <a:uLnTx/>
                <a:uFillTx/>
                <a:latin typeface="Arial"/>
                <a:ea typeface="+mn-ea"/>
                <a:cs typeface="+mn-cs"/>
              </a:endParaRPr>
            </a:p>
          </p:txBody>
        </p:sp>
        <p:sp>
          <p:nvSpPr>
            <p:cNvPr id="1468" name="Oval 1467">
              <a:extLst>
                <a:ext uri="{FF2B5EF4-FFF2-40B4-BE49-F238E27FC236}">
                  <a16:creationId xmlns:a16="http://schemas.microsoft.com/office/drawing/2014/main" id="{E3962CB0-98C4-EAC6-F31F-389DD0B5B312}"/>
                </a:ext>
              </a:extLst>
            </p:cNvPr>
            <p:cNvSpPr/>
            <p:nvPr/>
          </p:nvSpPr>
          <p:spPr>
            <a:xfrm>
              <a:off x="1353318" y="431780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69" name="Oval 1468">
              <a:extLst>
                <a:ext uri="{FF2B5EF4-FFF2-40B4-BE49-F238E27FC236}">
                  <a16:creationId xmlns:a16="http://schemas.microsoft.com/office/drawing/2014/main" id="{27B744B8-1200-5B02-60E5-6C225816383F}"/>
                </a:ext>
              </a:extLst>
            </p:cNvPr>
            <p:cNvSpPr/>
            <p:nvPr/>
          </p:nvSpPr>
          <p:spPr>
            <a:xfrm>
              <a:off x="1278012" y="4548042"/>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70" name="Oval 1469">
              <a:extLst>
                <a:ext uri="{FF2B5EF4-FFF2-40B4-BE49-F238E27FC236}">
                  <a16:creationId xmlns:a16="http://schemas.microsoft.com/office/drawing/2014/main" id="{AF2D02EB-13A1-4B55-DE31-7835A9B1D234}"/>
                </a:ext>
              </a:extLst>
            </p:cNvPr>
            <p:cNvSpPr/>
            <p:nvPr/>
          </p:nvSpPr>
          <p:spPr>
            <a:xfrm>
              <a:off x="1428625" y="5008518"/>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1" i="0" u="none" strike="noStrike" kern="0" cap="none" spc="0" normalizeH="0" baseline="0" noProof="0">
                <a:ln>
                  <a:noFill/>
                </a:ln>
                <a:solidFill>
                  <a:srgbClr val="FFFFFF"/>
                </a:solidFill>
                <a:effectLst/>
                <a:uLnTx/>
                <a:uFillTx/>
                <a:latin typeface="Arial"/>
                <a:ea typeface="+mn-ea"/>
                <a:cs typeface="+mn-cs"/>
              </a:endParaRPr>
            </a:p>
          </p:txBody>
        </p:sp>
        <p:sp>
          <p:nvSpPr>
            <p:cNvPr id="1471" name="Oval 1470">
              <a:extLst>
                <a:ext uri="{FF2B5EF4-FFF2-40B4-BE49-F238E27FC236}">
                  <a16:creationId xmlns:a16="http://schemas.microsoft.com/office/drawing/2014/main" id="{DB420B4F-9737-2209-8EC5-04FEEFDCA5B0}"/>
                </a:ext>
              </a:extLst>
            </p:cNvPr>
            <p:cNvSpPr/>
            <p:nvPr/>
          </p:nvSpPr>
          <p:spPr>
            <a:xfrm>
              <a:off x="1880464" y="3320108"/>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24" name="Oval 1023">
              <a:extLst>
                <a:ext uri="{FF2B5EF4-FFF2-40B4-BE49-F238E27FC236}">
                  <a16:creationId xmlns:a16="http://schemas.microsoft.com/office/drawing/2014/main" id="{AD312759-D55F-165B-715C-94ABDCC24BE8}"/>
                </a:ext>
              </a:extLst>
            </p:cNvPr>
            <p:cNvSpPr/>
            <p:nvPr/>
          </p:nvSpPr>
          <p:spPr>
            <a:xfrm>
              <a:off x="2031077" y="2092174"/>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1" i="0" u="none" strike="noStrike" kern="0" cap="none" spc="0" normalizeH="0" baseline="0" noProof="0">
                <a:ln>
                  <a:noFill/>
                </a:ln>
                <a:solidFill>
                  <a:srgbClr val="FFFFFF"/>
                </a:solidFill>
                <a:effectLst/>
                <a:uLnTx/>
                <a:uFillTx/>
                <a:latin typeface="Arial"/>
                <a:ea typeface="+mn-ea"/>
                <a:cs typeface="+mn-cs"/>
              </a:endParaRPr>
            </a:p>
          </p:txBody>
        </p:sp>
        <p:sp>
          <p:nvSpPr>
            <p:cNvPr id="1025" name="Oval 1024">
              <a:extLst>
                <a:ext uri="{FF2B5EF4-FFF2-40B4-BE49-F238E27FC236}">
                  <a16:creationId xmlns:a16="http://schemas.microsoft.com/office/drawing/2014/main" id="{7CFCA71F-7DC2-9307-809C-D9C710060699}"/>
                </a:ext>
              </a:extLst>
            </p:cNvPr>
            <p:cNvSpPr/>
            <p:nvPr/>
          </p:nvSpPr>
          <p:spPr>
            <a:xfrm>
              <a:off x="826173" y="1938682"/>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28" name="Oval 1027">
              <a:extLst>
                <a:ext uri="{FF2B5EF4-FFF2-40B4-BE49-F238E27FC236}">
                  <a16:creationId xmlns:a16="http://schemas.microsoft.com/office/drawing/2014/main" id="{4B7C2DB7-537A-834B-6D40-105F4AE36B62}"/>
                </a:ext>
              </a:extLst>
            </p:cNvPr>
            <p:cNvSpPr/>
            <p:nvPr/>
          </p:nvSpPr>
          <p:spPr>
            <a:xfrm>
              <a:off x="2482915" y="1708444"/>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29" name="Oval 1028">
              <a:extLst>
                <a:ext uri="{FF2B5EF4-FFF2-40B4-BE49-F238E27FC236}">
                  <a16:creationId xmlns:a16="http://schemas.microsoft.com/office/drawing/2014/main" id="{78A3A7A3-09B1-E3A8-3DC7-14765FD1D472}"/>
                </a:ext>
              </a:extLst>
            </p:cNvPr>
            <p:cNvSpPr/>
            <p:nvPr/>
          </p:nvSpPr>
          <p:spPr>
            <a:xfrm>
              <a:off x="2859448" y="2168919"/>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0" name="Oval 1029">
              <a:extLst>
                <a:ext uri="{FF2B5EF4-FFF2-40B4-BE49-F238E27FC236}">
                  <a16:creationId xmlns:a16="http://schemas.microsoft.com/office/drawing/2014/main" id="{CE679D5E-3043-6367-884B-525AD6A8A598}"/>
                </a:ext>
              </a:extLst>
            </p:cNvPr>
            <p:cNvSpPr/>
            <p:nvPr/>
          </p:nvSpPr>
          <p:spPr>
            <a:xfrm>
              <a:off x="3311287" y="224566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1" name="Oval 1030">
              <a:extLst>
                <a:ext uri="{FF2B5EF4-FFF2-40B4-BE49-F238E27FC236}">
                  <a16:creationId xmlns:a16="http://schemas.microsoft.com/office/drawing/2014/main" id="{A769A6D0-69FE-B0DF-F6CD-BE128D0BF284}"/>
                </a:ext>
              </a:extLst>
            </p:cNvPr>
            <p:cNvSpPr/>
            <p:nvPr/>
          </p:nvSpPr>
          <p:spPr>
            <a:xfrm>
              <a:off x="4591497" y="2322411"/>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2" name="Oval 1031">
              <a:extLst>
                <a:ext uri="{FF2B5EF4-FFF2-40B4-BE49-F238E27FC236}">
                  <a16:creationId xmlns:a16="http://schemas.microsoft.com/office/drawing/2014/main" id="{413DCC59-5CEA-6CA5-F89B-59C7A89755DA}"/>
                </a:ext>
              </a:extLst>
            </p:cNvPr>
            <p:cNvSpPr/>
            <p:nvPr/>
          </p:nvSpPr>
          <p:spPr>
            <a:xfrm>
              <a:off x="5269255" y="224566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3" name="Oval 1032">
              <a:extLst>
                <a:ext uri="{FF2B5EF4-FFF2-40B4-BE49-F238E27FC236}">
                  <a16:creationId xmlns:a16="http://schemas.microsoft.com/office/drawing/2014/main" id="{56DC379E-1B2D-79E9-BF5D-BAB4AA2CEC6E}"/>
                </a:ext>
              </a:extLst>
            </p:cNvPr>
            <p:cNvSpPr/>
            <p:nvPr/>
          </p:nvSpPr>
          <p:spPr>
            <a:xfrm>
              <a:off x="4214964" y="3013124"/>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srgbClr val="FFFFFF"/>
                </a:solidFill>
                <a:effectLst/>
                <a:uLnTx/>
                <a:uFillTx/>
                <a:latin typeface="Arial"/>
                <a:ea typeface="+mn-ea"/>
                <a:cs typeface="+mn-cs"/>
              </a:endParaRPr>
            </a:p>
          </p:txBody>
        </p:sp>
        <p:sp>
          <p:nvSpPr>
            <p:cNvPr id="1034" name="Oval 1033">
              <a:extLst>
                <a:ext uri="{FF2B5EF4-FFF2-40B4-BE49-F238E27FC236}">
                  <a16:creationId xmlns:a16="http://schemas.microsoft.com/office/drawing/2014/main" id="{0AE029F2-3B3B-B918-56F9-00B5AF086151}"/>
                </a:ext>
              </a:extLst>
            </p:cNvPr>
            <p:cNvSpPr/>
            <p:nvPr/>
          </p:nvSpPr>
          <p:spPr>
            <a:xfrm>
              <a:off x="3537206" y="3013124"/>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5" name="Oval 1034">
              <a:extLst>
                <a:ext uri="{FF2B5EF4-FFF2-40B4-BE49-F238E27FC236}">
                  <a16:creationId xmlns:a16="http://schemas.microsoft.com/office/drawing/2014/main" id="{AB8AA3FC-0585-9949-9DFB-89E7D4A1C147}"/>
                </a:ext>
              </a:extLst>
            </p:cNvPr>
            <p:cNvSpPr/>
            <p:nvPr/>
          </p:nvSpPr>
          <p:spPr>
            <a:xfrm>
              <a:off x="3085367" y="3243362"/>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6" name="Oval 1035">
              <a:extLst>
                <a:ext uri="{FF2B5EF4-FFF2-40B4-BE49-F238E27FC236}">
                  <a16:creationId xmlns:a16="http://schemas.microsoft.com/office/drawing/2014/main" id="{7E1443EC-355F-A8D9-74F2-592BC11DFA2C}"/>
                </a:ext>
              </a:extLst>
            </p:cNvPr>
            <p:cNvSpPr/>
            <p:nvPr/>
          </p:nvSpPr>
          <p:spPr>
            <a:xfrm>
              <a:off x="2332302" y="2859633"/>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7" name="Oval 1036">
              <a:extLst>
                <a:ext uri="{FF2B5EF4-FFF2-40B4-BE49-F238E27FC236}">
                  <a16:creationId xmlns:a16="http://schemas.microsoft.com/office/drawing/2014/main" id="{4A99FB99-DE5E-2B5C-5DAD-3E3F7433CD4D}"/>
                </a:ext>
              </a:extLst>
            </p:cNvPr>
            <p:cNvSpPr/>
            <p:nvPr/>
          </p:nvSpPr>
          <p:spPr>
            <a:xfrm>
              <a:off x="4290271" y="3703838"/>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8" name="Oval 1037">
              <a:extLst>
                <a:ext uri="{FF2B5EF4-FFF2-40B4-BE49-F238E27FC236}">
                  <a16:creationId xmlns:a16="http://schemas.microsoft.com/office/drawing/2014/main" id="{9544F350-ABFF-BC55-1D5F-9657F6B98A0D}"/>
                </a:ext>
              </a:extLst>
            </p:cNvPr>
            <p:cNvSpPr/>
            <p:nvPr/>
          </p:nvSpPr>
          <p:spPr>
            <a:xfrm>
              <a:off x="4817416" y="3550346"/>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39" name="Oval 1038">
              <a:extLst>
                <a:ext uri="{FF2B5EF4-FFF2-40B4-BE49-F238E27FC236}">
                  <a16:creationId xmlns:a16="http://schemas.microsoft.com/office/drawing/2014/main" id="{A2266FF4-0CE0-15EB-DDC7-F93D8068A265}"/>
                </a:ext>
              </a:extLst>
            </p:cNvPr>
            <p:cNvSpPr/>
            <p:nvPr/>
          </p:nvSpPr>
          <p:spPr>
            <a:xfrm>
              <a:off x="2934754" y="4010821"/>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0" name="Oval 1039">
              <a:extLst>
                <a:ext uri="{FF2B5EF4-FFF2-40B4-BE49-F238E27FC236}">
                  <a16:creationId xmlns:a16="http://schemas.microsoft.com/office/drawing/2014/main" id="{0088B252-24B9-CD21-CF7C-BB22442B2E8E}"/>
                </a:ext>
              </a:extLst>
            </p:cNvPr>
            <p:cNvSpPr/>
            <p:nvPr/>
          </p:nvSpPr>
          <p:spPr>
            <a:xfrm>
              <a:off x="2934754" y="4394551"/>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1" name="Oval 1040">
              <a:extLst>
                <a:ext uri="{FF2B5EF4-FFF2-40B4-BE49-F238E27FC236}">
                  <a16:creationId xmlns:a16="http://schemas.microsoft.com/office/drawing/2014/main" id="{0D462D21-3C64-AF86-CF2C-003F5C684FDE}"/>
                </a:ext>
              </a:extLst>
            </p:cNvPr>
            <p:cNvSpPr/>
            <p:nvPr/>
          </p:nvSpPr>
          <p:spPr>
            <a:xfrm>
              <a:off x="1955770" y="431780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2" name="Oval 1041">
              <a:extLst>
                <a:ext uri="{FF2B5EF4-FFF2-40B4-BE49-F238E27FC236}">
                  <a16:creationId xmlns:a16="http://schemas.microsoft.com/office/drawing/2014/main" id="{D648D962-8F18-21F7-2AF7-39905F6A630E}"/>
                </a:ext>
              </a:extLst>
            </p:cNvPr>
            <p:cNvSpPr/>
            <p:nvPr/>
          </p:nvSpPr>
          <p:spPr>
            <a:xfrm>
              <a:off x="2407609" y="4931772"/>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3" name="Oval 1042">
              <a:extLst>
                <a:ext uri="{FF2B5EF4-FFF2-40B4-BE49-F238E27FC236}">
                  <a16:creationId xmlns:a16="http://schemas.microsoft.com/office/drawing/2014/main" id="{EB812190-A366-A81A-0BF3-4AB872F0F747}"/>
                </a:ext>
              </a:extLst>
            </p:cNvPr>
            <p:cNvSpPr/>
            <p:nvPr/>
          </p:nvSpPr>
          <p:spPr>
            <a:xfrm>
              <a:off x="2633528" y="5008518"/>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4" name="Oval 1043">
              <a:extLst>
                <a:ext uri="{FF2B5EF4-FFF2-40B4-BE49-F238E27FC236}">
                  <a16:creationId xmlns:a16="http://schemas.microsoft.com/office/drawing/2014/main" id="{491EB345-A97B-94E9-7AE1-742C6256F233}"/>
                </a:ext>
              </a:extLst>
            </p:cNvPr>
            <p:cNvSpPr/>
            <p:nvPr/>
          </p:nvSpPr>
          <p:spPr>
            <a:xfrm>
              <a:off x="2181689" y="5085264"/>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5" name="Oval 1044">
              <a:extLst>
                <a:ext uri="{FF2B5EF4-FFF2-40B4-BE49-F238E27FC236}">
                  <a16:creationId xmlns:a16="http://schemas.microsoft.com/office/drawing/2014/main" id="{69DDD028-C681-A4BF-9B41-499834839E26}"/>
                </a:ext>
              </a:extLst>
            </p:cNvPr>
            <p:cNvSpPr/>
            <p:nvPr/>
          </p:nvSpPr>
          <p:spPr>
            <a:xfrm>
              <a:off x="1955770" y="5162010"/>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6" name="Oval 1045">
              <a:extLst>
                <a:ext uri="{FF2B5EF4-FFF2-40B4-BE49-F238E27FC236}">
                  <a16:creationId xmlns:a16="http://schemas.microsoft.com/office/drawing/2014/main" id="{6403E802-A4D8-C6F9-5933-0ADC92BFC661}"/>
                </a:ext>
              </a:extLst>
            </p:cNvPr>
            <p:cNvSpPr/>
            <p:nvPr/>
          </p:nvSpPr>
          <p:spPr>
            <a:xfrm>
              <a:off x="2181689" y="5468993"/>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7" name="Oval 1046">
              <a:extLst>
                <a:ext uri="{FF2B5EF4-FFF2-40B4-BE49-F238E27FC236}">
                  <a16:creationId xmlns:a16="http://schemas.microsoft.com/office/drawing/2014/main" id="{2F5D76C9-0DC4-D40A-4DDD-A7443A32DFCA}"/>
                </a:ext>
              </a:extLst>
            </p:cNvPr>
            <p:cNvSpPr/>
            <p:nvPr/>
          </p:nvSpPr>
          <p:spPr>
            <a:xfrm>
              <a:off x="2407609" y="5392247"/>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8" name="Oval 1047">
              <a:extLst>
                <a:ext uri="{FF2B5EF4-FFF2-40B4-BE49-F238E27FC236}">
                  <a16:creationId xmlns:a16="http://schemas.microsoft.com/office/drawing/2014/main" id="{CC05D49B-A8B6-3672-D9CF-D53BDEBB0B45}"/>
                </a:ext>
              </a:extLst>
            </p:cNvPr>
            <p:cNvSpPr/>
            <p:nvPr/>
          </p:nvSpPr>
          <p:spPr>
            <a:xfrm>
              <a:off x="2558222" y="562248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49" name="Oval 1048">
              <a:extLst>
                <a:ext uri="{FF2B5EF4-FFF2-40B4-BE49-F238E27FC236}">
                  <a16:creationId xmlns:a16="http://schemas.microsoft.com/office/drawing/2014/main" id="{CA397154-A89B-B765-70FD-FE00FD5B949B}"/>
                </a:ext>
              </a:extLst>
            </p:cNvPr>
            <p:cNvSpPr/>
            <p:nvPr/>
          </p:nvSpPr>
          <p:spPr>
            <a:xfrm>
              <a:off x="2859448" y="5622485"/>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0" name="Oval 1049">
              <a:extLst>
                <a:ext uri="{FF2B5EF4-FFF2-40B4-BE49-F238E27FC236}">
                  <a16:creationId xmlns:a16="http://schemas.microsoft.com/office/drawing/2014/main" id="{7F6D2AE5-542C-F262-60CE-E135C14D3E02}"/>
                </a:ext>
              </a:extLst>
            </p:cNvPr>
            <p:cNvSpPr/>
            <p:nvPr/>
          </p:nvSpPr>
          <p:spPr>
            <a:xfrm>
              <a:off x="2181689" y="5775977"/>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051" name="Oval 1050">
              <a:extLst>
                <a:ext uri="{FF2B5EF4-FFF2-40B4-BE49-F238E27FC236}">
                  <a16:creationId xmlns:a16="http://schemas.microsoft.com/office/drawing/2014/main" id="{4AD84C6B-97E8-5A66-9F6B-EBE8F1C8F429}"/>
                </a:ext>
              </a:extLst>
            </p:cNvPr>
            <p:cNvSpPr/>
            <p:nvPr/>
          </p:nvSpPr>
          <p:spPr>
            <a:xfrm>
              <a:off x="1729851" y="5775977"/>
              <a:ext cx="48196" cy="49117"/>
            </a:xfrm>
            <a:prstGeom prst="ellipse">
              <a:avLst/>
            </a:prstGeom>
            <a:grpFill/>
            <a:ln w="3175" cap="flat" cmpd="sng" algn="ctr">
              <a:solidFill>
                <a:sysClr val="window" lastClr="FFFFFF"/>
              </a:solidFill>
              <a:prstDash val="solid"/>
              <a:miter lim="800000"/>
            </a:ln>
            <a:effectLst>
              <a:outerShdw blurRad="12700" dist="127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000" b="0" i="0" u="none" strike="noStrike" kern="0" cap="none" spc="0" normalizeH="0" baseline="0" noProof="0">
                <a:ln>
                  <a:noFill/>
                </a:ln>
                <a:solidFill>
                  <a:prstClr val="white"/>
                </a:solidFill>
                <a:effectLst/>
                <a:uLnTx/>
                <a:uFillTx/>
                <a:latin typeface="Arial"/>
                <a:ea typeface="+mn-ea"/>
                <a:cs typeface="+mn-cs"/>
              </a:endParaRPr>
            </a:p>
          </p:txBody>
        </p:sp>
        <p:sp>
          <p:nvSpPr>
            <p:cNvPr id="1425" name="Rectangle 106">
              <a:extLst>
                <a:ext uri="{FF2B5EF4-FFF2-40B4-BE49-F238E27FC236}">
                  <a16:creationId xmlns:a16="http://schemas.microsoft.com/office/drawing/2014/main" id="{77253F2B-D2F9-C99A-39B7-C532B5ADB26C}"/>
                </a:ext>
              </a:extLst>
            </p:cNvPr>
            <p:cNvSpPr>
              <a:spLocks noChangeArrowheads="1"/>
            </p:cNvSpPr>
            <p:nvPr/>
          </p:nvSpPr>
          <p:spPr bwMode="auto">
            <a:xfrm>
              <a:off x="1956510" y="5587599"/>
              <a:ext cx="52487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RIVERS</a:t>
              </a:r>
            </a:p>
          </p:txBody>
        </p:sp>
        <p:sp>
          <p:nvSpPr>
            <p:cNvPr id="1426" name="Rectangle 48">
              <a:extLst>
                <a:ext uri="{FF2B5EF4-FFF2-40B4-BE49-F238E27FC236}">
                  <a16:creationId xmlns:a16="http://schemas.microsoft.com/office/drawing/2014/main" id="{902CB516-3C65-A0D7-1A2E-32CD4907BB82}"/>
                </a:ext>
              </a:extLst>
            </p:cNvPr>
            <p:cNvSpPr>
              <a:spLocks noChangeArrowheads="1"/>
            </p:cNvSpPr>
            <p:nvPr/>
          </p:nvSpPr>
          <p:spPr bwMode="auto">
            <a:xfrm>
              <a:off x="2159757" y="3672075"/>
              <a:ext cx="275692"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FCT</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27" name="Rectangle 50">
              <a:extLst>
                <a:ext uri="{FF2B5EF4-FFF2-40B4-BE49-F238E27FC236}">
                  <a16:creationId xmlns:a16="http://schemas.microsoft.com/office/drawing/2014/main" id="{B4E71715-2BCA-4E9F-C7C3-47F0E1397098}"/>
                </a:ext>
              </a:extLst>
            </p:cNvPr>
            <p:cNvSpPr>
              <a:spLocks noChangeArrowheads="1"/>
            </p:cNvSpPr>
            <p:nvPr/>
          </p:nvSpPr>
          <p:spPr bwMode="auto">
            <a:xfrm>
              <a:off x="1747836" y="5022936"/>
              <a:ext cx="733413"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ANAMBR</a:t>
              </a: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28" name="Rectangle 52">
              <a:extLst>
                <a:ext uri="{FF2B5EF4-FFF2-40B4-BE49-F238E27FC236}">
                  <a16:creationId xmlns:a16="http://schemas.microsoft.com/office/drawing/2014/main" id="{88F1CB85-C208-07E3-96DD-75DC54140754}"/>
                </a:ext>
              </a:extLst>
            </p:cNvPr>
            <p:cNvSpPr>
              <a:spLocks noChangeArrowheads="1"/>
            </p:cNvSpPr>
            <p:nvPr/>
          </p:nvSpPr>
          <p:spPr bwMode="auto">
            <a:xfrm>
              <a:off x="2257736" y="4720946"/>
              <a:ext cx="510738"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ENUGU</a:t>
              </a:r>
            </a:p>
          </p:txBody>
        </p:sp>
        <p:sp>
          <p:nvSpPr>
            <p:cNvPr id="1429" name="Rectangle 56">
              <a:extLst>
                <a:ext uri="{FF2B5EF4-FFF2-40B4-BE49-F238E27FC236}">
                  <a16:creationId xmlns:a16="http://schemas.microsoft.com/office/drawing/2014/main" id="{3F03A4E4-9516-7879-A154-D65DB7E62D00}"/>
                </a:ext>
              </a:extLst>
            </p:cNvPr>
            <p:cNvSpPr>
              <a:spLocks noChangeArrowheads="1"/>
            </p:cNvSpPr>
            <p:nvPr/>
          </p:nvSpPr>
          <p:spPr bwMode="auto">
            <a:xfrm>
              <a:off x="2483656" y="5741091"/>
              <a:ext cx="85358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 </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AKWA </a:t>
              </a: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IBOM</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0" name="Rectangle 57">
              <a:extLst>
                <a:ext uri="{FF2B5EF4-FFF2-40B4-BE49-F238E27FC236}">
                  <a16:creationId xmlns:a16="http://schemas.microsoft.com/office/drawing/2014/main" id="{78916024-7DE2-ED96-A2A9-30C3BA685256}"/>
                </a:ext>
              </a:extLst>
            </p:cNvPr>
            <p:cNvSpPr>
              <a:spLocks noChangeArrowheads="1"/>
            </p:cNvSpPr>
            <p:nvPr/>
          </p:nvSpPr>
          <p:spPr bwMode="auto">
            <a:xfrm>
              <a:off x="4555054" y="3383794"/>
              <a:ext cx="729878"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ADAM</a:t>
              </a: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AWA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1" name="Rectangle 60">
              <a:extLst>
                <a:ext uri="{FF2B5EF4-FFF2-40B4-BE49-F238E27FC236}">
                  <a16:creationId xmlns:a16="http://schemas.microsoft.com/office/drawing/2014/main" id="{754DAAFB-4910-E200-0193-B87088E5E07E}"/>
                </a:ext>
              </a:extLst>
            </p:cNvPr>
            <p:cNvSpPr>
              <a:spLocks noChangeArrowheads="1"/>
            </p:cNvSpPr>
            <p:nvPr/>
          </p:nvSpPr>
          <p:spPr bwMode="auto">
            <a:xfrm>
              <a:off x="2314675" y="5488405"/>
              <a:ext cx="319874"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ABI</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2" name="Rectangle 62">
              <a:extLst>
                <a:ext uri="{FF2B5EF4-FFF2-40B4-BE49-F238E27FC236}">
                  <a16:creationId xmlns:a16="http://schemas.microsoft.com/office/drawing/2014/main" id="{7F211A44-2D71-DFA3-3711-14898BFE11FA}"/>
                </a:ext>
              </a:extLst>
            </p:cNvPr>
            <p:cNvSpPr>
              <a:spLocks noChangeArrowheads="1"/>
            </p:cNvSpPr>
            <p:nvPr/>
          </p:nvSpPr>
          <p:spPr bwMode="auto">
            <a:xfrm>
              <a:off x="3339102" y="3066212"/>
              <a:ext cx="533712"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BAUCHI</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3" name="Rectangle 63">
              <a:extLst>
                <a:ext uri="{FF2B5EF4-FFF2-40B4-BE49-F238E27FC236}">
                  <a16:creationId xmlns:a16="http://schemas.microsoft.com/office/drawing/2014/main" id="{2E92FDD9-9EB7-8243-D09C-C0D47ED8435D}"/>
                </a:ext>
              </a:extLst>
            </p:cNvPr>
            <p:cNvSpPr>
              <a:spLocks noChangeArrowheads="1"/>
            </p:cNvSpPr>
            <p:nvPr/>
          </p:nvSpPr>
          <p:spPr bwMode="auto">
            <a:xfrm>
              <a:off x="1504671" y="5894582"/>
              <a:ext cx="639747"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B</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AYELSA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4" name="Rectangle 67">
              <a:extLst>
                <a:ext uri="{FF2B5EF4-FFF2-40B4-BE49-F238E27FC236}">
                  <a16:creationId xmlns:a16="http://schemas.microsoft.com/office/drawing/2014/main" id="{1D096A82-305C-47ED-CA1D-E0D23419243D}"/>
                </a:ext>
              </a:extLst>
            </p:cNvPr>
            <p:cNvSpPr>
              <a:spLocks noChangeArrowheads="1"/>
            </p:cNvSpPr>
            <p:nvPr/>
          </p:nvSpPr>
          <p:spPr bwMode="auto">
            <a:xfrm>
              <a:off x="3010802" y="4513156"/>
              <a:ext cx="48599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BENUE</a:t>
              </a:r>
            </a:p>
          </p:txBody>
        </p:sp>
        <p:sp>
          <p:nvSpPr>
            <p:cNvPr id="1435" name="Rectangle 68">
              <a:extLst>
                <a:ext uri="{FF2B5EF4-FFF2-40B4-BE49-F238E27FC236}">
                  <a16:creationId xmlns:a16="http://schemas.microsoft.com/office/drawing/2014/main" id="{D38C96C0-E538-601B-9D4D-F4079614FEB6}"/>
                </a:ext>
              </a:extLst>
            </p:cNvPr>
            <p:cNvSpPr>
              <a:spLocks noChangeArrowheads="1"/>
            </p:cNvSpPr>
            <p:nvPr/>
          </p:nvSpPr>
          <p:spPr bwMode="auto">
            <a:xfrm>
              <a:off x="4893463" y="2517762"/>
              <a:ext cx="517807"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BORNO</a:t>
              </a:r>
            </a:p>
          </p:txBody>
        </p:sp>
        <p:sp>
          <p:nvSpPr>
            <p:cNvPr id="1436" name="Rectangle 69">
              <a:extLst>
                <a:ext uri="{FF2B5EF4-FFF2-40B4-BE49-F238E27FC236}">
                  <a16:creationId xmlns:a16="http://schemas.microsoft.com/office/drawing/2014/main" id="{FF3751DD-3B8D-E648-1884-625D69318933}"/>
                </a:ext>
              </a:extLst>
            </p:cNvPr>
            <p:cNvSpPr>
              <a:spLocks noChangeArrowheads="1"/>
            </p:cNvSpPr>
            <p:nvPr/>
          </p:nvSpPr>
          <p:spPr bwMode="auto">
            <a:xfrm>
              <a:off x="2919989" y="4876800"/>
              <a:ext cx="540781" cy="336842"/>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CROSS </a:t>
              </a:r>
              <a:b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b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RIVER</a:t>
              </a:r>
            </a:p>
          </p:txBody>
        </p:sp>
        <p:sp>
          <p:nvSpPr>
            <p:cNvPr id="1437" name="Rectangle 70">
              <a:extLst>
                <a:ext uri="{FF2B5EF4-FFF2-40B4-BE49-F238E27FC236}">
                  <a16:creationId xmlns:a16="http://schemas.microsoft.com/office/drawing/2014/main" id="{B6B1F56B-708F-519D-C499-2F8BDBB6DFE0}"/>
                </a:ext>
              </a:extLst>
            </p:cNvPr>
            <p:cNvSpPr>
              <a:spLocks noChangeArrowheads="1"/>
            </p:cNvSpPr>
            <p:nvPr/>
          </p:nvSpPr>
          <p:spPr bwMode="auto">
            <a:xfrm>
              <a:off x="1472510" y="5349323"/>
              <a:ext cx="45418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DE</a:t>
              </a: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LTA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8" name="Rectangle 73">
              <a:extLst>
                <a:ext uri="{FF2B5EF4-FFF2-40B4-BE49-F238E27FC236}">
                  <a16:creationId xmlns:a16="http://schemas.microsoft.com/office/drawing/2014/main" id="{AC2B8DEE-B3A4-7D03-3BDD-EFF5585672A0}"/>
                </a:ext>
              </a:extLst>
            </p:cNvPr>
            <p:cNvSpPr>
              <a:spLocks noChangeArrowheads="1"/>
            </p:cNvSpPr>
            <p:nvPr/>
          </p:nvSpPr>
          <p:spPr bwMode="auto">
            <a:xfrm>
              <a:off x="2462281" y="4913208"/>
              <a:ext cx="531945"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EBONYI</a:t>
              </a:r>
              <a:endParaRPr kumimoji="0" lang="ro-RO" sz="5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39" name="Rectangle 74">
              <a:extLst>
                <a:ext uri="{FF2B5EF4-FFF2-40B4-BE49-F238E27FC236}">
                  <a16:creationId xmlns:a16="http://schemas.microsoft.com/office/drawing/2014/main" id="{A4011B6E-9903-7FD2-0FF7-5B29CF92787C}"/>
                </a:ext>
              </a:extLst>
            </p:cNvPr>
            <p:cNvSpPr>
              <a:spLocks noChangeArrowheads="1"/>
            </p:cNvSpPr>
            <p:nvPr/>
          </p:nvSpPr>
          <p:spPr bwMode="auto">
            <a:xfrm>
              <a:off x="1655284" y="4743394"/>
              <a:ext cx="305736" cy="168420"/>
            </a:xfrm>
            <a:prstGeom prst="rect">
              <a:avLst/>
            </a:prstGeom>
            <a:solidFill>
              <a:srgbClr val="75BA7E"/>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1" i="0" u="none" strike="noStrike" kern="0" cap="none" spc="0" normalizeH="0" baseline="0" noProof="0" dirty="0">
                  <a:ln>
                    <a:noFill/>
                  </a:ln>
                  <a:solidFill>
                    <a:srgbClr val="FFFFFF"/>
                  </a:solidFill>
                  <a:effectLst/>
                  <a:uLnTx/>
                  <a:uFillTx/>
                  <a:latin typeface="Arial"/>
                  <a:ea typeface="+mn-ea"/>
                  <a:cs typeface="Arial" pitchFamily="34" charset="0"/>
                </a:rPr>
                <a:t>EDO</a:t>
              </a:r>
            </a:p>
          </p:txBody>
        </p:sp>
        <p:sp>
          <p:nvSpPr>
            <p:cNvPr id="1440" name="Rectangle 75">
              <a:extLst>
                <a:ext uri="{FF2B5EF4-FFF2-40B4-BE49-F238E27FC236}">
                  <a16:creationId xmlns:a16="http://schemas.microsoft.com/office/drawing/2014/main" id="{A5A7A15F-C964-00F4-D8DE-F98F361E33C1}"/>
                </a:ext>
              </a:extLst>
            </p:cNvPr>
            <p:cNvSpPr>
              <a:spLocks noChangeArrowheads="1"/>
            </p:cNvSpPr>
            <p:nvPr/>
          </p:nvSpPr>
          <p:spPr bwMode="auto">
            <a:xfrm>
              <a:off x="1211032" y="4231732"/>
              <a:ext cx="360521" cy="168420"/>
            </a:xfrm>
            <a:prstGeom prst="rect">
              <a:avLst/>
            </a:prstGeom>
            <a:solidFill>
              <a:srgbClr val="75BA7E"/>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1" i="0" u="none" strike="noStrike" kern="0" cap="none" spc="0" normalizeH="0" baseline="0" noProof="0" dirty="0">
                  <a:ln>
                    <a:noFill/>
                  </a:ln>
                  <a:solidFill>
                    <a:srgbClr val="FFFFFF"/>
                  </a:solidFill>
                  <a:effectLst/>
                  <a:uLnTx/>
                  <a:uFillTx/>
                  <a:latin typeface="Arial"/>
                  <a:ea typeface="+mn-ea"/>
                  <a:cs typeface="Arial" pitchFamily="34" charset="0"/>
                </a:rPr>
                <a:t>EKITI</a:t>
              </a:r>
            </a:p>
          </p:txBody>
        </p:sp>
        <p:sp>
          <p:nvSpPr>
            <p:cNvPr id="1441" name="Rectangle 76">
              <a:extLst>
                <a:ext uri="{FF2B5EF4-FFF2-40B4-BE49-F238E27FC236}">
                  <a16:creationId xmlns:a16="http://schemas.microsoft.com/office/drawing/2014/main" id="{7A7046A2-4F67-CC26-122A-7B29FFB70A2C}"/>
                </a:ext>
              </a:extLst>
            </p:cNvPr>
            <p:cNvSpPr>
              <a:spLocks noChangeArrowheads="1"/>
            </p:cNvSpPr>
            <p:nvPr/>
          </p:nvSpPr>
          <p:spPr bwMode="auto">
            <a:xfrm>
              <a:off x="3963085" y="2932175"/>
              <a:ext cx="533712" cy="168420"/>
            </a:xfrm>
            <a:prstGeom prst="rect">
              <a:avLst/>
            </a:prstGeom>
            <a:solidFill>
              <a:srgbClr val="75BA7E"/>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1" i="0" u="none" strike="noStrike" kern="0" cap="none" spc="0" normalizeH="0" baseline="0" noProof="0" dirty="0">
                  <a:ln>
                    <a:noFill/>
                  </a:ln>
                  <a:solidFill>
                    <a:srgbClr val="FFFFFF"/>
                  </a:solidFill>
                  <a:effectLst/>
                  <a:uLnTx/>
                  <a:uFillTx/>
                  <a:latin typeface="Arial"/>
                  <a:ea typeface="+mn-ea"/>
                  <a:cs typeface="Arial" pitchFamily="34" charset="0"/>
                </a:rPr>
                <a:t>GOMBE</a:t>
              </a:r>
            </a:p>
          </p:txBody>
        </p:sp>
        <p:sp>
          <p:nvSpPr>
            <p:cNvPr id="1442" name="Rectangle 77">
              <a:extLst>
                <a:ext uri="{FF2B5EF4-FFF2-40B4-BE49-F238E27FC236}">
                  <a16:creationId xmlns:a16="http://schemas.microsoft.com/office/drawing/2014/main" id="{1A3079FD-8F8F-8485-AC31-F26363D7F2D1}"/>
                </a:ext>
              </a:extLst>
            </p:cNvPr>
            <p:cNvSpPr>
              <a:spLocks noChangeArrowheads="1"/>
            </p:cNvSpPr>
            <p:nvPr/>
          </p:nvSpPr>
          <p:spPr bwMode="auto">
            <a:xfrm>
              <a:off x="2061087" y="5308121"/>
              <a:ext cx="266857" cy="168420"/>
            </a:xfrm>
            <a:prstGeom prst="rect">
              <a:avLst/>
            </a:prstGeom>
            <a:solidFill>
              <a:srgbClr val="75BA7E"/>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1" i="0" u="none" strike="noStrike" kern="0" cap="none" spc="0" normalizeH="0" baseline="0" noProof="0" dirty="0">
                  <a:ln>
                    <a:noFill/>
                  </a:ln>
                  <a:solidFill>
                    <a:srgbClr val="FFFFFF"/>
                  </a:solidFill>
                  <a:effectLst/>
                  <a:uLnTx/>
                  <a:uFillTx/>
                  <a:latin typeface="Arial"/>
                  <a:ea typeface="+mn-ea"/>
                  <a:cs typeface="Arial" pitchFamily="34" charset="0"/>
                </a:rPr>
                <a:t>IMO</a:t>
              </a:r>
            </a:p>
          </p:txBody>
        </p:sp>
        <p:sp>
          <p:nvSpPr>
            <p:cNvPr id="1443" name="Rectangle 78">
              <a:extLst>
                <a:ext uri="{FF2B5EF4-FFF2-40B4-BE49-F238E27FC236}">
                  <a16:creationId xmlns:a16="http://schemas.microsoft.com/office/drawing/2014/main" id="{48944244-86ED-D519-8235-0ED6850DBA68}"/>
                </a:ext>
              </a:extLst>
            </p:cNvPr>
            <p:cNvSpPr>
              <a:spLocks noChangeArrowheads="1"/>
            </p:cNvSpPr>
            <p:nvPr/>
          </p:nvSpPr>
          <p:spPr bwMode="auto">
            <a:xfrm>
              <a:off x="3161414" y="1903796"/>
              <a:ext cx="540781"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JIG</a:t>
              </a: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AWA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44" name="Rectangle 81">
              <a:extLst>
                <a:ext uri="{FF2B5EF4-FFF2-40B4-BE49-F238E27FC236}">
                  <a16:creationId xmlns:a16="http://schemas.microsoft.com/office/drawing/2014/main" id="{6744F1F4-6958-C9D3-F83A-C177BD29F98C}"/>
                </a:ext>
              </a:extLst>
            </p:cNvPr>
            <p:cNvSpPr>
              <a:spLocks noChangeArrowheads="1"/>
            </p:cNvSpPr>
            <p:nvPr/>
          </p:nvSpPr>
          <p:spPr bwMode="auto">
            <a:xfrm>
              <a:off x="2271448" y="2920988"/>
              <a:ext cx="588497" cy="168420"/>
            </a:xfrm>
            <a:prstGeom prst="rect">
              <a:avLst/>
            </a:prstGeom>
            <a:solidFill>
              <a:srgbClr val="75BA7E"/>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1" i="0" u="none" strike="noStrike" kern="0" cap="none" spc="0" normalizeH="0" baseline="0" noProof="0" dirty="0">
                  <a:ln>
                    <a:noFill/>
                  </a:ln>
                  <a:solidFill>
                    <a:srgbClr val="FFFFFF"/>
                  </a:solidFill>
                  <a:effectLst/>
                  <a:uLnTx/>
                  <a:uFillTx/>
                  <a:latin typeface="Arial"/>
                  <a:ea typeface="+mn-ea"/>
                  <a:cs typeface="Arial" pitchFamily="34" charset="0"/>
                </a:rPr>
                <a:t>KADUN</a:t>
              </a:r>
              <a:r>
                <a:rPr kumimoji="0" lang="en-US" sz="1000" b="1" i="0" u="none" strike="noStrike" kern="0" cap="none" spc="0" normalizeH="0" baseline="0" noProof="0" dirty="0">
                  <a:ln>
                    <a:noFill/>
                  </a:ln>
                  <a:solidFill>
                    <a:srgbClr val="FFFFFF"/>
                  </a:solidFill>
                  <a:effectLst/>
                  <a:uLnTx/>
                  <a:uFillTx/>
                  <a:latin typeface="Arial"/>
                  <a:ea typeface="+mn-ea"/>
                  <a:cs typeface="Arial" pitchFamily="34" charset="0"/>
                </a:rPr>
                <a:t>A</a:t>
              </a:r>
              <a:endParaRPr kumimoji="0" lang="ro-RO" sz="10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446" name="Rectangle 83">
              <a:extLst>
                <a:ext uri="{FF2B5EF4-FFF2-40B4-BE49-F238E27FC236}">
                  <a16:creationId xmlns:a16="http://schemas.microsoft.com/office/drawing/2014/main" id="{C65B85CB-B293-B01F-2011-C57677DC73F9}"/>
                </a:ext>
              </a:extLst>
            </p:cNvPr>
            <p:cNvSpPr>
              <a:spLocks noChangeArrowheads="1"/>
            </p:cNvSpPr>
            <p:nvPr/>
          </p:nvSpPr>
          <p:spPr bwMode="auto">
            <a:xfrm>
              <a:off x="2860188" y="2364272"/>
              <a:ext cx="399401"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KANO</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48" name="Rectangle 88">
              <a:extLst>
                <a:ext uri="{FF2B5EF4-FFF2-40B4-BE49-F238E27FC236}">
                  <a16:creationId xmlns:a16="http://schemas.microsoft.com/office/drawing/2014/main" id="{89931003-A135-96A2-291C-974335744DAF}"/>
                </a:ext>
              </a:extLst>
            </p:cNvPr>
            <p:cNvSpPr>
              <a:spLocks noChangeArrowheads="1"/>
            </p:cNvSpPr>
            <p:nvPr/>
          </p:nvSpPr>
          <p:spPr bwMode="auto">
            <a:xfrm>
              <a:off x="676300" y="2364272"/>
              <a:ext cx="413539"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KEBBI</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49" name="Rectangle 89">
              <a:extLst>
                <a:ext uri="{FF2B5EF4-FFF2-40B4-BE49-F238E27FC236}">
                  <a16:creationId xmlns:a16="http://schemas.microsoft.com/office/drawing/2014/main" id="{A0451741-EE94-E26B-E234-AF19DE0170F5}"/>
                </a:ext>
              </a:extLst>
            </p:cNvPr>
            <p:cNvSpPr>
              <a:spLocks noChangeArrowheads="1"/>
            </p:cNvSpPr>
            <p:nvPr/>
          </p:nvSpPr>
          <p:spPr bwMode="auto">
            <a:xfrm>
              <a:off x="2107251" y="4437600"/>
              <a:ext cx="360521" cy="168420"/>
            </a:xfrm>
            <a:prstGeom prst="rect">
              <a:avLst/>
            </a:prstGeom>
            <a:solidFill>
              <a:srgbClr val="75BA7E"/>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1" i="0" u="none" strike="noStrike" kern="0" cap="none" spc="0" normalizeH="0" baseline="0" noProof="0" dirty="0">
                  <a:ln>
                    <a:noFill/>
                  </a:ln>
                  <a:solidFill>
                    <a:srgbClr val="FFFFFF"/>
                  </a:solidFill>
                  <a:effectLst/>
                  <a:uLnTx/>
                  <a:uFillTx/>
                  <a:latin typeface="Arial"/>
                  <a:ea typeface="+mn-ea"/>
                  <a:cs typeface="Arial" pitchFamily="34" charset="0"/>
                </a:rPr>
                <a:t>KOGI</a:t>
              </a:r>
            </a:p>
          </p:txBody>
        </p:sp>
        <p:sp>
          <p:nvSpPr>
            <p:cNvPr id="1450" name="Rectangle 91">
              <a:extLst>
                <a:ext uri="{FF2B5EF4-FFF2-40B4-BE49-F238E27FC236}">
                  <a16:creationId xmlns:a16="http://schemas.microsoft.com/office/drawing/2014/main" id="{359A752B-3184-7768-50E2-1DE5E1252208}"/>
                </a:ext>
              </a:extLst>
            </p:cNvPr>
            <p:cNvSpPr>
              <a:spLocks noChangeArrowheads="1"/>
            </p:cNvSpPr>
            <p:nvPr/>
          </p:nvSpPr>
          <p:spPr bwMode="auto">
            <a:xfrm>
              <a:off x="600993" y="3438714"/>
              <a:ext cx="517807"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K</a:t>
              </a: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W</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ARA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1" name="Rectangle 94">
              <a:extLst>
                <a:ext uri="{FF2B5EF4-FFF2-40B4-BE49-F238E27FC236}">
                  <a16:creationId xmlns:a16="http://schemas.microsoft.com/office/drawing/2014/main" id="{A581888C-6220-C416-1440-0664E6DE71F5}"/>
                </a:ext>
              </a:extLst>
            </p:cNvPr>
            <p:cNvSpPr>
              <a:spLocks noChangeArrowheads="1"/>
            </p:cNvSpPr>
            <p:nvPr/>
          </p:nvSpPr>
          <p:spPr bwMode="auto">
            <a:xfrm>
              <a:off x="331547" y="4853493"/>
              <a:ext cx="484229"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LAGOS</a:t>
              </a:r>
            </a:p>
          </p:txBody>
        </p:sp>
        <p:sp>
          <p:nvSpPr>
            <p:cNvPr id="1452" name="Rectangle 95">
              <a:extLst>
                <a:ext uri="{FF2B5EF4-FFF2-40B4-BE49-F238E27FC236}">
                  <a16:creationId xmlns:a16="http://schemas.microsoft.com/office/drawing/2014/main" id="{D6C2B18C-7FC1-2D5A-EE82-7D0D2277A460}"/>
                </a:ext>
              </a:extLst>
            </p:cNvPr>
            <p:cNvSpPr>
              <a:spLocks noChangeArrowheads="1"/>
            </p:cNvSpPr>
            <p:nvPr/>
          </p:nvSpPr>
          <p:spPr bwMode="auto">
            <a:xfrm>
              <a:off x="2493305" y="3862102"/>
              <a:ext cx="807638"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NASAR</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AWA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3" name="Rectangle 98">
              <a:extLst>
                <a:ext uri="{FF2B5EF4-FFF2-40B4-BE49-F238E27FC236}">
                  <a16:creationId xmlns:a16="http://schemas.microsoft.com/office/drawing/2014/main" id="{FAD6F5E5-A37F-F10F-B011-C293E461F2FF}"/>
                </a:ext>
              </a:extLst>
            </p:cNvPr>
            <p:cNvSpPr>
              <a:spLocks noChangeArrowheads="1"/>
            </p:cNvSpPr>
            <p:nvPr/>
          </p:nvSpPr>
          <p:spPr bwMode="auto">
            <a:xfrm>
              <a:off x="1203445" y="3131730"/>
              <a:ext cx="447117"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NIGER</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4" name="Rectangle 99">
              <a:extLst>
                <a:ext uri="{FF2B5EF4-FFF2-40B4-BE49-F238E27FC236}">
                  <a16:creationId xmlns:a16="http://schemas.microsoft.com/office/drawing/2014/main" id="{26706FD7-A90C-B80B-6F00-2FF1DFF7455B}"/>
                </a:ext>
              </a:extLst>
            </p:cNvPr>
            <p:cNvSpPr>
              <a:spLocks noChangeArrowheads="1"/>
            </p:cNvSpPr>
            <p:nvPr/>
          </p:nvSpPr>
          <p:spPr bwMode="auto">
            <a:xfrm>
              <a:off x="450380" y="4666648"/>
              <a:ext cx="424142"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OGUN</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5" name="Rectangle 100">
              <a:extLst>
                <a:ext uri="{FF2B5EF4-FFF2-40B4-BE49-F238E27FC236}">
                  <a16:creationId xmlns:a16="http://schemas.microsoft.com/office/drawing/2014/main" id="{B56A4D6A-CC6D-733B-8EFF-97998C1CD459}"/>
                </a:ext>
              </a:extLst>
            </p:cNvPr>
            <p:cNvSpPr>
              <a:spLocks noChangeArrowheads="1"/>
            </p:cNvSpPr>
            <p:nvPr/>
          </p:nvSpPr>
          <p:spPr bwMode="auto">
            <a:xfrm>
              <a:off x="977526" y="4743394"/>
              <a:ext cx="424142"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ONDO</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6" name="Rectangle 101">
              <a:extLst>
                <a:ext uri="{FF2B5EF4-FFF2-40B4-BE49-F238E27FC236}">
                  <a16:creationId xmlns:a16="http://schemas.microsoft.com/office/drawing/2014/main" id="{B40763FB-8D68-C4B4-75B7-CF5F4591BBE7}"/>
                </a:ext>
              </a:extLst>
            </p:cNvPr>
            <p:cNvSpPr>
              <a:spLocks noChangeArrowheads="1"/>
            </p:cNvSpPr>
            <p:nvPr/>
          </p:nvSpPr>
          <p:spPr bwMode="auto">
            <a:xfrm>
              <a:off x="826913" y="4436410"/>
              <a:ext cx="408237"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OSUN</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7" name="Rectangle 102">
              <a:extLst>
                <a:ext uri="{FF2B5EF4-FFF2-40B4-BE49-F238E27FC236}">
                  <a16:creationId xmlns:a16="http://schemas.microsoft.com/office/drawing/2014/main" id="{E47BA97D-3C4E-6076-B165-C4F8436F7620}"/>
                </a:ext>
              </a:extLst>
            </p:cNvPr>
            <p:cNvSpPr>
              <a:spLocks noChangeArrowheads="1"/>
            </p:cNvSpPr>
            <p:nvPr/>
          </p:nvSpPr>
          <p:spPr bwMode="auto">
            <a:xfrm>
              <a:off x="375074" y="3975935"/>
              <a:ext cx="312805"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OYO</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8" name="Rectangle 103">
              <a:extLst>
                <a:ext uri="{FF2B5EF4-FFF2-40B4-BE49-F238E27FC236}">
                  <a16:creationId xmlns:a16="http://schemas.microsoft.com/office/drawing/2014/main" id="{DF460541-3D54-3DF5-FC27-CB89AA7480EF}"/>
                </a:ext>
              </a:extLst>
            </p:cNvPr>
            <p:cNvSpPr>
              <a:spLocks noChangeArrowheads="1"/>
            </p:cNvSpPr>
            <p:nvPr/>
          </p:nvSpPr>
          <p:spPr bwMode="auto">
            <a:xfrm>
              <a:off x="3387333" y="3668952"/>
              <a:ext cx="64151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PL</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ATEAU</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59" name="Rectangle 107">
              <a:extLst>
                <a:ext uri="{FF2B5EF4-FFF2-40B4-BE49-F238E27FC236}">
                  <a16:creationId xmlns:a16="http://schemas.microsoft.com/office/drawing/2014/main" id="{FD7588D2-C512-4764-A831-C4580A0F1943}"/>
                </a:ext>
              </a:extLst>
            </p:cNvPr>
            <p:cNvSpPr>
              <a:spLocks noChangeArrowheads="1"/>
            </p:cNvSpPr>
            <p:nvPr/>
          </p:nvSpPr>
          <p:spPr bwMode="auto">
            <a:xfrm>
              <a:off x="1024982" y="1462162"/>
              <a:ext cx="60263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SOKO</a:t>
              </a: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TO</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60" name="Rectangle 111">
              <a:extLst>
                <a:ext uri="{FF2B5EF4-FFF2-40B4-BE49-F238E27FC236}">
                  <a16:creationId xmlns:a16="http://schemas.microsoft.com/office/drawing/2014/main" id="{BAE55FD2-5E11-4604-4387-BA0D96675F3C}"/>
                </a:ext>
              </a:extLst>
            </p:cNvPr>
            <p:cNvSpPr>
              <a:spLocks noChangeArrowheads="1"/>
            </p:cNvSpPr>
            <p:nvPr/>
          </p:nvSpPr>
          <p:spPr bwMode="auto">
            <a:xfrm>
              <a:off x="3839172" y="4052682"/>
              <a:ext cx="563755"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T</a:t>
              </a:r>
              <a:r>
                <a:rPr kumimoji="0" lang="ro-RO" sz="1000" b="0" i="0" u="none" strike="noStrike" kern="0" cap="none" spc="0" normalizeH="0" baseline="0" noProof="0">
                  <a:ln>
                    <a:noFill/>
                  </a:ln>
                  <a:solidFill>
                    <a:prstClr val="black"/>
                  </a:solidFill>
                  <a:effectLst/>
                  <a:uLnTx/>
                  <a:uFillTx/>
                  <a:latin typeface="Arial"/>
                  <a:ea typeface="+mn-ea"/>
                  <a:cs typeface="Arial" pitchFamily="34" charset="0"/>
                </a:rPr>
                <a:t>ARAB</a:t>
              </a:r>
              <a:r>
                <a:rPr kumimoji="0" lang="en-US" sz="1000" b="0" i="0" u="none" strike="noStrike" kern="0" cap="none" spc="0" normalizeH="0" baseline="0" noProof="0">
                  <a:ln>
                    <a:noFill/>
                  </a:ln>
                  <a:solidFill>
                    <a:prstClr val="black"/>
                  </a:solidFill>
                  <a:effectLst/>
                  <a:uLnTx/>
                  <a:uFillTx/>
                  <a:latin typeface="Arial"/>
                  <a:ea typeface="+mn-ea"/>
                  <a:cs typeface="Arial" pitchFamily="34" charset="0"/>
                </a:rPr>
                <a:t>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461" name="Rectangle 1460">
              <a:extLst>
                <a:ext uri="{FF2B5EF4-FFF2-40B4-BE49-F238E27FC236}">
                  <a16:creationId xmlns:a16="http://schemas.microsoft.com/office/drawing/2014/main" id="{F3E7C902-844B-A7F8-DACD-5E5725A58B7D}"/>
                </a:ext>
              </a:extLst>
            </p:cNvPr>
            <p:cNvSpPr>
              <a:spLocks noChangeArrowheads="1"/>
            </p:cNvSpPr>
            <p:nvPr/>
          </p:nvSpPr>
          <p:spPr bwMode="auto">
            <a:xfrm>
              <a:off x="4215704" y="1750304"/>
              <a:ext cx="390564"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YOBE</a:t>
              </a:r>
            </a:p>
          </p:txBody>
        </p:sp>
        <p:sp>
          <p:nvSpPr>
            <p:cNvPr id="1462" name="Rectangle 1461">
              <a:extLst>
                <a:ext uri="{FF2B5EF4-FFF2-40B4-BE49-F238E27FC236}">
                  <a16:creationId xmlns:a16="http://schemas.microsoft.com/office/drawing/2014/main" id="{8348398E-7610-E433-E4F2-3C916FAB09FC}"/>
                </a:ext>
              </a:extLst>
            </p:cNvPr>
            <p:cNvSpPr>
              <a:spLocks noChangeArrowheads="1"/>
            </p:cNvSpPr>
            <p:nvPr/>
          </p:nvSpPr>
          <p:spPr bwMode="auto">
            <a:xfrm>
              <a:off x="1474521" y="2093647"/>
              <a:ext cx="701602"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o-RO" sz="1000" b="0" i="0" u="none" strike="noStrike" kern="0" cap="none" spc="0" normalizeH="0" baseline="0" noProof="0" dirty="0">
                  <a:ln>
                    <a:noFill/>
                  </a:ln>
                  <a:solidFill>
                    <a:prstClr val="black"/>
                  </a:solidFill>
                  <a:effectLst/>
                  <a:uLnTx/>
                  <a:uFillTx/>
                  <a:latin typeface="Arial"/>
                  <a:ea typeface="+mn-ea"/>
                  <a:cs typeface="Arial" pitchFamily="34" charset="0"/>
                </a:rPr>
                <a:t>ZAM</a:t>
              </a: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FARA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0" name="Rectangle 81">
              <a:extLst>
                <a:ext uri="{FF2B5EF4-FFF2-40B4-BE49-F238E27FC236}">
                  <a16:creationId xmlns:a16="http://schemas.microsoft.com/office/drawing/2014/main" id="{7C526037-C641-2F6B-B0DA-538E1F536E01}"/>
                </a:ext>
              </a:extLst>
            </p:cNvPr>
            <p:cNvSpPr>
              <a:spLocks noChangeArrowheads="1"/>
            </p:cNvSpPr>
            <p:nvPr/>
          </p:nvSpPr>
          <p:spPr bwMode="auto">
            <a:xfrm>
              <a:off x="2220934" y="1819163"/>
              <a:ext cx="602636" cy="16842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KATSINA</a:t>
              </a:r>
              <a:endParaRPr kumimoji="0" lang="ro-RO" sz="1000" b="0" i="0" u="none" strike="noStrike" kern="0" cap="none" spc="0" normalizeH="0" baseline="0" noProof="0" dirty="0">
                <a:ln>
                  <a:noFill/>
                </a:ln>
                <a:solidFill>
                  <a:prstClr val="black"/>
                </a:solidFill>
                <a:effectLst/>
                <a:uLnTx/>
                <a:uFillTx/>
                <a:latin typeface="Arial"/>
                <a:ea typeface="+mn-ea"/>
                <a:cs typeface="Arial" pitchFamily="34" charset="0"/>
              </a:endParaRPr>
            </a:p>
          </p:txBody>
        </p:sp>
      </p:grpSp>
      <p:grpSp>
        <p:nvGrpSpPr>
          <p:cNvPr id="15" name="Group 14">
            <a:extLst>
              <a:ext uri="{FF2B5EF4-FFF2-40B4-BE49-F238E27FC236}">
                <a16:creationId xmlns:a16="http://schemas.microsoft.com/office/drawing/2014/main" id="{82C00E52-794A-BFC1-4F3A-8079F036F620}"/>
              </a:ext>
            </a:extLst>
          </p:cNvPr>
          <p:cNvGrpSpPr/>
          <p:nvPr/>
        </p:nvGrpSpPr>
        <p:grpSpPr>
          <a:xfrm>
            <a:off x="5008362" y="3402203"/>
            <a:ext cx="4166833" cy="559810"/>
            <a:chOff x="3886199" y="1799013"/>
            <a:chExt cx="4613980" cy="763488"/>
          </a:xfrm>
        </p:grpSpPr>
        <p:sp>
          <p:nvSpPr>
            <p:cNvPr id="16" name="TextBox 15">
              <a:extLst>
                <a:ext uri="{FF2B5EF4-FFF2-40B4-BE49-F238E27FC236}">
                  <a16:creationId xmlns:a16="http://schemas.microsoft.com/office/drawing/2014/main" id="{2D9AAC43-DCE3-E1A4-0757-D4FB6EC3B54F}"/>
                </a:ext>
              </a:extLst>
            </p:cNvPr>
            <p:cNvSpPr txBox="1"/>
            <p:nvPr/>
          </p:nvSpPr>
          <p:spPr>
            <a:xfrm>
              <a:off x="3886199" y="1799013"/>
              <a:ext cx="2438400"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C6255"/>
                  </a:solidFill>
                  <a:effectLst/>
                  <a:uLnTx/>
                  <a:uFillTx/>
                  <a:latin typeface="Arial"/>
                  <a:ea typeface="+mn-ea"/>
                  <a:cs typeface="+mn-cs"/>
                </a:rPr>
                <a:t>Geopolitical zoning</a:t>
              </a:r>
            </a:p>
          </p:txBody>
        </p:sp>
        <p:sp>
          <p:nvSpPr>
            <p:cNvPr id="18" name="TextBox 17">
              <a:extLst>
                <a:ext uri="{FF2B5EF4-FFF2-40B4-BE49-F238E27FC236}">
                  <a16:creationId xmlns:a16="http://schemas.microsoft.com/office/drawing/2014/main" id="{B657BFAC-B6AF-B862-B72A-0A4E105CCBCC}"/>
                </a:ext>
              </a:extLst>
            </p:cNvPr>
            <p:cNvSpPr txBox="1"/>
            <p:nvPr/>
          </p:nvSpPr>
          <p:spPr>
            <a:xfrm>
              <a:off x="3886199" y="2131614"/>
              <a:ext cx="4613980"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All 32 States were grouped into their geopolitical zones</a:t>
              </a:r>
            </a:p>
          </p:txBody>
        </p:sp>
        <p:cxnSp>
          <p:nvCxnSpPr>
            <p:cNvPr id="19" name="Straight Connector 18">
              <a:extLst>
                <a:ext uri="{FF2B5EF4-FFF2-40B4-BE49-F238E27FC236}">
                  <a16:creationId xmlns:a16="http://schemas.microsoft.com/office/drawing/2014/main" id="{31ED74F9-76E0-F891-97B1-867EF02700BE}"/>
                </a:ext>
              </a:extLst>
            </p:cNvPr>
            <p:cNvCxnSpPr/>
            <p:nvPr/>
          </p:nvCxnSpPr>
          <p:spPr>
            <a:xfrm>
              <a:off x="3886199" y="2090657"/>
              <a:ext cx="1600200" cy="0"/>
            </a:xfrm>
            <a:prstGeom prst="line">
              <a:avLst/>
            </a:prstGeom>
            <a:ln w="19050">
              <a:solidFill>
                <a:srgbClr val="3C6255"/>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1F4926D-8EAE-0DA4-A314-EA8C0A6BDC10}"/>
              </a:ext>
            </a:extLst>
          </p:cNvPr>
          <p:cNvGrpSpPr/>
          <p:nvPr/>
        </p:nvGrpSpPr>
        <p:grpSpPr>
          <a:xfrm>
            <a:off x="4749128" y="4237206"/>
            <a:ext cx="3716030" cy="845717"/>
            <a:chOff x="4385381" y="3338917"/>
            <a:chExt cx="4114800" cy="1153418"/>
          </a:xfrm>
        </p:grpSpPr>
        <p:sp>
          <p:nvSpPr>
            <p:cNvPr id="34" name="TextBox 33">
              <a:extLst>
                <a:ext uri="{FF2B5EF4-FFF2-40B4-BE49-F238E27FC236}">
                  <a16:creationId xmlns:a16="http://schemas.microsoft.com/office/drawing/2014/main" id="{952C3AE4-66CA-74E8-B71D-5DCC8DE0BD13}"/>
                </a:ext>
              </a:extLst>
            </p:cNvPr>
            <p:cNvSpPr txBox="1"/>
            <p:nvPr/>
          </p:nvSpPr>
          <p:spPr>
            <a:xfrm>
              <a:off x="4385381" y="3338917"/>
              <a:ext cx="2438400"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lumMod val="50000"/>
                    </a:srgbClr>
                  </a:solidFill>
                  <a:effectLst/>
                  <a:uLnTx/>
                  <a:uFillTx/>
                  <a:latin typeface="Arial"/>
                  <a:ea typeface="+mn-ea"/>
                  <a:cs typeface="+mn-cs"/>
                </a:rPr>
                <a:t>Assessment</a:t>
              </a:r>
            </a:p>
          </p:txBody>
        </p:sp>
        <p:sp>
          <p:nvSpPr>
            <p:cNvPr id="35" name="TextBox 34">
              <a:extLst>
                <a:ext uri="{FF2B5EF4-FFF2-40B4-BE49-F238E27FC236}">
                  <a16:creationId xmlns:a16="http://schemas.microsoft.com/office/drawing/2014/main" id="{FCCC6BD9-083F-F619-5409-97052A2ED6C2}"/>
                </a:ext>
              </a:extLst>
            </p:cNvPr>
            <p:cNvSpPr txBox="1"/>
            <p:nvPr/>
          </p:nvSpPr>
          <p:spPr>
            <a:xfrm>
              <a:off x="4385381" y="3630561"/>
              <a:ext cx="4114800"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Scores were assigned to each state based on  the level of their participation in the project and the probability of a continuity of government</a:t>
              </a:r>
            </a:p>
          </p:txBody>
        </p:sp>
        <p:cxnSp>
          <p:nvCxnSpPr>
            <p:cNvPr id="36" name="Straight Connector 35">
              <a:extLst>
                <a:ext uri="{FF2B5EF4-FFF2-40B4-BE49-F238E27FC236}">
                  <a16:creationId xmlns:a16="http://schemas.microsoft.com/office/drawing/2014/main" id="{A2131966-F140-5084-2125-136705B5AADB}"/>
                </a:ext>
              </a:extLst>
            </p:cNvPr>
            <p:cNvCxnSpPr/>
            <p:nvPr/>
          </p:nvCxnSpPr>
          <p:spPr>
            <a:xfrm>
              <a:off x="4385381" y="3619505"/>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49562005-C759-05C8-6DBC-EC561BDB5553}"/>
              </a:ext>
            </a:extLst>
          </p:cNvPr>
          <p:cNvGrpSpPr/>
          <p:nvPr/>
        </p:nvGrpSpPr>
        <p:grpSpPr>
          <a:xfrm>
            <a:off x="4926450" y="5352932"/>
            <a:ext cx="4166834" cy="926651"/>
            <a:chOff x="3886199" y="5294292"/>
            <a:chExt cx="4613981" cy="1263799"/>
          </a:xfrm>
        </p:grpSpPr>
        <p:sp>
          <p:nvSpPr>
            <p:cNvPr id="48" name="TextBox 47">
              <a:extLst>
                <a:ext uri="{FF2B5EF4-FFF2-40B4-BE49-F238E27FC236}">
                  <a16:creationId xmlns:a16="http://schemas.microsoft.com/office/drawing/2014/main" id="{921BE3AE-486B-CCCA-F2F4-344B20E8D3E2}"/>
                </a:ext>
              </a:extLst>
            </p:cNvPr>
            <p:cNvSpPr txBox="1"/>
            <p:nvPr/>
          </p:nvSpPr>
          <p:spPr>
            <a:xfrm>
              <a:off x="3886199" y="5294292"/>
              <a:ext cx="2438399"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5423F"/>
                  </a:solidFill>
                  <a:effectLst/>
                  <a:uLnTx/>
                  <a:uFillTx/>
                  <a:latin typeface="Arial"/>
                  <a:ea typeface="+mn-ea"/>
                  <a:cs typeface="+mn-cs"/>
                </a:rPr>
                <a:t>Selection</a:t>
              </a:r>
            </a:p>
          </p:txBody>
        </p:sp>
        <p:sp>
          <p:nvSpPr>
            <p:cNvPr id="49" name="TextBox 48">
              <a:extLst>
                <a:ext uri="{FF2B5EF4-FFF2-40B4-BE49-F238E27FC236}">
                  <a16:creationId xmlns:a16="http://schemas.microsoft.com/office/drawing/2014/main" id="{50FC55D8-B0B7-7200-ABEF-665B6164AB12}"/>
                </a:ext>
              </a:extLst>
            </p:cNvPr>
            <p:cNvSpPr txBox="1"/>
            <p:nvPr/>
          </p:nvSpPr>
          <p:spPr>
            <a:xfrm>
              <a:off x="3886199" y="5696317"/>
              <a:ext cx="4613981"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The state with the highest score in each geopolitical zone was selected for the implementation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0" name="Straight Connector 49">
              <a:extLst>
                <a:ext uri="{FF2B5EF4-FFF2-40B4-BE49-F238E27FC236}">
                  <a16:creationId xmlns:a16="http://schemas.microsoft.com/office/drawing/2014/main" id="{3C0063EC-F1CB-3275-56ED-E642B45AB736}"/>
                </a:ext>
              </a:extLst>
            </p:cNvPr>
            <p:cNvCxnSpPr/>
            <p:nvPr/>
          </p:nvCxnSpPr>
          <p:spPr>
            <a:xfrm>
              <a:off x="3886199" y="5570414"/>
              <a:ext cx="1600200" cy="0"/>
            </a:xfrm>
            <a:prstGeom prst="line">
              <a:avLst/>
            </a:prstGeom>
            <a:ln w="19050">
              <a:solidFill>
                <a:srgbClr val="C5423F"/>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5E60D65-9728-A4C6-A6A5-C464547F116F}"/>
              </a:ext>
            </a:extLst>
          </p:cNvPr>
          <p:cNvGrpSpPr/>
          <p:nvPr/>
        </p:nvGrpSpPr>
        <p:grpSpPr>
          <a:xfrm>
            <a:off x="4126636" y="3428092"/>
            <a:ext cx="688154" cy="559598"/>
            <a:chOff x="2743200" y="1938256"/>
            <a:chExt cx="762000" cy="763200"/>
          </a:xfrm>
        </p:grpSpPr>
        <p:sp>
          <p:nvSpPr>
            <p:cNvPr id="23" name="Dodecagon 22">
              <a:extLst>
                <a:ext uri="{FF2B5EF4-FFF2-40B4-BE49-F238E27FC236}">
                  <a16:creationId xmlns:a16="http://schemas.microsoft.com/office/drawing/2014/main" id="{91D2E3B0-ABCE-9845-24AA-F2F20DFB0E5B}"/>
                </a:ext>
              </a:extLst>
            </p:cNvPr>
            <p:cNvSpPr/>
            <p:nvPr/>
          </p:nvSpPr>
          <p:spPr bwMode="auto">
            <a:xfrm>
              <a:off x="2743200" y="1938256"/>
              <a:ext cx="762000" cy="763200"/>
            </a:xfrm>
            <a:prstGeom prst="dodecagon">
              <a:avLst/>
            </a:prstGeom>
            <a:solidFill>
              <a:srgbClr val="3C6255"/>
            </a:solidFill>
            <a:ln w="9525">
              <a:noFill/>
              <a:round/>
              <a:headEnd/>
              <a:tailEnd/>
            </a:ln>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4" name="Graphic 23" descr="Map with pin with solid fill">
              <a:extLst>
                <a:ext uri="{FF2B5EF4-FFF2-40B4-BE49-F238E27FC236}">
                  <a16:creationId xmlns:a16="http://schemas.microsoft.com/office/drawing/2014/main" id="{DC0569C1-B6EF-4A5A-31D7-CDBE296ADD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60537" y="2035541"/>
              <a:ext cx="527327" cy="527327"/>
            </a:xfrm>
            <a:prstGeom prst="rect">
              <a:avLst/>
            </a:prstGeom>
          </p:spPr>
        </p:pic>
      </p:grpSp>
      <p:sp>
        <p:nvSpPr>
          <p:cNvPr id="4" name="Oval 3">
            <a:extLst>
              <a:ext uri="{FF2B5EF4-FFF2-40B4-BE49-F238E27FC236}">
                <a16:creationId xmlns:a16="http://schemas.microsoft.com/office/drawing/2014/main" id="{DA3D0C44-C5CD-81FB-A488-CDC1C59F18CE}"/>
              </a:ext>
            </a:extLst>
          </p:cNvPr>
          <p:cNvSpPr/>
          <p:nvPr/>
        </p:nvSpPr>
        <p:spPr bwMode="auto">
          <a:xfrm flipH="1">
            <a:off x="4611498" y="3357444"/>
            <a:ext cx="275261" cy="211941"/>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mn-ea"/>
                <a:cs typeface="+mn-cs"/>
              </a:rPr>
              <a:t>1</a:t>
            </a:r>
          </a:p>
        </p:txBody>
      </p:sp>
      <p:grpSp>
        <p:nvGrpSpPr>
          <p:cNvPr id="29" name="Group 28">
            <a:extLst>
              <a:ext uri="{FF2B5EF4-FFF2-40B4-BE49-F238E27FC236}">
                <a16:creationId xmlns:a16="http://schemas.microsoft.com/office/drawing/2014/main" id="{533BCABB-E21D-EE14-84A0-B04142750B46}"/>
              </a:ext>
            </a:extLst>
          </p:cNvPr>
          <p:cNvGrpSpPr/>
          <p:nvPr/>
        </p:nvGrpSpPr>
        <p:grpSpPr>
          <a:xfrm flipH="1">
            <a:off x="3679465" y="4404415"/>
            <a:ext cx="762924" cy="644736"/>
            <a:chOff x="3545136" y="2366941"/>
            <a:chExt cx="844794" cy="879313"/>
          </a:xfrm>
        </p:grpSpPr>
        <p:sp>
          <p:nvSpPr>
            <p:cNvPr id="30" name="Dodecagon 29">
              <a:extLst>
                <a:ext uri="{FF2B5EF4-FFF2-40B4-BE49-F238E27FC236}">
                  <a16:creationId xmlns:a16="http://schemas.microsoft.com/office/drawing/2014/main" id="{DE80039F-59CB-4A67-305C-2B0768A8AD2B}"/>
                </a:ext>
              </a:extLst>
            </p:cNvPr>
            <p:cNvSpPr/>
            <p:nvPr/>
          </p:nvSpPr>
          <p:spPr bwMode="auto">
            <a:xfrm>
              <a:off x="3627930" y="2483054"/>
              <a:ext cx="762000" cy="763200"/>
            </a:xfrm>
            <a:prstGeom prst="dodecagon">
              <a:avLst/>
            </a:prstGeom>
            <a:solidFill>
              <a:schemeClr val="bg1">
                <a:lumMod val="75000"/>
              </a:schemeClr>
            </a:solidFill>
            <a:ln w="9525">
              <a:noFill/>
              <a:round/>
              <a:headEnd/>
              <a:tailEnd/>
            </a:ln>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2" name="Graphic 31" descr="List with solid fill">
              <a:extLst>
                <a:ext uri="{FF2B5EF4-FFF2-40B4-BE49-F238E27FC236}">
                  <a16:creationId xmlns:a16="http://schemas.microsoft.com/office/drawing/2014/main" id="{9BDD6014-58C9-8AC9-D7E1-4A61517B0E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44330" y="2605979"/>
              <a:ext cx="529200" cy="529200"/>
            </a:xfrm>
            <a:prstGeom prst="rect">
              <a:avLst/>
            </a:prstGeom>
          </p:spPr>
        </p:pic>
        <p:sp>
          <p:nvSpPr>
            <p:cNvPr id="33" name="Oval 32">
              <a:extLst>
                <a:ext uri="{FF2B5EF4-FFF2-40B4-BE49-F238E27FC236}">
                  <a16:creationId xmlns:a16="http://schemas.microsoft.com/office/drawing/2014/main" id="{E97D9D9D-00E6-B3A5-ED49-18BFAF562231}"/>
                </a:ext>
              </a:extLst>
            </p:cNvPr>
            <p:cNvSpPr/>
            <p:nvPr/>
          </p:nvSpPr>
          <p:spPr bwMode="auto">
            <a:xfrm>
              <a:off x="3545136" y="2366941"/>
              <a:ext cx="304800" cy="289053"/>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mn-ea"/>
                  <a:cs typeface="+mn-cs"/>
                </a:rPr>
                <a:t>2</a:t>
              </a:r>
            </a:p>
          </p:txBody>
        </p:sp>
      </p:grpSp>
      <p:grpSp>
        <p:nvGrpSpPr>
          <p:cNvPr id="42" name="Group 41">
            <a:extLst>
              <a:ext uri="{FF2B5EF4-FFF2-40B4-BE49-F238E27FC236}">
                <a16:creationId xmlns:a16="http://schemas.microsoft.com/office/drawing/2014/main" id="{C7A841BF-6FA4-F960-48AB-05ABDD410A8A}"/>
              </a:ext>
            </a:extLst>
          </p:cNvPr>
          <p:cNvGrpSpPr/>
          <p:nvPr/>
        </p:nvGrpSpPr>
        <p:grpSpPr>
          <a:xfrm>
            <a:off x="4126508" y="5422255"/>
            <a:ext cx="688153" cy="559599"/>
            <a:chOff x="2743200" y="5275014"/>
            <a:chExt cx="762000" cy="763200"/>
          </a:xfrm>
        </p:grpSpPr>
        <p:sp>
          <p:nvSpPr>
            <p:cNvPr id="46" name="Dodecagon 45">
              <a:extLst>
                <a:ext uri="{FF2B5EF4-FFF2-40B4-BE49-F238E27FC236}">
                  <a16:creationId xmlns:a16="http://schemas.microsoft.com/office/drawing/2014/main" id="{F6D4BCF3-7E5F-1DE3-4492-619BC3E39606}"/>
                </a:ext>
              </a:extLst>
            </p:cNvPr>
            <p:cNvSpPr/>
            <p:nvPr/>
          </p:nvSpPr>
          <p:spPr bwMode="auto">
            <a:xfrm>
              <a:off x="2743200" y="5275014"/>
              <a:ext cx="762000" cy="763200"/>
            </a:xfrm>
            <a:prstGeom prst="dodecagon">
              <a:avLst/>
            </a:prstGeom>
            <a:solidFill>
              <a:srgbClr val="C5423F"/>
            </a:solidFill>
            <a:ln w="9525">
              <a:noFill/>
              <a:round/>
              <a:headEnd/>
              <a:tailEnd/>
            </a:ln>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7" name="Graphic 46" descr="Checkmark with solid fill">
              <a:extLst>
                <a:ext uri="{FF2B5EF4-FFF2-40B4-BE49-F238E27FC236}">
                  <a16:creationId xmlns:a16="http://schemas.microsoft.com/office/drawing/2014/main" id="{A2BED943-F576-216A-62DE-76637C13B9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860537" y="5371362"/>
              <a:ext cx="529200" cy="529200"/>
            </a:xfrm>
            <a:prstGeom prst="rect">
              <a:avLst/>
            </a:prstGeom>
          </p:spPr>
        </p:pic>
      </p:grpSp>
      <p:sp>
        <p:nvSpPr>
          <p:cNvPr id="39" name="Oval 38">
            <a:extLst>
              <a:ext uri="{FF2B5EF4-FFF2-40B4-BE49-F238E27FC236}">
                <a16:creationId xmlns:a16="http://schemas.microsoft.com/office/drawing/2014/main" id="{4BD189F8-FF80-EDC8-6632-884D9917EE7F}"/>
              </a:ext>
            </a:extLst>
          </p:cNvPr>
          <p:cNvSpPr/>
          <p:nvPr/>
        </p:nvSpPr>
        <p:spPr bwMode="auto">
          <a:xfrm flipH="1">
            <a:off x="4611498" y="5352932"/>
            <a:ext cx="275261" cy="211941"/>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mn-ea"/>
                <a:cs typeface="+mn-cs"/>
              </a:rPr>
              <a:t>3</a:t>
            </a:r>
          </a:p>
        </p:txBody>
      </p:sp>
      <p:pic>
        <p:nvPicPr>
          <p:cNvPr id="51" name="Graphic 50" descr="Line arrow: Clockwise curve with solid fill">
            <a:extLst>
              <a:ext uri="{FF2B5EF4-FFF2-40B4-BE49-F238E27FC236}">
                <a16:creationId xmlns:a16="http://schemas.microsoft.com/office/drawing/2014/main" id="{FE270A41-8104-3378-2B29-ACAD87ED54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11236332" flipH="1">
            <a:off x="3916511" y="4000662"/>
            <a:ext cx="520179" cy="422338"/>
          </a:xfrm>
          <a:prstGeom prst="rect">
            <a:avLst/>
          </a:prstGeom>
        </p:spPr>
      </p:pic>
      <p:pic>
        <p:nvPicPr>
          <p:cNvPr id="52" name="Graphic 51" descr="Line arrow: Clockwise curve with solid fill">
            <a:extLst>
              <a:ext uri="{FF2B5EF4-FFF2-40B4-BE49-F238E27FC236}">
                <a16:creationId xmlns:a16="http://schemas.microsoft.com/office/drawing/2014/main" id="{3C1A4DA5-DB85-9F4A-A03D-959329F340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7354472" flipH="1">
            <a:off x="3895923" y="5054207"/>
            <a:ext cx="422338" cy="520179"/>
          </a:xfrm>
          <a:prstGeom prst="rect">
            <a:avLst/>
          </a:prstGeom>
        </p:spPr>
      </p:pic>
      <p:sp>
        <p:nvSpPr>
          <p:cNvPr id="6" name="TextBox 5">
            <a:extLst>
              <a:ext uri="{FF2B5EF4-FFF2-40B4-BE49-F238E27FC236}">
                <a16:creationId xmlns:a16="http://schemas.microsoft.com/office/drawing/2014/main" id="{2EC2648A-22EC-8005-89B3-AC0363D0862A}"/>
              </a:ext>
            </a:extLst>
          </p:cNvPr>
          <p:cNvSpPr txBox="1"/>
          <p:nvPr/>
        </p:nvSpPr>
        <p:spPr>
          <a:xfrm>
            <a:off x="174253" y="5646069"/>
            <a:ext cx="3717619" cy="514738"/>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p:spPr>
        <p:txBody>
          <a:bodyPr vert="horz" wrap="square" lIns="72000" tIns="72000" rIns="36000" bIns="72000" numCol="1" rtlCol="0" anchor="t" anchorCtr="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NGF will follow up with these states to schedule the </a:t>
            </a:r>
            <a:r>
              <a:rPr lang="en-GB" sz="1200" dirty="0">
                <a:solidFill>
                  <a:srgbClr val="000000"/>
                </a:solidFill>
                <a:latin typeface="Arial"/>
              </a:rPr>
              <a:t>implementation support visits</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0276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85B635-0070-442C-8B39-BEAD3EB071A1}"/>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E785B635-0070-442C-8B39-BEAD3EB071A1}"/>
                          </a:ext>
                        </a:extLst>
                      </p:cNvPr>
                      <p:cNvPicPr/>
                      <p:nvPr/>
                    </p:nvPicPr>
                    <p:blipFill>
                      <a:blip r:embed="rId4"/>
                      <a:stretch>
                        <a:fillRect/>
                      </a:stretch>
                    </p:blipFill>
                    <p:spPr>
                      <a:xfrm>
                        <a:off x="1191" y="858441"/>
                        <a:ext cx="1191" cy="1191"/>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4C9BFDCB-1C74-4435-AC03-6CE42306A91C}"/>
              </a:ext>
            </a:extLst>
          </p:cNvPr>
          <p:cNvGrpSpPr/>
          <p:nvPr/>
        </p:nvGrpSpPr>
        <p:grpSpPr>
          <a:xfrm>
            <a:off x="2329654" y="2621494"/>
            <a:ext cx="5850519" cy="462220"/>
            <a:chOff x="2329654" y="2734789"/>
            <a:chExt cx="5850519" cy="462220"/>
          </a:xfrm>
          <a:solidFill>
            <a:srgbClr val="F2F2F2"/>
          </a:solidFill>
        </p:grpSpPr>
        <p:sp>
          <p:nvSpPr>
            <p:cNvPr id="32" name="Rectangle 4">
              <a:extLst>
                <a:ext uri="{FF2B5EF4-FFF2-40B4-BE49-F238E27FC236}">
                  <a16:creationId xmlns:a16="http://schemas.microsoft.com/office/drawing/2014/main" id="{24DD5283-4537-4E46-B081-2EA1217126E3}"/>
                </a:ext>
              </a:extLst>
            </p:cNvPr>
            <p:cNvSpPr/>
            <p:nvPr/>
          </p:nvSpPr>
          <p:spPr bwMode="auto">
            <a:xfrm>
              <a:off x="2350170" y="2734789"/>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AEAEAE"/>
                  </a:solidFill>
                  <a:latin typeface="Arial" panose="020B0604020202020204" pitchFamily="34" charset="0"/>
                  <a:cs typeface="Arial" panose="020B0604020202020204" pitchFamily="34" charset="0"/>
                </a:rPr>
                <a:t>Diagnostics report</a:t>
              </a:r>
            </a:p>
          </p:txBody>
        </p:sp>
        <p:sp>
          <p:nvSpPr>
            <p:cNvPr id="33" name="Oval 32">
              <a:extLst>
                <a:ext uri="{FF2B5EF4-FFF2-40B4-BE49-F238E27FC236}">
                  <a16:creationId xmlns:a16="http://schemas.microsoft.com/office/drawing/2014/main" id="{B805D43A-F21D-478A-AAB6-FA539EFC0B6B}"/>
                </a:ext>
              </a:extLst>
            </p:cNvPr>
            <p:cNvSpPr/>
            <p:nvPr/>
          </p:nvSpPr>
          <p:spPr bwMode="auto">
            <a:xfrm>
              <a:off x="2329654" y="2734789"/>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chemeClr val="bg1">
                    <a:lumMod val="75000"/>
                  </a:schemeClr>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B4761E7-FF7B-43B7-9EE3-7873A01149DD}"/>
              </a:ext>
            </a:extLst>
          </p:cNvPr>
          <p:cNvGrpSpPr/>
          <p:nvPr/>
        </p:nvGrpSpPr>
        <p:grpSpPr>
          <a:xfrm>
            <a:off x="2321334" y="1996769"/>
            <a:ext cx="5858839" cy="462220"/>
            <a:chOff x="2321334" y="2231552"/>
            <a:chExt cx="5858839" cy="462220"/>
          </a:xfrm>
          <a:solidFill>
            <a:srgbClr val="F2F2F2"/>
          </a:solidFill>
        </p:grpSpPr>
        <p:sp>
          <p:nvSpPr>
            <p:cNvPr id="35" name="Rectangle 4">
              <a:extLst>
                <a:ext uri="{FF2B5EF4-FFF2-40B4-BE49-F238E27FC236}">
                  <a16:creationId xmlns:a16="http://schemas.microsoft.com/office/drawing/2014/main" id="{625EACA3-F148-4350-8263-3AC4AF6F6629}"/>
                </a:ext>
              </a:extLst>
            </p:cNvPr>
            <p:cNvSpPr/>
            <p:nvPr/>
          </p:nvSpPr>
          <p:spPr bwMode="auto">
            <a:xfrm>
              <a:off x="2350170" y="2231552"/>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A6A6A6"/>
                  </a:solidFill>
                  <a:latin typeface="Arial" panose="020B0604020202020204" pitchFamily="34" charset="0"/>
                  <a:cs typeface="Arial" panose="020B0604020202020204" pitchFamily="34" charset="0"/>
                </a:rPr>
                <a:t>Project Overview</a:t>
              </a:r>
            </a:p>
          </p:txBody>
        </p:sp>
        <p:sp>
          <p:nvSpPr>
            <p:cNvPr id="36" name="Oval 35">
              <a:extLst>
                <a:ext uri="{FF2B5EF4-FFF2-40B4-BE49-F238E27FC236}">
                  <a16:creationId xmlns:a16="http://schemas.microsoft.com/office/drawing/2014/main" id="{97929045-5E88-46DC-8FCF-2A1E74EAAA5C}"/>
                </a:ext>
              </a:extLst>
            </p:cNvPr>
            <p:cNvSpPr/>
            <p:nvPr/>
          </p:nvSpPr>
          <p:spPr bwMode="auto">
            <a:xfrm>
              <a:off x="2321334" y="2231552"/>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b="1" dirty="0">
                <a:solidFill>
                  <a:schemeClr val="bg1"/>
                </a:solidFill>
                <a:latin typeface="Arial" panose="020B0604020202020204" pitchFamily="34" charset="0"/>
                <a:cs typeface="Arial" panose="020B0604020202020204" pitchFamily="34" charset="0"/>
              </a:endParaRPr>
            </a:p>
          </p:txBody>
        </p:sp>
      </p:grpSp>
      <p:sp>
        <p:nvSpPr>
          <p:cNvPr id="8" name="Rectangle 7" hidden="1">
            <a:extLst>
              <a:ext uri="{FF2B5EF4-FFF2-40B4-BE49-F238E27FC236}">
                <a16:creationId xmlns:a16="http://schemas.microsoft.com/office/drawing/2014/main" id="{C1A9E286-8165-4DB4-9B40-A9396F5F6F06}"/>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cs typeface="Arial" panose="020B0604020202020204" pitchFamily="34" charset="0"/>
            </a:endParaRPr>
          </a:p>
        </p:txBody>
      </p:sp>
      <p:sp>
        <p:nvSpPr>
          <p:cNvPr id="22" name="Google Shape;469;p109">
            <a:extLst>
              <a:ext uri="{FF2B5EF4-FFF2-40B4-BE49-F238E27FC236}">
                <a16:creationId xmlns:a16="http://schemas.microsoft.com/office/drawing/2014/main" id="{991AB8D3-785D-4522-9A07-CCF270FA75F3}"/>
              </a:ext>
            </a:extLst>
          </p:cNvPr>
          <p:cNvSpPr txBox="1"/>
          <p:nvPr/>
        </p:nvSpPr>
        <p:spPr>
          <a:xfrm>
            <a:off x="0" y="271850"/>
            <a:ext cx="8889726" cy="230850"/>
          </a:xfrm>
          <a:prstGeom prst="rect">
            <a:avLst/>
          </a:prstGeom>
          <a:noFill/>
          <a:ln>
            <a:noFill/>
          </a:ln>
        </p:spPr>
        <p:txBody>
          <a:bodyPr spcFirstLastPara="1" wrap="square" lIns="1714500" tIns="0" rIns="0" bIns="0" anchor="t" anchorCtr="0">
            <a:noAutofit/>
          </a:bodyPr>
          <a:lstStyle/>
          <a:p>
            <a:pPr defTabSz="683043" eaLnBrk="0" fontAlgn="base" hangingPunct="0">
              <a:spcBef>
                <a:spcPct val="0"/>
              </a:spcBef>
              <a:spcAft>
                <a:spcPct val="0"/>
              </a:spcAft>
              <a:tabLst>
                <a:tab pos="276556" algn="l"/>
              </a:tabLst>
              <a:defRPr/>
            </a:pPr>
            <a:r>
              <a:rPr lang="en-US" sz="2000" b="1" dirty="0">
                <a:solidFill>
                  <a:srgbClr val="204024">
                    <a:lumMod val="90000"/>
                    <a:lumOff val="10000"/>
                  </a:srgbClr>
                </a:solidFill>
                <a:latin typeface="Arial"/>
                <a:cs typeface="Arial" pitchFamily="34" charset="0"/>
                <a:sym typeface="Arial"/>
              </a:rPr>
              <a:t>Content</a:t>
            </a:r>
          </a:p>
        </p:txBody>
      </p:sp>
      <p:grpSp>
        <p:nvGrpSpPr>
          <p:cNvPr id="23" name="Group 22">
            <a:extLst>
              <a:ext uri="{FF2B5EF4-FFF2-40B4-BE49-F238E27FC236}">
                <a16:creationId xmlns:a16="http://schemas.microsoft.com/office/drawing/2014/main" id="{74F29785-5675-4E76-BA7C-3BA0FB13287D}"/>
              </a:ext>
            </a:extLst>
          </p:cNvPr>
          <p:cNvGrpSpPr/>
          <p:nvPr/>
        </p:nvGrpSpPr>
        <p:grpSpPr>
          <a:xfrm>
            <a:off x="-61784" y="0"/>
            <a:ext cx="1687285" cy="6858000"/>
            <a:chOff x="1524001" y="1"/>
            <a:chExt cx="2249713" cy="6858000"/>
          </a:xfrm>
        </p:grpSpPr>
        <p:pic>
          <p:nvPicPr>
            <p:cNvPr id="25" name="Picture 24">
              <a:extLst>
                <a:ext uri="{FF2B5EF4-FFF2-40B4-BE49-F238E27FC236}">
                  <a16:creationId xmlns:a16="http://schemas.microsoft.com/office/drawing/2014/main" id="{1FAAB570-FF7C-4542-BCF7-303DF38FD7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26" t="1" b="5122"/>
            <a:stretch/>
          </p:blipFill>
          <p:spPr>
            <a:xfrm>
              <a:off x="2062421" y="5457742"/>
              <a:ext cx="993401" cy="719538"/>
            </a:xfrm>
            <a:prstGeom prst="rect">
              <a:avLst/>
            </a:prstGeom>
          </p:spPr>
        </p:pic>
        <p:pic>
          <p:nvPicPr>
            <p:cNvPr id="26" name="Picture 25">
              <a:extLst>
                <a:ext uri="{FF2B5EF4-FFF2-40B4-BE49-F238E27FC236}">
                  <a16:creationId xmlns:a16="http://schemas.microsoft.com/office/drawing/2014/main" id="{BC37B599-0071-4DF6-A8C0-67B903CEADCC}"/>
                </a:ext>
              </a:extLst>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45545" y="850163"/>
              <a:ext cx="919122" cy="932326"/>
            </a:xfrm>
            <a:prstGeom prst="rect">
              <a:avLst/>
            </a:prstGeom>
          </p:spPr>
        </p:pic>
        <p:pic>
          <p:nvPicPr>
            <p:cNvPr id="27" name="Picture 26">
              <a:extLst>
                <a:ext uri="{FF2B5EF4-FFF2-40B4-BE49-F238E27FC236}">
                  <a16:creationId xmlns:a16="http://schemas.microsoft.com/office/drawing/2014/main" id="{0C320405-792B-49A5-9C2E-B715AE5CB61B}"/>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0332" t="15943" r="17667" b="23188"/>
            <a:stretch/>
          </p:blipFill>
          <p:spPr>
            <a:xfrm>
              <a:off x="2048241" y="3203916"/>
              <a:ext cx="1110238" cy="832400"/>
            </a:xfrm>
            <a:prstGeom prst="ellipse">
              <a:avLst/>
            </a:prstGeom>
          </p:spPr>
        </p:pic>
        <p:sp>
          <p:nvSpPr>
            <p:cNvPr id="28" name="TitleBottomPlaceholder">
              <a:extLst>
                <a:ext uri="{FF2B5EF4-FFF2-40B4-BE49-F238E27FC236}">
                  <a16:creationId xmlns:a16="http://schemas.microsoft.com/office/drawing/2014/main" id="{94CCF14B-6812-4979-B858-80E2A0467B6E}"/>
                </a:ext>
              </a:extLst>
            </p:cNvPr>
            <p:cNvSpPr>
              <a:spLocks noChangeArrowheads="1"/>
            </p:cNvSpPr>
            <p:nvPr/>
          </p:nvSpPr>
          <p:spPr bwMode="auto">
            <a:xfrm>
              <a:off x="1524001" y="1"/>
              <a:ext cx="2249713" cy="6858000"/>
            </a:xfrm>
            <a:prstGeom prst="rect">
              <a:avLst/>
            </a:prstGeom>
            <a:solidFill>
              <a:srgbClr val="EDF9F3">
                <a:alpha val="62000"/>
              </a:srgbClr>
            </a:solidFill>
            <a:ln>
              <a:noFill/>
            </a:ln>
            <a:effectLst/>
          </p:spPr>
          <p:txBody>
            <a:bodyPr wrap="none" anchor="ctr">
              <a:noAutofit/>
            </a:bodyPr>
            <a:lstStyle/>
            <a:p>
              <a:pPr defTabSz="685800">
                <a:defRPr/>
              </a:pPr>
              <a:endParaRPr lang="en-GB" sz="1350" dirty="0">
                <a:solidFill>
                  <a:srgbClr val="00000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41364D0F-29A6-4372-B332-143290FD6358}"/>
                </a:ext>
              </a:extLst>
            </p:cNvPr>
            <p:cNvCxnSpPr/>
            <p:nvPr/>
          </p:nvCxnSpPr>
          <p:spPr>
            <a:xfrm>
              <a:off x="1634321" y="2387711"/>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8894D5-4742-474E-82BF-E091526A559C}"/>
                </a:ext>
              </a:extLst>
            </p:cNvPr>
            <p:cNvCxnSpPr/>
            <p:nvPr/>
          </p:nvCxnSpPr>
          <p:spPr>
            <a:xfrm>
              <a:off x="1634321" y="4656306"/>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28E1CE2-2183-40CD-99AC-8ED19EC8C169}"/>
              </a:ext>
            </a:extLst>
          </p:cNvPr>
          <p:cNvGrpSpPr/>
          <p:nvPr/>
        </p:nvGrpSpPr>
        <p:grpSpPr>
          <a:xfrm>
            <a:off x="2329655" y="3239044"/>
            <a:ext cx="5854278" cy="462220"/>
            <a:chOff x="2329655" y="4124325"/>
            <a:chExt cx="4947446" cy="417909"/>
          </a:xfrm>
        </p:grpSpPr>
        <p:sp>
          <p:nvSpPr>
            <p:cNvPr id="42" name="Rectangle 4">
              <a:extLst>
                <a:ext uri="{FF2B5EF4-FFF2-40B4-BE49-F238E27FC236}">
                  <a16:creationId xmlns:a16="http://schemas.microsoft.com/office/drawing/2014/main" id="{7B6C25D3-ECD0-4856-9A30-35E1E34C00E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chemeClr val="bg1">
                <a:lumMod val="95000"/>
              </a:schemeClr>
            </a:solid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FFFFFF">
                      <a:lumMod val="65000"/>
                    </a:srgbClr>
                  </a:solidFill>
                  <a:latin typeface="Arial" panose="020B0604020202020204" pitchFamily="34" charset="0"/>
                  <a:cs typeface="Arial" panose="020B0604020202020204" pitchFamily="34" charset="0"/>
                </a:rPr>
                <a:t>Plan for follow up support</a:t>
              </a:r>
            </a:p>
          </p:txBody>
        </p:sp>
        <p:sp>
          <p:nvSpPr>
            <p:cNvPr id="43" name="Oval 42">
              <a:extLst>
                <a:ext uri="{FF2B5EF4-FFF2-40B4-BE49-F238E27FC236}">
                  <a16:creationId xmlns:a16="http://schemas.microsoft.com/office/drawing/2014/main" id="{0B0F4B7E-3916-4DAF-B0DF-30CD0125D8C3}"/>
                </a:ext>
              </a:extLst>
            </p:cNvPr>
            <p:cNvSpPr/>
            <p:nvPr/>
          </p:nvSpPr>
          <p:spPr bwMode="auto">
            <a:xfrm>
              <a:off x="2329655" y="4124325"/>
              <a:ext cx="432000" cy="417909"/>
            </a:xfrm>
            <a:prstGeom prst="ellipse">
              <a:avLst/>
            </a:prstGeom>
            <a:solidFill>
              <a:srgbClr val="F2F2F2"/>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
        <p:nvSpPr>
          <p:cNvPr id="2" name="Rectangle 1" hidden="1">
            <a:extLst>
              <a:ext uri="{FF2B5EF4-FFF2-40B4-BE49-F238E27FC236}">
                <a16:creationId xmlns:a16="http://schemas.microsoft.com/office/drawing/2014/main" id="{C66646CA-0178-4614-9946-57DBF9DB3C53}"/>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3" name="Rectangle 2" hidden="1">
            <a:extLst>
              <a:ext uri="{FF2B5EF4-FFF2-40B4-BE49-F238E27FC236}">
                <a16:creationId xmlns:a16="http://schemas.microsoft.com/office/drawing/2014/main" id="{5A30F6E9-E3E2-4B01-83E7-6EA4DED3319E}"/>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5" name="Rectangle 4" hidden="1">
            <a:extLst>
              <a:ext uri="{FF2B5EF4-FFF2-40B4-BE49-F238E27FC236}">
                <a16:creationId xmlns:a16="http://schemas.microsoft.com/office/drawing/2014/main" id="{4AB57DE7-14A0-42AF-A535-83BD71AB5DA9}"/>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grpSp>
        <p:nvGrpSpPr>
          <p:cNvPr id="31" name="Group 30">
            <a:extLst>
              <a:ext uri="{FF2B5EF4-FFF2-40B4-BE49-F238E27FC236}">
                <a16:creationId xmlns:a16="http://schemas.microsoft.com/office/drawing/2014/main" id="{490A7EB6-80EB-4802-926E-C8EFE14FC0AF}"/>
              </a:ext>
            </a:extLst>
          </p:cNvPr>
          <p:cNvGrpSpPr/>
          <p:nvPr/>
        </p:nvGrpSpPr>
        <p:grpSpPr>
          <a:xfrm>
            <a:off x="2329655" y="3863770"/>
            <a:ext cx="5854278" cy="462220"/>
            <a:chOff x="2329655" y="4124325"/>
            <a:chExt cx="4947446" cy="417909"/>
          </a:xfrm>
          <a:solidFill>
            <a:srgbClr val="008064"/>
          </a:solidFill>
        </p:grpSpPr>
        <p:sp>
          <p:nvSpPr>
            <p:cNvPr id="34" name="Rectangle 4">
              <a:extLst>
                <a:ext uri="{FF2B5EF4-FFF2-40B4-BE49-F238E27FC236}">
                  <a16:creationId xmlns:a16="http://schemas.microsoft.com/office/drawing/2014/main" id="{519D91B1-94AC-4778-9349-E208A3ABCCF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chemeClr val="bg1"/>
                  </a:solidFill>
                  <a:latin typeface="Arial" panose="020B0604020202020204" pitchFamily="34" charset="0"/>
                  <a:cs typeface="Arial" panose="020B0604020202020204" pitchFamily="34" charset="0"/>
                </a:rPr>
                <a:t>Prayers</a:t>
              </a:r>
            </a:p>
          </p:txBody>
        </p:sp>
        <p:sp>
          <p:nvSpPr>
            <p:cNvPr id="37" name="Oval 36">
              <a:extLst>
                <a:ext uri="{FF2B5EF4-FFF2-40B4-BE49-F238E27FC236}">
                  <a16:creationId xmlns:a16="http://schemas.microsoft.com/office/drawing/2014/main" id="{88558258-549A-43B1-A356-9EE3C932AA55}"/>
                </a:ext>
              </a:extLst>
            </p:cNvPr>
            <p:cNvSpPr/>
            <p:nvPr/>
          </p:nvSpPr>
          <p:spPr bwMode="auto">
            <a:xfrm>
              <a:off x="2329655" y="4124325"/>
              <a:ext cx="432000" cy="417909"/>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788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8CEDE8-4C9C-58A7-44E4-B0D03FD45103}"/>
              </a:ext>
            </a:extLst>
          </p:cNvPr>
          <p:cNvGraphicFramePr>
            <a:graphicFrameLocks noChangeAspect="1"/>
          </p:cNvGraphicFramePr>
          <p:nvPr>
            <p:custDataLst>
              <p:tags r:id="rId1"/>
            </p:custDataLst>
            <p:extLst>
              <p:ext uri="{D42A27DB-BD31-4B8C-83A1-F6EECF244321}">
                <p14:modId xmlns:p14="http://schemas.microsoft.com/office/powerpoint/2010/main" val="1935395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848CEDE8-4C9C-58A7-44E4-B0D03FD451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A7095E7E-619C-B7B9-D45E-911F0E7FB92A}"/>
              </a:ext>
            </a:extLst>
          </p:cNvPr>
          <p:cNvSpPr/>
          <p:nvPr/>
        </p:nvSpPr>
        <p:spPr bwMode="auto">
          <a:xfrm>
            <a:off x="157489" y="928900"/>
            <a:ext cx="8754541" cy="5095835"/>
          </a:xfrm>
          <a:prstGeom prst="rect">
            <a:avLst/>
          </a:prstGeom>
          <a:noFill/>
          <a:ln w="19050">
            <a:solidFill>
              <a:srgbClr val="2E5C34"/>
            </a:solidFill>
            <a:miter lim="800000"/>
            <a:headEnd/>
            <a:tailEnd/>
          </a:ln>
          <a:effectLst/>
        </p:spPr>
        <p:txBody>
          <a:bodyPr wrap="square" lIns="91440" tIns="91440" rIns="91440" bIns="91440" rtlCol="0" anchor="ctr">
            <a:noAutofit/>
          </a:bodyPr>
          <a:lstStyle/>
          <a:p>
            <a:pPr algn="ctr" defTabSz="787400">
              <a:buClr>
                <a:schemeClr val="tx2"/>
              </a:buClr>
              <a:buSzPct val="125000"/>
            </a:pPr>
            <a:r>
              <a:rPr lang="en-US" sz="1600" dirty="0">
                <a:solidFill>
                  <a:schemeClr val="bg1"/>
                </a:solidFill>
              </a:rPr>
              <a:t>All states</a:t>
            </a:r>
          </a:p>
        </p:txBody>
      </p:sp>
      <p:pic>
        <p:nvPicPr>
          <p:cNvPr id="14" name="Picture 13" descr="Free Vector | Business meeting background design">
            <a:extLst>
              <a:ext uri="{FF2B5EF4-FFF2-40B4-BE49-F238E27FC236}">
                <a16:creationId xmlns:a16="http://schemas.microsoft.com/office/drawing/2014/main" id="{75F42C54-D81D-228E-F8E8-8EF621FFA72F}"/>
              </a:ext>
            </a:extLst>
          </p:cNvPr>
          <p:cNvPicPr>
            <a:picLocks noChangeAspect="1" noChangeArrowheads="1"/>
          </p:cNvPicPr>
          <p:nvPr/>
        </p:nvPicPr>
        <p:blipFill>
          <a:blip r:embed="rId7">
            <a:alphaModFix amt="4000"/>
            <a:extLst>
              <a:ext uri="{28A0092B-C50C-407E-A947-70E740481C1C}">
                <a14:useLocalDpi xmlns:a14="http://schemas.microsoft.com/office/drawing/2010/main" val="0"/>
              </a:ext>
            </a:extLst>
          </a:blip>
          <a:srcRect/>
          <a:stretch>
            <a:fillRect/>
          </a:stretch>
        </p:blipFill>
        <p:spPr bwMode="auto">
          <a:xfrm>
            <a:off x="-452" y="833265"/>
            <a:ext cx="9144000" cy="5464054"/>
          </a:xfrm>
          <a:prstGeom prst="rect">
            <a:avLst/>
          </a:prstGeom>
          <a:pattFill prst="pct5">
            <a:fgClr>
              <a:schemeClr val="accent1"/>
            </a:fgClr>
            <a:bgClr>
              <a:schemeClr val="bg1"/>
            </a:bgClr>
          </a:pattFill>
        </p:spPr>
      </p:pic>
      <p:sp>
        <p:nvSpPr>
          <p:cNvPr id="8" name="Rectangle 7" hidden="1"/>
          <p:cNvSpPr/>
          <p:nvPr>
            <p:custDataLst>
              <p:tags r:id="rId2"/>
            </p:custDataLst>
          </p:nvPr>
        </p:nvSpPr>
        <p:spPr>
          <a:xfrm>
            <a:off x="0" y="0"/>
            <a:ext cx="158750" cy="158750"/>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a:ea typeface="+mn-ea"/>
              <a:cs typeface="+mn-cs"/>
              <a:sym typeface="Arial" panose="020B0604020202020204" pitchFamily="34" charset="0"/>
            </a:endParaRPr>
          </a:p>
        </p:txBody>
      </p:sp>
      <p:sp>
        <p:nvSpPr>
          <p:cNvPr id="2" name="Title 1"/>
          <p:cNvSpPr>
            <a:spLocks noGrp="1"/>
          </p:cNvSpPr>
          <p:nvPr>
            <p:ph type="title"/>
          </p:nvPr>
        </p:nvSpPr>
        <p:spPr>
          <a:xfrm>
            <a:off x="48189" y="53238"/>
            <a:ext cx="8961120" cy="553998"/>
          </a:xfrm>
          <a:noFill/>
        </p:spPr>
        <p:txBody>
          <a:bodyPr vert="horz" wrap="square" lIns="68580" tIns="34290" rIns="68580" bIns="34290" rtlCol="0" anchor="ctr">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Our prayers to the Commissioners</a:t>
            </a:r>
          </a:p>
        </p:txBody>
      </p:sp>
      <p:sp>
        <p:nvSpPr>
          <p:cNvPr id="33" name="TextBox 32">
            <a:extLst>
              <a:ext uri="{FF2B5EF4-FFF2-40B4-BE49-F238E27FC236}">
                <a16:creationId xmlns:a16="http://schemas.microsoft.com/office/drawing/2014/main" id="{5AE9054E-D30D-E46D-08F2-68E77A41763F}"/>
              </a:ext>
            </a:extLst>
          </p:cNvPr>
          <p:cNvSpPr txBox="1"/>
          <p:nvPr/>
        </p:nvSpPr>
        <p:spPr>
          <a:xfrm>
            <a:off x="76200" y="6727634"/>
            <a:ext cx="5981612" cy="1154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Solina team analysis </a:t>
            </a:r>
            <a:endParaRPr kumimoji="0" lang="en-US" sz="7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B0CED5C6-EE9D-9743-A37A-6209A95BC8C0}"/>
              </a:ext>
            </a:extLst>
          </p:cNvPr>
          <p:cNvGrpSpPr/>
          <p:nvPr/>
        </p:nvGrpSpPr>
        <p:grpSpPr>
          <a:xfrm>
            <a:off x="1998965" y="2765794"/>
            <a:ext cx="6714667" cy="475489"/>
            <a:chOff x="1767855" y="2856214"/>
            <a:chExt cx="6714667" cy="475489"/>
          </a:xfrm>
        </p:grpSpPr>
        <p:sp>
          <p:nvSpPr>
            <p:cNvPr id="23" name="Rectangle: Rounded Corners 22">
              <a:extLst>
                <a:ext uri="{FF2B5EF4-FFF2-40B4-BE49-F238E27FC236}">
                  <a16:creationId xmlns:a16="http://schemas.microsoft.com/office/drawing/2014/main" id="{E8DD7CBE-EB97-21A7-BE04-A836588371CF}"/>
                </a:ext>
              </a:extLst>
            </p:cNvPr>
            <p:cNvSpPr/>
            <p:nvPr/>
          </p:nvSpPr>
          <p:spPr bwMode="auto">
            <a:xfrm>
              <a:off x="2081722" y="2856214"/>
              <a:ext cx="6400800" cy="475488"/>
            </a:xfrm>
            <a:prstGeom prst="roundRect">
              <a:avLst/>
            </a:prstGeom>
            <a:noFill/>
            <a:ln w="9525">
              <a:noFill/>
              <a:miter lim="800000"/>
              <a:headEnd/>
              <a:tailEnd/>
            </a:ln>
            <a:effectLst/>
          </p:spPr>
          <p:txBody>
            <a:bodyPr wrap="square" lIns="91440" tIns="91440" rIns="91440" bIns="91440" rtlCol="0" anchor="ctr">
              <a:spAutoFit/>
            </a:bodyPr>
            <a:lstStyle/>
            <a:p>
              <a:pPr defTabSz="787400">
                <a:buClr>
                  <a:schemeClr val="tx2"/>
                </a:buClr>
                <a:buSzPct val="125000"/>
              </a:pPr>
              <a:r>
                <a:rPr lang="en-US" sz="1600" dirty="0"/>
                <a:t>Assign a focal person to routinely update the dashboard for your state</a:t>
              </a:r>
            </a:p>
          </p:txBody>
        </p:sp>
        <p:sp>
          <p:nvSpPr>
            <p:cNvPr id="32" name="Rectangle 31">
              <a:extLst>
                <a:ext uri="{FF2B5EF4-FFF2-40B4-BE49-F238E27FC236}">
                  <a16:creationId xmlns:a16="http://schemas.microsoft.com/office/drawing/2014/main" id="{53E2F603-B3D2-2569-0571-2B968D68E3DC}"/>
                </a:ext>
              </a:extLst>
            </p:cNvPr>
            <p:cNvSpPr/>
            <p:nvPr/>
          </p:nvSpPr>
          <p:spPr bwMode="auto">
            <a:xfrm rot="16200000">
              <a:off x="1653222" y="2970848"/>
              <a:ext cx="475488" cy="246221"/>
            </a:xfrm>
            <a:prstGeom prst="rect">
              <a:avLst/>
            </a:prstGeom>
            <a:solidFill>
              <a:srgbClr val="2E5C34"/>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sz="1600" dirty="0"/>
            </a:p>
          </p:txBody>
        </p:sp>
      </p:grpSp>
      <p:grpSp>
        <p:nvGrpSpPr>
          <p:cNvPr id="39" name="Group 38">
            <a:extLst>
              <a:ext uri="{FF2B5EF4-FFF2-40B4-BE49-F238E27FC236}">
                <a16:creationId xmlns:a16="http://schemas.microsoft.com/office/drawing/2014/main" id="{81E7CC97-4271-3DA7-D364-27735D764AEC}"/>
              </a:ext>
            </a:extLst>
          </p:cNvPr>
          <p:cNvGrpSpPr/>
          <p:nvPr/>
        </p:nvGrpSpPr>
        <p:grpSpPr>
          <a:xfrm>
            <a:off x="1998965" y="1872819"/>
            <a:ext cx="6709545" cy="475489"/>
            <a:chOff x="1767855" y="1900051"/>
            <a:chExt cx="6709545" cy="475489"/>
          </a:xfrm>
        </p:grpSpPr>
        <p:sp>
          <p:nvSpPr>
            <p:cNvPr id="24" name="Rectangle: Rounded Corners 23">
              <a:extLst>
                <a:ext uri="{FF2B5EF4-FFF2-40B4-BE49-F238E27FC236}">
                  <a16:creationId xmlns:a16="http://schemas.microsoft.com/office/drawing/2014/main" id="{7E0AA085-E803-37C8-2B2C-7BB70CA50B4B}"/>
                </a:ext>
              </a:extLst>
            </p:cNvPr>
            <p:cNvSpPr/>
            <p:nvPr/>
          </p:nvSpPr>
          <p:spPr bwMode="auto">
            <a:xfrm>
              <a:off x="2076600" y="1900051"/>
              <a:ext cx="6400800" cy="475488"/>
            </a:xfrm>
            <a:prstGeom prst="roundRect">
              <a:avLst/>
            </a:prstGeom>
            <a:noFill/>
            <a:ln w="9525">
              <a:noFill/>
              <a:miter lim="800000"/>
              <a:headEnd/>
              <a:tailEnd/>
            </a:ln>
            <a:effectLst/>
          </p:spPr>
          <p:txBody>
            <a:bodyPr wrap="square" lIns="91440" tIns="91440" rIns="91440" bIns="91440" rtlCol="0" anchor="ctr">
              <a:spAutoFit/>
            </a:bodyPr>
            <a:lstStyle/>
            <a:p>
              <a:pPr defTabSz="787400">
                <a:buClr>
                  <a:schemeClr val="tx2"/>
                </a:buClr>
                <a:buSzPct val="125000"/>
              </a:pPr>
              <a:r>
                <a:rPr lang="en-US" sz="1600" dirty="0"/>
                <a:t>Identify an appropriate forum to leverage for routinely reviewing the progress and output of your state health team routinely</a:t>
              </a:r>
            </a:p>
          </p:txBody>
        </p:sp>
        <p:sp>
          <p:nvSpPr>
            <p:cNvPr id="35" name="Rectangle 34">
              <a:extLst>
                <a:ext uri="{FF2B5EF4-FFF2-40B4-BE49-F238E27FC236}">
                  <a16:creationId xmlns:a16="http://schemas.microsoft.com/office/drawing/2014/main" id="{EDE7893D-A0E0-88F8-41BF-1A9D9D59533E}"/>
                </a:ext>
              </a:extLst>
            </p:cNvPr>
            <p:cNvSpPr/>
            <p:nvPr/>
          </p:nvSpPr>
          <p:spPr bwMode="auto">
            <a:xfrm rot="16200000">
              <a:off x="1653222" y="2014685"/>
              <a:ext cx="475488" cy="246221"/>
            </a:xfrm>
            <a:prstGeom prst="rect">
              <a:avLst/>
            </a:prstGeom>
            <a:solidFill>
              <a:srgbClr val="2E5C34"/>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sz="1600" dirty="0"/>
            </a:p>
          </p:txBody>
        </p:sp>
      </p:grpSp>
      <p:grpSp>
        <p:nvGrpSpPr>
          <p:cNvPr id="43" name="Group 42">
            <a:extLst>
              <a:ext uri="{FF2B5EF4-FFF2-40B4-BE49-F238E27FC236}">
                <a16:creationId xmlns:a16="http://schemas.microsoft.com/office/drawing/2014/main" id="{42E760B3-AB9B-9F87-661B-17A5C29F0889}"/>
              </a:ext>
            </a:extLst>
          </p:cNvPr>
          <p:cNvGrpSpPr/>
          <p:nvPr/>
        </p:nvGrpSpPr>
        <p:grpSpPr>
          <a:xfrm>
            <a:off x="1998965" y="5444719"/>
            <a:ext cx="6709545" cy="475488"/>
            <a:chOff x="1767855" y="5444719"/>
            <a:chExt cx="6709545" cy="475488"/>
          </a:xfrm>
        </p:grpSpPr>
        <p:sp>
          <p:nvSpPr>
            <p:cNvPr id="25" name="Rectangle: Rounded Corners 24">
              <a:extLst>
                <a:ext uri="{FF2B5EF4-FFF2-40B4-BE49-F238E27FC236}">
                  <a16:creationId xmlns:a16="http://schemas.microsoft.com/office/drawing/2014/main" id="{B856EB68-5615-629D-F6DE-996956AA3C5A}"/>
                </a:ext>
              </a:extLst>
            </p:cNvPr>
            <p:cNvSpPr/>
            <p:nvPr/>
          </p:nvSpPr>
          <p:spPr bwMode="auto">
            <a:xfrm>
              <a:off x="2076600" y="5444719"/>
              <a:ext cx="6400800" cy="475488"/>
            </a:xfrm>
            <a:prstGeom prst="roundRect">
              <a:avLst/>
            </a:prstGeom>
            <a:noFill/>
            <a:ln w="9525">
              <a:noFill/>
              <a:miter lim="800000"/>
              <a:headEnd/>
              <a:tailEnd/>
            </a:ln>
            <a:effectLst/>
          </p:spPr>
          <p:txBody>
            <a:bodyPr wrap="square" lIns="91440" tIns="91440" rIns="91440" bIns="91440" rtlCol="0" anchor="ctr">
              <a:spAutoFit/>
            </a:bodyPr>
            <a:lstStyle/>
            <a:p>
              <a:pPr defTabSz="787400">
                <a:buClr>
                  <a:schemeClr val="tx2"/>
                </a:buClr>
                <a:buSzPct val="125000"/>
              </a:pPr>
              <a:r>
                <a:rPr lang="en-US" sz="1600" dirty="0"/>
                <a:t>Provide dates for the visit to your state to commence implementation support</a:t>
              </a:r>
            </a:p>
          </p:txBody>
        </p:sp>
        <p:sp>
          <p:nvSpPr>
            <p:cNvPr id="36" name="Rectangle 35">
              <a:extLst>
                <a:ext uri="{FF2B5EF4-FFF2-40B4-BE49-F238E27FC236}">
                  <a16:creationId xmlns:a16="http://schemas.microsoft.com/office/drawing/2014/main" id="{122628E1-0497-87CD-0495-3BA4C887929F}"/>
                </a:ext>
              </a:extLst>
            </p:cNvPr>
            <p:cNvSpPr/>
            <p:nvPr/>
          </p:nvSpPr>
          <p:spPr bwMode="auto">
            <a:xfrm rot="16200000">
              <a:off x="1653222" y="5559352"/>
              <a:ext cx="475488" cy="246221"/>
            </a:xfrm>
            <a:prstGeom prst="rect">
              <a:avLst/>
            </a:prstGeom>
            <a:solidFill>
              <a:srgbClr val="2E5C34"/>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sz="1600" dirty="0"/>
            </a:p>
          </p:txBody>
        </p:sp>
      </p:grpSp>
      <p:grpSp>
        <p:nvGrpSpPr>
          <p:cNvPr id="44" name="Group 43">
            <a:extLst>
              <a:ext uri="{FF2B5EF4-FFF2-40B4-BE49-F238E27FC236}">
                <a16:creationId xmlns:a16="http://schemas.microsoft.com/office/drawing/2014/main" id="{A7A30551-27D5-5B7C-9CE8-91412157961F}"/>
              </a:ext>
            </a:extLst>
          </p:cNvPr>
          <p:cNvGrpSpPr/>
          <p:nvPr/>
        </p:nvGrpSpPr>
        <p:grpSpPr>
          <a:xfrm>
            <a:off x="1998965" y="979844"/>
            <a:ext cx="6714667" cy="475489"/>
            <a:chOff x="1767855" y="979844"/>
            <a:chExt cx="6714667" cy="475489"/>
          </a:xfrm>
        </p:grpSpPr>
        <p:sp>
          <p:nvSpPr>
            <p:cNvPr id="10" name="Rectangle: Rounded Corners 9">
              <a:extLst>
                <a:ext uri="{FF2B5EF4-FFF2-40B4-BE49-F238E27FC236}">
                  <a16:creationId xmlns:a16="http://schemas.microsoft.com/office/drawing/2014/main" id="{6FFB9FAB-7775-47FF-16ED-982237A0A9D4}"/>
                </a:ext>
              </a:extLst>
            </p:cNvPr>
            <p:cNvSpPr/>
            <p:nvPr/>
          </p:nvSpPr>
          <p:spPr bwMode="auto">
            <a:xfrm>
              <a:off x="2081722" y="979844"/>
              <a:ext cx="6400800" cy="475488"/>
            </a:xfrm>
            <a:prstGeom prst="roundRect">
              <a:avLst/>
            </a:prstGeom>
            <a:noFill/>
            <a:ln w="9525">
              <a:noFill/>
              <a:miter lim="800000"/>
              <a:headEnd/>
              <a:tailEnd/>
            </a:ln>
            <a:effectLst/>
          </p:spPr>
          <p:txBody>
            <a:bodyPr wrap="square" lIns="91440" tIns="91440" rIns="91440" bIns="91440" rtlCol="0" anchor="ctr">
              <a:spAutoFit/>
            </a:bodyPr>
            <a:lstStyle/>
            <a:p>
              <a:pPr defTabSz="787400">
                <a:buClr>
                  <a:schemeClr val="tx2"/>
                </a:buClr>
                <a:buSzPct val="125000"/>
              </a:pPr>
              <a:r>
                <a:rPr lang="en-US" sz="1600" dirty="0"/>
                <a:t>Call a meeting to review the state’s plan and discuss the approach to implementing the interventions</a:t>
              </a:r>
            </a:p>
          </p:txBody>
        </p:sp>
        <p:sp>
          <p:nvSpPr>
            <p:cNvPr id="11" name="Rectangle 10">
              <a:extLst>
                <a:ext uri="{FF2B5EF4-FFF2-40B4-BE49-F238E27FC236}">
                  <a16:creationId xmlns:a16="http://schemas.microsoft.com/office/drawing/2014/main" id="{D5A1E081-9AB9-BBBF-D7FD-CE7D23EEF08C}"/>
                </a:ext>
              </a:extLst>
            </p:cNvPr>
            <p:cNvSpPr/>
            <p:nvPr/>
          </p:nvSpPr>
          <p:spPr bwMode="auto">
            <a:xfrm rot="16200000">
              <a:off x="1653222" y="1094478"/>
              <a:ext cx="475488" cy="246221"/>
            </a:xfrm>
            <a:prstGeom prst="rect">
              <a:avLst/>
            </a:prstGeom>
            <a:solidFill>
              <a:srgbClr val="2E5C34"/>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sz="1600" dirty="0"/>
            </a:p>
          </p:txBody>
        </p:sp>
      </p:grpSp>
      <p:sp>
        <p:nvSpPr>
          <p:cNvPr id="16" name="Rectangle 15">
            <a:extLst>
              <a:ext uri="{FF2B5EF4-FFF2-40B4-BE49-F238E27FC236}">
                <a16:creationId xmlns:a16="http://schemas.microsoft.com/office/drawing/2014/main" id="{B7D3AD9D-A299-DF7A-E53D-2859A24F743F}"/>
              </a:ext>
            </a:extLst>
          </p:cNvPr>
          <p:cNvSpPr/>
          <p:nvPr/>
        </p:nvSpPr>
        <p:spPr bwMode="auto">
          <a:xfrm>
            <a:off x="534518" y="979844"/>
            <a:ext cx="1296533" cy="3154412"/>
          </a:xfrm>
          <a:prstGeom prst="rect">
            <a:avLst/>
          </a:prstGeom>
          <a:solidFill>
            <a:srgbClr val="2E5C34"/>
          </a:solidFill>
          <a:ln w="9525">
            <a:noFill/>
            <a:miter lim="800000"/>
            <a:headEnd/>
            <a:tailEnd/>
          </a:ln>
          <a:effectLst/>
        </p:spPr>
        <p:txBody>
          <a:bodyPr wrap="square" lIns="91440" tIns="91440" rIns="91440" bIns="91440" rtlCol="0" anchor="ctr">
            <a:noAutofit/>
          </a:bodyPr>
          <a:lstStyle/>
          <a:p>
            <a:pPr algn="ctr" defTabSz="787400">
              <a:buClr>
                <a:schemeClr val="tx2"/>
              </a:buClr>
              <a:buSzPct val="125000"/>
            </a:pPr>
            <a:r>
              <a:rPr lang="en-US" sz="1600" dirty="0">
                <a:solidFill>
                  <a:schemeClr val="bg1"/>
                </a:solidFill>
              </a:rPr>
              <a:t>All states</a:t>
            </a:r>
          </a:p>
        </p:txBody>
      </p:sp>
      <p:sp>
        <p:nvSpPr>
          <p:cNvPr id="17" name="Rectangle 16">
            <a:extLst>
              <a:ext uri="{FF2B5EF4-FFF2-40B4-BE49-F238E27FC236}">
                <a16:creationId xmlns:a16="http://schemas.microsoft.com/office/drawing/2014/main" id="{48AEEB87-DB30-D5AF-E4B3-7AD9B94482E3}"/>
              </a:ext>
            </a:extLst>
          </p:cNvPr>
          <p:cNvSpPr/>
          <p:nvPr/>
        </p:nvSpPr>
        <p:spPr bwMode="auto">
          <a:xfrm>
            <a:off x="534518" y="4551743"/>
            <a:ext cx="1296533" cy="1368464"/>
          </a:xfrm>
          <a:prstGeom prst="rect">
            <a:avLst/>
          </a:prstGeom>
          <a:solidFill>
            <a:srgbClr val="2E5C34"/>
          </a:solidFill>
          <a:ln w="9525">
            <a:noFill/>
            <a:miter lim="800000"/>
            <a:headEnd/>
            <a:tailEnd/>
          </a:ln>
          <a:effectLst/>
        </p:spPr>
        <p:txBody>
          <a:bodyPr wrap="square" lIns="91440" tIns="91440" rIns="91440" bIns="91440" rtlCol="0" anchor="ctr">
            <a:noAutofit/>
          </a:bodyPr>
          <a:lstStyle/>
          <a:p>
            <a:pPr defTabSz="787400">
              <a:buClr>
                <a:schemeClr val="tx2"/>
              </a:buClr>
              <a:buSzPct val="125000"/>
            </a:pPr>
            <a:r>
              <a:rPr lang="en-US" sz="1600" dirty="0">
                <a:solidFill>
                  <a:schemeClr val="bg1"/>
                </a:solidFill>
              </a:rPr>
              <a:t>Implementation support states</a:t>
            </a:r>
          </a:p>
        </p:txBody>
      </p:sp>
      <p:grpSp>
        <p:nvGrpSpPr>
          <p:cNvPr id="41" name="Group 40">
            <a:extLst>
              <a:ext uri="{FF2B5EF4-FFF2-40B4-BE49-F238E27FC236}">
                <a16:creationId xmlns:a16="http://schemas.microsoft.com/office/drawing/2014/main" id="{0CECA9C5-E5D7-EF81-D50B-F56E12D3FDD3}"/>
              </a:ext>
            </a:extLst>
          </p:cNvPr>
          <p:cNvGrpSpPr/>
          <p:nvPr/>
        </p:nvGrpSpPr>
        <p:grpSpPr>
          <a:xfrm>
            <a:off x="1998965" y="3658769"/>
            <a:ext cx="6714667" cy="475489"/>
            <a:chOff x="1767855" y="3575920"/>
            <a:chExt cx="6714667" cy="475489"/>
          </a:xfrm>
        </p:grpSpPr>
        <p:sp>
          <p:nvSpPr>
            <p:cNvPr id="19" name="Rectangle: Rounded Corners 18">
              <a:extLst>
                <a:ext uri="{FF2B5EF4-FFF2-40B4-BE49-F238E27FC236}">
                  <a16:creationId xmlns:a16="http://schemas.microsoft.com/office/drawing/2014/main" id="{CB6304BC-3F08-E9A1-B206-A17FB63457E4}"/>
                </a:ext>
              </a:extLst>
            </p:cNvPr>
            <p:cNvSpPr/>
            <p:nvPr/>
          </p:nvSpPr>
          <p:spPr bwMode="auto">
            <a:xfrm>
              <a:off x="2081722" y="3575920"/>
              <a:ext cx="6400800" cy="475488"/>
            </a:xfrm>
            <a:prstGeom prst="roundRect">
              <a:avLst/>
            </a:prstGeom>
            <a:noFill/>
            <a:ln w="9525">
              <a:noFill/>
              <a:miter lim="800000"/>
              <a:headEnd/>
              <a:tailEnd/>
            </a:ln>
            <a:effectLst/>
          </p:spPr>
          <p:txBody>
            <a:bodyPr wrap="square" lIns="91440" tIns="91440" rIns="91440" bIns="91440" rtlCol="0" anchor="ctr">
              <a:spAutoFit/>
            </a:bodyPr>
            <a:lstStyle/>
            <a:p>
              <a:pPr defTabSz="787400">
                <a:buClr>
                  <a:schemeClr val="tx2"/>
                </a:buClr>
                <a:buSzPct val="125000"/>
              </a:pPr>
              <a:r>
                <a:rPr lang="en-US" sz="1600" dirty="0"/>
                <a:t>Review the dashboard during the NHCF meetings</a:t>
              </a:r>
            </a:p>
          </p:txBody>
        </p:sp>
        <p:sp>
          <p:nvSpPr>
            <p:cNvPr id="26" name="Rectangle 25">
              <a:extLst>
                <a:ext uri="{FF2B5EF4-FFF2-40B4-BE49-F238E27FC236}">
                  <a16:creationId xmlns:a16="http://schemas.microsoft.com/office/drawing/2014/main" id="{76BE680C-CDAE-21F6-9BA9-C43F5FC03C00}"/>
                </a:ext>
              </a:extLst>
            </p:cNvPr>
            <p:cNvSpPr/>
            <p:nvPr/>
          </p:nvSpPr>
          <p:spPr bwMode="auto">
            <a:xfrm rot="16200000">
              <a:off x="1653222" y="3690554"/>
              <a:ext cx="475488" cy="246221"/>
            </a:xfrm>
            <a:prstGeom prst="rect">
              <a:avLst/>
            </a:prstGeom>
            <a:solidFill>
              <a:srgbClr val="2E5C34"/>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sz="1600" dirty="0"/>
            </a:p>
          </p:txBody>
        </p:sp>
      </p:grpSp>
      <p:grpSp>
        <p:nvGrpSpPr>
          <p:cNvPr id="42" name="Group 41">
            <a:extLst>
              <a:ext uri="{FF2B5EF4-FFF2-40B4-BE49-F238E27FC236}">
                <a16:creationId xmlns:a16="http://schemas.microsoft.com/office/drawing/2014/main" id="{20A3BFE1-26BB-F34E-634B-C371EC09D745}"/>
              </a:ext>
            </a:extLst>
          </p:cNvPr>
          <p:cNvGrpSpPr/>
          <p:nvPr/>
        </p:nvGrpSpPr>
        <p:grpSpPr>
          <a:xfrm>
            <a:off x="1998965" y="4551744"/>
            <a:ext cx="6709545" cy="475488"/>
            <a:chOff x="1767855" y="4524513"/>
            <a:chExt cx="6709545" cy="475488"/>
          </a:xfrm>
        </p:grpSpPr>
        <p:sp>
          <p:nvSpPr>
            <p:cNvPr id="28" name="Rectangle: Rounded Corners 27">
              <a:extLst>
                <a:ext uri="{FF2B5EF4-FFF2-40B4-BE49-F238E27FC236}">
                  <a16:creationId xmlns:a16="http://schemas.microsoft.com/office/drawing/2014/main" id="{89D34E98-151C-C7B7-274D-198B0B394116}"/>
                </a:ext>
              </a:extLst>
            </p:cNvPr>
            <p:cNvSpPr/>
            <p:nvPr/>
          </p:nvSpPr>
          <p:spPr bwMode="auto">
            <a:xfrm>
              <a:off x="2076600" y="4524513"/>
              <a:ext cx="6400800" cy="475488"/>
            </a:xfrm>
            <a:prstGeom prst="roundRect">
              <a:avLst/>
            </a:prstGeom>
            <a:noFill/>
            <a:ln w="9525">
              <a:noFill/>
              <a:miter lim="800000"/>
              <a:headEnd/>
              <a:tailEnd/>
            </a:ln>
            <a:effectLst/>
          </p:spPr>
          <p:txBody>
            <a:bodyPr wrap="square" lIns="91440" tIns="91440" rIns="91440" bIns="91440" rtlCol="0" anchor="ctr">
              <a:spAutoFit/>
            </a:bodyPr>
            <a:lstStyle/>
            <a:p>
              <a:pPr defTabSz="787400">
                <a:buClr>
                  <a:schemeClr val="tx2"/>
                </a:buClr>
                <a:buSzPct val="125000"/>
              </a:pPr>
              <a:r>
                <a:rPr lang="en-US" sz="1600" dirty="0"/>
                <a:t>Provide dates for the visit to your state to commence implementation support</a:t>
              </a:r>
            </a:p>
          </p:txBody>
        </p:sp>
        <p:sp>
          <p:nvSpPr>
            <p:cNvPr id="29" name="Rectangle 28">
              <a:extLst>
                <a:ext uri="{FF2B5EF4-FFF2-40B4-BE49-F238E27FC236}">
                  <a16:creationId xmlns:a16="http://schemas.microsoft.com/office/drawing/2014/main" id="{E6BCA623-509C-7DAA-DD77-24B679BCFF55}"/>
                </a:ext>
              </a:extLst>
            </p:cNvPr>
            <p:cNvSpPr/>
            <p:nvPr/>
          </p:nvSpPr>
          <p:spPr bwMode="auto">
            <a:xfrm rot="16200000">
              <a:off x="1653222" y="4639146"/>
              <a:ext cx="475488" cy="246221"/>
            </a:xfrm>
            <a:prstGeom prst="rect">
              <a:avLst/>
            </a:prstGeom>
            <a:solidFill>
              <a:srgbClr val="2E5C34"/>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sz="1600" dirty="0"/>
            </a:p>
          </p:txBody>
        </p:sp>
      </p:grpSp>
      <p:cxnSp>
        <p:nvCxnSpPr>
          <p:cNvPr id="31" name="Straight Connector 30">
            <a:extLst>
              <a:ext uri="{FF2B5EF4-FFF2-40B4-BE49-F238E27FC236}">
                <a16:creationId xmlns:a16="http://schemas.microsoft.com/office/drawing/2014/main" id="{E78ECFC4-1E02-292C-F916-C4BD2E76C559}"/>
              </a:ext>
            </a:extLst>
          </p:cNvPr>
          <p:cNvCxnSpPr/>
          <p:nvPr/>
        </p:nvCxnSpPr>
        <p:spPr>
          <a:xfrm>
            <a:off x="587187" y="4354357"/>
            <a:ext cx="7859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03D4884-3A98-EE42-CE63-A1E5D21647C7}"/>
              </a:ext>
            </a:extLst>
          </p:cNvPr>
          <p:cNvSpPr/>
          <p:nvPr/>
        </p:nvSpPr>
        <p:spPr bwMode="auto">
          <a:xfrm>
            <a:off x="463080" y="918852"/>
            <a:ext cx="8104634" cy="5095835"/>
          </a:xfrm>
          <a:prstGeom prst="rect">
            <a:avLst/>
          </a:prstGeom>
          <a:noFill/>
          <a:ln w="28575">
            <a:solidFill>
              <a:srgbClr val="2E5C34"/>
            </a:solidFill>
            <a:miter lim="800000"/>
            <a:headEnd/>
            <a:tailEnd/>
          </a:ln>
          <a:effectLst/>
        </p:spPr>
        <p:txBody>
          <a:bodyPr wrap="square" lIns="91440" tIns="91440" rIns="91440" bIns="91440" rtlCol="0" anchor="ctr">
            <a:noAutofit/>
          </a:bodyPr>
          <a:lstStyle/>
          <a:p>
            <a:pPr algn="ctr" defTabSz="787400">
              <a:buClr>
                <a:schemeClr val="tx2"/>
              </a:buClr>
              <a:buSzPct val="125000"/>
            </a:pPr>
            <a:endParaRPr lang="en-US" sz="1600" dirty="0">
              <a:solidFill>
                <a:schemeClr val="bg1"/>
              </a:solidFill>
            </a:endParaRPr>
          </a:p>
        </p:txBody>
      </p:sp>
    </p:spTree>
    <p:extLst>
      <p:ext uri="{BB962C8B-B14F-4D97-AF65-F5344CB8AC3E}">
        <p14:creationId xmlns:p14="http://schemas.microsoft.com/office/powerpoint/2010/main" val="31763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282840A3-63DC-5F3B-B4C6-8B9BE4C5FC81}"/>
              </a:ext>
            </a:extLst>
          </p:cNvPr>
          <p:cNvGraphicFramePr>
            <a:graphicFrameLocks noChangeAspect="1"/>
          </p:cNvGraphicFramePr>
          <p:nvPr>
            <p:custDataLst>
              <p:tags r:id="rId2"/>
            </p:custDataLst>
            <p:extLst>
              <p:ext uri="{D42A27DB-BD31-4B8C-83A1-F6EECF244321}">
                <p14:modId xmlns:p14="http://schemas.microsoft.com/office/powerpoint/2010/main" val="3913752500"/>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4" name="Object 43" hidden="1">
                        <a:extLst>
                          <a:ext uri="{FF2B5EF4-FFF2-40B4-BE49-F238E27FC236}">
                            <a16:creationId xmlns:a16="http://schemas.microsoft.com/office/drawing/2014/main" id="{282840A3-63DC-5F3B-B4C6-8B9BE4C5FC81}"/>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6B203C-8137-EE17-36EB-93C3E229A2E0}"/>
              </a:ext>
            </a:extLst>
          </p:cNvPr>
          <p:cNvSpPr>
            <a:spLocks noGrp="1"/>
          </p:cNvSpPr>
          <p:nvPr>
            <p:ph type="title"/>
          </p:nvPr>
        </p:nvSpPr>
        <p:spPr/>
        <p:txBody>
          <a:bodyPr vert="horz"/>
          <a:lstStyle/>
          <a:p>
            <a:r>
              <a:rPr lang="en-US" sz="2000" dirty="0">
                <a:solidFill>
                  <a:srgbClr val="204024">
                    <a:lumMod val="90000"/>
                    <a:lumOff val="10000"/>
                  </a:srgbClr>
                </a:solidFill>
                <a:latin typeface="Arial" panose="020B0604020202020204" pitchFamily="34" charset="0"/>
                <a:ea typeface="+mn-ea"/>
                <a:cs typeface="Arial" panose="020B0604020202020204" pitchFamily="34" charset="0"/>
              </a:rPr>
              <a:t>Backup</a:t>
            </a:r>
          </a:p>
        </p:txBody>
      </p:sp>
    </p:spTree>
    <p:extLst>
      <p:ext uri="{BB962C8B-B14F-4D97-AF65-F5344CB8AC3E}">
        <p14:creationId xmlns:p14="http://schemas.microsoft.com/office/powerpoint/2010/main" val="227491301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088F7D-9557-F81A-8146-7B1F9AA09403}"/>
              </a:ext>
            </a:extLst>
          </p:cNvPr>
          <p:cNvGraphicFramePr>
            <a:graphicFrameLocks noChangeAspect="1"/>
          </p:cNvGraphicFramePr>
          <p:nvPr>
            <p:custDataLst>
              <p:tags r:id="rId1"/>
            </p:custDataLst>
            <p:extLst>
              <p:ext uri="{D42A27DB-BD31-4B8C-83A1-F6EECF244321}">
                <p14:modId xmlns:p14="http://schemas.microsoft.com/office/powerpoint/2010/main" val="98413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5" name="Object 4" hidden="1">
                        <a:extLst>
                          <a:ext uri="{FF2B5EF4-FFF2-40B4-BE49-F238E27FC236}">
                            <a16:creationId xmlns:a16="http://schemas.microsoft.com/office/drawing/2014/main" id="{6E088F7D-9557-F81A-8146-7B1F9AA09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
            </p:custDataLst>
          </p:nvPr>
        </p:nvSpPr>
        <p:spPr>
          <a:xfrm>
            <a:off x="0" y="0"/>
            <a:ext cx="158750" cy="158750"/>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a:ea typeface="+mn-ea"/>
              <a:cs typeface="+mn-cs"/>
              <a:sym typeface="Arial" panose="020B0604020202020204" pitchFamily="34" charset="0"/>
            </a:endParaRPr>
          </a:p>
        </p:txBody>
      </p:sp>
      <p:sp>
        <p:nvSpPr>
          <p:cNvPr id="2" name="Title 1"/>
          <p:cNvSpPr>
            <a:spLocks noGrp="1"/>
          </p:cNvSpPr>
          <p:nvPr>
            <p:ph type="title"/>
          </p:nvPr>
        </p:nvSpPr>
        <p:spPr>
          <a:xfrm>
            <a:off x="38911" y="67024"/>
            <a:ext cx="9052560" cy="548640"/>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E5C34"/>
                </a:solidFill>
                <a:latin typeface="Arial" panose="020B0604020202020204" pitchFamily="34" charset="0"/>
                <a:cs typeface="Arial" panose="020B0604020202020204" pitchFamily="34" charset="0"/>
              </a:rPr>
              <a:t>We found that a majority of the states reported gaps in overlap of roles, clarity of reporting lines and existence of team engagement fora</a:t>
            </a:r>
          </a:p>
        </p:txBody>
      </p:sp>
      <p:pic>
        <p:nvPicPr>
          <p:cNvPr id="1230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5AE9054E-D30D-E46D-08F2-68E77A41763F}"/>
              </a:ext>
            </a:extLst>
          </p:cNvPr>
          <p:cNvSpPr txBox="1"/>
          <p:nvPr/>
        </p:nvSpPr>
        <p:spPr>
          <a:xfrm>
            <a:off x="44301" y="6676355"/>
            <a:ext cx="2194560"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KII with MDAs, </a:t>
            </a:r>
            <a:r>
              <a:rPr kumimoji="0" lang="en-US" sz="8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Solina</a:t>
            </a: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team analysis </a:t>
            </a:r>
            <a:endParaRPr kumimoji="0" lang="en-US" sz="800" b="0" i="0" u="none" strike="noStrike" kern="1200" cap="none" spc="0" normalizeH="0" baseline="0" noProof="0" dirty="0">
              <a:ln>
                <a:noFill/>
              </a:ln>
              <a:solidFill>
                <a:srgbClr val="000000"/>
              </a:solidFill>
              <a:effectLst/>
              <a:uLnTx/>
              <a:uFillTx/>
              <a:latin typeface="Arial"/>
              <a:ea typeface="+mn-ea"/>
            </a:endParaRPr>
          </a:p>
        </p:txBody>
      </p:sp>
      <p:pic>
        <p:nvPicPr>
          <p:cNvPr id="23562" name="Picture 10">
            <a:extLst>
              <a:ext uri="{FF2B5EF4-FFF2-40B4-BE49-F238E27FC236}">
                <a16:creationId xmlns:a16="http://schemas.microsoft.com/office/drawing/2014/main" id="{026BE220-5DD3-4686-1E1D-8B3A13641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 name="TextBox 529">
            <a:extLst>
              <a:ext uri="{FF2B5EF4-FFF2-40B4-BE49-F238E27FC236}">
                <a16:creationId xmlns:a16="http://schemas.microsoft.com/office/drawing/2014/main" id="{FE943180-A091-4702-A4A1-91F76D3D45E0}"/>
              </a:ext>
            </a:extLst>
          </p:cNvPr>
          <p:cNvSpPr txBox="1"/>
          <p:nvPr/>
        </p:nvSpPr>
        <p:spPr>
          <a:xfrm rot="16200000">
            <a:off x="4730645" y="645528"/>
            <a:ext cx="172490" cy="250493"/>
          </a:xfrm>
          <a:prstGeom prst="rect">
            <a:avLst/>
          </a:prstGeom>
          <a:solidFill>
            <a:srgbClr val="00B050"/>
          </a:solidFill>
          <a:ln>
            <a:solidFill>
              <a:schemeClr val="bg1">
                <a:lumMod val="85000"/>
              </a:schemeClr>
            </a:solidFill>
          </a:ln>
          <a:effectLst/>
        </p:spPr>
        <p:txBody>
          <a:bodyPr wrap="square" lIns="0" tIns="91440" rIns="0" bIns="9144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32" name="TextBox 531">
            <a:extLst>
              <a:ext uri="{FF2B5EF4-FFF2-40B4-BE49-F238E27FC236}">
                <a16:creationId xmlns:a16="http://schemas.microsoft.com/office/drawing/2014/main" id="{FE943180-A091-4702-A4A1-91F76D3D45E0}"/>
              </a:ext>
            </a:extLst>
          </p:cNvPr>
          <p:cNvSpPr txBox="1"/>
          <p:nvPr/>
        </p:nvSpPr>
        <p:spPr>
          <a:xfrm rot="16200000">
            <a:off x="6194389" y="645528"/>
            <a:ext cx="172490" cy="250493"/>
          </a:xfrm>
          <a:prstGeom prst="rect">
            <a:avLst/>
          </a:prstGeom>
          <a:solidFill>
            <a:srgbClr val="FF0000"/>
          </a:solidFill>
          <a:ln>
            <a:solidFill>
              <a:schemeClr val="bg1">
                <a:lumMod val="85000"/>
              </a:schemeClr>
            </a:solidFill>
          </a:ln>
          <a:effectLst/>
        </p:spPr>
        <p:txBody>
          <a:bodyPr wrap="square" lIns="0" tIns="91440" rIns="0" bIns="9144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34" name="TextBox 533">
            <a:extLst>
              <a:ext uri="{FF2B5EF4-FFF2-40B4-BE49-F238E27FC236}">
                <a16:creationId xmlns:a16="http://schemas.microsoft.com/office/drawing/2014/main" id="{D85F818D-0973-B57A-8CA3-41B116AF84FC}"/>
              </a:ext>
            </a:extLst>
          </p:cNvPr>
          <p:cNvSpPr txBox="1"/>
          <p:nvPr/>
        </p:nvSpPr>
        <p:spPr>
          <a:xfrm>
            <a:off x="4971278" y="679334"/>
            <a:ext cx="1072686" cy="182880"/>
          </a:xfrm>
          <a:prstGeom prst="rect">
            <a:avLst/>
          </a:prstGeom>
          <a:noFill/>
          <a:ln>
            <a:noFill/>
          </a:ln>
        </p:spPr>
        <p:txBody>
          <a:bodyPr wrap="square" lIns="0" tIns="91440" rIns="0" bIns="91440" rtlCol="0" anchor="ctr" anchorCtr="0">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effectLst/>
                <a:uLnTx/>
                <a:uFillTx/>
                <a:latin typeface="Arial"/>
                <a:ea typeface="+mn-ea"/>
                <a:cs typeface="+mn-cs"/>
              </a:rPr>
              <a:t>No perceived gaps</a:t>
            </a:r>
          </a:p>
        </p:txBody>
      </p:sp>
      <p:sp>
        <p:nvSpPr>
          <p:cNvPr id="535" name="TextBox 534">
            <a:extLst>
              <a:ext uri="{FF2B5EF4-FFF2-40B4-BE49-F238E27FC236}">
                <a16:creationId xmlns:a16="http://schemas.microsoft.com/office/drawing/2014/main" id="{D85F818D-0973-B57A-8CA3-41B116AF84FC}"/>
              </a:ext>
            </a:extLst>
          </p:cNvPr>
          <p:cNvSpPr txBox="1"/>
          <p:nvPr/>
        </p:nvSpPr>
        <p:spPr>
          <a:xfrm>
            <a:off x="6446222" y="679334"/>
            <a:ext cx="914400" cy="182880"/>
          </a:xfrm>
          <a:prstGeom prst="rect">
            <a:avLst/>
          </a:prstGeom>
          <a:noFill/>
          <a:ln>
            <a:noFill/>
          </a:ln>
        </p:spPr>
        <p:txBody>
          <a:bodyPr wrap="square" lIns="0" tIns="91440" rIns="0" bIns="91440" rtlCol="0" anchor="ctr" anchorCtr="0">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effectLst/>
                <a:uLnTx/>
                <a:uFillTx/>
                <a:latin typeface="Arial"/>
                <a:ea typeface="+mn-ea"/>
                <a:cs typeface="+mn-cs"/>
              </a:rPr>
              <a:t>Perceived gaps</a:t>
            </a:r>
          </a:p>
        </p:txBody>
      </p:sp>
      <p:sp>
        <p:nvSpPr>
          <p:cNvPr id="414" name="Rectangle 413"/>
          <p:cNvSpPr/>
          <p:nvPr/>
        </p:nvSpPr>
        <p:spPr bwMode="auto">
          <a:xfrm>
            <a:off x="7410624" y="681817"/>
            <a:ext cx="294303" cy="177915"/>
          </a:xfrm>
          <a:prstGeom prst="rect">
            <a:avLst/>
          </a:prstGeom>
          <a:solidFill>
            <a:schemeClr val="bg1">
              <a:lumMod val="95000"/>
              <a:alpha val="79000"/>
            </a:schemeClr>
          </a:solidFill>
          <a:ln w="3175">
            <a:solidFill>
              <a:schemeClr val="tx1">
                <a:lumMod val="50000"/>
                <a:lumOff val="50000"/>
              </a:schemeClr>
            </a:solidFill>
            <a:prstDash val="solid"/>
            <a:miter lim="800000"/>
            <a:headEnd/>
            <a:tailEnd/>
          </a:ln>
          <a:effectLst/>
        </p:spPr>
        <p:txBody>
          <a:bodyPr wrap="square" lIns="0" tIns="91440" rIns="0" bIns="9144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15" name="TextBox 414">
            <a:extLst>
              <a:ext uri="{FF2B5EF4-FFF2-40B4-BE49-F238E27FC236}">
                <a16:creationId xmlns:a16="http://schemas.microsoft.com/office/drawing/2014/main" id="{D85F818D-0973-B57A-8CA3-41B116AF84FC}"/>
              </a:ext>
            </a:extLst>
          </p:cNvPr>
          <p:cNvSpPr txBox="1"/>
          <p:nvPr/>
        </p:nvSpPr>
        <p:spPr>
          <a:xfrm>
            <a:off x="7743021" y="679334"/>
            <a:ext cx="1387362" cy="182880"/>
          </a:xfrm>
          <a:prstGeom prst="rect">
            <a:avLst/>
          </a:prstGeom>
          <a:noFill/>
          <a:ln>
            <a:noFill/>
          </a:ln>
        </p:spPr>
        <p:txBody>
          <a:bodyPr wrap="square" lIns="0" tIns="91440" rIns="0" bIns="91440" rtlCol="0" anchor="ctr" anchorCtr="0">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Inadequate sample size</a:t>
            </a:r>
          </a:p>
        </p:txBody>
      </p:sp>
      <p:sp>
        <p:nvSpPr>
          <p:cNvPr id="416" name="TextBox 415">
            <a:extLst>
              <a:ext uri="{FF2B5EF4-FFF2-40B4-BE49-F238E27FC236}">
                <a16:creationId xmlns:a16="http://schemas.microsoft.com/office/drawing/2014/main" id="{D85F818D-0973-B57A-8CA3-41B116AF84FC}"/>
              </a:ext>
            </a:extLst>
          </p:cNvPr>
          <p:cNvSpPr txBox="1"/>
          <p:nvPr/>
        </p:nvSpPr>
        <p:spPr>
          <a:xfrm>
            <a:off x="28243" y="699088"/>
            <a:ext cx="4389120" cy="183548"/>
          </a:xfrm>
          <a:prstGeom prst="rect">
            <a:avLst/>
          </a:prstGeom>
          <a:noFill/>
          <a:ln>
            <a:noFill/>
          </a:ln>
        </p:spPr>
        <p:txBody>
          <a:bodyPr wrap="square" lIns="0" tIns="91440" rIns="0" bIns="91440" rtlCol="0" anchor="ctr" anchorCtr="0">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Trend in perceived status of the 36 states and the FCT</a:t>
            </a:r>
          </a:p>
        </p:txBody>
      </p:sp>
      <p:cxnSp>
        <p:nvCxnSpPr>
          <p:cNvPr id="85" name="Straight Connector 84">
            <a:extLst>
              <a:ext uri="{FF2B5EF4-FFF2-40B4-BE49-F238E27FC236}">
                <a16:creationId xmlns:a16="http://schemas.microsoft.com/office/drawing/2014/main" id="{2BB5105F-D01D-4852-9D47-FBEDB857D059}"/>
              </a:ext>
            </a:extLst>
          </p:cNvPr>
          <p:cNvCxnSpPr>
            <a:cxnSpLocks/>
          </p:cNvCxnSpPr>
          <p:nvPr/>
        </p:nvCxnSpPr>
        <p:spPr>
          <a:xfrm>
            <a:off x="-1619" y="1418962"/>
            <a:ext cx="9135952" cy="13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V="1">
            <a:off x="-1619" y="531317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25" y="2713843"/>
            <a:ext cx="90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925" y="3572284"/>
            <a:ext cx="90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250" y="4433126"/>
            <a:ext cx="8998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934CD8-26CD-7B11-82EB-8124E58240B2}"/>
              </a:ext>
            </a:extLst>
          </p:cNvPr>
          <p:cNvSpPr>
            <a:spLocks/>
          </p:cNvSpPr>
          <p:nvPr/>
        </p:nvSpPr>
        <p:spPr>
          <a:xfrm>
            <a:off x="-1619" y="1444700"/>
            <a:ext cx="822960" cy="1204293"/>
          </a:xfrm>
          <a:prstGeom prst="rect">
            <a:avLst/>
          </a:prstGeom>
          <a:solidFill>
            <a:schemeClr val="tx2">
              <a:lumMod val="50000"/>
              <a:lumOff val="50000"/>
            </a:schemeClr>
          </a:solidFill>
          <a:ln w="9525">
            <a:noFill/>
            <a:miter lim="800000"/>
            <a:headEnd/>
            <a:tailEnd/>
          </a:ln>
          <a:effectLst/>
        </p:spPr>
        <p:txBody>
          <a:bodyPr wrap="square" lIns="36576" tIns="91440" rIns="0" bIns="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Goal</a:t>
            </a:r>
          </a:p>
        </p:txBody>
      </p:sp>
      <p:sp>
        <p:nvSpPr>
          <p:cNvPr id="56" name="Rectangle 55">
            <a:extLst>
              <a:ext uri="{FF2B5EF4-FFF2-40B4-BE49-F238E27FC236}">
                <a16:creationId xmlns:a16="http://schemas.microsoft.com/office/drawing/2014/main" id="{C7934CD8-26CD-7B11-82EB-8124E58240B2}"/>
              </a:ext>
            </a:extLst>
          </p:cNvPr>
          <p:cNvSpPr>
            <a:spLocks/>
          </p:cNvSpPr>
          <p:nvPr/>
        </p:nvSpPr>
        <p:spPr>
          <a:xfrm>
            <a:off x="-1619" y="2747844"/>
            <a:ext cx="822960" cy="798311"/>
          </a:xfrm>
          <a:prstGeom prst="rect">
            <a:avLst/>
          </a:prstGeom>
          <a:solidFill>
            <a:schemeClr val="tx2">
              <a:lumMod val="50000"/>
              <a:lumOff val="50000"/>
            </a:schemeClr>
          </a:solidFill>
          <a:ln w="9525">
            <a:noFill/>
            <a:miter lim="800000"/>
            <a:headEnd/>
            <a:tailEnd/>
          </a:ln>
          <a:effectLst/>
        </p:spPr>
        <p:txBody>
          <a:bodyPr wrap="square" lIns="36576" tIns="91440" rIns="0" bIns="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Role</a:t>
            </a:r>
          </a:p>
        </p:txBody>
      </p:sp>
      <p:sp>
        <p:nvSpPr>
          <p:cNvPr id="41" name="Rectangle 40">
            <a:extLst>
              <a:ext uri="{FF2B5EF4-FFF2-40B4-BE49-F238E27FC236}">
                <a16:creationId xmlns:a16="http://schemas.microsoft.com/office/drawing/2014/main" id="{C7934CD8-26CD-7B11-82EB-8124E58240B2}"/>
              </a:ext>
            </a:extLst>
          </p:cNvPr>
          <p:cNvSpPr>
            <a:spLocks/>
          </p:cNvSpPr>
          <p:nvPr/>
        </p:nvSpPr>
        <p:spPr>
          <a:xfrm>
            <a:off x="-1619" y="3603684"/>
            <a:ext cx="822960" cy="806879"/>
          </a:xfrm>
          <a:prstGeom prst="rect">
            <a:avLst/>
          </a:prstGeom>
          <a:solidFill>
            <a:schemeClr val="tx2">
              <a:lumMod val="50000"/>
              <a:lumOff val="50000"/>
            </a:schemeClr>
          </a:solidFill>
          <a:ln w="9525">
            <a:noFill/>
            <a:miter lim="800000"/>
            <a:headEnd/>
            <a:tailEnd/>
          </a:ln>
          <a:effectLst/>
        </p:spPr>
        <p:txBody>
          <a:bodyPr wrap="square" lIns="36576" tIns="91440" rIns="0" bIns="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Process</a:t>
            </a:r>
          </a:p>
        </p:txBody>
      </p:sp>
      <p:sp>
        <p:nvSpPr>
          <p:cNvPr id="47" name="Rectangle 46">
            <a:extLst>
              <a:ext uri="{FF2B5EF4-FFF2-40B4-BE49-F238E27FC236}">
                <a16:creationId xmlns:a16="http://schemas.microsoft.com/office/drawing/2014/main" id="{C7934CD8-26CD-7B11-82EB-8124E58240B2}"/>
              </a:ext>
            </a:extLst>
          </p:cNvPr>
          <p:cNvSpPr>
            <a:spLocks/>
          </p:cNvSpPr>
          <p:nvPr/>
        </p:nvSpPr>
        <p:spPr>
          <a:xfrm>
            <a:off x="-1619" y="4477834"/>
            <a:ext cx="822960" cy="822960"/>
          </a:xfrm>
          <a:prstGeom prst="rect">
            <a:avLst/>
          </a:prstGeom>
          <a:solidFill>
            <a:schemeClr val="tx2">
              <a:lumMod val="50000"/>
              <a:lumOff val="50000"/>
            </a:schemeClr>
          </a:solidFill>
          <a:ln w="9525">
            <a:noFill/>
            <a:miter lim="800000"/>
            <a:headEnd/>
            <a:tailEnd/>
          </a:ln>
          <a:effectLst/>
        </p:spPr>
        <p:txBody>
          <a:bodyPr wrap="square" lIns="36576" tIns="91440" rIns="0" bIns="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Inter-personal </a:t>
            </a:r>
            <a:r>
              <a:rPr kumimoji="0" lang="en-US" sz="1200" b="1" i="0" u="none" strike="noStrike" kern="1200" cap="none" spc="0" normalizeH="0" baseline="0" noProof="0" dirty="0" err="1">
                <a:ln>
                  <a:noFill/>
                </a:ln>
                <a:solidFill>
                  <a:srgbClr val="000000"/>
                </a:solidFill>
                <a:effectLst/>
                <a:uLnTx/>
                <a:uFillTx/>
                <a:latin typeface="Arial"/>
                <a:ea typeface="+mn-ea"/>
                <a:cs typeface="+mn-cs"/>
              </a:rPr>
              <a:t>commun-ication</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525" name="TextBox 524">
            <a:extLst>
              <a:ext uri="{FF2B5EF4-FFF2-40B4-BE49-F238E27FC236}">
                <a16:creationId xmlns:a16="http://schemas.microsoft.com/office/drawing/2014/main" id="{105D8A71-79F9-4144-8B04-D1487253725A}"/>
              </a:ext>
            </a:extLst>
          </p:cNvPr>
          <p:cNvSpPr txBox="1"/>
          <p:nvPr/>
        </p:nvSpPr>
        <p:spPr>
          <a:xfrm>
            <a:off x="-10241" y="1103292"/>
            <a:ext cx="822960" cy="301649"/>
          </a:xfrm>
          <a:prstGeom prst="rect">
            <a:avLst/>
          </a:prstGeom>
          <a:noFill/>
          <a:ln>
            <a:noFill/>
          </a:ln>
          <a:effectLst/>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Focus</a:t>
            </a:r>
          </a:p>
        </p:txBody>
      </p:sp>
      <p:sp>
        <p:nvSpPr>
          <p:cNvPr id="526" name="TextBox 525">
            <a:extLst>
              <a:ext uri="{FF2B5EF4-FFF2-40B4-BE49-F238E27FC236}">
                <a16:creationId xmlns:a16="http://schemas.microsoft.com/office/drawing/2014/main" id="{105D8A71-79F9-4144-8B04-D1487253725A}"/>
              </a:ext>
            </a:extLst>
          </p:cNvPr>
          <p:cNvSpPr txBox="1"/>
          <p:nvPr/>
        </p:nvSpPr>
        <p:spPr>
          <a:xfrm>
            <a:off x="724239" y="1103292"/>
            <a:ext cx="1371600" cy="301649"/>
          </a:xfrm>
          <a:prstGeom prst="rect">
            <a:avLst/>
          </a:prstGeom>
          <a:noFill/>
          <a:ln>
            <a:noFill/>
          </a:ln>
          <a:effectLst/>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Metrics</a:t>
            </a:r>
          </a:p>
        </p:txBody>
      </p:sp>
      <p:cxnSp>
        <p:nvCxnSpPr>
          <p:cNvPr id="531" name="Straight Connector 530">
            <a:extLst>
              <a:ext uri="{FF2B5EF4-FFF2-40B4-BE49-F238E27FC236}">
                <a16:creationId xmlns:a16="http://schemas.microsoft.com/office/drawing/2014/main" id="{2BB5105F-D01D-4852-9D47-FBEDB857D059}"/>
              </a:ext>
            </a:extLst>
          </p:cNvPr>
          <p:cNvCxnSpPr>
            <a:cxnSpLocks/>
          </p:cNvCxnSpPr>
          <p:nvPr/>
        </p:nvCxnSpPr>
        <p:spPr>
          <a:xfrm>
            <a:off x="-1619" y="929804"/>
            <a:ext cx="9155860" cy="0"/>
          </a:xfrm>
          <a:prstGeom prst="line">
            <a:avLst/>
          </a:prstGeom>
          <a:solidFill>
            <a:schemeClr val="bg1">
              <a:lumMod val="85000"/>
            </a:schemeClr>
          </a:solidFill>
          <a:ln>
            <a:solidFill>
              <a:schemeClr val="bg1">
                <a:lumMod val="85000"/>
              </a:schemeClr>
            </a:solidFill>
          </a:ln>
          <a:effectLst/>
        </p:spPr>
      </p:cxnSp>
      <p:sp>
        <p:nvSpPr>
          <p:cNvPr id="69" name="TextBox 68">
            <a:extLst>
              <a:ext uri="{FF2B5EF4-FFF2-40B4-BE49-F238E27FC236}">
                <a16:creationId xmlns:a16="http://schemas.microsoft.com/office/drawing/2014/main" id="{105D8A71-79F9-4144-8B04-D1487253725A}"/>
              </a:ext>
            </a:extLst>
          </p:cNvPr>
          <p:cNvSpPr txBox="1"/>
          <p:nvPr/>
        </p:nvSpPr>
        <p:spPr>
          <a:xfrm rot="16200000">
            <a:off x="1940739"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Bauchi</a:t>
            </a:r>
          </a:p>
        </p:txBody>
      </p:sp>
      <p:sp>
        <p:nvSpPr>
          <p:cNvPr id="70" name="TextBox 69">
            <a:extLst>
              <a:ext uri="{FF2B5EF4-FFF2-40B4-BE49-F238E27FC236}">
                <a16:creationId xmlns:a16="http://schemas.microsoft.com/office/drawing/2014/main" id="{DBED4FE2-2903-4841-8DEE-1757ACF91C60}"/>
              </a:ext>
            </a:extLst>
          </p:cNvPr>
          <p:cNvSpPr txBox="1"/>
          <p:nvPr/>
        </p:nvSpPr>
        <p:spPr>
          <a:xfrm rot="16200000">
            <a:off x="2131451"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Benue</a:t>
            </a:r>
          </a:p>
        </p:txBody>
      </p:sp>
      <p:sp>
        <p:nvSpPr>
          <p:cNvPr id="71" name="TextBox 70">
            <a:extLst>
              <a:ext uri="{FF2B5EF4-FFF2-40B4-BE49-F238E27FC236}">
                <a16:creationId xmlns:a16="http://schemas.microsoft.com/office/drawing/2014/main" id="{86AE26B3-1CDC-454D-8639-A868535589ED}"/>
              </a:ext>
            </a:extLst>
          </p:cNvPr>
          <p:cNvSpPr txBox="1"/>
          <p:nvPr/>
        </p:nvSpPr>
        <p:spPr>
          <a:xfrm rot="16200000">
            <a:off x="2322163"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Gombe</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4FDF10DE-4176-4BE8-A5A1-705FB8AB6B68}"/>
              </a:ext>
            </a:extLst>
          </p:cNvPr>
          <p:cNvSpPr txBox="1"/>
          <p:nvPr/>
        </p:nvSpPr>
        <p:spPr>
          <a:xfrm rot="16200000">
            <a:off x="2512875"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Kano</a:t>
            </a:r>
          </a:p>
        </p:txBody>
      </p:sp>
      <p:sp>
        <p:nvSpPr>
          <p:cNvPr id="73" name="TextBox 72">
            <a:extLst>
              <a:ext uri="{FF2B5EF4-FFF2-40B4-BE49-F238E27FC236}">
                <a16:creationId xmlns:a16="http://schemas.microsoft.com/office/drawing/2014/main" id="{60F7B775-94F1-452D-823D-92085BBBF4E3}"/>
              </a:ext>
            </a:extLst>
          </p:cNvPr>
          <p:cNvSpPr txBox="1"/>
          <p:nvPr/>
        </p:nvSpPr>
        <p:spPr>
          <a:xfrm rot="16200000">
            <a:off x="2703586"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Rivers</a:t>
            </a:r>
          </a:p>
        </p:txBody>
      </p:sp>
      <p:sp>
        <p:nvSpPr>
          <p:cNvPr id="74" name="TextBox 73">
            <a:extLst>
              <a:ext uri="{FF2B5EF4-FFF2-40B4-BE49-F238E27FC236}">
                <a16:creationId xmlns:a16="http://schemas.microsoft.com/office/drawing/2014/main" id="{22AC3FC3-20E7-4DEE-BBDC-EB13FCA36D0E}"/>
              </a:ext>
            </a:extLst>
          </p:cNvPr>
          <p:cNvSpPr txBox="1"/>
          <p:nvPr/>
        </p:nvSpPr>
        <p:spPr>
          <a:xfrm rot="16200000">
            <a:off x="2894298"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Zamfara</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3A830B4D-2BE7-4F8C-B8D9-DAF7C863386B}"/>
              </a:ext>
            </a:extLst>
          </p:cNvPr>
          <p:cNvSpPr txBox="1"/>
          <p:nvPr/>
        </p:nvSpPr>
        <p:spPr>
          <a:xfrm rot="16200000">
            <a:off x="3085010"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sz="9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Akwa-Ibom</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id="{8AEBBA11-FE41-49F3-9BE1-D39B3BD193C1}"/>
              </a:ext>
            </a:extLst>
          </p:cNvPr>
          <p:cNvSpPr txBox="1"/>
          <p:nvPr/>
        </p:nvSpPr>
        <p:spPr>
          <a:xfrm rot="16200000">
            <a:off x="3275722"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Niger</a:t>
            </a:r>
          </a:p>
        </p:txBody>
      </p:sp>
      <p:sp>
        <p:nvSpPr>
          <p:cNvPr id="77" name="TextBox 76">
            <a:extLst>
              <a:ext uri="{FF2B5EF4-FFF2-40B4-BE49-F238E27FC236}">
                <a16:creationId xmlns:a16="http://schemas.microsoft.com/office/drawing/2014/main" id="{4B7DFD80-3714-485F-BF4A-6D7F5F57DF44}"/>
              </a:ext>
            </a:extLst>
          </p:cNvPr>
          <p:cNvSpPr txBox="1"/>
          <p:nvPr/>
        </p:nvSpPr>
        <p:spPr>
          <a:xfrm rot="16200000">
            <a:off x="3466433"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Ogun</a:t>
            </a:r>
          </a:p>
        </p:txBody>
      </p:sp>
      <p:sp>
        <p:nvSpPr>
          <p:cNvPr id="78" name="TextBox 77">
            <a:extLst>
              <a:ext uri="{FF2B5EF4-FFF2-40B4-BE49-F238E27FC236}">
                <a16:creationId xmlns:a16="http://schemas.microsoft.com/office/drawing/2014/main" id="{FE943180-A091-4702-A4A1-91F76D3D45E0}"/>
              </a:ext>
            </a:extLst>
          </p:cNvPr>
          <p:cNvSpPr txBox="1"/>
          <p:nvPr/>
        </p:nvSpPr>
        <p:spPr>
          <a:xfrm rot="16200000">
            <a:off x="3657145"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sz="9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Delta</a:t>
            </a:r>
          </a:p>
        </p:txBody>
      </p:sp>
      <p:sp>
        <p:nvSpPr>
          <p:cNvPr id="79" name="TextBox 78">
            <a:extLst>
              <a:ext uri="{FF2B5EF4-FFF2-40B4-BE49-F238E27FC236}">
                <a16:creationId xmlns:a16="http://schemas.microsoft.com/office/drawing/2014/main" id="{FE943180-A091-4702-A4A1-91F76D3D45E0}"/>
              </a:ext>
            </a:extLst>
          </p:cNvPr>
          <p:cNvSpPr txBox="1"/>
          <p:nvPr/>
        </p:nvSpPr>
        <p:spPr>
          <a:xfrm rot="16200000">
            <a:off x="3847858"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Kaduna</a:t>
            </a:r>
          </a:p>
        </p:txBody>
      </p:sp>
      <p:sp>
        <p:nvSpPr>
          <p:cNvPr id="80" name="TextBox 79">
            <a:extLst>
              <a:ext uri="{FF2B5EF4-FFF2-40B4-BE49-F238E27FC236}">
                <a16:creationId xmlns:a16="http://schemas.microsoft.com/office/drawing/2014/main" id="{FE943180-A091-4702-A4A1-91F76D3D45E0}"/>
              </a:ext>
            </a:extLst>
          </p:cNvPr>
          <p:cNvSpPr txBox="1"/>
          <p:nvPr/>
        </p:nvSpPr>
        <p:spPr>
          <a:xfrm rot="16200000">
            <a:off x="4038569"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Lagos</a:t>
            </a:r>
          </a:p>
        </p:txBody>
      </p:sp>
      <p:sp>
        <p:nvSpPr>
          <p:cNvPr id="81" name="TextBox 80">
            <a:extLst>
              <a:ext uri="{FF2B5EF4-FFF2-40B4-BE49-F238E27FC236}">
                <a16:creationId xmlns:a16="http://schemas.microsoft.com/office/drawing/2014/main" id="{FE943180-A091-4702-A4A1-91F76D3D45E0}"/>
              </a:ext>
            </a:extLst>
          </p:cNvPr>
          <p:cNvSpPr txBox="1"/>
          <p:nvPr/>
        </p:nvSpPr>
        <p:spPr>
          <a:xfrm rot="16200000">
            <a:off x="4229281"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Ebonyi</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FE943180-A091-4702-A4A1-91F76D3D45E0}"/>
              </a:ext>
            </a:extLst>
          </p:cNvPr>
          <p:cNvSpPr txBox="1"/>
          <p:nvPr/>
        </p:nvSpPr>
        <p:spPr>
          <a:xfrm rot="16200000">
            <a:off x="4610705"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Yobe</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FE943180-A091-4702-A4A1-91F76D3D45E0}"/>
              </a:ext>
            </a:extLst>
          </p:cNvPr>
          <p:cNvSpPr txBox="1"/>
          <p:nvPr/>
        </p:nvSpPr>
        <p:spPr>
          <a:xfrm rot="16200000">
            <a:off x="4801416"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Enugu</a:t>
            </a:r>
          </a:p>
        </p:txBody>
      </p:sp>
      <p:sp>
        <p:nvSpPr>
          <p:cNvPr id="84" name="TextBox 83">
            <a:extLst>
              <a:ext uri="{FF2B5EF4-FFF2-40B4-BE49-F238E27FC236}">
                <a16:creationId xmlns:a16="http://schemas.microsoft.com/office/drawing/2014/main" id="{FE943180-A091-4702-A4A1-91F76D3D45E0}"/>
              </a:ext>
            </a:extLst>
          </p:cNvPr>
          <p:cNvSpPr txBox="1"/>
          <p:nvPr/>
        </p:nvSpPr>
        <p:spPr>
          <a:xfrm rot="16200000">
            <a:off x="4992128"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Imo</a:t>
            </a:r>
          </a:p>
        </p:txBody>
      </p:sp>
      <p:sp>
        <p:nvSpPr>
          <p:cNvPr id="86" name="TextBox 85">
            <a:extLst>
              <a:ext uri="{FF2B5EF4-FFF2-40B4-BE49-F238E27FC236}">
                <a16:creationId xmlns:a16="http://schemas.microsoft.com/office/drawing/2014/main" id="{FE943180-A091-4702-A4A1-91F76D3D45E0}"/>
              </a:ext>
            </a:extLst>
          </p:cNvPr>
          <p:cNvSpPr txBox="1"/>
          <p:nvPr/>
        </p:nvSpPr>
        <p:spPr>
          <a:xfrm rot="16200000">
            <a:off x="5182839"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Katsina</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87" name="TextBox 86">
            <a:extLst>
              <a:ext uri="{FF2B5EF4-FFF2-40B4-BE49-F238E27FC236}">
                <a16:creationId xmlns:a16="http://schemas.microsoft.com/office/drawing/2014/main" id="{FE943180-A091-4702-A4A1-91F76D3D45E0}"/>
              </a:ext>
            </a:extLst>
          </p:cNvPr>
          <p:cNvSpPr txBox="1"/>
          <p:nvPr/>
        </p:nvSpPr>
        <p:spPr>
          <a:xfrm rot="16200000">
            <a:off x="5373551"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Oyo </a:t>
            </a:r>
          </a:p>
        </p:txBody>
      </p:sp>
      <p:sp>
        <p:nvSpPr>
          <p:cNvPr id="88" name="TextBox 87">
            <a:extLst>
              <a:ext uri="{FF2B5EF4-FFF2-40B4-BE49-F238E27FC236}">
                <a16:creationId xmlns:a16="http://schemas.microsoft.com/office/drawing/2014/main" id="{FE943180-A091-4702-A4A1-91F76D3D45E0}"/>
              </a:ext>
            </a:extLst>
          </p:cNvPr>
          <p:cNvSpPr txBox="1"/>
          <p:nvPr/>
        </p:nvSpPr>
        <p:spPr>
          <a:xfrm rot="16200000">
            <a:off x="4419992"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Jigawa</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0" name="TextBox 89">
            <a:extLst>
              <a:ext uri="{FF2B5EF4-FFF2-40B4-BE49-F238E27FC236}">
                <a16:creationId xmlns:a16="http://schemas.microsoft.com/office/drawing/2014/main" id="{FE943180-A091-4702-A4A1-91F76D3D45E0}"/>
              </a:ext>
            </a:extLst>
          </p:cNvPr>
          <p:cNvSpPr txBox="1"/>
          <p:nvPr/>
        </p:nvSpPr>
        <p:spPr>
          <a:xfrm rot="16200000">
            <a:off x="5564263"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Nasarawa</a:t>
            </a:r>
          </a:p>
        </p:txBody>
      </p:sp>
      <p:sp>
        <p:nvSpPr>
          <p:cNvPr id="91" name="TextBox 90">
            <a:extLst>
              <a:ext uri="{FF2B5EF4-FFF2-40B4-BE49-F238E27FC236}">
                <a16:creationId xmlns:a16="http://schemas.microsoft.com/office/drawing/2014/main" id="{8B730857-9FEC-A513-2235-453E7C787E62}"/>
              </a:ext>
            </a:extLst>
          </p:cNvPr>
          <p:cNvSpPr txBox="1"/>
          <p:nvPr/>
        </p:nvSpPr>
        <p:spPr>
          <a:xfrm rot="16200000">
            <a:off x="5754975"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Osun </a:t>
            </a:r>
          </a:p>
        </p:txBody>
      </p:sp>
      <p:sp>
        <p:nvSpPr>
          <p:cNvPr id="92" name="TextBox 91">
            <a:extLst>
              <a:ext uri="{FF2B5EF4-FFF2-40B4-BE49-F238E27FC236}">
                <a16:creationId xmlns:a16="http://schemas.microsoft.com/office/drawing/2014/main" id="{A19D47AC-FDF5-2B87-34DA-DEC1C1D3DDBE}"/>
              </a:ext>
            </a:extLst>
          </p:cNvPr>
          <p:cNvSpPr txBox="1"/>
          <p:nvPr/>
        </p:nvSpPr>
        <p:spPr>
          <a:xfrm rot="16200000">
            <a:off x="5945686"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Abia</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3" name="TextBox 92">
            <a:extLst>
              <a:ext uri="{FF2B5EF4-FFF2-40B4-BE49-F238E27FC236}">
                <a16:creationId xmlns:a16="http://schemas.microsoft.com/office/drawing/2014/main" id="{AC9ACC37-8B6F-4B02-E729-121F837E3222}"/>
              </a:ext>
            </a:extLst>
          </p:cNvPr>
          <p:cNvSpPr txBox="1"/>
          <p:nvPr/>
        </p:nvSpPr>
        <p:spPr>
          <a:xfrm rot="16200000">
            <a:off x="6136398"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Adamawa</a:t>
            </a:r>
          </a:p>
        </p:txBody>
      </p:sp>
      <p:sp>
        <p:nvSpPr>
          <p:cNvPr id="94" name="TextBox 93">
            <a:extLst>
              <a:ext uri="{FF2B5EF4-FFF2-40B4-BE49-F238E27FC236}">
                <a16:creationId xmlns:a16="http://schemas.microsoft.com/office/drawing/2014/main" id="{1BB5CD6A-2C25-675C-297C-1CA3D1A91CF9}"/>
              </a:ext>
            </a:extLst>
          </p:cNvPr>
          <p:cNvSpPr txBox="1"/>
          <p:nvPr/>
        </p:nvSpPr>
        <p:spPr>
          <a:xfrm rot="16200000">
            <a:off x="6327110"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Anambra</a:t>
            </a:r>
          </a:p>
        </p:txBody>
      </p:sp>
      <p:sp>
        <p:nvSpPr>
          <p:cNvPr id="95" name="TextBox 94">
            <a:extLst>
              <a:ext uri="{FF2B5EF4-FFF2-40B4-BE49-F238E27FC236}">
                <a16:creationId xmlns:a16="http://schemas.microsoft.com/office/drawing/2014/main" id="{6D46FB1E-9770-C867-3417-3A56F8241188}"/>
              </a:ext>
            </a:extLst>
          </p:cNvPr>
          <p:cNvSpPr txBox="1"/>
          <p:nvPr/>
        </p:nvSpPr>
        <p:spPr>
          <a:xfrm rot="16200000">
            <a:off x="6517822"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Bayelsa</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id="{0F8E00F2-3220-671D-865A-F68AF4AAA953}"/>
              </a:ext>
            </a:extLst>
          </p:cNvPr>
          <p:cNvSpPr txBox="1"/>
          <p:nvPr/>
        </p:nvSpPr>
        <p:spPr>
          <a:xfrm rot="16200000">
            <a:off x="6708533"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Borno</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88B01682-5455-188A-DC9D-A447B6751575}"/>
              </a:ext>
            </a:extLst>
          </p:cNvPr>
          <p:cNvSpPr txBox="1"/>
          <p:nvPr/>
        </p:nvSpPr>
        <p:spPr>
          <a:xfrm rot="16200000">
            <a:off x="6899245"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Crossriver</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id="{95608B1D-8558-47FE-ECDB-8FAC8DBD6391}"/>
              </a:ext>
            </a:extLst>
          </p:cNvPr>
          <p:cNvSpPr txBox="1"/>
          <p:nvPr/>
        </p:nvSpPr>
        <p:spPr>
          <a:xfrm rot="16200000">
            <a:off x="7089958"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Edo</a:t>
            </a:r>
          </a:p>
        </p:txBody>
      </p:sp>
      <p:sp>
        <p:nvSpPr>
          <p:cNvPr id="99" name="TextBox 98">
            <a:extLst>
              <a:ext uri="{FF2B5EF4-FFF2-40B4-BE49-F238E27FC236}">
                <a16:creationId xmlns:a16="http://schemas.microsoft.com/office/drawing/2014/main" id="{0242B667-DE31-60B7-BF4C-565CAC957845}"/>
              </a:ext>
            </a:extLst>
          </p:cNvPr>
          <p:cNvSpPr txBox="1"/>
          <p:nvPr/>
        </p:nvSpPr>
        <p:spPr>
          <a:xfrm rot="16200000">
            <a:off x="7280669"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Ekiti</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id="{EA875655-8087-20ED-326C-5D0159FA5D15}"/>
              </a:ext>
            </a:extLst>
          </p:cNvPr>
          <p:cNvSpPr txBox="1"/>
          <p:nvPr/>
        </p:nvSpPr>
        <p:spPr>
          <a:xfrm rot="16200000">
            <a:off x="7662092"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Kebbi</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35441413-0328-BAD3-6A39-50EB1D85803F}"/>
              </a:ext>
            </a:extLst>
          </p:cNvPr>
          <p:cNvSpPr txBox="1"/>
          <p:nvPr/>
        </p:nvSpPr>
        <p:spPr>
          <a:xfrm rot="16200000">
            <a:off x="7852804"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Kogi</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id="{9E5D0542-3FB3-212A-9E51-1DE62D556A98}"/>
              </a:ext>
            </a:extLst>
          </p:cNvPr>
          <p:cNvSpPr txBox="1"/>
          <p:nvPr/>
        </p:nvSpPr>
        <p:spPr>
          <a:xfrm rot="16200000">
            <a:off x="8043516"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Kwara</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id="{6C6E152F-C6AE-ABFB-6D5D-0BB8B849FA33}"/>
              </a:ext>
            </a:extLst>
          </p:cNvPr>
          <p:cNvSpPr txBox="1"/>
          <p:nvPr/>
        </p:nvSpPr>
        <p:spPr>
          <a:xfrm rot="16200000">
            <a:off x="8234228"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Ondo</a:t>
            </a:r>
          </a:p>
        </p:txBody>
      </p:sp>
      <p:sp>
        <p:nvSpPr>
          <p:cNvPr id="104" name="TextBox 103">
            <a:extLst>
              <a:ext uri="{FF2B5EF4-FFF2-40B4-BE49-F238E27FC236}">
                <a16:creationId xmlns:a16="http://schemas.microsoft.com/office/drawing/2014/main" id="{4BC9AF50-E2E4-C82B-53BE-B351A786C25D}"/>
              </a:ext>
            </a:extLst>
          </p:cNvPr>
          <p:cNvSpPr txBox="1"/>
          <p:nvPr/>
        </p:nvSpPr>
        <p:spPr>
          <a:xfrm rot="16200000">
            <a:off x="8424939"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Plateau</a:t>
            </a:r>
          </a:p>
        </p:txBody>
      </p:sp>
      <p:sp>
        <p:nvSpPr>
          <p:cNvPr id="105" name="TextBox 104">
            <a:extLst>
              <a:ext uri="{FF2B5EF4-FFF2-40B4-BE49-F238E27FC236}">
                <a16:creationId xmlns:a16="http://schemas.microsoft.com/office/drawing/2014/main" id="{11E60B6E-69A8-2410-1180-FC5379B02A38}"/>
              </a:ext>
            </a:extLst>
          </p:cNvPr>
          <p:cNvSpPr txBox="1"/>
          <p:nvPr/>
        </p:nvSpPr>
        <p:spPr>
          <a:xfrm rot="16200000">
            <a:off x="7471381"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FCT</a:t>
            </a:r>
          </a:p>
        </p:txBody>
      </p:sp>
      <p:sp>
        <p:nvSpPr>
          <p:cNvPr id="106" name="TextBox 105">
            <a:extLst>
              <a:ext uri="{FF2B5EF4-FFF2-40B4-BE49-F238E27FC236}">
                <a16:creationId xmlns:a16="http://schemas.microsoft.com/office/drawing/2014/main" id="{241EF2E1-E0F0-66B6-BE03-2D600EB36405}"/>
              </a:ext>
            </a:extLst>
          </p:cNvPr>
          <p:cNvSpPr txBox="1"/>
          <p:nvPr/>
        </p:nvSpPr>
        <p:spPr>
          <a:xfrm rot="16200000">
            <a:off x="8621046"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Sokoto</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 name="TextBox 106">
            <a:extLst>
              <a:ext uri="{FF2B5EF4-FFF2-40B4-BE49-F238E27FC236}">
                <a16:creationId xmlns:a16="http://schemas.microsoft.com/office/drawing/2014/main" id="{9B162AEE-6772-FDED-3A7D-14038E41485B}"/>
              </a:ext>
            </a:extLst>
          </p:cNvPr>
          <p:cNvSpPr txBox="1"/>
          <p:nvPr/>
        </p:nvSpPr>
        <p:spPr>
          <a:xfrm rot="16200000">
            <a:off x="8819051" y="1102697"/>
            <a:ext cx="436183" cy="158680"/>
          </a:xfrm>
          <a:prstGeom prst="rect">
            <a:avLst/>
          </a:prstGeom>
          <a:solidFill>
            <a:schemeClr val="bg1">
              <a:lumMod val="85000"/>
            </a:schemeClr>
          </a:solidFill>
          <a:ln>
            <a:solidFill>
              <a:schemeClr val="bg1">
                <a:lumMod val="85000"/>
              </a:schemeClr>
            </a:solid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Taraba</a:t>
            </a:r>
          </a:p>
        </p:txBody>
      </p:sp>
      <p:sp>
        <p:nvSpPr>
          <p:cNvPr id="28" name="Rectangle 27">
            <a:extLst>
              <a:ext uri="{FF2B5EF4-FFF2-40B4-BE49-F238E27FC236}">
                <a16:creationId xmlns:a16="http://schemas.microsoft.com/office/drawing/2014/main" id="{C7934CD8-26CD-7B11-82EB-8124E58240B2}"/>
              </a:ext>
            </a:extLst>
          </p:cNvPr>
          <p:cNvSpPr>
            <a:spLocks/>
          </p:cNvSpPr>
          <p:nvPr/>
        </p:nvSpPr>
        <p:spPr>
          <a:xfrm>
            <a:off x="724239" y="1469129"/>
            <a:ext cx="1371600" cy="385968"/>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Documented vision &amp; mission</a:t>
            </a:r>
          </a:p>
        </p:txBody>
      </p:sp>
      <p:sp>
        <p:nvSpPr>
          <p:cNvPr id="111" name="TextBox 110">
            <a:extLst>
              <a:ext uri="{FF2B5EF4-FFF2-40B4-BE49-F238E27FC236}">
                <a16:creationId xmlns:a16="http://schemas.microsoft.com/office/drawing/2014/main" id="{105D8A71-79F9-4144-8B04-D1487253725A}"/>
              </a:ext>
            </a:extLst>
          </p:cNvPr>
          <p:cNvSpPr txBox="1"/>
          <p:nvPr/>
        </p:nvSpPr>
        <p:spPr>
          <a:xfrm rot="16200000">
            <a:off x="1965846"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id="{DBED4FE2-2903-4841-8DEE-1757ACF91C60}"/>
              </a:ext>
            </a:extLst>
          </p:cNvPr>
          <p:cNvSpPr txBox="1"/>
          <p:nvPr/>
        </p:nvSpPr>
        <p:spPr>
          <a:xfrm rot="16200000">
            <a:off x="2156559"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86AE26B3-1CDC-454D-8639-A868535589ED}"/>
              </a:ext>
            </a:extLst>
          </p:cNvPr>
          <p:cNvSpPr txBox="1"/>
          <p:nvPr/>
        </p:nvSpPr>
        <p:spPr>
          <a:xfrm rot="16200000">
            <a:off x="2347270"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id="{4FDF10DE-4176-4BE8-A5A1-705FB8AB6B68}"/>
              </a:ext>
            </a:extLst>
          </p:cNvPr>
          <p:cNvSpPr txBox="1"/>
          <p:nvPr/>
        </p:nvSpPr>
        <p:spPr>
          <a:xfrm rot="16200000">
            <a:off x="2537982"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TextBox 114">
            <a:extLst>
              <a:ext uri="{FF2B5EF4-FFF2-40B4-BE49-F238E27FC236}">
                <a16:creationId xmlns:a16="http://schemas.microsoft.com/office/drawing/2014/main" id="{60F7B775-94F1-452D-823D-92085BBBF4E3}"/>
              </a:ext>
            </a:extLst>
          </p:cNvPr>
          <p:cNvSpPr txBox="1"/>
          <p:nvPr/>
        </p:nvSpPr>
        <p:spPr>
          <a:xfrm rot="16200000">
            <a:off x="2728693"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id="{22AC3FC3-20E7-4DEE-BBDC-EB13FCA36D0E}"/>
              </a:ext>
            </a:extLst>
          </p:cNvPr>
          <p:cNvSpPr txBox="1"/>
          <p:nvPr/>
        </p:nvSpPr>
        <p:spPr>
          <a:xfrm rot="16200000">
            <a:off x="2919405"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3A830B4D-2BE7-4F8C-B8D9-DAF7C863386B}"/>
              </a:ext>
            </a:extLst>
          </p:cNvPr>
          <p:cNvSpPr txBox="1"/>
          <p:nvPr/>
        </p:nvSpPr>
        <p:spPr>
          <a:xfrm rot="16200000">
            <a:off x="3110117"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8AEBBA11-FE41-49F3-9BE1-D39B3BD193C1}"/>
              </a:ext>
            </a:extLst>
          </p:cNvPr>
          <p:cNvSpPr txBox="1"/>
          <p:nvPr/>
        </p:nvSpPr>
        <p:spPr>
          <a:xfrm rot="16200000">
            <a:off x="3300829"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 name="TextBox 118">
            <a:extLst>
              <a:ext uri="{FF2B5EF4-FFF2-40B4-BE49-F238E27FC236}">
                <a16:creationId xmlns:a16="http://schemas.microsoft.com/office/drawing/2014/main" id="{4B7DFD80-3714-485F-BF4A-6D7F5F57DF44}"/>
              </a:ext>
            </a:extLst>
          </p:cNvPr>
          <p:cNvSpPr txBox="1"/>
          <p:nvPr/>
        </p:nvSpPr>
        <p:spPr>
          <a:xfrm rot="16200000">
            <a:off x="3491541"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FE943180-A091-4702-A4A1-91F76D3D45E0}"/>
              </a:ext>
            </a:extLst>
          </p:cNvPr>
          <p:cNvSpPr txBox="1"/>
          <p:nvPr/>
        </p:nvSpPr>
        <p:spPr>
          <a:xfrm rot="16200000">
            <a:off x="3682252"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TextBox 120">
            <a:extLst>
              <a:ext uri="{FF2B5EF4-FFF2-40B4-BE49-F238E27FC236}">
                <a16:creationId xmlns:a16="http://schemas.microsoft.com/office/drawing/2014/main" id="{FE943180-A091-4702-A4A1-91F76D3D45E0}"/>
              </a:ext>
            </a:extLst>
          </p:cNvPr>
          <p:cNvSpPr txBox="1"/>
          <p:nvPr/>
        </p:nvSpPr>
        <p:spPr>
          <a:xfrm rot="16200000">
            <a:off x="3872964"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 name="TextBox 121">
            <a:extLst>
              <a:ext uri="{FF2B5EF4-FFF2-40B4-BE49-F238E27FC236}">
                <a16:creationId xmlns:a16="http://schemas.microsoft.com/office/drawing/2014/main" id="{FE943180-A091-4702-A4A1-91F76D3D45E0}"/>
              </a:ext>
            </a:extLst>
          </p:cNvPr>
          <p:cNvSpPr txBox="1"/>
          <p:nvPr/>
        </p:nvSpPr>
        <p:spPr>
          <a:xfrm rot="16200000">
            <a:off x="4063676"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 name="TextBox 122">
            <a:extLst>
              <a:ext uri="{FF2B5EF4-FFF2-40B4-BE49-F238E27FC236}">
                <a16:creationId xmlns:a16="http://schemas.microsoft.com/office/drawing/2014/main" id="{FE943180-A091-4702-A4A1-91F76D3D45E0}"/>
              </a:ext>
            </a:extLst>
          </p:cNvPr>
          <p:cNvSpPr txBox="1"/>
          <p:nvPr/>
        </p:nvSpPr>
        <p:spPr>
          <a:xfrm rot="16200000">
            <a:off x="4254388"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 name="TextBox 123">
            <a:extLst>
              <a:ext uri="{FF2B5EF4-FFF2-40B4-BE49-F238E27FC236}">
                <a16:creationId xmlns:a16="http://schemas.microsoft.com/office/drawing/2014/main" id="{FE943180-A091-4702-A4A1-91F76D3D45E0}"/>
              </a:ext>
            </a:extLst>
          </p:cNvPr>
          <p:cNvSpPr txBox="1"/>
          <p:nvPr/>
        </p:nvSpPr>
        <p:spPr>
          <a:xfrm rot="16200000">
            <a:off x="4635812"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TextBox 124">
            <a:extLst>
              <a:ext uri="{FF2B5EF4-FFF2-40B4-BE49-F238E27FC236}">
                <a16:creationId xmlns:a16="http://schemas.microsoft.com/office/drawing/2014/main" id="{FE943180-A091-4702-A4A1-91F76D3D45E0}"/>
              </a:ext>
            </a:extLst>
          </p:cNvPr>
          <p:cNvSpPr txBox="1"/>
          <p:nvPr/>
        </p:nvSpPr>
        <p:spPr>
          <a:xfrm rot="16200000">
            <a:off x="4826523"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TextBox 125">
            <a:extLst>
              <a:ext uri="{FF2B5EF4-FFF2-40B4-BE49-F238E27FC236}">
                <a16:creationId xmlns:a16="http://schemas.microsoft.com/office/drawing/2014/main" id="{FE943180-A091-4702-A4A1-91F76D3D45E0}"/>
              </a:ext>
            </a:extLst>
          </p:cNvPr>
          <p:cNvSpPr txBox="1"/>
          <p:nvPr/>
        </p:nvSpPr>
        <p:spPr>
          <a:xfrm rot="16200000">
            <a:off x="5017235"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FE943180-A091-4702-A4A1-91F76D3D45E0}"/>
              </a:ext>
            </a:extLst>
          </p:cNvPr>
          <p:cNvSpPr txBox="1"/>
          <p:nvPr/>
        </p:nvSpPr>
        <p:spPr>
          <a:xfrm rot="16200000">
            <a:off x="5207946"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28" name="TextBox 127">
            <a:extLst>
              <a:ext uri="{FF2B5EF4-FFF2-40B4-BE49-F238E27FC236}">
                <a16:creationId xmlns:a16="http://schemas.microsoft.com/office/drawing/2014/main" id="{FE943180-A091-4702-A4A1-91F76D3D45E0}"/>
              </a:ext>
            </a:extLst>
          </p:cNvPr>
          <p:cNvSpPr txBox="1"/>
          <p:nvPr/>
        </p:nvSpPr>
        <p:spPr>
          <a:xfrm rot="16200000">
            <a:off x="5398658"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29" name="TextBox 128">
            <a:extLst>
              <a:ext uri="{FF2B5EF4-FFF2-40B4-BE49-F238E27FC236}">
                <a16:creationId xmlns:a16="http://schemas.microsoft.com/office/drawing/2014/main" id="{FE943180-A091-4702-A4A1-91F76D3D45E0}"/>
              </a:ext>
            </a:extLst>
          </p:cNvPr>
          <p:cNvSpPr txBox="1"/>
          <p:nvPr/>
        </p:nvSpPr>
        <p:spPr>
          <a:xfrm rot="16200000">
            <a:off x="4445099"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TextBox 129">
            <a:extLst>
              <a:ext uri="{FF2B5EF4-FFF2-40B4-BE49-F238E27FC236}">
                <a16:creationId xmlns:a16="http://schemas.microsoft.com/office/drawing/2014/main" id="{FE943180-A091-4702-A4A1-91F76D3D45E0}"/>
              </a:ext>
            </a:extLst>
          </p:cNvPr>
          <p:cNvSpPr txBox="1"/>
          <p:nvPr/>
        </p:nvSpPr>
        <p:spPr>
          <a:xfrm rot="16200000">
            <a:off x="5589371"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1" name="TextBox 130">
            <a:extLst>
              <a:ext uri="{FF2B5EF4-FFF2-40B4-BE49-F238E27FC236}">
                <a16:creationId xmlns:a16="http://schemas.microsoft.com/office/drawing/2014/main" id="{8B730857-9FEC-A513-2235-453E7C787E62}"/>
              </a:ext>
            </a:extLst>
          </p:cNvPr>
          <p:cNvSpPr txBox="1"/>
          <p:nvPr/>
        </p:nvSpPr>
        <p:spPr>
          <a:xfrm rot="16200000">
            <a:off x="5780082"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32" name="TextBox 131">
            <a:extLst>
              <a:ext uri="{FF2B5EF4-FFF2-40B4-BE49-F238E27FC236}">
                <a16:creationId xmlns:a16="http://schemas.microsoft.com/office/drawing/2014/main" id="{A19D47AC-FDF5-2B87-34DA-DEC1C1D3DDBE}"/>
              </a:ext>
            </a:extLst>
          </p:cNvPr>
          <p:cNvSpPr txBox="1"/>
          <p:nvPr/>
        </p:nvSpPr>
        <p:spPr>
          <a:xfrm rot="16200000">
            <a:off x="5970793"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TextBox 132">
            <a:extLst>
              <a:ext uri="{FF2B5EF4-FFF2-40B4-BE49-F238E27FC236}">
                <a16:creationId xmlns:a16="http://schemas.microsoft.com/office/drawing/2014/main" id="{AC9ACC37-8B6F-4B02-E729-121F837E3222}"/>
              </a:ext>
            </a:extLst>
          </p:cNvPr>
          <p:cNvSpPr txBox="1"/>
          <p:nvPr/>
        </p:nvSpPr>
        <p:spPr>
          <a:xfrm rot="16200000">
            <a:off x="6161505" y="157064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 name="TextBox 133">
            <a:extLst>
              <a:ext uri="{FF2B5EF4-FFF2-40B4-BE49-F238E27FC236}">
                <a16:creationId xmlns:a16="http://schemas.microsoft.com/office/drawing/2014/main" id="{1BB5CD6A-2C25-675C-297C-1CA3D1A91CF9}"/>
              </a:ext>
            </a:extLst>
          </p:cNvPr>
          <p:cNvSpPr txBox="1"/>
          <p:nvPr/>
        </p:nvSpPr>
        <p:spPr>
          <a:xfrm rot="16200000">
            <a:off x="6352217"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5" name="TextBox 134">
            <a:extLst>
              <a:ext uri="{FF2B5EF4-FFF2-40B4-BE49-F238E27FC236}">
                <a16:creationId xmlns:a16="http://schemas.microsoft.com/office/drawing/2014/main" id="{6D46FB1E-9770-C867-3417-3A56F8241188}"/>
              </a:ext>
            </a:extLst>
          </p:cNvPr>
          <p:cNvSpPr txBox="1"/>
          <p:nvPr/>
        </p:nvSpPr>
        <p:spPr>
          <a:xfrm rot="16200000">
            <a:off x="6542929"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6" name="TextBox 135">
            <a:extLst>
              <a:ext uri="{FF2B5EF4-FFF2-40B4-BE49-F238E27FC236}">
                <a16:creationId xmlns:a16="http://schemas.microsoft.com/office/drawing/2014/main" id="{0F8E00F2-3220-671D-865A-F68AF4AAA953}"/>
              </a:ext>
            </a:extLst>
          </p:cNvPr>
          <p:cNvSpPr txBox="1"/>
          <p:nvPr/>
        </p:nvSpPr>
        <p:spPr>
          <a:xfrm rot="16200000">
            <a:off x="6733641"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 name="TextBox 136">
            <a:extLst>
              <a:ext uri="{FF2B5EF4-FFF2-40B4-BE49-F238E27FC236}">
                <a16:creationId xmlns:a16="http://schemas.microsoft.com/office/drawing/2014/main" id="{88B01682-5455-188A-DC9D-A447B6751575}"/>
              </a:ext>
            </a:extLst>
          </p:cNvPr>
          <p:cNvSpPr txBox="1"/>
          <p:nvPr/>
        </p:nvSpPr>
        <p:spPr>
          <a:xfrm rot="16200000">
            <a:off x="6924352"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95608B1D-8558-47FE-ECDB-8FAC8DBD6391}"/>
              </a:ext>
            </a:extLst>
          </p:cNvPr>
          <p:cNvSpPr txBox="1"/>
          <p:nvPr/>
        </p:nvSpPr>
        <p:spPr>
          <a:xfrm rot="16200000">
            <a:off x="7115064"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TextBox 138">
            <a:extLst>
              <a:ext uri="{FF2B5EF4-FFF2-40B4-BE49-F238E27FC236}">
                <a16:creationId xmlns:a16="http://schemas.microsoft.com/office/drawing/2014/main" id="{0242B667-DE31-60B7-BF4C-565CAC957845}"/>
              </a:ext>
            </a:extLst>
          </p:cNvPr>
          <p:cNvSpPr txBox="1"/>
          <p:nvPr/>
        </p:nvSpPr>
        <p:spPr>
          <a:xfrm rot="16200000">
            <a:off x="7305776"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 name="TextBox 139">
            <a:extLst>
              <a:ext uri="{FF2B5EF4-FFF2-40B4-BE49-F238E27FC236}">
                <a16:creationId xmlns:a16="http://schemas.microsoft.com/office/drawing/2014/main" id="{EA875655-8087-20ED-326C-5D0159FA5D15}"/>
              </a:ext>
            </a:extLst>
          </p:cNvPr>
          <p:cNvSpPr txBox="1"/>
          <p:nvPr/>
        </p:nvSpPr>
        <p:spPr>
          <a:xfrm rot="16200000">
            <a:off x="7687200"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1" name="TextBox 140">
            <a:extLst>
              <a:ext uri="{FF2B5EF4-FFF2-40B4-BE49-F238E27FC236}">
                <a16:creationId xmlns:a16="http://schemas.microsoft.com/office/drawing/2014/main" id="{35441413-0328-BAD3-6A39-50EB1D85803F}"/>
              </a:ext>
            </a:extLst>
          </p:cNvPr>
          <p:cNvSpPr txBox="1"/>
          <p:nvPr/>
        </p:nvSpPr>
        <p:spPr>
          <a:xfrm rot="16200000">
            <a:off x="7877912" y="157064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 name="TextBox 141">
            <a:extLst>
              <a:ext uri="{FF2B5EF4-FFF2-40B4-BE49-F238E27FC236}">
                <a16:creationId xmlns:a16="http://schemas.microsoft.com/office/drawing/2014/main" id="{9E5D0542-3FB3-212A-9E51-1DE62D556A98}"/>
              </a:ext>
            </a:extLst>
          </p:cNvPr>
          <p:cNvSpPr txBox="1"/>
          <p:nvPr/>
        </p:nvSpPr>
        <p:spPr>
          <a:xfrm rot="16200000">
            <a:off x="8068623"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 name="TextBox 142">
            <a:extLst>
              <a:ext uri="{FF2B5EF4-FFF2-40B4-BE49-F238E27FC236}">
                <a16:creationId xmlns:a16="http://schemas.microsoft.com/office/drawing/2014/main" id="{6C6E152F-C6AE-ABFB-6D5D-0BB8B849FA33}"/>
              </a:ext>
            </a:extLst>
          </p:cNvPr>
          <p:cNvSpPr txBox="1"/>
          <p:nvPr/>
        </p:nvSpPr>
        <p:spPr>
          <a:xfrm rot="16200000">
            <a:off x="8259335"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 name="TextBox 143">
            <a:extLst>
              <a:ext uri="{FF2B5EF4-FFF2-40B4-BE49-F238E27FC236}">
                <a16:creationId xmlns:a16="http://schemas.microsoft.com/office/drawing/2014/main" id="{4BC9AF50-E2E4-C82B-53BE-B351A786C25D}"/>
              </a:ext>
            </a:extLst>
          </p:cNvPr>
          <p:cNvSpPr txBox="1"/>
          <p:nvPr/>
        </p:nvSpPr>
        <p:spPr>
          <a:xfrm rot="16200000">
            <a:off x="8450046" y="157064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 name="TextBox 144">
            <a:extLst>
              <a:ext uri="{FF2B5EF4-FFF2-40B4-BE49-F238E27FC236}">
                <a16:creationId xmlns:a16="http://schemas.microsoft.com/office/drawing/2014/main" id="{11E60B6E-69A8-2410-1180-FC5379B02A38}"/>
              </a:ext>
            </a:extLst>
          </p:cNvPr>
          <p:cNvSpPr txBox="1"/>
          <p:nvPr/>
        </p:nvSpPr>
        <p:spPr>
          <a:xfrm rot="16200000">
            <a:off x="7496488"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 name="TextBox 145">
            <a:extLst>
              <a:ext uri="{FF2B5EF4-FFF2-40B4-BE49-F238E27FC236}">
                <a16:creationId xmlns:a16="http://schemas.microsoft.com/office/drawing/2014/main" id="{241EF2E1-E0F0-66B6-BE03-2D600EB36405}"/>
              </a:ext>
            </a:extLst>
          </p:cNvPr>
          <p:cNvSpPr txBox="1"/>
          <p:nvPr/>
        </p:nvSpPr>
        <p:spPr>
          <a:xfrm rot="16200000">
            <a:off x="8646153" y="157064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 name="TextBox 146">
            <a:extLst>
              <a:ext uri="{FF2B5EF4-FFF2-40B4-BE49-F238E27FC236}">
                <a16:creationId xmlns:a16="http://schemas.microsoft.com/office/drawing/2014/main" id="{9B162AEE-6772-FDED-3A7D-14038E41485B}"/>
              </a:ext>
            </a:extLst>
          </p:cNvPr>
          <p:cNvSpPr txBox="1"/>
          <p:nvPr/>
        </p:nvSpPr>
        <p:spPr>
          <a:xfrm rot="16200000">
            <a:off x="8844158" y="1570649"/>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C7934CD8-26CD-7B11-82EB-8124E58240B2}"/>
              </a:ext>
            </a:extLst>
          </p:cNvPr>
          <p:cNvSpPr>
            <a:spLocks/>
          </p:cNvSpPr>
          <p:nvPr/>
        </p:nvSpPr>
        <p:spPr>
          <a:xfrm>
            <a:off x="724239" y="1889199"/>
            <a:ext cx="1371600" cy="385968"/>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Understanding of vision &amp; mission</a:t>
            </a:r>
          </a:p>
        </p:txBody>
      </p:sp>
      <p:sp>
        <p:nvSpPr>
          <p:cNvPr id="148" name="TextBox 147">
            <a:extLst>
              <a:ext uri="{FF2B5EF4-FFF2-40B4-BE49-F238E27FC236}">
                <a16:creationId xmlns:a16="http://schemas.microsoft.com/office/drawing/2014/main" id="{105D8A71-79F9-4144-8B04-D1487253725A}"/>
              </a:ext>
            </a:extLst>
          </p:cNvPr>
          <p:cNvSpPr txBox="1"/>
          <p:nvPr/>
        </p:nvSpPr>
        <p:spPr>
          <a:xfrm rot="16200000">
            <a:off x="1965847"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9" name="TextBox 148">
            <a:extLst>
              <a:ext uri="{FF2B5EF4-FFF2-40B4-BE49-F238E27FC236}">
                <a16:creationId xmlns:a16="http://schemas.microsoft.com/office/drawing/2014/main" id="{DBED4FE2-2903-4841-8DEE-1757ACF91C60}"/>
              </a:ext>
            </a:extLst>
          </p:cNvPr>
          <p:cNvSpPr txBox="1"/>
          <p:nvPr/>
        </p:nvSpPr>
        <p:spPr>
          <a:xfrm rot="16200000">
            <a:off x="2156559"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 name="TextBox 149">
            <a:extLst>
              <a:ext uri="{FF2B5EF4-FFF2-40B4-BE49-F238E27FC236}">
                <a16:creationId xmlns:a16="http://schemas.microsoft.com/office/drawing/2014/main" id="{86AE26B3-1CDC-454D-8639-A868535589ED}"/>
              </a:ext>
            </a:extLst>
          </p:cNvPr>
          <p:cNvSpPr txBox="1"/>
          <p:nvPr/>
        </p:nvSpPr>
        <p:spPr>
          <a:xfrm rot="16200000">
            <a:off x="2347271"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1" name="TextBox 150">
            <a:extLst>
              <a:ext uri="{FF2B5EF4-FFF2-40B4-BE49-F238E27FC236}">
                <a16:creationId xmlns:a16="http://schemas.microsoft.com/office/drawing/2014/main" id="{4FDF10DE-4176-4BE8-A5A1-705FB8AB6B68}"/>
              </a:ext>
            </a:extLst>
          </p:cNvPr>
          <p:cNvSpPr txBox="1"/>
          <p:nvPr/>
        </p:nvSpPr>
        <p:spPr>
          <a:xfrm rot="16200000">
            <a:off x="2537983"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2" name="TextBox 151">
            <a:extLst>
              <a:ext uri="{FF2B5EF4-FFF2-40B4-BE49-F238E27FC236}">
                <a16:creationId xmlns:a16="http://schemas.microsoft.com/office/drawing/2014/main" id="{60F7B775-94F1-452D-823D-92085BBBF4E3}"/>
              </a:ext>
            </a:extLst>
          </p:cNvPr>
          <p:cNvSpPr txBox="1"/>
          <p:nvPr/>
        </p:nvSpPr>
        <p:spPr>
          <a:xfrm rot="16200000">
            <a:off x="2728694"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 name="TextBox 152">
            <a:extLst>
              <a:ext uri="{FF2B5EF4-FFF2-40B4-BE49-F238E27FC236}">
                <a16:creationId xmlns:a16="http://schemas.microsoft.com/office/drawing/2014/main" id="{22AC3FC3-20E7-4DEE-BBDC-EB13FCA36D0E}"/>
              </a:ext>
            </a:extLst>
          </p:cNvPr>
          <p:cNvSpPr txBox="1"/>
          <p:nvPr/>
        </p:nvSpPr>
        <p:spPr>
          <a:xfrm rot="16200000">
            <a:off x="2919406"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4" name="TextBox 153">
            <a:extLst>
              <a:ext uri="{FF2B5EF4-FFF2-40B4-BE49-F238E27FC236}">
                <a16:creationId xmlns:a16="http://schemas.microsoft.com/office/drawing/2014/main" id="{3A830B4D-2BE7-4F8C-B8D9-DAF7C863386B}"/>
              </a:ext>
            </a:extLst>
          </p:cNvPr>
          <p:cNvSpPr txBox="1"/>
          <p:nvPr/>
        </p:nvSpPr>
        <p:spPr>
          <a:xfrm rot="16200000">
            <a:off x="3110118"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id="{8AEBBA11-FE41-49F3-9BE1-D39B3BD193C1}"/>
              </a:ext>
            </a:extLst>
          </p:cNvPr>
          <p:cNvSpPr txBox="1"/>
          <p:nvPr/>
        </p:nvSpPr>
        <p:spPr>
          <a:xfrm rot="16200000">
            <a:off x="3300830"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6" name="TextBox 155">
            <a:extLst>
              <a:ext uri="{FF2B5EF4-FFF2-40B4-BE49-F238E27FC236}">
                <a16:creationId xmlns:a16="http://schemas.microsoft.com/office/drawing/2014/main" id="{4B7DFD80-3714-485F-BF4A-6D7F5F57DF44}"/>
              </a:ext>
            </a:extLst>
          </p:cNvPr>
          <p:cNvSpPr txBox="1"/>
          <p:nvPr/>
        </p:nvSpPr>
        <p:spPr>
          <a:xfrm rot="16200000">
            <a:off x="3491542"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id="{FE943180-A091-4702-A4A1-91F76D3D45E0}"/>
              </a:ext>
            </a:extLst>
          </p:cNvPr>
          <p:cNvSpPr txBox="1"/>
          <p:nvPr/>
        </p:nvSpPr>
        <p:spPr>
          <a:xfrm rot="16200000">
            <a:off x="3682253"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8" name="TextBox 157">
            <a:extLst>
              <a:ext uri="{FF2B5EF4-FFF2-40B4-BE49-F238E27FC236}">
                <a16:creationId xmlns:a16="http://schemas.microsoft.com/office/drawing/2014/main" id="{FE943180-A091-4702-A4A1-91F76D3D45E0}"/>
              </a:ext>
            </a:extLst>
          </p:cNvPr>
          <p:cNvSpPr txBox="1"/>
          <p:nvPr/>
        </p:nvSpPr>
        <p:spPr>
          <a:xfrm rot="16200000">
            <a:off x="3872965" y="1993773"/>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 name="TextBox 158">
            <a:extLst>
              <a:ext uri="{FF2B5EF4-FFF2-40B4-BE49-F238E27FC236}">
                <a16:creationId xmlns:a16="http://schemas.microsoft.com/office/drawing/2014/main" id="{FE943180-A091-4702-A4A1-91F76D3D45E0}"/>
              </a:ext>
            </a:extLst>
          </p:cNvPr>
          <p:cNvSpPr txBox="1"/>
          <p:nvPr/>
        </p:nvSpPr>
        <p:spPr>
          <a:xfrm rot="16200000">
            <a:off x="4063677"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0" name="TextBox 159">
            <a:extLst>
              <a:ext uri="{FF2B5EF4-FFF2-40B4-BE49-F238E27FC236}">
                <a16:creationId xmlns:a16="http://schemas.microsoft.com/office/drawing/2014/main" id="{FE943180-A091-4702-A4A1-91F76D3D45E0}"/>
              </a:ext>
            </a:extLst>
          </p:cNvPr>
          <p:cNvSpPr txBox="1"/>
          <p:nvPr/>
        </p:nvSpPr>
        <p:spPr>
          <a:xfrm rot="16200000">
            <a:off x="4254389"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id="{FE943180-A091-4702-A4A1-91F76D3D45E0}"/>
              </a:ext>
            </a:extLst>
          </p:cNvPr>
          <p:cNvSpPr txBox="1"/>
          <p:nvPr/>
        </p:nvSpPr>
        <p:spPr>
          <a:xfrm rot="16200000">
            <a:off x="4635813"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2" name="TextBox 161">
            <a:extLst>
              <a:ext uri="{FF2B5EF4-FFF2-40B4-BE49-F238E27FC236}">
                <a16:creationId xmlns:a16="http://schemas.microsoft.com/office/drawing/2014/main" id="{FE943180-A091-4702-A4A1-91F76D3D45E0}"/>
              </a:ext>
            </a:extLst>
          </p:cNvPr>
          <p:cNvSpPr txBox="1"/>
          <p:nvPr/>
        </p:nvSpPr>
        <p:spPr>
          <a:xfrm rot="16200000">
            <a:off x="4826524"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id="{FE943180-A091-4702-A4A1-91F76D3D45E0}"/>
              </a:ext>
            </a:extLst>
          </p:cNvPr>
          <p:cNvSpPr txBox="1"/>
          <p:nvPr/>
        </p:nvSpPr>
        <p:spPr>
          <a:xfrm rot="16200000">
            <a:off x="5017235"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 name="TextBox 163">
            <a:extLst>
              <a:ext uri="{FF2B5EF4-FFF2-40B4-BE49-F238E27FC236}">
                <a16:creationId xmlns:a16="http://schemas.microsoft.com/office/drawing/2014/main" id="{FE943180-A091-4702-A4A1-91F76D3D45E0}"/>
              </a:ext>
            </a:extLst>
          </p:cNvPr>
          <p:cNvSpPr txBox="1"/>
          <p:nvPr/>
        </p:nvSpPr>
        <p:spPr>
          <a:xfrm rot="16200000">
            <a:off x="5207947"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65" name="TextBox 164">
            <a:extLst>
              <a:ext uri="{FF2B5EF4-FFF2-40B4-BE49-F238E27FC236}">
                <a16:creationId xmlns:a16="http://schemas.microsoft.com/office/drawing/2014/main" id="{FE943180-A091-4702-A4A1-91F76D3D45E0}"/>
              </a:ext>
            </a:extLst>
          </p:cNvPr>
          <p:cNvSpPr txBox="1"/>
          <p:nvPr/>
        </p:nvSpPr>
        <p:spPr>
          <a:xfrm rot="16200000">
            <a:off x="5398658"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66" name="TextBox 165">
            <a:extLst>
              <a:ext uri="{FF2B5EF4-FFF2-40B4-BE49-F238E27FC236}">
                <a16:creationId xmlns:a16="http://schemas.microsoft.com/office/drawing/2014/main" id="{FE943180-A091-4702-A4A1-91F76D3D45E0}"/>
              </a:ext>
            </a:extLst>
          </p:cNvPr>
          <p:cNvSpPr txBox="1"/>
          <p:nvPr/>
        </p:nvSpPr>
        <p:spPr>
          <a:xfrm rot="16200000">
            <a:off x="4445100"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 name="TextBox 166">
            <a:extLst>
              <a:ext uri="{FF2B5EF4-FFF2-40B4-BE49-F238E27FC236}">
                <a16:creationId xmlns:a16="http://schemas.microsoft.com/office/drawing/2014/main" id="{FE943180-A091-4702-A4A1-91F76D3D45E0}"/>
              </a:ext>
            </a:extLst>
          </p:cNvPr>
          <p:cNvSpPr txBox="1"/>
          <p:nvPr/>
        </p:nvSpPr>
        <p:spPr>
          <a:xfrm rot="16200000">
            <a:off x="5589372"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8" name="TextBox 167">
            <a:extLst>
              <a:ext uri="{FF2B5EF4-FFF2-40B4-BE49-F238E27FC236}">
                <a16:creationId xmlns:a16="http://schemas.microsoft.com/office/drawing/2014/main" id="{8B730857-9FEC-A513-2235-453E7C787E62}"/>
              </a:ext>
            </a:extLst>
          </p:cNvPr>
          <p:cNvSpPr txBox="1"/>
          <p:nvPr/>
        </p:nvSpPr>
        <p:spPr>
          <a:xfrm rot="16200000">
            <a:off x="5780083"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69" name="TextBox 168">
            <a:extLst>
              <a:ext uri="{FF2B5EF4-FFF2-40B4-BE49-F238E27FC236}">
                <a16:creationId xmlns:a16="http://schemas.microsoft.com/office/drawing/2014/main" id="{A19D47AC-FDF5-2B87-34DA-DEC1C1D3DDBE}"/>
              </a:ext>
            </a:extLst>
          </p:cNvPr>
          <p:cNvSpPr txBox="1"/>
          <p:nvPr/>
        </p:nvSpPr>
        <p:spPr>
          <a:xfrm rot="16200000">
            <a:off x="5970794"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0" name="TextBox 169">
            <a:extLst>
              <a:ext uri="{FF2B5EF4-FFF2-40B4-BE49-F238E27FC236}">
                <a16:creationId xmlns:a16="http://schemas.microsoft.com/office/drawing/2014/main" id="{AC9ACC37-8B6F-4B02-E729-121F837E3222}"/>
              </a:ext>
            </a:extLst>
          </p:cNvPr>
          <p:cNvSpPr txBox="1"/>
          <p:nvPr/>
        </p:nvSpPr>
        <p:spPr>
          <a:xfrm rot="16200000">
            <a:off x="6161506" y="1993773"/>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 name="TextBox 170">
            <a:extLst>
              <a:ext uri="{FF2B5EF4-FFF2-40B4-BE49-F238E27FC236}">
                <a16:creationId xmlns:a16="http://schemas.microsoft.com/office/drawing/2014/main" id="{1BB5CD6A-2C25-675C-297C-1CA3D1A91CF9}"/>
              </a:ext>
            </a:extLst>
          </p:cNvPr>
          <p:cNvSpPr txBox="1"/>
          <p:nvPr/>
        </p:nvSpPr>
        <p:spPr>
          <a:xfrm rot="16200000">
            <a:off x="6352218"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2" name="TextBox 171">
            <a:extLst>
              <a:ext uri="{FF2B5EF4-FFF2-40B4-BE49-F238E27FC236}">
                <a16:creationId xmlns:a16="http://schemas.microsoft.com/office/drawing/2014/main" id="{6D46FB1E-9770-C867-3417-3A56F8241188}"/>
              </a:ext>
            </a:extLst>
          </p:cNvPr>
          <p:cNvSpPr txBox="1"/>
          <p:nvPr/>
        </p:nvSpPr>
        <p:spPr>
          <a:xfrm rot="16200000">
            <a:off x="6542930"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 name="TextBox 172">
            <a:extLst>
              <a:ext uri="{FF2B5EF4-FFF2-40B4-BE49-F238E27FC236}">
                <a16:creationId xmlns:a16="http://schemas.microsoft.com/office/drawing/2014/main" id="{0F8E00F2-3220-671D-865A-F68AF4AAA953}"/>
              </a:ext>
            </a:extLst>
          </p:cNvPr>
          <p:cNvSpPr txBox="1"/>
          <p:nvPr/>
        </p:nvSpPr>
        <p:spPr>
          <a:xfrm rot="16200000">
            <a:off x="6733642" y="1993773"/>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 name="TextBox 173">
            <a:extLst>
              <a:ext uri="{FF2B5EF4-FFF2-40B4-BE49-F238E27FC236}">
                <a16:creationId xmlns:a16="http://schemas.microsoft.com/office/drawing/2014/main" id="{88B01682-5455-188A-DC9D-A447B6751575}"/>
              </a:ext>
            </a:extLst>
          </p:cNvPr>
          <p:cNvSpPr txBox="1"/>
          <p:nvPr/>
        </p:nvSpPr>
        <p:spPr>
          <a:xfrm rot="16200000">
            <a:off x="6924353"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 name="TextBox 174">
            <a:extLst>
              <a:ext uri="{FF2B5EF4-FFF2-40B4-BE49-F238E27FC236}">
                <a16:creationId xmlns:a16="http://schemas.microsoft.com/office/drawing/2014/main" id="{95608B1D-8558-47FE-ECDB-8FAC8DBD6391}"/>
              </a:ext>
            </a:extLst>
          </p:cNvPr>
          <p:cNvSpPr txBox="1"/>
          <p:nvPr/>
        </p:nvSpPr>
        <p:spPr>
          <a:xfrm rot="16200000">
            <a:off x="7115065"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 name="TextBox 175">
            <a:extLst>
              <a:ext uri="{FF2B5EF4-FFF2-40B4-BE49-F238E27FC236}">
                <a16:creationId xmlns:a16="http://schemas.microsoft.com/office/drawing/2014/main" id="{0242B667-DE31-60B7-BF4C-565CAC957845}"/>
              </a:ext>
            </a:extLst>
          </p:cNvPr>
          <p:cNvSpPr txBox="1"/>
          <p:nvPr/>
        </p:nvSpPr>
        <p:spPr>
          <a:xfrm rot="16200000">
            <a:off x="7305777"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 name="TextBox 176">
            <a:extLst>
              <a:ext uri="{FF2B5EF4-FFF2-40B4-BE49-F238E27FC236}">
                <a16:creationId xmlns:a16="http://schemas.microsoft.com/office/drawing/2014/main" id="{EA875655-8087-20ED-326C-5D0159FA5D15}"/>
              </a:ext>
            </a:extLst>
          </p:cNvPr>
          <p:cNvSpPr txBox="1"/>
          <p:nvPr/>
        </p:nvSpPr>
        <p:spPr>
          <a:xfrm rot="16200000">
            <a:off x="7687201" y="1993773"/>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 name="TextBox 177">
            <a:extLst>
              <a:ext uri="{FF2B5EF4-FFF2-40B4-BE49-F238E27FC236}">
                <a16:creationId xmlns:a16="http://schemas.microsoft.com/office/drawing/2014/main" id="{35441413-0328-BAD3-6A39-50EB1D85803F}"/>
              </a:ext>
            </a:extLst>
          </p:cNvPr>
          <p:cNvSpPr txBox="1"/>
          <p:nvPr/>
        </p:nvSpPr>
        <p:spPr>
          <a:xfrm rot="16200000">
            <a:off x="7877912"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 name="TextBox 178">
            <a:extLst>
              <a:ext uri="{FF2B5EF4-FFF2-40B4-BE49-F238E27FC236}">
                <a16:creationId xmlns:a16="http://schemas.microsoft.com/office/drawing/2014/main" id="{9E5D0542-3FB3-212A-9E51-1DE62D556A98}"/>
              </a:ext>
            </a:extLst>
          </p:cNvPr>
          <p:cNvSpPr txBox="1"/>
          <p:nvPr/>
        </p:nvSpPr>
        <p:spPr>
          <a:xfrm rot="16200000">
            <a:off x="8068624"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 name="TextBox 179">
            <a:extLst>
              <a:ext uri="{FF2B5EF4-FFF2-40B4-BE49-F238E27FC236}">
                <a16:creationId xmlns:a16="http://schemas.microsoft.com/office/drawing/2014/main" id="{6C6E152F-C6AE-ABFB-6D5D-0BB8B849FA33}"/>
              </a:ext>
            </a:extLst>
          </p:cNvPr>
          <p:cNvSpPr txBox="1"/>
          <p:nvPr/>
        </p:nvSpPr>
        <p:spPr>
          <a:xfrm rot="16200000">
            <a:off x="8259336" y="1993773"/>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1" name="TextBox 180">
            <a:extLst>
              <a:ext uri="{FF2B5EF4-FFF2-40B4-BE49-F238E27FC236}">
                <a16:creationId xmlns:a16="http://schemas.microsoft.com/office/drawing/2014/main" id="{4BC9AF50-E2E4-C82B-53BE-B351A786C25D}"/>
              </a:ext>
            </a:extLst>
          </p:cNvPr>
          <p:cNvSpPr txBox="1"/>
          <p:nvPr/>
        </p:nvSpPr>
        <p:spPr>
          <a:xfrm rot="16200000">
            <a:off x="8450047" y="1993773"/>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 name="TextBox 181">
            <a:extLst>
              <a:ext uri="{FF2B5EF4-FFF2-40B4-BE49-F238E27FC236}">
                <a16:creationId xmlns:a16="http://schemas.microsoft.com/office/drawing/2014/main" id="{11E60B6E-69A8-2410-1180-FC5379B02A38}"/>
              </a:ext>
            </a:extLst>
          </p:cNvPr>
          <p:cNvSpPr txBox="1"/>
          <p:nvPr/>
        </p:nvSpPr>
        <p:spPr>
          <a:xfrm rot="16200000">
            <a:off x="7496489" y="1993773"/>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241EF2E1-E0F0-66B6-BE03-2D600EB36405}"/>
              </a:ext>
            </a:extLst>
          </p:cNvPr>
          <p:cNvSpPr txBox="1"/>
          <p:nvPr/>
        </p:nvSpPr>
        <p:spPr>
          <a:xfrm rot="16200000">
            <a:off x="8646154" y="1993773"/>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 name="TextBox 183">
            <a:extLst>
              <a:ext uri="{FF2B5EF4-FFF2-40B4-BE49-F238E27FC236}">
                <a16:creationId xmlns:a16="http://schemas.microsoft.com/office/drawing/2014/main" id="{9B162AEE-6772-FDED-3A7D-14038E41485B}"/>
              </a:ext>
            </a:extLst>
          </p:cNvPr>
          <p:cNvSpPr txBox="1"/>
          <p:nvPr/>
        </p:nvSpPr>
        <p:spPr>
          <a:xfrm rot="16200000">
            <a:off x="8844159" y="1993772"/>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C7934CD8-26CD-7B11-82EB-8124E58240B2}"/>
              </a:ext>
            </a:extLst>
          </p:cNvPr>
          <p:cNvSpPr>
            <a:spLocks/>
          </p:cNvSpPr>
          <p:nvPr/>
        </p:nvSpPr>
        <p:spPr>
          <a:xfrm>
            <a:off x="724239" y="2301359"/>
            <a:ext cx="1371600" cy="372126"/>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Aligned priorities</a:t>
            </a:r>
          </a:p>
        </p:txBody>
      </p:sp>
      <p:sp>
        <p:nvSpPr>
          <p:cNvPr id="185" name="TextBox 184">
            <a:extLst>
              <a:ext uri="{FF2B5EF4-FFF2-40B4-BE49-F238E27FC236}">
                <a16:creationId xmlns:a16="http://schemas.microsoft.com/office/drawing/2014/main" id="{105D8A71-79F9-4144-8B04-D1487253725A}"/>
              </a:ext>
            </a:extLst>
          </p:cNvPr>
          <p:cNvSpPr txBox="1"/>
          <p:nvPr/>
        </p:nvSpPr>
        <p:spPr>
          <a:xfrm rot="16200000">
            <a:off x="1965848" y="2411487"/>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6" name="TextBox 185">
            <a:extLst>
              <a:ext uri="{FF2B5EF4-FFF2-40B4-BE49-F238E27FC236}">
                <a16:creationId xmlns:a16="http://schemas.microsoft.com/office/drawing/2014/main" id="{DBED4FE2-2903-4841-8DEE-1757ACF91C60}"/>
              </a:ext>
            </a:extLst>
          </p:cNvPr>
          <p:cNvSpPr txBox="1"/>
          <p:nvPr/>
        </p:nvSpPr>
        <p:spPr>
          <a:xfrm rot="16200000">
            <a:off x="2156560"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7" name="TextBox 186">
            <a:extLst>
              <a:ext uri="{FF2B5EF4-FFF2-40B4-BE49-F238E27FC236}">
                <a16:creationId xmlns:a16="http://schemas.microsoft.com/office/drawing/2014/main" id="{86AE26B3-1CDC-454D-8639-A868535589ED}"/>
              </a:ext>
            </a:extLst>
          </p:cNvPr>
          <p:cNvSpPr txBox="1"/>
          <p:nvPr/>
        </p:nvSpPr>
        <p:spPr>
          <a:xfrm rot="16200000">
            <a:off x="2347272"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4FDF10DE-4176-4BE8-A5A1-705FB8AB6B68}"/>
              </a:ext>
            </a:extLst>
          </p:cNvPr>
          <p:cNvSpPr txBox="1"/>
          <p:nvPr/>
        </p:nvSpPr>
        <p:spPr>
          <a:xfrm rot="16200000">
            <a:off x="2537984"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9" name="TextBox 188">
            <a:extLst>
              <a:ext uri="{FF2B5EF4-FFF2-40B4-BE49-F238E27FC236}">
                <a16:creationId xmlns:a16="http://schemas.microsoft.com/office/drawing/2014/main" id="{60F7B775-94F1-452D-823D-92085BBBF4E3}"/>
              </a:ext>
            </a:extLst>
          </p:cNvPr>
          <p:cNvSpPr txBox="1"/>
          <p:nvPr/>
        </p:nvSpPr>
        <p:spPr>
          <a:xfrm rot="16200000">
            <a:off x="2728695"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0" name="TextBox 189">
            <a:extLst>
              <a:ext uri="{FF2B5EF4-FFF2-40B4-BE49-F238E27FC236}">
                <a16:creationId xmlns:a16="http://schemas.microsoft.com/office/drawing/2014/main" id="{22AC3FC3-20E7-4DEE-BBDC-EB13FCA36D0E}"/>
              </a:ext>
            </a:extLst>
          </p:cNvPr>
          <p:cNvSpPr txBox="1"/>
          <p:nvPr/>
        </p:nvSpPr>
        <p:spPr>
          <a:xfrm rot="16200000">
            <a:off x="2919407"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1" name="TextBox 190">
            <a:extLst>
              <a:ext uri="{FF2B5EF4-FFF2-40B4-BE49-F238E27FC236}">
                <a16:creationId xmlns:a16="http://schemas.microsoft.com/office/drawing/2014/main" id="{3A830B4D-2BE7-4F8C-B8D9-DAF7C863386B}"/>
              </a:ext>
            </a:extLst>
          </p:cNvPr>
          <p:cNvSpPr txBox="1"/>
          <p:nvPr/>
        </p:nvSpPr>
        <p:spPr>
          <a:xfrm rot="16200000">
            <a:off x="3110119"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2" name="TextBox 191">
            <a:extLst>
              <a:ext uri="{FF2B5EF4-FFF2-40B4-BE49-F238E27FC236}">
                <a16:creationId xmlns:a16="http://schemas.microsoft.com/office/drawing/2014/main" id="{8AEBBA11-FE41-49F3-9BE1-D39B3BD193C1}"/>
              </a:ext>
            </a:extLst>
          </p:cNvPr>
          <p:cNvSpPr txBox="1"/>
          <p:nvPr/>
        </p:nvSpPr>
        <p:spPr>
          <a:xfrm rot="16200000">
            <a:off x="3300831" y="2411487"/>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3" name="TextBox 192">
            <a:extLst>
              <a:ext uri="{FF2B5EF4-FFF2-40B4-BE49-F238E27FC236}">
                <a16:creationId xmlns:a16="http://schemas.microsoft.com/office/drawing/2014/main" id="{4B7DFD80-3714-485F-BF4A-6D7F5F57DF44}"/>
              </a:ext>
            </a:extLst>
          </p:cNvPr>
          <p:cNvSpPr txBox="1"/>
          <p:nvPr/>
        </p:nvSpPr>
        <p:spPr>
          <a:xfrm rot="16200000">
            <a:off x="3491543" y="2411487"/>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 name="TextBox 193">
            <a:extLst>
              <a:ext uri="{FF2B5EF4-FFF2-40B4-BE49-F238E27FC236}">
                <a16:creationId xmlns:a16="http://schemas.microsoft.com/office/drawing/2014/main" id="{FE943180-A091-4702-A4A1-91F76D3D45E0}"/>
              </a:ext>
            </a:extLst>
          </p:cNvPr>
          <p:cNvSpPr txBox="1"/>
          <p:nvPr/>
        </p:nvSpPr>
        <p:spPr>
          <a:xfrm rot="16200000">
            <a:off x="3682254"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 name="TextBox 194">
            <a:extLst>
              <a:ext uri="{FF2B5EF4-FFF2-40B4-BE49-F238E27FC236}">
                <a16:creationId xmlns:a16="http://schemas.microsoft.com/office/drawing/2014/main" id="{FE943180-A091-4702-A4A1-91F76D3D45E0}"/>
              </a:ext>
            </a:extLst>
          </p:cNvPr>
          <p:cNvSpPr txBox="1"/>
          <p:nvPr/>
        </p:nvSpPr>
        <p:spPr>
          <a:xfrm rot="16200000">
            <a:off x="3872966"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6" name="TextBox 195">
            <a:extLst>
              <a:ext uri="{FF2B5EF4-FFF2-40B4-BE49-F238E27FC236}">
                <a16:creationId xmlns:a16="http://schemas.microsoft.com/office/drawing/2014/main" id="{FE943180-A091-4702-A4A1-91F76D3D45E0}"/>
              </a:ext>
            </a:extLst>
          </p:cNvPr>
          <p:cNvSpPr txBox="1"/>
          <p:nvPr/>
        </p:nvSpPr>
        <p:spPr>
          <a:xfrm rot="16200000">
            <a:off x="4063678"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7" name="TextBox 196">
            <a:extLst>
              <a:ext uri="{FF2B5EF4-FFF2-40B4-BE49-F238E27FC236}">
                <a16:creationId xmlns:a16="http://schemas.microsoft.com/office/drawing/2014/main" id="{FE943180-A091-4702-A4A1-91F76D3D45E0}"/>
              </a:ext>
            </a:extLst>
          </p:cNvPr>
          <p:cNvSpPr txBox="1"/>
          <p:nvPr/>
        </p:nvSpPr>
        <p:spPr>
          <a:xfrm rot="16200000">
            <a:off x="4254390"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8" name="TextBox 197">
            <a:extLst>
              <a:ext uri="{FF2B5EF4-FFF2-40B4-BE49-F238E27FC236}">
                <a16:creationId xmlns:a16="http://schemas.microsoft.com/office/drawing/2014/main" id="{FE943180-A091-4702-A4A1-91F76D3D45E0}"/>
              </a:ext>
            </a:extLst>
          </p:cNvPr>
          <p:cNvSpPr txBox="1"/>
          <p:nvPr/>
        </p:nvSpPr>
        <p:spPr>
          <a:xfrm rot="16200000">
            <a:off x="4635813" y="2411487"/>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7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9" name="TextBox 198">
            <a:extLst>
              <a:ext uri="{FF2B5EF4-FFF2-40B4-BE49-F238E27FC236}">
                <a16:creationId xmlns:a16="http://schemas.microsoft.com/office/drawing/2014/main" id="{FE943180-A091-4702-A4A1-91F76D3D45E0}"/>
              </a:ext>
            </a:extLst>
          </p:cNvPr>
          <p:cNvSpPr txBox="1"/>
          <p:nvPr/>
        </p:nvSpPr>
        <p:spPr>
          <a:xfrm rot="16200000">
            <a:off x="4826525"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0" name="TextBox 199">
            <a:extLst>
              <a:ext uri="{FF2B5EF4-FFF2-40B4-BE49-F238E27FC236}">
                <a16:creationId xmlns:a16="http://schemas.microsoft.com/office/drawing/2014/main" id="{FE943180-A091-4702-A4A1-91F76D3D45E0}"/>
              </a:ext>
            </a:extLst>
          </p:cNvPr>
          <p:cNvSpPr txBox="1"/>
          <p:nvPr/>
        </p:nvSpPr>
        <p:spPr>
          <a:xfrm rot="16200000">
            <a:off x="5017236"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 name="TextBox 200">
            <a:extLst>
              <a:ext uri="{FF2B5EF4-FFF2-40B4-BE49-F238E27FC236}">
                <a16:creationId xmlns:a16="http://schemas.microsoft.com/office/drawing/2014/main" id="{FE943180-A091-4702-A4A1-91F76D3D45E0}"/>
              </a:ext>
            </a:extLst>
          </p:cNvPr>
          <p:cNvSpPr txBox="1"/>
          <p:nvPr/>
        </p:nvSpPr>
        <p:spPr>
          <a:xfrm rot="16200000">
            <a:off x="5207948"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02" name="TextBox 201">
            <a:extLst>
              <a:ext uri="{FF2B5EF4-FFF2-40B4-BE49-F238E27FC236}">
                <a16:creationId xmlns:a16="http://schemas.microsoft.com/office/drawing/2014/main" id="{FE943180-A091-4702-A4A1-91F76D3D45E0}"/>
              </a:ext>
            </a:extLst>
          </p:cNvPr>
          <p:cNvSpPr txBox="1"/>
          <p:nvPr/>
        </p:nvSpPr>
        <p:spPr>
          <a:xfrm rot="16200000">
            <a:off x="5398659" y="2411487"/>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7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03" name="TextBox 202">
            <a:extLst>
              <a:ext uri="{FF2B5EF4-FFF2-40B4-BE49-F238E27FC236}">
                <a16:creationId xmlns:a16="http://schemas.microsoft.com/office/drawing/2014/main" id="{FE943180-A091-4702-A4A1-91F76D3D45E0}"/>
              </a:ext>
            </a:extLst>
          </p:cNvPr>
          <p:cNvSpPr txBox="1"/>
          <p:nvPr/>
        </p:nvSpPr>
        <p:spPr>
          <a:xfrm rot="16200000">
            <a:off x="4445101"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id="{FE943180-A091-4702-A4A1-91F76D3D45E0}"/>
              </a:ext>
            </a:extLst>
          </p:cNvPr>
          <p:cNvSpPr txBox="1"/>
          <p:nvPr/>
        </p:nvSpPr>
        <p:spPr>
          <a:xfrm rot="16200000">
            <a:off x="5589373"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5" name="TextBox 204">
            <a:extLst>
              <a:ext uri="{FF2B5EF4-FFF2-40B4-BE49-F238E27FC236}">
                <a16:creationId xmlns:a16="http://schemas.microsoft.com/office/drawing/2014/main" id="{8B730857-9FEC-A513-2235-453E7C787E62}"/>
              </a:ext>
            </a:extLst>
          </p:cNvPr>
          <p:cNvSpPr txBox="1"/>
          <p:nvPr/>
        </p:nvSpPr>
        <p:spPr>
          <a:xfrm rot="16200000">
            <a:off x="5780084"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06" name="TextBox 205">
            <a:extLst>
              <a:ext uri="{FF2B5EF4-FFF2-40B4-BE49-F238E27FC236}">
                <a16:creationId xmlns:a16="http://schemas.microsoft.com/office/drawing/2014/main" id="{A19D47AC-FDF5-2B87-34DA-DEC1C1D3DDBE}"/>
              </a:ext>
            </a:extLst>
          </p:cNvPr>
          <p:cNvSpPr txBox="1"/>
          <p:nvPr/>
        </p:nvSpPr>
        <p:spPr>
          <a:xfrm rot="16200000">
            <a:off x="5970795" y="2411487"/>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 name="TextBox 206">
            <a:extLst>
              <a:ext uri="{FF2B5EF4-FFF2-40B4-BE49-F238E27FC236}">
                <a16:creationId xmlns:a16="http://schemas.microsoft.com/office/drawing/2014/main" id="{AC9ACC37-8B6F-4B02-E729-121F837E3222}"/>
              </a:ext>
            </a:extLst>
          </p:cNvPr>
          <p:cNvSpPr txBox="1"/>
          <p:nvPr/>
        </p:nvSpPr>
        <p:spPr>
          <a:xfrm rot="16200000">
            <a:off x="6161507"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1BB5CD6A-2C25-675C-297C-1CA3D1A91CF9}"/>
              </a:ext>
            </a:extLst>
          </p:cNvPr>
          <p:cNvSpPr txBox="1"/>
          <p:nvPr/>
        </p:nvSpPr>
        <p:spPr>
          <a:xfrm rot="16200000">
            <a:off x="6352219"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id="{6D46FB1E-9770-C867-3417-3A56F8241188}"/>
              </a:ext>
            </a:extLst>
          </p:cNvPr>
          <p:cNvSpPr txBox="1"/>
          <p:nvPr/>
        </p:nvSpPr>
        <p:spPr>
          <a:xfrm rot="16200000">
            <a:off x="6542931"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0F8E00F2-3220-671D-865A-F68AF4AAA953}"/>
              </a:ext>
            </a:extLst>
          </p:cNvPr>
          <p:cNvSpPr txBox="1"/>
          <p:nvPr/>
        </p:nvSpPr>
        <p:spPr>
          <a:xfrm rot="16200000">
            <a:off x="6733643" y="2411487"/>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 name="TextBox 210">
            <a:extLst>
              <a:ext uri="{FF2B5EF4-FFF2-40B4-BE49-F238E27FC236}">
                <a16:creationId xmlns:a16="http://schemas.microsoft.com/office/drawing/2014/main" id="{88B01682-5455-188A-DC9D-A447B6751575}"/>
              </a:ext>
            </a:extLst>
          </p:cNvPr>
          <p:cNvSpPr txBox="1"/>
          <p:nvPr/>
        </p:nvSpPr>
        <p:spPr>
          <a:xfrm rot="16200000">
            <a:off x="6924354" y="2411487"/>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95608B1D-8558-47FE-ECDB-8FAC8DBD6391}"/>
              </a:ext>
            </a:extLst>
          </p:cNvPr>
          <p:cNvSpPr txBox="1"/>
          <p:nvPr/>
        </p:nvSpPr>
        <p:spPr>
          <a:xfrm rot="16200000">
            <a:off x="7115066"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id="{0242B667-DE31-60B7-BF4C-565CAC957845}"/>
              </a:ext>
            </a:extLst>
          </p:cNvPr>
          <p:cNvSpPr txBox="1"/>
          <p:nvPr/>
        </p:nvSpPr>
        <p:spPr>
          <a:xfrm rot="16200000">
            <a:off x="7305778"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EA875655-8087-20ED-326C-5D0159FA5D15}"/>
              </a:ext>
            </a:extLst>
          </p:cNvPr>
          <p:cNvSpPr txBox="1"/>
          <p:nvPr/>
        </p:nvSpPr>
        <p:spPr>
          <a:xfrm rot="16200000">
            <a:off x="7687201"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id="{35441413-0328-BAD3-6A39-50EB1D85803F}"/>
              </a:ext>
            </a:extLst>
          </p:cNvPr>
          <p:cNvSpPr txBox="1"/>
          <p:nvPr/>
        </p:nvSpPr>
        <p:spPr>
          <a:xfrm rot="16200000">
            <a:off x="7877913" y="2411487"/>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9E5D0542-3FB3-212A-9E51-1DE62D556A98}"/>
              </a:ext>
            </a:extLst>
          </p:cNvPr>
          <p:cNvSpPr txBox="1"/>
          <p:nvPr/>
        </p:nvSpPr>
        <p:spPr>
          <a:xfrm rot="16200000">
            <a:off x="8068626"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 name="TextBox 216">
            <a:extLst>
              <a:ext uri="{FF2B5EF4-FFF2-40B4-BE49-F238E27FC236}">
                <a16:creationId xmlns:a16="http://schemas.microsoft.com/office/drawing/2014/main" id="{6C6E152F-C6AE-ABFB-6D5D-0BB8B849FA33}"/>
              </a:ext>
            </a:extLst>
          </p:cNvPr>
          <p:cNvSpPr txBox="1"/>
          <p:nvPr/>
        </p:nvSpPr>
        <p:spPr>
          <a:xfrm rot="16200000">
            <a:off x="8259337"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8" name="TextBox 217">
            <a:extLst>
              <a:ext uri="{FF2B5EF4-FFF2-40B4-BE49-F238E27FC236}">
                <a16:creationId xmlns:a16="http://schemas.microsoft.com/office/drawing/2014/main" id="{4BC9AF50-E2E4-C82B-53BE-B351A786C25D}"/>
              </a:ext>
            </a:extLst>
          </p:cNvPr>
          <p:cNvSpPr txBox="1"/>
          <p:nvPr/>
        </p:nvSpPr>
        <p:spPr>
          <a:xfrm rot="16200000">
            <a:off x="8450048" y="2411487"/>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9" name="TextBox 218">
            <a:extLst>
              <a:ext uri="{FF2B5EF4-FFF2-40B4-BE49-F238E27FC236}">
                <a16:creationId xmlns:a16="http://schemas.microsoft.com/office/drawing/2014/main" id="{11E60B6E-69A8-2410-1180-FC5379B02A38}"/>
              </a:ext>
            </a:extLst>
          </p:cNvPr>
          <p:cNvSpPr txBox="1"/>
          <p:nvPr/>
        </p:nvSpPr>
        <p:spPr>
          <a:xfrm rot="16200000">
            <a:off x="7496490"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0" name="TextBox 219">
            <a:extLst>
              <a:ext uri="{FF2B5EF4-FFF2-40B4-BE49-F238E27FC236}">
                <a16:creationId xmlns:a16="http://schemas.microsoft.com/office/drawing/2014/main" id="{241EF2E1-E0F0-66B6-BE03-2D600EB36405}"/>
              </a:ext>
            </a:extLst>
          </p:cNvPr>
          <p:cNvSpPr txBox="1"/>
          <p:nvPr/>
        </p:nvSpPr>
        <p:spPr>
          <a:xfrm rot="16200000">
            <a:off x="8646154" y="2411487"/>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1" name="TextBox 220">
            <a:extLst>
              <a:ext uri="{FF2B5EF4-FFF2-40B4-BE49-F238E27FC236}">
                <a16:creationId xmlns:a16="http://schemas.microsoft.com/office/drawing/2014/main" id="{9B162AEE-6772-FDED-3A7D-14038E41485B}"/>
              </a:ext>
            </a:extLst>
          </p:cNvPr>
          <p:cNvSpPr txBox="1"/>
          <p:nvPr/>
        </p:nvSpPr>
        <p:spPr>
          <a:xfrm rot="16200000">
            <a:off x="8844160" y="2411487"/>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Rectangle 56">
            <a:extLst>
              <a:ext uri="{FF2B5EF4-FFF2-40B4-BE49-F238E27FC236}">
                <a16:creationId xmlns:a16="http://schemas.microsoft.com/office/drawing/2014/main" id="{C7934CD8-26CD-7B11-82EB-8124E58240B2}"/>
              </a:ext>
            </a:extLst>
          </p:cNvPr>
          <p:cNvSpPr>
            <a:spLocks/>
          </p:cNvSpPr>
          <p:nvPr/>
        </p:nvSpPr>
        <p:spPr>
          <a:xfrm>
            <a:off x="724239" y="2748101"/>
            <a:ext cx="1371600" cy="385969"/>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Clearly documented roles</a:t>
            </a:r>
          </a:p>
        </p:txBody>
      </p:sp>
      <p:sp>
        <p:nvSpPr>
          <p:cNvPr id="222" name="TextBox 221">
            <a:extLst>
              <a:ext uri="{FF2B5EF4-FFF2-40B4-BE49-F238E27FC236}">
                <a16:creationId xmlns:a16="http://schemas.microsoft.com/office/drawing/2014/main" id="{105D8A71-79F9-4144-8B04-D1487253725A}"/>
              </a:ext>
            </a:extLst>
          </p:cNvPr>
          <p:cNvSpPr txBox="1"/>
          <p:nvPr/>
        </p:nvSpPr>
        <p:spPr>
          <a:xfrm rot="16200000">
            <a:off x="1965850"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3" name="TextBox 222">
            <a:extLst>
              <a:ext uri="{FF2B5EF4-FFF2-40B4-BE49-F238E27FC236}">
                <a16:creationId xmlns:a16="http://schemas.microsoft.com/office/drawing/2014/main" id="{DBED4FE2-2903-4841-8DEE-1757ACF91C60}"/>
              </a:ext>
            </a:extLst>
          </p:cNvPr>
          <p:cNvSpPr txBox="1"/>
          <p:nvPr/>
        </p:nvSpPr>
        <p:spPr>
          <a:xfrm rot="16200000">
            <a:off x="2156562"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 name="TextBox 223">
            <a:extLst>
              <a:ext uri="{FF2B5EF4-FFF2-40B4-BE49-F238E27FC236}">
                <a16:creationId xmlns:a16="http://schemas.microsoft.com/office/drawing/2014/main" id="{86AE26B3-1CDC-454D-8639-A868535589ED}"/>
              </a:ext>
            </a:extLst>
          </p:cNvPr>
          <p:cNvSpPr txBox="1"/>
          <p:nvPr/>
        </p:nvSpPr>
        <p:spPr>
          <a:xfrm rot="16200000">
            <a:off x="2347274"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 name="TextBox 224">
            <a:extLst>
              <a:ext uri="{FF2B5EF4-FFF2-40B4-BE49-F238E27FC236}">
                <a16:creationId xmlns:a16="http://schemas.microsoft.com/office/drawing/2014/main" id="{4FDF10DE-4176-4BE8-A5A1-705FB8AB6B68}"/>
              </a:ext>
            </a:extLst>
          </p:cNvPr>
          <p:cNvSpPr txBox="1"/>
          <p:nvPr/>
        </p:nvSpPr>
        <p:spPr>
          <a:xfrm rot="16200000">
            <a:off x="2537986" y="2861746"/>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6" name="TextBox 225">
            <a:extLst>
              <a:ext uri="{FF2B5EF4-FFF2-40B4-BE49-F238E27FC236}">
                <a16:creationId xmlns:a16="http://schemas.microsoft.com/office/drawing/2014/main" id="{60F7B775-94F1-452D-823D-92085BBBF4E3}"/>
              </a:ext>
            </a:extLst>
          </p:cNvPr>
          <p:cNvSpPr txBox="1"/>
          <p:nvPr/>
        </p:nvSpPr>
        <p:spPr>
          <a:xfrm rot="16200000">
            <a:off x="2728697"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 name="TextBox 226">
            <a:extLst>
              <a:ext uri="{FF2B5EF4-FFF2-40B4-BE49-F238E27FC236}">
                <a16:creationId xmlns:a16="http://schemas.microsoft.com/office/drawing/2014/main" id="{22AC3FC3-20E7-4DEE-BBDC-EB13FCA36D0E}"/>
              </a:ext>
            </a:extLst>
          </p:cNvPr>
          <p:cNvSpPr txBox="1"/>
          <p:nvPr/>
        </p:nvSpPr>
        <p:spPr>
          <a:xfrm rot="16200000">
            <a:off x="2919408"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 name="TextBox 227">
            <a:extLst>
              <a:ext uri="{FF2B5EF4-FFF2-40B4-BE49-F238E27FC236}">
                <a16:creationId xmlns:a16="http://schemas.microsoft.com/office/drawing/2014/main" id="{3A830B4D-2BE7-4F8C-B8D9-DAF7C863386B}"/>
              </a:ext>
            </a:extLst>
          </p:cNvPr>
          <p:cNvSpPr txBox="1"/>
          <p:nvPr/>
        </p:nvSpPr>
        <p:spPr>
          <a:xfrm rot="16200000">
            <a:off x="3110121"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9" name="TextBox 228">
            <a:extLst>
              <a:ext uri="{FF2B5EF4-FFF2-40B4-BE49-F238E27FC236}">
                <a16:creationId xmlns:a16="http://schemas.microsoft.com/office/drawing/2014/main" id="{8AEBBA11-FE41-49F3-9BE1-D39B3BD193C1}"/>
              </a:ext>
            </a:extLst>
          </p:cNvPr>
          <p:cNvSpPr txBox="1"/>
          <p:nvPr/>
        </p:nvSpPr>
        <p:spPr>
          <a:xfrm rot="16200000">
            <a:off x="3300833"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0" name="TextBox 229">
            <a:extLst>
              <a:ext uri="{FF2B5EF4-FFF2-40B4-BE49-F238E27FC236}">
                <a16:creationId xmlns:a16="http://schemas.microsoft.com/office/drawing/2014/main" id="{4B7DFD80-3714-485F-BF4A-6D7F5F57DF44}"/>
              </a:ext>
            </a:extLst>
          </p:cNvPr>
          <p:cNvSpPr txBox="1"/>
          <p:nvPr/>
        </p:nvSpPr>
        <p:spPr>
          <a:xfrm rot="16200000">
            <a:off x="3491545"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1" name="TextBox 230">
            <a:extLst>
              <a:ext uri="{FF2B5EF4-FFF2-40B4-BE49-F238E27FC236}">
                <a16:creationId xmlns:a16="http://schemas.microsoft.com/office/drawing/2014/main" id="{FE943180-A091-4702-A4A1-91F76D3D45E0}"/>
              </a:ext>
            </a:extLst>
          </p:cNvPr>
          <p:cNvSpPr txBox="1"/>
          <p:nvPr/>
        </p:nvSpPr>
        <p:spPr>
          <a:xfrm rot="16200000">
            <a:off x="3682256"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2" name="TextBox 231">
            <a:extLst>
              <a:ext uri="{FF2B5EF4-FFF2-40B4-BE49-F238E27FC236}">
                <a16:creationId xmlns:a16="http://schemas.microsoft.com/office/drawing/2014/main" id="{FE943180-A091-4702-A4A1-91F76D3D45E0}"/>
              </a:ext>
            </a:extLst>
          </p:cNvPr>
          <p:cNvSpPr txBox="1"/>
          <p:nvPr/>
        </p:nvSpPr>
        <p:spPr>
          <a:xfrm rot="16200000">
            <a:off x="3872967"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3" name="TextBox 232">
            <a:extLst>
              <a:ext uri="{FF2B5EF4-FFF2-40B4-BE49-F238E27FC236}">
                <a16:creationId xmlns:a16="http://schemas.microsoft.com/office/drawing/2014/main" id="{FE943180-A091-4702-A4A1-91F76D3D45E0}"/>
              </a:ext>
            </a:extLst>
          </p:cNvPr>
          <p:cNvSpPr txBox="1"/>
          <p:nvPr/>
        </p:nvSpPr>
        <p:spPr>
          <a:xfrm rot="16200000">
            <a:off x="4063680" y="2861746"/>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4" name="TextBox 233">
            <a:extLst>
              <a:ext uri="{FF2B5EF4-FFF2-40B4-BE49-F238E27FC236}">
                <a16:creationId xmlns:a16="http://schemas.microsoft.com/office/drawing/2014/main" id="{FE943180-A091-4702-A4A1-91F76D3D45E0}"/>
              </a:ext>
            </a:extLst>
          </p:cNvPr>
          <p:cNvSpPr txBox="1"/>
          <p:nvPr/>
        </p:nvSpPr>
        <p:spPr>
          <a:xfrm rot="16200000">
            <a:off x="4254392"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 name="TextBox 234">
            <a:extLst>
              <a:ext uri="{FF2B5EF4-FFF2-40B4-BE49-F238E27FC236}">
                <a16:creationId xmlns:a16="http://schemas.microsoft.com/office/drawing/2014/main" id="{FE943180-A091-4702-A4A1-91F76D3D45E0}"/>
              </a:ext>
            </a:extLst>
          </p:cNvPr>
          <p:cNvSpPr txBox="1"/>
          <p:nvPr/>
        </p:nvSpPr>
        <p:spPr>
          <a:xfrm rot="16200000">
            <a:off x="4635815"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6" name="TextBox 235">
            <a:extLst>
              <a:ext uri="{FF2B5EF4-FFF2-40B4-BE49-F238E27FC236}">
                <a16:creationId xmlns:a16="http://schemas.microsoft.com/office/drawing/2014/main" id="{FE943180-A091-4702-A4A1-91F76D3D45E0}"/>
              </a:ext>
            </a:extLst>
          </p:cNvPr>
          <p:cNvSpPr txBox="1"/>
          <p:nvPr/>
        </p:nvSpPr>
        <p:spPr>
          <a:xfrm rot="16200000">
            <a:off x="4826527"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7" name="TextBox 236">
            <a:extLst>
              <a:ext uri="{FF2B5EF4-FFF2-40B4-BE49-F238E27FC236}">
                <a16:creationId xmlns:a16="http://schemas.microsoft.com/office/drawing/2014/main" id="{FE943180-A091-4702-A4A1-91F76D3D45E0}"/>
              </a:ext>
            </a:extLst>
          </p:cNvPr>
          <p:cNvSpPr txBox="1"/>
          <p:nvPr/>
        </p:nvSpPr>
        <p:spPr>
          <a:xfrm rot="16200000">
            <a:off x="5017238"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8" name="TextBox 237">
            <a:extLst>
              <a:ext uri="{FF2B5EF4-FFF2-40B4-BE49-F238E27FC236}">
                <a16:creationId xmlns:a16="http://schemas.microsoft.com/office/drawing/2014/main" id="{FE943180-A091-4702-A4A1-91F76D3D45E0}"/>
              </a:ext>
            </a:extLst>
          </p:cNvPr>
          <p:cNvSpPr txBox="1"/>
          <p:nvPr/>
        </p:nvSpPr>
        <p:spPr>
          <a:xfrm rot="16200000">
            <a:off x="5207950" y="2861746"/>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39" name="TextBox 238">
            <a:extLst>
              <a:ext uri="{FF2B5EF4-FFF2-40B4-BE49-F238E27FC236}">
                <a16:creationId xmlns:a16="http://schemas.microsoft.com/office/drawing/2014/main" id="{FE943180-A091-4702-A4A1-91F76D3D45E0}"/>
              </a:ext>
            </a:extLst>
          </p:cNvPr>
          <p:cNvSpPr txBox="1"/>
          <p:nvPr/>
        </p:nvSpPr>
        <p:spPr>
          <a:xfrm rot="16200000">
            <a:off x="5398661" y="2861746"/>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40" name="TextBox 239">
            <a:extLst>
              <a:ext uri="{FF2B5EF4-FFF2-40B4-BE49-F238E27FC236}">
                <a16:creationId xmlns:a16="http://schemas.microsoft.com/office/drawing/2014/main" id="{FE943180-A091-4702-A4A1-91F76D3D45E0}"/>
              </a:ext>
            </a:extLst>
          </p:cNvPr>
          <p:cNvSpPr txBox="1"/>
          <p:nvPr/>
        </p:nvSpPr>
        <p:spPr>
          <a:xfrm rot="16200000">
            <a:off x="4445103"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1" name="TextBox 240">
            <a:extLst>
              <a:ext uri="{FF2B5EF4-FFF2-40B4-BE49-F238E27FC236}">
                <a16:creationId xmlns:a16="http://schemas.microsoft.com/office/drawing/2014/main" id="{FE943180-A091-4702-A4A1-91F76D3D45E0}"/>
              </a:ext>
            </a:extLst>
          </p:cNvPr>
          <p:cNvSpPr txBox="1"/>
          <p:nvPr/>
        </p:nvSpPr>
        <p:spPr>
          <a:xfrm rot="16200000">
            <a:off x="5589374"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2" name="TextBox 241">
            <a:extLst>
              <a:ext uri="{FF2B5EF4-FFF2-40B4-BE49-F238E27FC236}">
                <a16:creationId xmlns:a16="http://schemas.microsoft.com/office/drawing/2014/main" id="{8B730857-9FEC-A513-2235-453E7C787E62}"/>
              </a:ext>
            </a:extLst>
          </p:cNvPr>
          <p:cNvSpPr txBox="1"/>
          <p:nvPr/>
        </p:nvSpPr>
        <p:spPr>
          <a:xfrm rot="16200000">
            <a:off x="5780086" y="2861746"/>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43" name="TextBox 242">
            <a:extLst>
              <a:ext uri="{FF2B5EF4-FFF2-40B4-BE49-F238E27FC236}">
                <a16:creationId xmlns:a16="http://schemas.microsoft.com/office/drawing/2014/main" id="{A19D47AC-FDF5-2B87-34DA-DEC1C1D3DDBE}"/>
              </a:ext>
            </a:extLst>
          </p:cNvPr>
          <p:cNvSpPr txBox="1"/>
          <p:nvPr/>
        </p:nvSpPr>
        <p:spPr>
          <a:xfrm rot="16200000">
            <a:off x="5970797"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4" name="TextBox 243">
            <a:extLst>
              <a:ext uri="{FF2B5EF4-FFF2-40B4-BE49-F238E27FC236}">
                <a16:creationId xmlns:a16="http://schemas.microsoft.com/office/drawing/2014/main" id="{AC9ACC37-8B6F-4B02-E729-121F837E3222}"/>
              </a:ext>
            </a:extLst>
          </p:cNvPr>
          <p:cNvSpPr txBox="1"/>
          <p:nvPr/>
        </p:nvSpPr>
        <p:spPr>
          <a:xfrm rot="16200000">
            <a:off x="6161509"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 name="TextBox 244">
            <a:extLst>
              <a:ext uri="{FF2B5EF4-FFF2-40B4-BE49-F238E27FC236}">
                <a16:creationId xmlns:a16="http://schemas.microsoft.com/office/drawing/2014/main" id="{1BB5CD6A-2C25-675C-297C-1CA3D1A91CF9}"/>
              </a:ext>
            </a:extLst>
          </p:cNvPr>
          <p:cNvSpPr txBox="1"/>
          <p:nvPr/>
        </p:nvSpPr>
        <p:spPr>
          <a:xfrm rot="16200000">
            <a:off x="6352221" y="2861746"/>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 name="TextBox 245">
            <a:extLst>
              <a:ext uri="{FF2B5EF4-FFF2-40B4-BE49-F238E27FC236}">
                <a16:creationId xmlns:a16="http://schemas.microsoft.com/office/drawing/2014/main" id="{6D46FB1E-9770-C867-3417-3A56F8241188}"/>
              </a:ext>
            </a:extLst>
          </p:cNvPr>
          <p:cNvSpPr txBox="1"/>
          <p:nvPr/>
        </p:nvSpPr>
        <p:spPr>
          <a:xfrm rot="16200000">
            <a:off x="6542933"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7" name="TextBox 246">
            <a:extLst>
              <a:ext uri="{FF2B5EF4-FFF2-40B4-BE49-F238E27FC236}">
                <a16:creationId xmlns:a16="http://schemas.microsoft.com/office/drawing/2014/main" id="{0F8E00F2-3220-671D-865A-F68AF4AAA953}"/>
              </a:ext>
            </a:extLst>
          </p:cNvPr>
          <p:cNvSpPr txBox="1"/>
          <p:nvPr/>
        </p:nvSpPr>
        <p:spPr>
          <a:xfrm rot="16200000">
            <a:off x="6733645"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8" name="TextBox 247">
            <a:extLst>
              <a:ext uri="{FF2B5EF4-FFF2-40B4-BE49-F238E27FC236}">
                <a16:creationId xmlns:a16="http://schemas.microsoft.com/office/drawing/2014/main" id="{88B01682-5455-188A-DC9D-A447B6751575}"/>
              </a:ext>
            </a:extLst>
          </p:cNvPr>
          <p:cNvSpPr txBox="1"/>
          <p:nvPr/>
        </p:nvSpPr>
        <p:spPr>
          <a:xfrm rot="16200000">
            <a:off x="6924356"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9" name="TextBox 248">
            <a:extLst>
              <a:ext uri="{FF2B5EF4-FFF2-40B4-BE49-F238E27FC236}">
                <a16:creationId xmlns:a16="http://schemas.microsoft.com/office/drawing/2014/main" id="{95608B1D-8558-47FE-ECDB-8FAC8DBD6391}"/>
              </a:ext>
            </a:extLst>
          </p:cNvPr>
          <p:cNvSpPr txBox="1"/>
          <p:nvPr/>
        </p:nvSpPr>
        <p:spPr>
          <a:xfrm rot="16200000">
            <a:off x="7115067" y="2861746"/>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0" name="TextBox 249">
            <a:extLst>
              <a:ext uri="{FF2B5EF4-FFF2-40B4-BE49-F238E27FC236}">
                <a16:creationId xmlns:a16="http://schemas.microsoft.com/office/drawing/2014/main" id="{0242B667-DE31-60B7-BF4C-565CAC957845}"/>
              </a:ext>
            </a:extLst>
          </p:cNvPr>
          <p:cNvSpPr txBox="1"/>
          <p:nvPr/>
        </p:nvSpPr>
        <p:spPr>
          <a:xfrm rot="16200000">
            <a:off x="7305780"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1" name="TextBox 250">
            <a:extLst>
              <a:ext uri="{FF2B5EF4-FFF2-40B4-BE49-F238E27FC236}">
                <a16:creationId xmlns:a16="http://schemas.microsoft.com/office/drawing/2014/main" id="{EA875655-8087-20ED-326C-5D0159FA5D15}"/>
              </a:ext>
            </a:extLst>
          </p:cNvPr>
          <p:cNvSpPr txBox="1"/>
          <p:nvPr/>
        </p:nvSpPr>
        <p:spPr>
          <a:xfrm rot="16200000">
            <a:off x="7687203" y="2861746"/>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2" name="TextBox 251">
            <a:extLst>
              <a:ext uri="{FF2B5EF4-FFF2-40B4-BE49-F238E27FC236}">
                <a16:creationId xmlns:a16="http://schemas.microsoft.com/office/drawing/2014/main" id="{35441413-0328-BAD3-6A39-50EB1D85803F}"/>
              </a:ext>
            </a:extLst>
          </p:cNvPr>
          <p:cNvSpPr txBox="1"/>
          <p:nvPr/>
        </p:nvSpPr>
        <p:spPr>
          <a:xfrm rot="16200000">
            <a:off x="7877915"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3" name="TextBox 252">
            <a:extLst>
              <a:ext uri="{FF2B5EF4-FFF2-40B4-BE49-F238E27FC236}">
                <a16:creationId xmlns:a16="http://schemas.microsoft.com/office/drawing/2014/main" id="{9E5D0542-3FB3-212A-9E51-1DE62D556A98}"/>
              </a:ext>
            </a:extLst>
          </p:cNvPr>
          <p:cNvSpPr txBox="1"/>
          <p:nvPr/>
        </p:nvSpPr>
        <p:spPr>
          <a:xfrm rot="16200000">
            <a:off x="8068627"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4" name="TextBox 253">
            <a:extLst>
              <a:ext uri="{FF2B5EF4-FFF2-40B4-BE49-F238E27FC236}">
                <a16:creationId xmlns:a16="http://schemas.microsoft.com/office/drawing/2014/main" id="{6C6E152F-C6AE-ABFB-6D5D-0BB8B849FA33}"/>
              </a:ext>
            </a:extLst>
          </p:cNvPr>
          <p:cNvSpPr txBox="1"/>
          <p:nvPr/>
        </p:nvSpPr>
        <p:spPr>
          <a:xfrm rot="16200000">
            <a:off x="8259339"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5" name="TextBox 254">
            <a:extLst>
              <a:ext uri="{FF2B5EF4-FFF2-40B4-BE49-F238E27FC236}">
                <a16:creationId xmlns:a16="http://schemas.microsoft.com/office/drawing/2014/main" id="{4BC9AF50-E2E4-C82B-53BE-B351A786C25D}"/>
              </a:ext>
            </a:extLst>
          </p:cNvPr>
          <p:cNvSpPr txBox="1"/>
          <p:nvPr/>
        </p:nvSpPr>
        <p:spPr>
          <a:xfrm rot="16200000">
            <a:off x="8450050"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 name="TextBox 255">
            <a:extLst>
              <a:ext uri="{FF2B5EF4-FFF2-40B4-BE49-F238E27FC236}">
                <a16:creationId xmlns:a16="http://schemas.microsoft.com/office/drawing/2014/main" id="{11E60B6E-69A8-2410-1180-FC5379B02A38}"/>
              </a:ext>
            </a:extLst>
          </p:cNvPr>
          <p:cNvSpPr txBox="1"/>
          <p:nvPr/>
        </p:nvSpPr>
        <p:spPr>
          <a:xfrm rot="16200000">
            <a:off x="7496492"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7" name="TextBox 256">
            <a:extLst>
              <a:ext uri="{FF2B5EF4-FFF2-40B4-BE49-F238E27FC236}">
                <a16:creationId xmlns:a16="http://schemas.microsoft.com/office/drawing/2014/main" id="{241EF2E1-E0F0-66B6-BE03-2D600EB36405}"/>
              </a:ext>
            </a:extLst>
          </p:cNvPr>
          <p:cNvSpPr txBox="1"/>
          <p:nvPr/>
        </p:nvSpPr>
        <p:spPr>
          <a:xfrm rot="16200000">
            <a:off x="8646156" y="2861746"/>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8" name="TextBox 257">
            <a:extLst>
              <a:ext uri="{FF2B5EF4-FFF2-40B4-BE49-F238E27FC236}">
                <a16:creationId xmlns:a16="http://schemas.microsoft.com/office/drawing/2014/main" id="{9B162AEE-6772-FDED-3A7D-14038E41485B}"/>
              </a:ext>
            </a:extLst>
          </p:cNvPr>
          <p:cNvSpPr txBox="1"/>
          <p:nvPr/>
        </p:nvSpPr>
        <p:spPr>
          <a:xfrm rot="16200000">
            <a:off x="8844162" y="2861746"/>
            <a:ext cx="385968" cy="158682"/>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C7934CD8-26CD-7B11-82EB-8124E58240B2}"/>
              </a:ext>
            </a:extLst>
          </p:cNvPr>
          <p:cNvSpPr>
            <a:spLocks/>
          </p:cNvSpPr>
          <p:nvPr/>
        </p:nvSpPr>
        <p:spPr>
          <a:xfrm>
            <a:off x="724239" y="3164230"/>
            <a:ext cx="1371600" cy="385969"/>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defTabSz="787400">
              <a:buClr>
                <a:srgbClr val="204024"/>
              </a:buClr>
              <a:buSzPct val="125000"/>
            </a:pPr>
            <a:r>
              <a:rPr lang="en-US" sz="1200" b="1" dirty="0">
                <a:solidFill>
                  <a:srgbClr val="000000"/>
                </a:solidFill>
                <a:latin typeface="Arial"/>
              </a:rPr>
              <a:t>Roles overlap</a:t>
            </a:r>
          </a:p>
        </p:txBody>
      </p:sp>
      <p:sp>
        <p:nvSpPr>
          <p:cNvPr id="259" name="TextBox 258">
            <a:extLst>
              <a:ext uri="{FF2B5EF4-FFF2-40B4-BE49-F238E27FC236}">
                <a16:creationId xmlns:a16="http://schemas.microsoft.com/office/drawing/2014/main" id="{105D8A71-79F9-4144-8B04-D1487253725A}"/>
              </a:ext>
            </a:extLst>
          </p:cNvPr>
          <p:cNvSpPr txBox="1"/>
          <p:nvPr/>
        </p:nvSpPr>
        <p:spPr>
          <a:xfrm rot="16200000">
            <a:off x="1965850" y="3277875"/>
            <a:ext cx="385968" cy="158681"/>
          </a:xfrm>
          <a:prstGeom prst="rect">
            <a:avLst/>
          </a:prstGeom>
          <a:solidFill>
            <a:srgbClr val="FF000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0" name="TextBox 259">
            <a:extLst>
              <a:ext uri="{FF2B5EF4-FFF2-40B4-BE49-F238E27FC236}">
                <a16:creationId xmlns:a16="http://schemas.microsoft.com/office/drawing/2014/main" id="{DBED4FE2-2903-4841-8DEE-1757ACF91C60}"/>
              </a:ext>
            </a:extLst>
          </p:cNvPr>
          <p:cNvSpPr txBox="1"/>
          <p:nvPr/>
        </p:nvSpPr>
        <p:spPr>
          <a:xfrm rot="16200000">
            <a:off x="2156562"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1" name="TextBox 260">
            <a:extLst>
              <a:ext uri="{FF2B5EF4-FFF2-40B4-BE49-F238E27FC236}">
                <a16:creationId xmlns:a16="http://schemas.microsoft.com/office/drawing/2014/main" id="{86AE26B3-1CDC-454D-8639-A868535589ED}"/>
              </a:ext>
            </a:extLst>
          </p:cNvPr>
          <p:cNvSpPr txBox="1"/>
          <p:nvPr/>
        </p:nvSpPr>
        <p:spPr>
          <a:xfrm rot="16200000">
            <a:off x="2347274"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2" name="TextBox 261">
            <a:extLst>
              <a:ext uri="{FF2B5EF4-FFF2-40B4-BE49-F238E27FC236}">
                <a16:creationId xmlns:a16="http://schemas.microsoft.com/office/drawing/2014/main" id="{4FDF10DE-4176-4BE8-A5A1-705FB8AB6B68}"/>
              </a:ext>
            </a:extLst>
          </p:cNvPr>
          <p:cNvSpPr txBox="1"/>
          <p:nvPr/>
        </p:nvSpPr>
        <p:spPr>
          <a:xfrm rot="16200000">
            <a:off x="2537986"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3" name="TextBox 262">
            <a:extLst>
              <a:ext uri="{FF2B5EF4-FFF2-40B4-BE49-F238E27FC236}">
                <a16:creationId xmlns:a16="http://schemas.microsoft.com/office/drawing/2014/main" id="{60F7B775-94F1-452D-823D-92085BBBF4E3}"/>
              </a:ext>
            </a:extLst>
          </p:cNvPr>
          <p:cNvSpPr txBox="1"/>
          <p:nvPr/>
        </p:nvSpPr>
        <p:spPr>
          <a:xfrm rot="16200000">
            <a:off x="2728697"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4" name="TextBox 263">
            <a:extLst>
              <a:ext uri="{FF2B5EF4-FFF2-40B4-BE49-F238E27FC236}">
                <a16:creationId xmlns:a16="http://schemas.microsoft.com/office/drawing/2014/main" id="{22AC3FC3-20E7-4DEE-BBDC-EB13FCA36D0E}"/>
              </a:ext>
            </a:extLst>
          </p:cNvPr>
          <p:cNvSpPr txBox="1"/>
          <p:nvPr/>
        </p:nvSpPr>
        <p:spPr>
          <a:xfrm rot="16200000">
            <a:off x="2919408"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5" name="TextBox 264">
            <a:extLst>
              <a:ext uri="{FF2B5EF4-FFF2-40B4-BE49-F238E27FC236}">
                <a16:creationId xmlns:a16="http://schemas.microsoft.com/office/drawing/2014/main" id="{3A830B4D-2BE7-4F8C-B8D9-DAF7C863386B}"/>
              </a:ext>
            </a:extLst>
          </p:cNvPr>
          <p:cNvSpPr txBox="1"/>
          <p:nvPr/>
        </p:nvSpPr>
        <p:spPr>
          <a:xfrm rot="16200000">
            <a:off x="3110121"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 name="TextBox 265">
            <a:extLst>
              <a:ext uri="{FF2B5EF4-FFF2-40B4-BE49-F238E27FC236}">
                <a16:creationId xmlns:a16="http://schemas.microsoft.com/office/drawing/2014/main" id="{8AEBBA11-FE41-49F3-9BE1-D39B3BD193C1}"/>
              </a:ext>
            </a:extLst>
          </p:cNvPr>
          <p:cNvSpPr txBox="1"/>
          <p:nvPr/>
        </p:nvSpPr>
        <p:spPr>
          <a:xfrm rot="16200000">
            <a:off x="3300833"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7" name="TextBox 266">
            <a:extLst>
              <a:ext uri="{FF2B5EF4-FFF2-40B4-BE49-F238E27FC236}">
                <a16:creationId xmlns:a16="http://schemas.microsoft.com/office/drawing/2014/main" id="{4B7DFD80-3714-485F-BF4A-6D7F5F57DF44}"/>
              </a:ext>
            </a:extLst>
          </p:cNvPr>
          <p:cNvSpPr txBox="1"/>
          <p:nvPr/>
        </p:nvSpPr>
        <p:spPr>
          <a:xfrm rot="16200000">
            <a:off x="3491545"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8" name="TextBox 267">
            <a:extLst>
              <a:ext uri="{FF2B5EF4-FFF2-40B4-BE49-F238E27FC236}">
                <a16:creationId xmlns:a16="http://schemas.microsoft.com/office/drawing/2014/main" id="{FE943180-A091-4702-A4A1-91F76D3D45E0}"/>
              </a:ext>
            </a:extLst>
          </p:cNvPr>
          <p:cNvSpPr txBox="1"/>
          <p:nvPr/>
        </p:nvSpPr>
        <p:spPr>
          <a:xfrm rot="16200000">
            <a:off x="3682256"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9" name="TextBox 268">
            <a:extLst>
              <a:ext uri="{FF2B5EF4-FFF2-40B4-BE49-F238E27FC236}">
                <a16:creationId xmlns:a16="http://schemas.microsoft.com/office/drawing/2014/main" id="{FE943180-A091-4702-A4A1-91F76D3D45E0}"/>
              </a:ext>
            </a:extLst>
          </p:cNvPr>
          <p:cNvSpPr txBox="1"/>
          <p:nvPr/>
        </p:nvSpPr>
        <p:spPr>
          <a:xfrm rot="16200000">
            <a:off x="3872967"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0" name="TextBox 269">
            <a:extLst>
              <a:ext uri="{FF2B5EF4-FFF2-40B4-BE49-F238E27FC236}">
                <a16:creationId xmlns:a16="http://schemas.microsoft.com/office/drawing/2014/main" id="{FE943180-A091-4702-A4A1-91F76D3D45E0}"/>
              </a:ext>
            </a:extLst>
          </p:cNvPr>
          <p:cNvSpPr txBox="1"/>
          <p:nvPr/>
        </p:nvSpPr>
        <p:spPr>
          <a:xfrm rot="16200000">
            <a:off x="4063680"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1" name="TextBox 270">
            <a:extLst>
              <a:ext uri="{FF2B5EF4-FFF2-40B4-BE49-F238E27FC236}">
                <a16:creationId xmlns:a16="http://schemas.microsoft.com/office/drawing/2014/main" id="{FE943180-A091-4702-A4A1-91F76D3D45E0}"/>
              </a:ext>
            </a:extLst>
          </p:cNvPr>
          <p:cNvSpPr txBox="1"/>
          <p:nvPr/>
        </p:nvSpPr>
        <p:spPr>
          <a:xfrm rot="16200000">
            <a:off x="4254392"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2" name="TextBox 271">
            <a:extLst>
              <a:ext uri="{FF2B5EF4-FFF2-40B4-BE49-F238E27FC236}">
                <a16:creationId xmlns:a16="http://schemas.microsoft.com/office/drawing/2014/main" id="{FE943180-A091-4702-A4A1-91F76D3D45E0}"/>
              </a:ext>
            </a:extLst>
          </p:cNvPr>
          <p:cNvSpPr txBox="1"/>
          <p:nvPr/>
        </p:nvSpPr>
        <p:spPr>
          <a:xfrm rot="16200000">
            <a:off x="4635815"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3" name="TextBox 272">
            <a:extLst>
              <a:ext uri="{FF2B5EF4-FFF2-40B4-BE49-F238E27FC236}">
                <a16:creationId xmlns:a16="http://schemas.microsoft.com/office/drawing/2014/main" id="{FE943180-A091-4702-A4A1-91F76D3D45E0}"/>
              </a:ext>
            </a:extLst>
          </p:cNvPr>
          <p:cNvSpPr txBox="1"/>
          <p:nvPr/>
        </p:nvSpPr>
        <p:spPr>
          <a:xfrm rot="16200000">
            <a:off x="4826527"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4" name="TextBox 273">
            <a:extLst>
              <a:ext uri="{FF2B5EF4-FFF2-40B4-BE49-F238E27FC236}">
                <a16:creationId xmlns:a16="http://schemas.microsoft.com/office/drawing/2014/main" id="{FE943180-A091-4702-A4A1-91F76D3D45E0}"/>
              </a:ext>
            </a:extLst>
          </p:cNvPr>
          <p:cNvSpPr txBox="1"/>
          <p:nvPr/>
        </p:nvSpPr>
        <p:spPr>
          <a:xfrm rot="16200000">
            <a:off x="5017238"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5" name="TextBox 274">
            <a:extLst>
              <a:ext uri="{FF2B5EF4-FFF2-40B4-BE49-F238E27FC236}">
                <a16:creationId xmlns:a16="http://schemas.microsoft.com/office/drawing/2014/main" id="{FE943180-A091-4702-A4A1-91F76D3D45E0}"/>
              </a:ext>
            </a:extLst>
          </p:cNvPr>
          <p:cNvSpPr txBox="1"/>
          <p:nvPr/>
        </p:nvSpPr>
        <p:spPr>
          <a:xfrm rot="16200000">
            <a:off x="5207950"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76" name="TextBox 275">
            <a:extLst>
              <a:ext uri="{FF2B5EF4-FFF2-40B4-BE49-F238E27FC236}">
                <a16:creationId xmlns:a16="http://schemas.microsoft.com/office/drawing/2014/main" id="{FE943180-A091-4702-A4A1-91F76D3D45E0}"/>
              </a:ext>
            </a:extLst>
          </p:cNvPr>
          <p:cNvSpPr txBox="1"/>
          <p:nvPr/>
        </p:nvSpPr>
        <p:spPr>
          <a:xfrm rot="16200000">
            <a:off x="5398661"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77" name="TextBox 276">
            <a:extLst>
              <a:ext uri="{FF2B5EF4-FFF2-40B4-BE49-F238E27FC236}">
                <a16:creationId xmlns:a16="http://schemas.microsoft.com/office/drawing/2014/main" id="{FE943180-A091-4702-A4A1-91F76D3D45E0}"/>
              </a:ext>
            </a:extLst>
          </p:cNvPr>
          <p:cNvSpPr txBox="1"/>
          <p:nvPr/>
        </p:nvSpPr>
        <p:spPr>
          <a:xfrm rot="16200000">
            <a:off x="4445103"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8" name="TextBox 277">
            <a:extLst>
              <a:ext uri="{FF2B5EF4-FFF2-40B4-BE49-F238E27FC236}">
                <a16:creationId xmlns:a16="http://schemas.microsoft.com/office/drawing/2014/main" id="{FE943180-A091-4702-A4A1-91F76D3D45E0}"/>
              </a:ext>
            </a:extLst>
          </p:cNvPr>
          <p:cNvSpPr txBox="1"/>
          <p:nvPr/>
        </p:nvSpPr>
        <p:spPr>
          <a:xfrm rot="16200000">
            <a:off x="5589374"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9" name="TextBox 278">
            <a:extLst>
              <a:ext uri="{FF2B5EF4-FFF2-40B4-BE49-F238E27FC236}">
                <a16:creationId xmlns:a16="http://schemas.microsoft.com/office/drawing/2014/main" id="{8B730857-9FEC-A513-2235-453E7C787E62}"/>
              </a:ext>
            </a:extLst>
          </p:cNvPr>
          <p:cNvSpPr txBox="1"/>
          <p:nvPr/>
        </p:nvSpPr>
        <p:spPr>
          <a:xfrm rot="16200000">
            <a:off x="5780086"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80" name="TextBox 279">
            <a:extLst>
              <a:ext uri="{FF2B5EF4-FFF2-40B4-BE49-F238E27FC236}">
                <a16:creationId xmlns:a16="http://schemas.microsoft.com/office/drawing/2014/main" id="{A19D47AC-FDF5-2B87-34DA-DEC1C1D3DDBE}"/>
              </a:ext>
            </a:extLst>
          </p:cNvPr>
          <p:cNvSpPr txBox="1"/>
          <p:nvPr/>
        </p:nvSpPr>
        <p:spPr>
          <a:xfrm rot="16200000">
            <a:off x="5970797" y="3277875"/>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1" name="TextBox 280">
            <a:extLst>
              <a:ext uri="{FF2B5EF4-FFF2-40B4-BE49-F238E27FC236}">
                <a16:creationId xmlns:a16="http://schemas.microsoft.com/office/drawing/2014/main" id="{AC9ACC37-8B6F-4B02-E729-121F837E3222}"/>
              </a:ext>
            </a:extLst>
          </p:cNvPr>
          <p:cNvSpPr txBox="1"/>
          <p:nvPr/>
        </p:nvSpPr>
        <p:spPr>
          <a:xfrm rot="16200000">
            <a:off x="6161509"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2" name="TextBox 281">
            <a:extLst>
              <a:ext uri="{FF2B5EF4-FFF2-40B4-BE49-F238E27FC236}">
                <a16:creationId xmlns:a16="http://schemas.microsoft.com/office/drawing/2014/main" id="{1BB5CD6A-2C25-675C-297C-1CA3D1A91CF9}"/>
              </a:ext>
            </a:extLst>
          </p:cNvPr>
          <p:cNvSpPr txBox="1"/>
          <p:nvPr/>
        </p:nvSpPr>
        <p:spPr>
          <a:xfrm rot="16200000">
            <a:off x="6352221"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3" name="TextBox 282">
            <a:extLst>
              <a:ext uri="{FF2B5EF4-FFF2-40B4-BE49-F238E27FC236}">
                <a16:creationId xmlns:a16="http://schemas.microsoft.com/office/drawing/2014/main" id="{6D46FB1E-9770-C867-3417-3A56F8241188}"/>
              </a:ext>
            </a:extLst>
          </p:cNvPr>
          <p:cNvSpPr txBox="1"/>
          <p:nvPr/>
        </p:nvSpPr>
        <p:spPr>
          <a:xfrm rot="16200000">
            <a:off x="6542933"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4" name="TextBox 283">
            <a:extLst>
              <a:ext uri="{FF2B5EF4-FFF2-40B4-BE49-F238E27FC236}">
                <a16:creationId xmlns:a16="http://schemas.microsoft.com/office/drawing/2014/main" id="{0F8E00F2-3220-671D-865A-F68AF4AAA953}"/>
              </a:ext>
            </a:extLst>
          </p:cNvPr>
          <p:cNvSpPr txBox="1"/>
          <p:nvPr/>
        </p:nvSpPr>
        <p:spPr>
          <a:xfrm rot="16200000">
            <a:off x="6733645"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5" name="TextBox 284">
            <a:extLst>
              <a:ext uri="{FF2B5EF4-FFF2-40B4-BE49-F238E27FC236}">
                <a16:creationId xmlns:a16="http://schemas.microsoft.com/office/drawing/2014/main" id="{88B01682-5455-188A-DC9D-A447B6751575}"/>
              </a:ext>
            </a:extLst>
          </p:cNvPr>
          <p:cNvSpPr txBox="1"/>
          <p:nvPr/>
        </p:nvSpPr>
        <p:spPr>
          <a:xfrm rot="16200000">
            <a:off x="6924356"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6" name="TextBox 285">
            <a:extLst>
              <a:ext uri="{FF2B5EF4-FFF2-40B4-BE49-F238E27FC236}">
                <a16:creationId xmlns:a16="http://schemas.microsoft.com/office/drawing/2014/main" id="{95608B1D-8558-47FE-ECDB-8FAC8DBD6391}"/>
              </a:ext>
            </a:extLst>
          </p:cNvPr>
          <p:cNvSpPr txBox="1"/>
          <p:nvPr/>
        </p:nvSpPr>
        <p:spPr>
          <a:xfrm rot="16200000">
            <a:off x="7115067"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7" name="TextBox 286">
            <a:extLst>
              <a:ext uri="{FF2B5EF4-FFF2-40B4-BE49-F238E27FC236}">
                <a16:creationId xmlns:a16="http://schemas.microsoft.com/office/drawing/2014/main" id="{0242B667-DE31-60B7-BF4C-565CAC957845}"/>
              </a:ext>
            </a:extLst>
          </p:cNvPr>
          <p:cNvSpPr txBox="1"/>
          <p:nvPr/>
        </p:nvSpPr>
        <p:spPr>
          <a:xfrm rot="16200000">
            <a:off x="7305780" y="3277875"/>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8" name="TextBox 287">
            <a:extLst>
              <a:ext uri="{FF2B5EF4-FFF2-40B4-BE49-F238E27FC236}">
                <a16:creationId xmlns:a16="http://schemas.microsoft.com/office/drawing/2014/main" id="{EA875655-8087-20ED-326C-5D0159FA5D15}"/>
              </a:ext>
            </a:extLst>
          </p:cNvPr>
          <p:cNvSpPr txBox="1"/>
          <p:nvPr/>
        </p:nvSpPr>
        <p:spPr>
          <a:xfrm rot="16200000">
            <a:off x="7687203"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9" name="TextBox 288">
            <a:extLst>
              <a:ext uri="{FF2B5EF4-FFF2-40B4-BE49-F238E27FC236}">
                <a16:creationId xmlns:a16="http://schemas.microsoft.com/office/drawing/2014/main" id="{35441413-0328-BAD3-6A39-50EB1D85803F}"/>
              </a:ext>
            </a:extLst>
          </p:cNvPr>
          <p:cNvSpPr txBox="1"/>
          <p:nvPr/>
        </p:nvSpPr>
        <p:spPr>
          <a:xfrm rot="16200000">
            <a:off x="7877915" y="3277875"/>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0" name="TextBox 289">
            <a:extLst>
              <a:ext uri="{FF2B5EF4-FFF2-40B4-BE49-F238E27FC236}">
                <a16:creationId xmlns:a16="http://schemas.microsoft.com/office/drawing/2014/main" id="{9E5D0542-3FB3-212A-9E51-1DE62D556A98}"/>
              </a:ext>
            </a:extLst>
          </p:cNvPr>
          <p:cNvSpPr txBox="1"/>
          <p:nvPr/>
        </p:nvSpPr>
        <p:spPr>
          <a:xfrm rot="16200000">
            <a:off x="8068627" y="3277875"/>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1" name="TextBox 290">
            <a:extLst>
              <a:ext uri="{FF2B5EF4-FFF2-40B4-BE49-F238E27FC236}">
                <a16:creationId xmlns:a16="http://schemas.microsoft.com/office/drawing/2014/main" id="{6C6E152F-C6AE-ABFB-6D5D-0BB8B849FA33}"/>
              </a:ext>
            </a:extLst>
          </p:cNvPr>
          <p:cNvSpPr txBox="1"/>
          <p:nvPr/>
        </p:nvSpPr>
        <p:spPr>
          <a:xfrm rot="16200000">
            <a:off x="8259339" y="3277875"/>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2" name="TextBox 291">
            <a:extLst>
              <a:ext uri="{FF2B5EF4-FFF2-40B4-BE49-F238E27FC236}">
                <a16:creationId xmlns:a16="http://schemas.microsoft.com/office/drawing/2014/main" id="{4BC9AF50-E2E4-C82B-53BE-B351A786C25D}"/>
              </a:ext>
            </a:extLst>
          </p:cNvPr>
          <p:cNvSpPr txBox="1"/>
          <p:nvPr/>
        </p:nvSpPr>
        <p:spPr>
          <a:xfrm rot="16200000">
            <a:off x="8450050"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3" name="TextBox 292">
            <a:extLst>
              <a:ext uri="{FF2B5EF4-FFF2-40B4-BE49-F238E27FC236}">
                <a16:creationId xmlns:a16="http://schemas.microsoft.com/office/drawing/2014/main" id="{11E60B6E-69A8-2410-1180-FC5379B02A38}"/>
              </a:ext>
            </a:extLst>
          </p:cNvPr>
          <p:cNvSpPr txBox="1"/>
          <p:nvPr/>
        </p:nvSpPr>
        <p:spPr>
          <a:xfrm rot="16200000">
            <a:off x="7496492"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4" name="TextBox 293">
            <a:extLst>
              <a:ext uri="{FF2B5EF4-FFF2-40B4-BE49-F238E27FC236}">
                <a16:creationId xmlns:a16="http://schemas.microsoft.com/office/drawing/2014/main" id="{241EF2E1-E0F0-66B6-BE03-2D600EB36405}"/>
              </a:ext>
            </a:extLst>
          </p:cNvPr>
          <p:cNvSpPr txBox="1"/>
          <p:nvPr/>
        </p:nvSpPr>
        <p:spPr>
          <a:xfrm rot="16200000">
            <a:off x="8646156" y="3277875"/>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5" name="TextBox 294">
            <a:extLst>
              <a:ext uri="{FF2B5EF4-FFF2-40B4-BE49-F238E27FC236}">
                <a16:creationId xmlns:a16="http://schemas.microsoft.com/office/drawing/2014/main" id="{9B162AEE-6772-FDED-3A7D-14038E41485B}"/>
              </a:ext>
            </a:extLst>
          </p:cNvPr>
          <p:cNvSpPr txBox="1"/>
          <p:nvPr/>
        </p:nvSpPr>
        <p:spPr>
          <a:xfrm rot="16200000">
            <a:off x="8844162" y="3277875"/>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C7934CD8-26CD-7B11-82EB-8124E58240B2}"/>
              </a:ext>
            </a:extLst>
          </p:cNvPr>
          <p:cNvSpPr>
            <a:spLocks/>
          </p:cNvSpPr>
          <p:nvPr/>
        </p:nvSpPr>
        <p:spPr>
          <a:xfrm>
            <a:off x="724239" y="3606584"/>
            <a:ext cx="1371600" cy="384869"/>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Documented processes</a:t>
            </a:r>
          </a:p>
        </p:txBody>
      </p:sp>
      <p:sp>
        <p:nvSpPr>
          <p:cNvPr id="333" name="TextBox 332">
            <a:extLst>
              <a:ext uri="{FF2B5EF4-FFF2-40B4-BE49-F238E27FC236}">
                <a16:creationId xmlns:a16="http://schemas.microsoft.com/office/drawing/2014/main" id="{105D8A71-79F9-4144-8B04-D1487253725A}"/>
              </a:ext>
            </a:extLst>
          </p:cNvPr>
          <p:cNvSpPr txBox="1"/>
          <p:nvPr/>
        </p:nvSpPr>
        <p:spPr>
          <a:xfrm rot="16200000">
            <a:off x="1965846"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4" name="TextBox 333">
            <a:extLst>
              <a:ext uri="{FF2B5EF4-FFF2-40B4-BE49-F238E27FC236}">
                <a16:creationId xmlns:a16="http://schemas.microsoft.com/office/drawing/2014/main" id="{DBED4FE2-2903-4841-8DEE-1757ACF91C60}"/>
              </a:ext>
            </a:extLst>
          </p:cNvPr>
          <p:cNvSpPr txBox="1"/>
          <p:nvPr/>
        </p:nvSpPr>
        <p:spPr>
          <a:xfrm rot="16200000">
            <a:off x="2156559" y="371913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5" name="TextBox 334">
            <a:extLst>
              <a:ext uri="{FF2B5EF4-FFF2-40B4-BE49-F238E27FC236}">
                <a16:creationId xmlns:a16="http://schemas.microsoft.com/office/drawing/2014/main" id="{86AE26B3-1CDC-454D-8639-A868535589ED}"/>
              </a:ext>
            </a:extLst>
          </p:cNvPr>
          <p:cNvSpPr txBox="1"/>
          <p:nvPr/>
        </p:nvSpPr>
        <p:spPr>
          <a:xfrm rot="16200000">
            <a:off x="2347270"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6" name="TextBox 335">
            <a:extLst>
              <a:ext uri="{FF2B5EF4-FFF2-40B4-BE49-F238E27FC236}">
                <a16:creationId xmlns:a16="http://schemas.microsoft.com/office/drawing/2014/main" id="{4FDF10DE-4176-4BE8-A5A1-705FB8AB6B68}"/>
              </a:ext>
            </a:extLst>
          </p:cNvPr>
          <p:cNvSpPr txBox="1"/>
          <p:nvPr/>
        </p:nvSpPr>
        <p:spPr>
          <a:xfrm rot="16200000">
            <a:off x="2537982" y="371913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7" name="TextBox 336">
            <a:extLst>
              <a:ext uri="{FF2B5EF4-FFF2-40B4-BE49-F238E27FC236}">
                <a16:creationId xmlns:a16="http://schemas.microsoft.com/office/drawing/2014/main" id="{60F7B775-94F1-452D-823D-92085BBBF4E3}"/>
              </a:ext>
            </a:extLst>
          </p:cNvPr>
          <p:cNvSpPr txBox="1"/>
          <p:nvPr/>
        </p:nvSpPr>
        <p:spPr>
          <a:xfrm rot="16200000">
            <a:off x="2728693"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8" name="TextBox 337">
            <a:extLst>
              <a:ext uri="{FF2B5EF4-FFF2-40B4-BE49-F238E27FC236}">
                <a16:creationId xmlns:a16="http://schemas.microsoft.com/office/drawing/2014/main" id="{22AC3FC3-20E7-4DEE-BBDC-EB13FCA36D0E}"/>
              </a:ext>
            </a:extLst>
          </p:cNvPr>
          <p:cNvSpPr txBox="1"/>
          <p:nvPr/>
        </p:nvSpPr>
        <p:spPr>
          <a:xfrm rot="16200000">
            <a:off x="2919404"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9" name="TextBox 338">
            <a:extLst>
              <a:ext uri="{FF2B5EF4-FFF2-40B4-BE49-F238E27FC236}">
                <a16:creationId xmlns:a16="http://schemas.microsoft.com/office/drawing/2014/main" id="{3A830B4D-2BE7-4F8C-B8D9-DAF7C863386B}"/>
              </a:ext>
            </a:extLst>
          </p:cNvPr>
          <p:cNvSpPr txBox="1"/>
          <p:nvPr/>
        </p:nvSpPr>
        <p:spPr>
          <a:xfrm rot="16200000">
            <a:off x="3110117"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0" name="TextBox 339">
            <a:extLst>
              <a:ext uri="{FF2B5EF4-FFF2-40B4-BE49-F238E27FC236}">
                <a16:creationId xmlns:a16="http://schemas.microsoft.com/office/drawing/2014/main" id="{8AEBBA11-FE41-49F3-9BE1-D39B3BD193C1}"/>
              </a:ext>
            </a:extLst>
          </p:cNvPr>
          <p:cNvSpPr txBox="1"/>
          <p:nvPr/>
        </p:nvSpPr>
        <p:spPr>
          <a:xfrm rot="16200000">
            <a:off x="3300829"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1" name="TextBox 340">
            <a:extLst>
              <a:ext uri="{FF2B5EF4-FFF2-40B4-BE49-F238E27FC236}">
                <a16:creationId xmlns:a16="http://schemas.microsoft.com/office/drawing/2014/main" id="{4B7DFD80-3714-485F-BF4A-6D7F5F57DF44}"/>
              </a:ext>
            </a:extLst>
          </p:cNvPr>
          <p:cNvSpPr txBox="1"/>
          <p:nvPr/>
        </p:nvSpPr>
        <p:spPr>
          <a:xfrm rot="16200000">
            <a:off x="3491541"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2" name="TextBox 341">
            <a:extLst>
              <a:ext uri="{FF2B5EF4-FFF2-40B4-BE49-F238E27FC236}">
                <a16:creationId xmlns:a16="http://schemas.microsoft.com/office/drawing/2014/main" id="{FE943180-A091-4702-A4A1-91F76D3D45E0}"/>
              </a:ext>
            </a:extLst>
          </p:cNvPr>
          <p:cNvSpPr txBox="1"/>
          <p:nvPr/>
        </p:nvSpPr>
        <p:spPr>
          <a:xfrm rot="16200000">
            <a:off x="3682252"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3" name="TextBox 342">
            <a:extLst>
              <a:ext uri="{FF2B5EF4-FFF2-40B4-BE49-F238E27FC236}">
                <a16:creationId xmlns:a16="http://schemas.microsoft.com/office/drawing/2014/main" id="{FE943180-A091-4702-A4A1-91F76D3D45E0}"/>
              </a:ext>
            </a:extLst>
          </p:cNvPr>
          <p:cNvSpPr txBox="1"/>
          <p:nvPr/>
        </p:nvSpPr>
        <p:spPr>
          <a:xfrm rot="16200000">
            <a:off x="3872964"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4" name="TextBox 343">
            <a:extLst>
              <a:ext uri="{FF2B5EF4-FFF2-40B4-BE49-F238E27FC236}">
                <a16:creationId xmlns:a16="http://schemas.microsoft.com/office/drawing/2014/main" id="{FE943180-A091-4702-A4A1-91F76D3D45E0}"/>
              </a:ext>
            </a:extLst>
          </p:cNvPr>
          <p:cNvSpPr txBox="1"/>
          <p:nvPr/>
        </p:nvSpPr>
        <p:spPr>
          <a:xfrm rot="16200000">
            <a:off x="4063676"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5" name="TextBox 344">
            <a:extLst>
              <a:ext uri="{FF2B5EF4-FFF2-40B4-BE49-F238E27FC236}">
                <a16:creationId xmlns:a16="http://schemas.microsoft.com/office/drawing/2014/main" id="{FE943180-A091-4702-A4A1-91F76D3D45E0}"/>
              </a:ext>
            </a:extLst>
          </p:cNvPr>
          <p:cNvSpPr txBox="1"/>
          <p:nvPr/>
        </p:nvSpPr>
        <p:spPr>
          <a:xfrm rot="16200000">
            <a:off x="4254388"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6" name="TextBox 345">
            <a:extLst>
              <a:ext uri="{FF2B5EF4-FFF2-40B4-BE49-F238E27FC236}">
                <a16:creationId xmlns:a16="http://schemas.microsoft.com/office/drawing/2014/main" id="{FE943180-A091-4702-A4A1-91F76D3D45E0}"/>
              </a:ext>
            </a:extLst>
          </p:cNvPr>
          <p:cNvSpPr txBox="1"/>
          <p:nvPr/>
        </p:nvSpPr>
        <p:spPr>
          <a:xfrm rot="16200000">
            <a:off x="4635812"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7" name="TextBox 346">
            <a:extLst>
              <a:ext uri="{FF2B5EF4-FFF2-40B4-BE49-F238E27FC236}">
                <a16:creationId xmlns:a16="http://schemas.microsoft.com/office/drawing/2014/main" id="{FE943180-A091-4702-A4A1-91F76D3D45E0}"/>
              </a:ext>
            </a:extLst>
          </p:cNvPr>
          <p:cNvSpPr txBox="1"/>
          <p:nvPr/>
        </p:nvSpPr>
        <p:spPr>
          <a:xfrm rot="16200000">
            <a:off x="4826523" y="371913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 name="TextBox 347">
            <a:extLst>
              <a:ext uri="{FF2B5EF4-FFF2-40B4-BE49-F238E27FC236}">
                <a16:creationId xmlns:a16="http://schemas.microsoft.com/office/drawing/2014/main" id="{FE943180-A091-4702-A4A1-91F76D3D45E0}"/>
              </a:ext>
            </a:extLst>
          </p:cNvPr>
          <p:cNvSpPr txBox="1"/>
          <p:nvPr/>
        </p:nvSpPr>
        <p:spPr>
          <a:xfrm rot="16200000">
            <a:off x="5017234" y="371913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9" name="TextBox 348">
            <a:extLst>
              <a:ext uri="{FF2B5EF4-FFF2-40B4-BE49-F238E27FC236}">
                <a16:creationId xmlns:a16="http://schemas.microsoft.com/office/drawing/2014/main" id="{FE943180-A091-4702-A4A1-91F76D3D45E0}"/>
              </a:ext>
            </a:extLst>
          </p:cNvPr>
          <p:cNvSpPr txBox="1"/>
          <p:nvPr/>
        </p:nvSpPr>
        <p:spPr>
          <a:xfrm rot="16200000">
            <a:off x="5207946"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50" name="TextBox 349">
            <a:extLst>
              <a:ext uri="{FF2B5EF4-FFF2-40B4-BE49-F238E27FC236}">
                <a16:creationId xmlns:a16="http://schemas.microsoft.com/office/drawing/2014/main" id="{FE943180-A091-4702-A4A1-91F76D3D45E0}"/>
              </a:ext>
            </a:extLst>
          </p:cNvPr>
          <p:cNvSpPr txBox="1"/>
          <p:nvPr/>
        </p:nvSpPr>
        <p:spPr>
          <a:xfrm rot="16200000">
            <a:off x="5398658"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51" name="TextBox 350">
            <a:extLst>
              <a:ext uri="{FF2B5EF4-FFF2-40B4-BE49-F238E27FC236}">
                <a16:creationId xmlns:a16="http://schemas.microsoft.com/office/drawing/2014/main" id="{FE943180-A091-4702-A4A1-91F76D3D45E0}"/>
              </a:ext>
            </a:extLst>
          </p:cNvPr>
          <p:cNvSpPr txBox="1"/>
          <p:nvPr/>
        </p:nvSpPr>
        <p:spPr>
          <a:xfrm rot="16200000">
            <a:off x="4445099" y="371913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2" name="TextBox 351">
            <a:extLst>
              <a:ext uri="{FF2B5EF4-FFF2-40B4-BE49-F238E27FC236}">
                <a16:creationId xmlns:a16="http://schemas.microsoft.com/office/drawing/2014/main" id="{FE943180-A091-4702-A4A1-91F76D3D45E0}"/>
              </a:ext>
            </a:extLst>
          </p:cNvPr>
          <p:cNvSpPr txBox="1"/>
          <p:nvPr/>
        </p:nvSpPr>
        <p:spPr>
          <a:xfrm rot="16200000">
            <a:off x="5589370"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3" name="TextBox 352">
            <a:extLst>
              <a:ext uri="{FF2B5EF4-FFF2-40B4-BE49-F238E27FC236}">
                <a16:creationId xmlns:a16="http://schemas.microsoft.com/office/drawing/2014/main" id="{8B730857-9FEC-A513-2235-453E7C787E62}"/>
              </a:ext>
            </a:extLst>
          </p:cNvPr>
          <p:cNvSpPr txBox="1"/>
          <p:nvPr/>
        </p:nvSpPr>
        <p:spPr>
          <a:xfrm rot="16200000">
            <a:off x="5780082"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54" name="TextBox 353">
            <a:extLst>
              <a:ext uri="{FF2B5EF4-FFF2-40B4-BE49-F238E27FC236}">
                <a16:creationId xmlns:a16="http://schemas.microsoft.com/office/drawing/2014/main" id="{A19D47AC-FDF5-2B87-34DA-DEC1C1D3DDBE}"/>
              </a:ext>
            </a:extLst>
          </p:cNvPr>
          <p:cNvSpPr txBox="1"/>
          <p:nvPr/>
        </p:nvSpPr>
        <p:spPr>
          <a:xfrm rot="16200000">
            <a:off x="5970793"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5" name="TextBox 354">
            <a:extLst>
              <a:ext uri="{FF2B5EF4-FFF2-40B4-BE49-F238E27FC236}">
                <a16:creationId xmlns:a16="http://schemas.microsoft.com/office/drawing/2014/main" id="{AC9ACC37-8B6F-4B02-E729-121F837E3222}"/>
              </a:ext>
            </a:extLst>
          </p:cNvPr>
          <p:cNvSpPr txBox="1"/>
          <p:nvPr/>
        </p:nvSpPr>
        <p:spPr>
          <a:xfrm rot="16200000">
            <a:off x="6161505" y="371913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6" name="TextBox 355">
            <a:extLst>
              <a:ext uri="{FF2B5EF4-FFF2-40B4-BE49-F238E27FC236}">
                <a16:creationId xmlns:a16="http://schemas.microsoft.com/office/drawing/2014/main" id="{1BB5CD6A-2C25-675C-297C-1CA3D1A91CF9}"/>
              </a:ext>
            </a:extLst>
          </p:cNvPr>
          <p:cNvSpPr txBox="1"/>
          <p:nvPr/>
        </p:nvSpPr>
        <p:spPr>
          <a:xfrm rot="16200000">
            <a:off x="6352217" y="371913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7" name="TextBox 356">
            <a:extLst>
              <a:ext uri="{FF2B5EF4-FFF2-40B4-BE49-F238E27FC236}">
                <a16:creationId xmlns:a16="http://schemas.microsoft.com/office/drawing/2014/main" id="{6D46FB1E-9770-C867-3417-3A56F8241188}"/>
              </a:ext>
            </a:extLst>
          </p:cNvPr>
          <p:cNvSpPr txBox="1"/>
          <p:nvPr/>
        </p:nvSpPr>
        <p:spPr>
          <a:xfrm rot="16200000">
            <a:off x="6542929"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 name="TextBox 357">
            <a:extLst>
              <a:ext uri="{FF2B5EF4-FFF2-40B4-BE49-F238E27FC236}">
                <a16:creationId xmlns:a16="http://schemas.microsoft.com/office/drawing/2014/main" id="{0F8E00F2-3220-671D-865A-F68AF4AAA953}"/>
              </a:ext>
            </a:extLst>
          </p:cNvPr>
          <p:cNvSpPr txBox="1"/>
          <p:nvPr/>
        </p:nvSpPr>
        <p:spPr>
          <a:xfrm rot="16200000">
            <a:off x="6733641"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9" name="TextBox 358">
            <a:extLst>
              <a:ext uri="{FF2B5EF4-FFF2-40B4-BE49-F238E27FC236}">
                <a16:creationId xmlns:a16="http://schemas.microsoft.com/office/drawing/2014/main" id="{88B01682-5455-188A-DC9D-A447B6751575}"/>
              </a:ext>
            </a:extLst>
          </p:cNvPr>
          <p:cNvSpPr txBox="1"/>
          <p:nvPr/>
        </p:nvSpPr>
        <p:spPr>
          <a:xfrm rot="16200000">
            <a:off x="6924352"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0" name="TextBox 359">
            <a:extLst>
              <a:ext uri="{FF2B5EF4-FFF2-40B4-BE49-F238E27FC236}">
                <a16:creationId xmlns:a16="http://schemas.microsoft.com/office/drawing/2014/main" id="{95608B1D-8558-47FE-ECDB-8FAC8DBD6391}"/>
              </a:ext>
            </a:extLst>
          </p:cNvPr>
          <p:cNvSpPr txBox="1"/>
          <p:nvPr/>
        </p:nvSpPr>
        <p:spPr>
          <a:xfrm rot="16200000">
            <a:off x="7115064"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1" name="TextBox 360">
            <a:extLst>
              <a:ext uri="{FF2B5EF4-FFF2-40B4-BE49-F238E27FC236}">
                <a16:creationId xmlns:a16="http://schemas.microsoft.com/office/drawing/2014/main" id="{0242B667-DE31-60B7-BF4C-565CAC957845}"/>
              </a:ext>
            </a:extLst>
          </p:cNvPr>
          <p:cNvSpPr txBox="1"/>
          <p:nvPr/>
        </p:nvSpPr>
        <p:spPr>
          <a:xfrm rot="16200000">
            <a:off x="7305776" y="371913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2" name="TextBox 361">
            <a:extLst>
              <a:ext uri="{FF2B5EF4-FFF2-40B4-BE49-F238E27FC236}">
                <a16:creationId xmlns:a16="http://schemas.microsoft.com/office/drawing/2014/main" id="{EA875655-8087-20ED-326C-5D0159FA5D15}"/>
              </a:ext>
            </a:extLst>
          </p:cNvPr>
          <p:cNvSpPr txBox="1"/>
          <p:nvPr/>
        </p:nvSpPr>
        <p:spPr>
          <a:xfrm rot="16200000">
            <a:off x="7687199"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3" name="TextBox 362">
            <a:extLst>
              <a:ext uri="{FF2B5EF4-FFF2-40B4-BE49-F238E27FC236}">
                <a16:creationId xmlns:a16="http://schemas.microsoft.com/office/drawing/2014/main" id="{35441413-0328-BAD3-6A39-50EB1D85803F}"/>
              </a:ext>
            </a:extLst>
          </p:cNvPr>
          <p:cNvSpPr txBox="1"/>
          <p:nvPr/>
        </p:nvSpPr>
        <p:spPr>
          <a:xfrm rot="16200000">
            <a:off x="7877912" y="371913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4" name="TextBox 363">
            <a:extLst>
              <a:ext uri="{FF2B5EF4-FFF2-40B4-BE49-F238E27FC236}">
                <a16:creationId xmlns:a16="http://schemas.microsoft.com/office/drawing/2014/main" id="{9E5D0542-3FB3-212A-9E51-1DE62D556A98}"/>
              </a:ext>
            </a:extLst>
          </p:cNvPr>
          <p:cNvSpPr txBox="1"/>
          <p:nvPr/>
        </p:nvSpPr>
        <p:spPr>
          <a:xfrm rot="16200000">
            <a:off x="8068623"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5" name="TextBox 364">
            <a:extLst>
              <a:ext uri="{FF2B5EF4-FFF2-40B4-BE49-F238E27FC236}">
                <a16:creationId xmlns:a16="http://schemas.microsoft.com/office/drawing/2014/main" id="{6C6E152F-C6AE-ABFB-6D5D-0BB8B849FA33}"/>
              </a:ext>
            </a:extLst>
          </p:cNvPr>
          <p:cNvSpPr txBox="1"/>
          <p:nvPr/>
        </p:nvSpPr>
        <p:spPr>
          <a:xfrm rot="16200000">
            <a:off x="8259335" y="371913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6" name="TextBox 365">
            <a:extLst>
              <a:ext uri="{FF2B5EF4-FFF2-40B4-BE49-F238E27FC236}">
                <a16:creationId xmlns:a16="http://schemas.microsoft.com/office/drawing/2014/main" id="{4BC9AF50-E2E4-C82B-53BE-B351A786C25D}"/>
              </a:ext>
            </a:extLst>
          </p:cNvPr>
          <p:cNvSpPr txBox="1"/>
          <p:nvPr/>
        </p:nvSpPr>
        <p:spPr>
          <a:xfrm rot="16200000">
            <a:off x="8450046" y="371913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7" name="TextBox 366">
            <a:extLst>
              <a:ext uri="{FF2B5EF4-FFF2-40B4-BE49-F238E27FC236}">
                <a16:creationId xmlns:a16="http://schemas.microsoft.com/office/drawing/2014/main" id="{11E60B6E-69A8-2410-1180-FC5379B02A38}"/>
              </a:ext>
            </a:extLst>
          </p:cNvPr>
          <p:cNvSpPr txBox="1"/>
          <p:nvPr/>
        </p:nvSpPr>
        <p:spPr>
          <a:xfrm rot="16200000">
            <a:off x="7496488"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 name="TextBox 367">
            <a:extLst>
              <a:ext uri="{FF2B5EF4-FFF2-40B4-BE49-F238E27FC236}">
                <a16:creationId xmlns:a16="http://schemas.microsoft.com/office/drawing/2014/main" id="{241EF2E1-E0F0-66B6-BE03-2D600EB36405}"/>
              </a:ext>
            </a:extLst>
          </p:cNvPr>
          <p:cNvSpPr txBox="1"/>
          <p:nvPr/>
        </p:nvSpPr>
        <p:spPr>
          <a:xfrm rot="16200000">
            <a:off x="8646153" y="371913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9" name="TextBox 368">
            <a:extLst>
              <a:ext uri="{FF2B5EF4-FFF2-40B4-BE49-F238E27FC236}">
                <a16:creationId xmlns:a16="http://schemas.microsoft.com/office/drawing/2014/main" id="{9B162AEE-6772-FDED-3A7D-14038E41485B}"/>
              </a:ext>
            </a:extLst>
          </p:cNvPr>
          <p:cNvSpPr txBox="1"/>
          <p:nvPr/>
        </p:nvSpPr>
        <p:spPr>
          <a:xfrm rot="16200000">
            <a:off x="8844158" y="3719130"/>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C7934CD8-26CD-7B11-82EB-8124E58240B2}"/>
              </a:ext>
            </a:extLst>
          </p:cNvPr>
          <p:cNvSpPr>
            <a:spLocks/>
          </p:cNvSpPr>
          <p:nvPr/>
        </p:nvSpPr>
        <p:spPr>
          <a:xfrm>
            <a:off x="724239" y="4032260"/>
            <a:ext cx="1371600" cy="378302"/>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Clear reporting line</a:t>
            </a:r>
          </a:p>
        </p:txBody>
      </p:sp>
      <p:sp>
        <p:nvSpPr>
          <p:cNvPr id="371" name="TextBox 370">
            <a:extLst>
              <a:ext uri="{FF2B5EF4-FFF2-40B4-BE49-F238E27FC236}">
                <a16:creationId xmlns:a16="http://schemas.microsoft.com/office/drawing/2014/main" id="{105D8A71-79F9-4144-8B04-D1487253725A}"/>
              </a:ext>
            </a:extLst>
          </p:cNvPr>
          <p:cNvSpPr txBox="1"/>
          <p:nvPr/>
        </p:nvSpPr>
        <p:spPr>
          <a:xfrm rot="16200000">
            <a:off x="1965846"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2" name="TextBox 371">
            <a:extLst>
              <a:ext uri="{FF2B5EF4-FFF2-40B4-BE49-F238E27FC236}">
                <a16:creationId xmlns:a16="http://schemas.microsoft.com/office/drawing/2014/main" id="{DBED4FE2-2903-4841-8DEE-1757ACF91C60}"/>
              </a:ext>
            </a:extLst>
          </p:cNvPr>
          <p:cNvSpPr txBox="1"/>
          <p:nvPr/>
        </p:nvSpPr>
        <p:spPr>
          <a:xfrm rot="16200000">
            <a:off x="2156559"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3" name="TextBox 372">
            <a:extLst>
              <a:ext uri="{FF2B5EF4-FFF2-40B4-BE49-F238E27FC236}">
                <a16:creationId xmlns:a16="http://schemas.microsoft.com/office/drawing/2014/main" id="{86AE26B3-1CDC-454D-8639-A868535589ED}"/>
              </a:ext>
            </a:extLst>
          </p:cNvPr>
          <p:cNvSpPr txBox="1"/>
          <p:nvPr/>
        </p:nvSpPr>
        <p:spPr>
          <a:xfrm rot="16200000">
            <a:off x="2347270"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4" name="TextBox 373">
            <a:extLst>
              <a:ext uri="{FF2B5EF4-FFF2-40B4-BE49-F238E27FC236}">
                <a16:creationId xmlns:a16="http://schemas.microsoft.com/office/drawing/2014/main" id="{4FDF10DE-4176-4BE8-A5A1-705FB8AB6B68}"/>
              </a:ext>
            </a:extLst>
          </p:cNvPr>
          <p:cNvSpPr txBox="1"/>
          <p:nvPr/>
        </p:nvSpPr>
        <p:spPr>
          <a:xfrm rot="16200000">
            <a:off x="2537982"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5" name="TextBox 374">
            <a:extLst>
              <a:ext uri="{FF2B5EF4-FFF2-40B4-BE49-F238E27FC236}">
                <a16:creationId xmlns:a16="http://schemas.microsoft.com/office/drawing/2014/main" id="{60F7B775-94F1-452D-823D-92085BBBF4E3}"/>
              </a:ext>
            </a:extLst>
          </p:cNvPr>
          <p:cNvSpPr txBox="1"/>
          <p:nvPr/>
        </p:nvSpPr>
        <p:spPr>
          <a:xfrm rot="16200000">
            <a:off x="2728693"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6" name="TextBox 375">
            <a:extLst>
              <a:ext uri="{FF2B5EF4-FFF2-40B4-BE49-F238E27FC236}">
                <a16:creationId xmlns:a16="http://schemas.microsoft.com/office/drawing/2014/main" id="{22AC3FC3-20E7-4DEE-BBDC-EB13FCA36D0E}"/>
              </a:ext>
            </a:extLst>
          </p:cNvPr>
          <p:cNvSpPr txBox="1"/>
          <p:nvPr/>
        </p:nvSpPr>
        <p:spPr>
          <a:xfrm rot="16200000">
            <a:off x="2919404"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7" name="TextBox 376">
            <a:extLst>
              <a:ext uri="{FF2B5EF4-FFF2-40B4-BE49-F238E27FC236}">
                <a16:creationId xmlns:a16="http://schemas.microsoft.com/office/drawing/2014/main" id="{3A830B4D-2BE7-4F8C-B8D9-DAF7C863386B}"/>
              </a:ext>
            </a:extLst>
          </p:cNvPr>
          <p:cNvSpPr txBox="1"/>
          <p:nvPr/>
        </p:nvSpPr>
        <p:spPr>
          <a:xfrm rot="16200000">
            <a:off x="3110117"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8" name="TextBox 377">
            <a:extLst>
              <a:ext uri="{FF2B5EF4-FFF2-40B4-BE49-F238E27FC236}">
                <a16:creationId xmlns:a16="http://schemas.microsoft.com/office/drawing/2014/main" id="{8AEBBA11-FE41-49F3-9BE1-D39B3BD193C1}"/>
              </a:ext>
            </a:extLst>
          </p:cNvPr>
          <p:cNvSpPr txBox="1"/>
          <p:nvPr/>
        </p:nvSpPr>
        <p:spPr>
          <a:xfrm rot="16200000">
            <a:off x="3300829"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9" name="TextBox 378">
            <a:extLst>
              <a:ext uri="{FF2B5EF4-FFF2-40B4-BE49-F238E27FC236}">
                <a16:creationId xmlns:a16="http://schemas.microsoft.com/office/drawing/2014/main" id="{4B7DFD80-3714-485F-BF4A-6D7F5F57DF44}"/>
              </a:ext>
            </a:extLst>
          </p:cNvPr>
          <p:cNvSpPr txBox="1"/>
          <p:nvPr/>
        </p:nvSpPr>
        <p:spPr>
          <a:xfrm rot="16200000">
            <a:off x="3491540"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0" name="TextBox 379">
            <a:extLst>
              <a:ext uri="{FF2B5EF4-FFF2-40B4-BE49-F238E27FC236}">
                <a16:creationId xmlns:a16="http://schemas.microsoft.com/office/drawing/2014/main" id="{FE943180-A091-4702-A4A1-91F76D3D45E0}"/>
              </a:ext>
            </a:extLst>
          </p:cNvPr>
          <p:cNvSpPr txBox="1"/>
          <p:nvPr/>
        </p:nvSpPr>
        <p:spPr>
          <a:xfrm rot="16200000">
            <a:off x="3682252"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1" name="TextBox 380">
            <a:extLst>
              <a:ext uri="{FF2B5EF4-FFF2-40B4-BE49-F238E27FC236}">
                <a16:creationId xmlns:a16="http://schemas.microsoft.com/office/drawing/2014/main" id="{FE943180-A091-4702-A4A1-91F76D3D45E0}"/>
              </a:ext>
            </a:extLst>
          </p:cNvPr>
          <p:cNvSpPr txBox="1"/>
          <p:nvPr/>
        </p:nvSpPr>
        <p:spPr>
          <a:xfrm rot="16200000">
            <a:off x="3872964"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2" name="TextBox 381">
            <a:extLst>
              <a:ext uri="{FF2B5EF4-FFF2-40B4-BE49-F238E27FC236}">
                <a16:creationId xmlns:a16="http://schemas.microsoft.com/office/drawing/2014/main" id="{FE943180-A091-4702-A4A1-91F76D3D45E0}"/>
              </a:ext>
            </a:extLst>
          </p:cNvPr>
          <p:cNvSpPr txBox="1"/>
          <p:nvPr/>
        </p:nvSpPr>
        <p:spPr>
          <a:xfrm rot="16200000">
            <a:off x="4063676"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3" name="TextBox 382">
            <a:extLst>
              <a:ext uri="{FF2B5EF4-FFF2-40B4-BE49-F238E27FC236}">
                <a16:creationId xmlns:a16="http://schemas.microsoft.com/office/drawing/2014/main" id="{FE943180-A091-4702-A4A1-91F76D3D45E0}"/>
              </a:ext>
            </a:extLst>
          </p:cNvPr>
          <p:cNvSpPr txBox="1"/>
          <p:nvPr/>
        </p:nvSpPr>
        <p:spPr>
          <a:xfrm rot="16200000">
            <a:off x="4254388"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4" name="TextBox 383">
            <a:extLst>
              <a:ext uri="{FF2B5EF4-FFF2-40B4-BE49-F238E27FC236}">
                <a16:creationId xmlns:a16="http://schemas.microsoft.com/office/drawing/2014/main" id="{FE943180-A091-4702-A4A1-91F76D3D45E0}"/>
              </a:ext>
            </a:extLst>
          </p:cNvPr>
          <p:cNvSpPr txBox="1"/>
          <p:nvPr/>
        </p:nvSpPr>
        <p:spPr>
          <a:xfrm rot="16200000">
            <a:off x="4635812"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5" name="TextBox 384">
            <a:extLst>
              <a:ext uri="{FF2B5EF4-FFF2-40B4-BE49-F238E27FC236}">
                <a16:creationId xmlns:a16="http://schemas.microsoft.com/office/drawing/2014/main" id="{FE943180-A091-4702-A4A1-91F76D3D45E0}"/>
              </a:ext>
            </a:extLst>
          </p:cNvPr>
          <p:cNvSpPr txBox="1"/>
          <p:nvPr/>
        </p:nvSpPr>
        <p:spPr>
          <a:xfrm rot="16200000">
            <a:off x="4826523"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6" name="TextBox 385">
            <a:extLst>
              <a:ext uri="{FF2B5EF4-FFF2-40B4-BE49-F238E27FC236}">
                <a16:creationId xmlns:a16="http://schemas.microsoft.com/office/drawing/2014/main" id="{FE943180-A091-4702-A4A1-91F76D3D45E0}"/>
              </a:ext>
            </a:extLst>
          </p:cNvPr>
          <p:cNvSpPr txBox="1"/>
          <p:nvPr/>
        </p:nvSpPr>
        <p:spPr>
          <a:xfrm rot="16200000">
            <a:off x="5017234"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7" name="TextBox 386">
            <a:extLst>
              <a:ext uri="{FF2B5EF4-FFF2-40B4-BE49-F238E27FC236}">
                <a16:creationId xmlns:a16="http://schemas.microsoft.com/office/drawing/2014/main" id="{FE943180-A091-4702-A4A1-91F76D3D45E0}"/>
              </a:ext>
            </a:extLst>
          </p:cNvPr>
          <p:cNvSpPr txBox="1"/>
          <p:nvPr/>
        </p:nvSpPr>
        <p:spPr>
          <a:xfrm rot="16200000">
            <a:off x="5207946"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88" name="TextBox 387">
            <a:extLst>
              <a:ext uri="{FF2B5EF4-FFF2-40B4-BE49-F238E27FC236}">
                <a16:creationId xmlns:a16="http://schemas.microsoft.com/office/drawing/2014/main" id="{FE943180-A091-4702-A4A1-91F76D3D45E0}"/>
              </a:ext>
            </a:extLst>
          </p:cNvPr>
          <p:cNvSpPr txBox="1"/>
          <p:nvPr/>
        </p:nvSpPr>
        <p:spPr>
          <a:xfrm rot="16200000">
            <a:off x="5398658"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89" name="TextBox 388">
            <a:extLst>
              <a:ext uri="{FF2B5EF4-FFF2-40B4-BE49-F238E27FC236}">
                <a16:creationId xmlns:a16="http://schemas.microsoft.com/office/drawing/2014/main" id="{FE943180-A091-4702-A4A1-91F76D3D45E0}"/>
              </a:ext>
            </a:extLst>
          </p:cNvPr>
          <p:cNvSpPr txBox="1"/>
          <p:nvPr/>
        </p:nvSpPr>
        <p:spPr>
          <a:xfrm rot="16200000">
            <a:off x="4445099"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0" name="TextBox 389">
            <a:extLst>
              <a:ext uri="{FF2B5EF4-FFF2-40B4-BE49-F238E27FC236}">
                <a16:creationId xmlns:a16="http://schemas.microsoft.com/office/drawing/2014/main" id="{FE943180-A091-4702-A4A1-91F76D3D45E0}"/>
              </a:ext>
            </a:extLst>
          </p:cNvPr>
          <p:cNvSpPr txBox="1"/>
          <p:nvPr/>
        </p:nvSpPr>
        <p:spPr>
          <a:xfrm rot="16200000">
            <a:off x="5589370"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1" name="TextBox 390">
            <a:extLst>
              <a:ext uri="{FF2B5EF4-FFF2-40B4-BE49-F238E27FC236}">
                <a16:creationId xmlns:a16="http://schemas.microsoft.com/office/drawing/2014/main" id="{8B730857-9FEC-A513-2235-453E7C787E62}"/>
              </a:ext>
            </a:extLst>
          </p:cNvPr>
          <p:cNvSpPr txBox="1"/>
          <p:nvPr/>
        </p:nvSpPr>
        <p:spPr>
          <a:xfrm rot="16200000">
            <a:off x="5780082"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92" name="TextBox 391">
            <a:extLst>
              <a:ext uri="{FF2B5EF4-FFF2-40B4-BE49-F238E27FC236}">
                <a16:creationId xmlns:a16="http://schemas.microsoft.com/office/drawing/2014/main" id="{A19D47AC-FDF5-2B87-34DA-DEC1C1D3DDBE}"/>
              </a:ext>
            </a:extLst>
          </p:cNvPr>
          <p:cNvSpPr txBox="1"/>
          <p:nvPr/>
        </p:nvSpPr>
        <p:spPr>
          <a:xfrm rot="16200000">
            <a:off x="5970793"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3" name="TextBox 392">
            <a:extLst>
              <a:ext uri="{FF2B5EF4-FFF2-40B4-BE49-F238E27FC236}">
                <a16:creationId xmlns:a16="http://schemas.microsoft.com/office/drawing/2014/main" id="{AC9ACC37-8B6F-4B02-E729-121F837E3222}"/>
              </a:ext>
            </a:extLst>
          </p:cNvPr>
          <p:cNvSpPr txBox="1"/>
          <p:nvPr/>
        </p:nvSpPr>
        <p:spPr>
          <a:xfrm rot="16200000">
            <a:off x="6161505"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4" name="TextBox 393">
            <a:extLst>
              <a:ext uri="{FF2B5EF4-FFF2-40B4-BE49-F238E27FC236}">
                <a16:creationId xmlns:a16="http://schemas.microsoft.com/office/drawing/2014/main" id="{1BB5CD6A-2C25-675C-297C-1CA3D1A91CF9}"/>
              </a:ext>
            </a:extLst>
          </p:cNvPr>
          <p:cNvSpPr txBox="1"/>
          <p:nvPr/>
        </p:nvSpPr>
        <p:spPr>
          <a:xfrm rot="16200000">
            <a:off x="6352217"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5" name="TextBox 394">
            <a:extLst>
              <a:ext uri="{FF2B5EF4-FFF2-40B4-BE49-F238E27FC236}">
                <a16:creationId xmlns:a16="http://schemas.microsoft.com/office/drawing/2014/main" id="{6D46FB1E-9770-C867-3417-3A56F8241188}"/>
              </a:ext>
            </a:extLst>
          </p:cNvPr>
          <p:cNvSpPr txBox="1"/>
          <p:nvPr/>
        </p:nvSpPr>
        <p:spPr>
          <a:xfrm rot="16200000">
            <a:off x="6542929"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6" name="TextBox 395">
            <a:extLst>
              <a:ext uri="{FF2B5EF4-FFF2-40B4-BE49-F238E27FC236}">
                <a16:creationId xmlns:a16="http://schemas.microsoft.com/office/drawing/2014/main" id="{0F8E00F2-3220-671D-865A-F68AF4AAA953}"/>
              </a:ext>
            </a:extLst>
          </p:cNvPr>
          <p:cNvSpPr txBox="1"/>
          <p:nvPr/>
        </p:nvSpPr>
        <p:spPr>
          <a:xfrm rot="16200000">
            <a:off x="6733641"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7" name="TextBox 396">
            <a:extLst>
              <a:ext uri="{FF2B5EF4-FFF2-40B4-BE49-F238E27FC236}">
                <a16:creationId xmlns:a16="http://schemas.microsoft.com/office/drawing/2014/main" id="{88B01682-5455-188A-DC9D-A447B6751575}"/>
              </a:ext>
            </a:extLst>
          </p:cNvPr>
          <p:cNvSpPr txBox="1"/>
          <p:nvPr/>
        </p:nvSpPr>
        <p:spPr>
          <a:xfrm rot="16200000">
            <a:off x="6924352"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8" name="TextBox 397">
            <a:extLst>
              <a:ext uri="{FF2B5EF4-FFF2-40B4-BE49-F238E27FC236}">
                <a16:creationId xmlns:a16="http://schemas.microsoft.com/office/drawing/2014/main" id="{95608B1D-8558-47FE-ECDB-8FAC8DBD6391}"/>
              </a:ext>
            </a:extLst>
          </p:cNvPr>
          <p:cNvSpPr txBox="1"/>
          <p:nvPr/>
        </p:nvSpPr>
        <p:spPr>
          <a:xfrm rot="16200000">
            <a:off x="7115064"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9" name="TextBox 398">
            <a:extLst>
              <a:ext uri="{FF2B5EF4-FFF2-40B4-BE49-F238E27FC236}">
                <a16:creationId xmlns:a16="http://schemas.microsoft.com/office/drawing/2014/main" id="{0242B667-DE31-60B7-BF4C-565CAC957845}"/>
              </a:ext>
            </a:extLst>
          </p:cNvPr>
          <p:cNvSpPr txBox="1"/>
          <p:nvPr/>
        </p:nvSpPr>
        <p:spPr>
          <a:xfrm rot="16200000">
            <a:off x="7305776"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0" name="TextBox 399">
            <a:extLst>
              <a:ext uri="{FF2B5EF4-FFF2-40B4-BE49-F238E27FC236}">
                <a16:creationId xmlns:a16="http://schemas.microsoft.com/office/drawing/2014/main" id="{EA875655-8087-20ED-326C-5D0159FA5D15}"/>
              </a:ext>
            </a:extLst>
          </p:cNvPr>
          <p:cNvSpPr txBox="1"/>
          <p:nvPr/>
        </p:nvSpPr>
        <p:spPr>
          <a:xfrm rot="16200000">
            <a:off x="7687199" y="4138239"/>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1" name="TextBox 400">
            <a:extLst>
              <a:ext uri="{FF2B5EF4-FFF2-40B4-BE49-F238E27FC236}">
                <a16:creationId xmlns:a16="http://schemas.microsoft.com/office/drawing/2014/main" id="{35441413-0328-BAD3-6A39-50EB1D85803F}"/>
              </a:ext>
            </a:extLst>
          </p:cNvPr>
          <p:cNvSpPr txBox="1"/>
          <p:nvPr/>
        </p:nvSpPr>
        <p:spPr>
          <a:xfrm rot="16200000">
            <a:off x="7877912"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2" name="TextBox 401">
            <a:extLst>
              <a:ext uri="{FF2B5EF4-FFF2-40B4-BE49-F238E27FC236}">
                <a16:creationId xmlns:a16="http://schemas.microsoft.com/office/drawing/2014/main" id="{9E5D0542-3FB3-212A-9E51-1DE62D556A98}"/>
              </a:ext>
            </a:extLst>
          </p:cNvPr>
          <p:cNvSpPr txBox="1"/>
          <p:nvPr/>
        </p:nvSpPr>
        <p:spPr>
          <a:xfrm rot="16200000">
            <a:off x="8068623"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3" name="TextBox 402">
            <a:extLst>
              <a:ext uri="{FF2B5EF4-FFF2-40B4-BE49-F238E27FC236}">
                <a16:creationId xmlns:a16="http://schemas.microsoft.com/office/drawing/2014/main" id="{6C6E152F-C6AE-ABFB-6D5D-0BB8B849FA33}"/>
              </a:ext>
            </a:extLst>
          </p:cNvPr>
          <p:cNvSpPr txBox="1"/>
          <p:nvPr/>
        </p:nvSpPr>
        <p:spPr>
          <a:xfrm rot="16200000">
            <a:off x="8259334"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4" name="TextBox 403">
            <a:extLst>
              <a:ext uri="{FF2B5EF4-FFF2-40B4-BE49-F238E27FC236}">
                <a16:creationId xmlns:a16="http://schemas.microsoft.com/office/drawing/2014/main" id="{4BC9AF50-E2E4-C82B-53BE-B351A786C25D}"/>
              </a:ext>
            </a:extLst>
          </p:cNvPr>
          <p:cNvSpPr txBox="1"/>
          <p:nvPr/>
        </p:nvSpPr>
        <p:spPr>
          <a:xfrm rot="16200000">
            <a:off x="8450046"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5" name="TextBox 404">
            <a:extLst>
              <a:ext uri="{FF2B5EF4-FFF2-40B4-BE49-F238E27FC236}">
                <a16:creationId xmlns:a16="http://schemas.microsoft.com/office/drawing/2014/main" id="{11E60B6E-69A8-2410-1180-FC5379B02A38}"/>
              </a:ext>
            </a:extLst>
          </p:cNvPr>
          <p:cNvSpPr txBox="1"/>
          <p:nvPr/>
        </p:nvSpPr>
        <p:spPr>
          <a:xfrm rot="16200000">
            <a:off x="7496488" y="4138239"/>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6" name="TextBox 405">
            <a:extLst>
              <a:ext uri="{FF2B5EF4-FFF2-40B4-BE49-F238E27FC236}">
                <a16:creationId xmlns:a16="http://schemas.microsoft.com/office/drawing/2014/main" id="{241EF2E1-E0F0-66B6-BE03-2D600EB36405}"/>
              </a:ext>
            </a:extLst>
          </p:cNvPr>
          <p:cNvSpPr txBox="1"/>
          <p:nvPr/>
        </p:nvSpPr>
        <p:spPr>
          <a:xfrm rot="16200000">
            <a:off x="8646153" y="4138239"/>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7" name="TextBox 406">
            <a:extLst>
              <a:ext uri="{FF2B5EF4-FFF2-40B4-BE49-F238E27FC236}">
                <a16:creationId xmlns:a16="http://schemas.microsoft.com/office/drawing/2014/main" id="{9B162AEE-6772-FDED-3A7D-14038E41485B}"/>
              </a:ext>
            </a:extLst>
          </p:cNvPr>
          <p:cNvSpPr txBox="1"/>
          <p:nvPr/>
        </p:nvSpPr>
        <p:spPr>
          <a:xfrm rot="16200000">
            <a:off x="8844158" y="4138239"/>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bwMode="auto">
          <a:xfrm>
            <a:off x="4591158" y="4567868"/>
            <a:ext cx="197602" cy="145455"/>
          </a:xfrm>
          <a:prstGeom prst="rect">
            <a:avLst/>
          </a:prstGeom>
          <a:noFill/>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C7934CD8-26CD-7B11-82EB-8124E58240B2}"/>
              </a:ext>
            </a:extLst>
          </p:cNvPr>
          <p:cNvSpPr>
            <a:spLocks/>
          </p:cNvSpPr>
          <p:nvPr/>
        </p:nvSpPr>
        <p:spPr>
          <a:xfrm>
            <a:off x="724239" y="4477834"/>
            <a:ext cx="1371600" cy="385970"/>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interagency  </a:t>
            </a:r>
            <a:r>
              <a:rPr kumimoji="0" lang="en-US" sz="1200" b="1" i="0" u="none" strike="noStrike" kern="1200" cap="none" spc="0" normalizeH="0" baseline="0" noProof="0" dirty="0" err="1">
                <a:ln>
                  <a:noFill/>
                </a:ln>
                <a:solidFill>
                  <a:srgbClr val="000000"/>
                </a:solidFill>
                <a:effectLst/>
                <a:uLnTx/>
                <a:uFillTx/>
                <a:latin typeface="Arial"/>
                <a:ea typeface="+mn-ea"/>
                <a:cs typeface="+mn-cs"/>
              </a:rPr>
              <a:t>coord</a:t>
            </a:r>
            <a:r>
              <a:rPr kumimoji="0" lang="en-US" sz="1200" b="1" i="0" u="none" strike="noStrike" kern="1200" cap="none" spc="0" normalizeH="0" baseline="0" noProof="0" dirty="0">
                <a:ln>
                  <a:noFill/>
                </a:ln>
                <a:solidFill>
                  <a:srgbClr val="000000"/>
                </a:solidFill>
                <a:effectLst/>
                <a:uLnTx/>
                <a:uFillTx/>
                <a:latin typeface="Arial"/>
                <a:ea typeface="+mn-ea"/>
                <a:cs typeface="+mn-cs"/>
              </a:rPr>
              <a:t>. platform</a:t>
            </a:r>
          </a:p>
        </p:txBody>
      </p:sp>
      <p:sp>
        <p:nvSpPr>
          <p:cNvPr id="447" name="TextBox 446">
            <a:extLst>
              <a:ext uri="{FF2B5EF4-FFF2-40B4-BE49-F238E27FC236}">
                <a16:creationId xmlns:a16="http://schemas.microsoft.com/office/drawing/2014/main" id="{105D8A71-79F9-4144-8B04-D1487253725A}"/>
              </a:ext>
            </a:extLst>
          </p:cNvPr>
          <p:cNvSpPr txBox="1"/>
          <p:nvPr/>
        </p:nvSpPr>
        <p:spPr>
          <a:xfrm rot="16200000">
            <a:off x="1965850"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8" name="TextBox 447">
            <a:extLst>
              <a:ext uri="{FF2B5EF4-FFF2-40B4-BE49-F238E27FC236}">
                <a16:creationId xmlns:a16="http://schemas.microsoft.com/office/drawing/2014/main" id="{DBED4FE2-2903-4841-8DEE-1757ACF91C60}"/>
              </a:ext>
            </a:extLst>
          </p:cNvPr>
          <p:cNvSpPr txBox="1"/>
          <p:nvPr/>
        </p:nvSpPr>
        <p:spPr>
          <a:xfrm rot="16200000">
            <a:off x="2156562" y="459148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9" name="TextBox 448">
            <a:extLst>
              <a:ext uri="{FF2B5EF4-FFF2-40B4-BE49-F238E27FC236}">
                <a16:creationId xmlns:a16="http://schemas.microsoft.com/office/drawing/2014/main" id="{86AE26B3-1CDC-454D-8639-A868535589ED}"/>
              </a:ext>
            </a:extLst>
          </p:cNvPr>
          <p:cNvSpPr txBox="1"/>
          <p:nvPr/>
        </p:nvSpPr>
        <p:spPr>
          <a:xfrm rot="16200000">
            <a:off x="2347274"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 name="TextBox 449">
            <a:extLst>
              <a:ext uri="{FF2B5EF4-FFF2-40B4-BE49-F238E27FC236}">
                <a16:creationId xmlns:a16="http://schemas.microsoft.com/office/drawing/2014/main" id="{4FDF10DE-4176-4BE8-A5A1-705FB8AB6B68}"/>
              </a:ext>
            </a:extLst>
          </p:cNvPr>
          <p:cNvSpPr txBox="1"/>
          <p:nvPr/>
        </p:nvSpPr>
        <p:spPr>
          <a:xfrm rot="16200000">
            <a:off x="2537986" y="459148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1" name="TextBox 450">
            <a:extLst>
              <a:ext uri="{FF2B5EF4-FFF2-40B4-BE49-F238E27FC236}">
                <a16:creationId xmlns:a16="http://schemas.microsoft.com/office/drawing/2014/main" id="{60F7B775-94F1-452D-823D-92085BBBF4E3}"/>
              </a:ext>
            </a:extLst>
          </p:cNvPr>
          <p:cNvSpPr txBox="1"/>
          <p:nvPr/>
        </p:nvSpPr>
        <p:spPr>
          <a:xfrm rot="16200000">
            <a:off x="2728697"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 name="TextBox 451">
            <a:extLst>
              <a:ext uri="{FF2B5EF4-FFF2-40B4-BE49-F238E27FC236}">
                <a16:creationId xmlns:a16="http://schemas.microsoft.com/office/drawing/2014/main" id="{22AC3FC3-20E7-4DEE-BBDC-EB13FCA36D0E}"/>
              </a:ext>
            </a:extLst>
          </p:cNvPr>
          <p:cNvSpPr txBox="1"/>
          <p:nvPr/>
        </p:nvSpPr>
        <p:spPr>
          <a:xfrm rot="16200000">
            <a:off x="2919408" y="459148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3" name="TextBox 452">
            <a:extLst>
              <a:ext uri="{FF2B5EF4-FFF2-40B4-BE49-F238E27FC236}">
                <a16:creationId xmlns:a16="http://schemas.microsoft.com/office/drawing/2014/main" id="{3A830B4D-2BE7-4F8C-B8D9-DAF7C863386B}"/>
              </a:ext>
            </a:extLst>
          </p:cNvPr>
          <p:cNvSpPr txBox="1"/>
          <p:nvPr/>
        </p:nvSpPr>
        <p:spPr>
          <a:xfrm rot="16200000">
            <a:off x="3110121"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 name="TextBox 453">
            <a:extLst>
              <a:ext uri="{FF2B5EF4-FFF2-40B4-BE49-F238E27FC236}">
                <a16:creationId xmlns:a16="http://schemas.microsoft.com/office/drawing/2014/main" id="{8AEBBA11-FE41-49F3-9BE1-D39B3BD193C1}"/>
              </a:ext>
            </a:extLst>
          </p:cNvPr>
          <p:cNvSpPr txBox="1"/>
          <p:nvPr/>
        </p:nvSpPr>
        <p:spPr>
          <a:xfrm rot="16200000">
            <a:off x="3300833" y="459148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5" name="TextBox 454">
            <a:extLst>
              <a:ext uri="{FF2B5EF4-FFF2-40B4-BE49-F238E27FC236}">
                <a16:creationId xmlns:a16="http://schemas.microsoft.com/office/drawing/2014/main" id="{4B7DFD80-3714-485F-BF4A-6D7F5F57DF44}"/>
              </a:ext>
            </a:extLst>
          </p:cNvPr>
          <p:cNvSpPr txBox="1"/>
          <p:nvPr/>
        </p:nvSpPr>
        <p:spPr>
          <a:xfrm rot="16200000">
            <a:off x="3491544"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6" name="TextBox 455">
            <a:extLst>
              <a:ext uri="{FF2B5EF4-FFF2-40B4-BE49-F238E27FC236}">
                <a16:creationId xmlns:a16="http://schemas.microsoft.com/office/drawing/2014/main" id="{FE943180-A091-4702-A4A1-91F76D3D45E0}"/>
              </a:ext>
            </a:extLst>
          </p:cNvPr>
          <p:cNvSpPr txBox="1"/>
          <p:nvPr/>
        </p:nvSpPr>
        <p:spPr>
          <a:xfrm rot="16200000">
            <a:off x="3682256"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7" name="TextBox 456">
            <a:extLst>
              <a:ext uri="{FF2B5EF4-FFF2-40B4-BE49-F238E27FC236}">
                <a16:creationId xmlns:a16="http://schemas.microsoft.com/office/drawing/2014/main" id="{FE943180-A091-4702-A4A1-91F76D3D45E0}"/>
              </a:ext>
            </a:extLst>
          </p:cNvPr>
          <p:cNvSpPr txBox="1"/>
          <p:nvPr/>
        </p:nvSpPr>
        <p:spPr>
          <a:xfrm rot="16200000">
            <a:off x="3872967"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8" name="TextBox 457">
            <a:extLst>
              <a:ext uri="{FF2B5EF4-FFF2-40B4-BE49-F238E27FC236}">
                <a16:creationId xmlns:a16="http://schemas.microsoft.com/office/drawing/2014/main" id="{FE943180-A091-4702-A4A1-91F76D3D45E0}"/>
              </a:ext>
            </a:extLst>
          </p:cNvPr>
          <p:cNvSpPr txBox="1"/>
          <p:nvPr/>
        </p:nvSpPr>
        <p:spPr>
          <a:xfrm rot="16200000">
            <a:off x="4063680"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9" name="TextBox 458">
            <a:extLst>
              <a:ext uri="{FF2B5EF4-FFF2-40B4-BE49-F238E27FC236}">
                <a16:creationId xmlns:a16="http://schemas.microsoft.com/office/drawing/2014/main" id="{FE943180-A091-4702-A4A1-91F76D3D45E0}"/>
              </a:ext>
            </a:extLst>
          </p:cNvPr>
          <p:cNvSpPr txBox="1"/>
          <p:nvPr/>
        </p:nvSpPr>
        <p:spPr>
          <a:xfrm rot="16200000">
            <a:off x="4254392"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0" name="TextBox 459">
            <a:extLst>
              <a:ext uri="{FF2B5EF4-FFF2-40B4-BE49-F238E27FC236}">
                <a16:creationId xmlns:a16="http://schemas.microsoft.com/office/drawing/2014/main" id="{FE943180-A091-4702-A4A1-91F76D3D45E0}"/>
              </a:ext>
            </a:extLst>
          </p:cNvPr>
          <p:cNvSpPr txBox="1"/>
          <p:nvPr/>
        </p:nvSpPr>
        <p:spPr>
          <a:xfrm rot="16200000">
            <a:off x="4635815"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1" name="TextBox 460">
            <a:extLst>
              <a:ext uri="{FF2B5EF4-FFF2-40B4-BE49-F238E27FC236}">
                <a16:creationId xmlns:a16="http://schemas.microsoft.com/office/drawing/2014/main" id="{FE943180-A091-4702-A4A1-91F76D3D45E0}"/>
              </a:ext>
            </a:extLst>
          </p:cNvPr>
          <p:cNvSpPr txBox="1"/>
          <p:nvPr/>
        </p:nvSpPr>
        <p:spPr>
          <a:xfrm rot="16200000">
            <a:off x="4826527"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2" name="TextBox 461">
            <a:extLst>
              <a:ext uri="{FF2B5EF4-FFF2-40B4-BE49-F238E27FC236}">
                <a16:creationId xmlns:a16="http://schemas.microsoft.com/office/drawing/2014/main" id="{FE943180-A091-4702-A4A1-91F76D3D45E0}"/>
              </a:ext>
            </a:extLst>
          </p:cNvPr>
          <p:cNvSpPr txBox="1"/>
          <p:nvPr/>
        </p:nvSpPr>
        <p:spPr>
          <a:xfrm rot="16200000">
            <a:off x="5017238"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3" name="TextBox 462">
            <a:extLst>
              <a:ext uri="{FF2B5EF4-FFF2-40B4-BE49-F238E27FC236}">
                <a16:creationId xmlns:a16="http://schemas.microsoft.com/office/drawing/2014/main" id="{FE943180-A091-4702-A4A1-91F76D3D45E0}"/>
              </a:ext>
            </a:extLst>
          </p:cNvPr>
          <p:cNvSpPr txBox="1"/>
          <p:nvPr/>
        </p:nvSpPr>
        <p:spPr>
          <a:xfrm rot="16200000">
            <a:off x="5207950"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64" name="TextBox 463">
            <a:extLst>
              <a:ext uri="{FF2B5EF4-FFF2-40B4-BE49-F238E27FC236}">
                <a16:creationId xmlns:a16="http://schemas.microsoft.com/office/drawing/2014/main" id="{FE943180-A091-4702-A4A1-91F76D3D45E0}"/>
              </a:ext>
            </a:extLst>
          </p:cNvPr>
          <p:cNvSpPr txBox="1"/>
          <p:nvPr/>
        </p:nvSpPr>
        <p:spPr>
          <a:xfrm rot="16200000">
            <a:off x="5398661"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65" name="TextBox 464">
            <a:extLst>
              <a:ext uri="{FF2B5EF4-FFF2-40B4-BE49-F238E27FC236}">
                <a16:creationId xmlns:a16="http://schemas.microsoft.com/office/drawing/2014/main" id="{FE943180-A091-4702-A4A1-91F76D3D45E0}"/>
              </a:ext>
            </a:extLst>
          </p:cNvPr>
          <p:cNvSpPr txBox="1"/>
          <p:nvPr/>
        </p:nvSpPr>
        <p:spPr>
          <a:xfrm rot="16200000">
            <a:off x="4445103"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6" name="TextBox 465">
            <a:extLst>
              <a:ext uri="{FF2B5EF4-FFF2-40B4-BE49-F238E27FC236}">
                <a16:creationId xmlns:a16="http://schemas.microsoft.com/office/drawing/2014/main" id="{FE943180-A091-4702-A4A1-91F76D3D45E0}"/>
              </a:ext>
            </a:extLst>
          </p:cNvPr>
          <p:cNvSpPr txBox="1"/>
          <p:nvPr/>
        </p:nvSpPr>
        <p:spPr>
          <a:xfrm rot="16200000">
            <a:off x="5589374"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7" name="TextBox 466">
            <a:extLst>
              <a:ext uri="{FF2B5EF4-FFF2-40B4-BE49-F238E27FC236}">
                <a16:creationId xmlns:a16="http://schemas.microsoft.com/office/drawing/2014/main" id="{8B730857-9FEC-A513-2235-453E7C787E62}"/>
              </a:ext>
            </a:extLst>
          </p:cNvPr>
          <p:cNvSpPr txBox="1"/>
          <p:nvPr/>
        </p:nvSpPr>
        <p:spPr>
          <a:xfrm rot="16200000">
            <a:off x="5780086"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68" name="TextBox 467">
            <a:extLst>
              <a:ext uri="{FF2B5EF4-FFF2-40B4-BE49-F238E27FC236}">
                <a16:creationId xmlns:a16="http://schemas.microsoft.com/office/drawing/2014/main" id="{A19D47AC-FDF5-2B87-34DA-DEC1C1D3DDBE}"/>
              </a:ext>
            </a:extLst>
          </p:cNvPr>
          <p:cNvSpPr txBox="1"/>
          <p:nvPr/>
        </p:nvSpPr>
        <p:spPr>
          <a:xfrm rot="16200000">
            <a:off x="5970797" y="459148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9" name="TextBox 468">
            <a:extLst>
              <a:ext uri="{FF2B5EF4-FFF2-40B4-BE49-F238E27FC236}">
                <a16:creationId xmlns:a16="http://schemas.microsoft.com/office/drawing/2014/main" id="{AC9ACC37-8B6F-4B02-E729-121F837E3222}"/>
              </a:ext>
            </a:extLst>
          </p:cNvPr>
          <p:cNvSpPr txBox="1"/>
          <p:nvPr/>
        </p:nvSpPr>
        <p:spPr>
          <a:xfrm rot="16200000">
            <a:off x="6161509" y="459148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0" name="TextBox 469">
            <a:extLst>
              <a:ext uri="{FF2B5EF4-FFF2-40B4-BE49-F238E27FC236}">
                <a16:creationId xmlns:a16="http://schemas.microsoft.com/office/drawing/2014/main" id="{1BB5CD6A-2C25-675C-297C-1CA3D1A91CF9}"/>
              </a:ext>
            </a:extLst>
          </p:cNvPr>
          <p:cNvSpPr txBox="1"/>
          <p:nvPr/>
        </p:nvSpPr>
        <p:spPr>
          <a:xfrm rot="16200000">
            <a:off x="6352221" y="459148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 name="TextBox 470">
            <a:extLst>
              <a:ext uri="{FF2B5EF4-FFF2-40B4-BE49-F238E27FC236}">
                <a16:creationId xmlns:a16="http://schemas.microsoft.com/office/drawing/2014/main" id="{6D46FB1E-9770-C867-3417-3A56F8241188}"/>
              </a:ext>
            </a:extLst>
          </p:cNvPr>
          <p:cNvSpPr txBox="1"/>
          <p:nvPr/>
        </p:nvSpPr>
        <p:spPr>
          <a:xfrm rot="16200000">
            <a:off x="6542933" y="459148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2" name="TextBox 471">
            <a:extLst>
              <a:ext uri="{FF2B5EF4-FFF2-40B4-BE49-F238E27FC236}">
                <a16:creationId xmlns:a16="http://schemas.microsoft.com/office/drawing/2014/main" id="{0F8E00F2-3220-671D-865A-F68AF4AAA953}"/>
              </a:ext>
            </a:extLst>
          </p:cNvPr>
          <p:cNvSpPr txBox="1"/>
          <p:nvPr/>
        </p:nvSpPr>
        <p:spPr>
          <a:xfrm rot="16200000">
            <a:off x="6733645" y="459148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3" name="TextBox 472">
            <a:extLst>
              <a:ext uri="{FF2B5EF4-FFF2-40B4-BE49-F238E27FC236}">
                <a16:creationId xmlns:a16="http://schemas.microsoft.com/office/drawing/2014/main" id="{88B01682-5455-188A-DC9D-A447B6751575}"/>
              </a:ext>
            </a:extLst>
          </p:cNvPr>
          <p:cNvSpPr txBox="1"/>
          <p:nvPr/>
        </p:nvSpPr>
        <p:spPr>
          <a:xfrm rot="16200000">
            <a:off x="6924356"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4" name="TextBox 473">
            <a:extLst>
              <a:ext uri="{FF2B5EF4-FFF2-40B4-BE49-F238E27FC236}">
                <a16:creationId xmlns:a16="http://schemas.microsoft.com/office/drawing/2014/main" id="{95608B1D-8558-47FE-ECDB-8FAC8DBD6391}"/>
              </a:ext>
            </a:extLst>
          </p:cNvPr>
          <p:cNvSpPr txBox="1"/>
          <p:nvPr/>
        </p:nvSpPr>
        <p:spPr>
          <a:xfrm rot="16200000">
            <a:off x="7115067"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5" name="TextBox 474">
            <a:extLst>
              <a:ext uri="{FF2B5EF4-FFF2-40B4-BE49-F238E27FC236}">
                <a16:creationId xmlns:a16="http://schemas.microsoft.com/office/drawing/2014/main" id="{0242B667-DE31-60B7-BF4C-565CAC957845}"/>
              </a:ext>
            </a:extLst>
          </p:cNvPr>
          <p:cNvSpPr txBox="1"/>
          <p:nvPr/>
        </p:nvSpPr>
        <p:spPr>
          <a:xfrm rot="16200000">
            <a:off x="7305780"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6" name="TextBox 475">
            <a:extLst>
              <a:ext uri="{FF2B5EF4-FFF2-40B4-BE49-F238E27FC236}">
                <a16:creationId xmlns:a16="http://schemas.microsoft.com/office/drawing/2014/main" id="{EA875655-8087-20ED-326C-5D0159FA5D15}"/>
              </a:ext>
            </a:extLst>
          </p:cNvPr>
          <p:cNvSpPr txBox="1"/>
          <p:nvPr/>
        </p:nvSpPr>
        <p:spPr>
          <a:xfrm rot="16200000">
            <a:off x="7687203" y="4591480"/>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7" name="TextBox 476">
            <a:extLst>
              <a:ext uri="{FF2B5EF4-FFF2-40B4-BE49-F238E27FC236}">
                <a16:creationId xmlns:a16="http://schemas.microsoft.com/office/drawing/2014/main" id="{35441413-0328-BAD3-6A39-50EB1D85803F}"/>
              </a:ext>
            </a:extLst>
          </p:cNvPr>
          <p:cNvSpPr txBox="1"/>
          <p:nvPr/>
        </p:nvSpPr>
        <p:spPr>
          <a:xfrm rot="16200000">
            <a:off x="7877915"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8" name="TextBox 477">
            <a:extLst>
              <a:ext uri="{FF2B5EF4-FFF2-40B4-BE49-F238E27FC236}">
                <a16:creationId xmlns:a16="http://schemas.microsoft.com/office/drawing/2014/main" id="{9E5D0542-3FB3-212A-9E51-1DE62D556A98}"/>
              </a:ext>
            </a:extLst>
          </p:cNvPr>
          <p:cNvSpPr txBox="1"/>
          <p:nvPr/>
        </p:nvSpPr>
        <p:spPr>
          <a:xfrm rot="16200000">
            <a:off x="8068627"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9" name="TextBox 478">
            <a:extLst>
              <a:ext uri="{FF2B5EF4-FFF2-40B4-BE49-F238E27FC236}">
                <a16:creationId xmlns:a16="http://schemas.microsoft.com/office/drawing/2014/main" id="{6C6E152F-C6AE-ABFB-6D5D-0BB8B849FA33}"/>
              </a:ext>
            </a:extLst>
          </p:cNvPr>
          <p:cNvSpPr txBox="1"/>
          <p:nvPr/>
        </p:nvSpPr>
        <p:spPr>
          <a:xfrm rot="16200000">
            <a:off x="8259338"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0" name="TextBox 479">
            <a:extLst>
              <a:ext uri="{FF2B5EF4-FFF2-40B4-BE49-F238E27FC236}">
                <a16:creationId xmlns:a16="http://schemas.microsoft.com/office/drawing/2014/main" id="{4BC9AF50-E2E4-C82B-53BE-B351A786C25D}"/>
              </a:ext>
            </a:extLst>
          </p:cNvPr>
          <p:cNvSpPr txBox="1"/>
          <p:nvPr/>
        </p:nvSpPr>
        <p:spPr>
          <a:xfrm rot="16200000">
            <a:off x="8450050" y="4591480"/>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 name="TextBox 480">
            <a:extLst>
              <a:ext uri="{FF2B5EF4-FFF2-40B4-BE49-F238E27FC236}">
                <a16:creationId xmlns:a16="http://schemas.microsoft.com/office/drawing/2014/main" id="{11E60B6E-69A8-2410-1180-FC5379B02A38}"/>
              </a:ext>
            </a:extLst>
          </p:cNvPr>
          <p:cNvSpPr txBox="1"/>
          <p:nvPr/>
        </p:nvSpPr>
        <p:spPr>
          <a:xfrm rot="16200000">
            <a:off x="7496492"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2" name="TextBox 481">
            <a:extLst>
              <a:ext uri="{FF2B5EF4-FFF2-40B4-BE49-F238E27FC236}">
                <a16:creationId xmlns:a16="http://schemas.microsoft.com/office/drawing/2014/main" id="{241EF2E1-E0F0-66B6-BE03-2D600EB36405}"/>
              </a:ext>
            </a:extLst>
          </p:cNvPr>
          <p:cNvSpPr txBox="1"/>
          <p:nvPr/>
        </p:nvSpPr>
        <p:spPr>
          <a:xfrm rot="16200000">
            <a:off x="8646156" y="4591480"/>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3" name="TextBox 482">
            <a:extLst>
              <a:ext uri="{FF2B5EF4-FFF2-40B4-BE49-F238E27FC236}">
                <a16:creationId xmlns:a16="http://schemas.microsoft.com/office/drawing/2014/main" id="{9B162AEE-6772-FDED-3A7D-14038E41485B}"/>
              </a:ext>
            </a:extLst>
          </p:cNvPr>
          <p:cNvSpPr txBox="1"/>
          <p:nvPr/>
        </p:nvSpPr>
        <p:spPr>
          <a:xfrm rot="16200000">
            <a:off x="8844162" y="4591481"/>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C7934CD8-26CD-7B11-82EB-8124E58240B2}"/>
              </a:ext>
            </a:extLst>
          </p:cNvPr>
          <p:cNvSpPr>
            <a:spLocks/>
          </p:cNvSpPr>
          <p:nvPr/>
        </p:nvSpPr>
        <p:spPr>
          <a:xfrm>
            <a:off x="724239" y="4898286"/>
            <a:ext cx="1371600" cy="392046"/>
          </a:xfrm>
          <a:prstGeom prst="rect">
            <a:avLst/>
          </a:prstGeom>
          <a:solidFill>
            <a:schemeClr val="accent6">
              <a:lumMod val="60000"/>
              <a:lumOff val="40000"/>
            </a:schemeClr>
          </a:solidFill>
          <a:ln w="9525">
            <a:noFill/>
            <a:miter lim="800000"/>
            <a:headEnd/>
            <a:tailEnd/>
          </a:ln>
          <a:effectLst/>
        </p:spPr>
        <p:txBody>
          <a:bodyPr wrap="square" lIns="36576" tIns="36000" rIns="0" bIns="43200" rtlCol="0" anchor="t" anchorCtr="0">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Health leadership meetings/fora</a:t>
            </a:r>
          </a:p>
        </p:txBody>
      </p:sp>
      <p:sp>
        <p:nvSpPr>
          <p:cNvPr id="485" name="TextBox 484">
            <a:extLst>
              <a:ext uri="{FF2B5EF4-FFF2-40B4-BE49-F238E27FC236}">
                <a16:creationId xmlns:a16="http://schemas.microsoft.com/office/drawing/2014/main" id="{105D8A71-79F9-4144-8B04-D1487253725A}"/>
              </a:ext>
            </a:extLst>
          </p:cNvPr>
          <p:cNvSpPr txBox="1"/>
          <p:nvPr/>
        </p:nvSpPr>
        <p:spPr>
          <a:xfrm rot="16200000">
            <a:off x="1965850"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6" name="TextBox 485">
            <a:extLst>
              <a:ext uri="{FF2B5EF4-FFF2-40B4-BE49-F238E27FC236}">
                <a16:creationId xmlns:a16="http://schemas.microsoft.com/office/drawing/2014/main" id="{DBED4FE2-2903-4841-8DEE-1757ACF91C60}"/>
              </a:ext>
            </a:extLst>
          </p:cNvPr>
          <p:cNvSpPr txBox="1"/>
          <p:nvPr/>
        </p:nvSpPr>
        <p:spPr>
          <a:xfrm rot="16200000">
            <a:off x="2156562"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7" name="TextBox 486">
            <a:extLst>
              <a:ext uri="{FF2B5EF4-FFF2-40B4-BE49-F238E27FC236}">
                <a16:creationId xmlns:a16="http://schemas.microsoft.com/office/drawing/2014/main" id="{86AE26B3-1CDC-454D-8639-A868535589ED}"/>
              </a:ext>
            </a:extLst>
          </p:cNvPr>
          <p:cNvSpPr txBox="1"/>
          <p:nvPr/>
        </p:nvSpPr>
        <p:spPr>
          <a:xfrm rot="16200000">
            <a:off x="2347274"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8" name="TextBox 487">
            <a:extLst>
              <a:ext uri="{FF2B5EF4-FFF2-40B4-BE49-F238E27FC236}">
                <a16:creationId xmlns:a16="http://schemas.microsoft.com/office/drawing/2014/main" id="{4FDF10DE-4176-4BE8-A5A1-705FB8AB6B68}"/>
              </a:ext>
            </a:extLst>
          </p:cNvPr>
          <p:cNvSpPr txBox="1"/>
          <p:nvPr/>
        </p:nvSpPr>
        <p:spPr>
          <a:xfrm rot="16200000">
            <a:off x="2537986"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9" name="TextBox 488">
            <a:extLst>
              <a:ext uri="{FF2B5EF4-FFF2-40B4-BE49-F238E27FC236}">
                <a16:creationId xmlns:a16="http://schemas.microsoft.com/office/drawing/2014/main" id="{60F7B775-94F1-452D-823D-92085BBBF4E3}"/>
              </a:ext>
            </a:extLst>
          </p:cNvPr>
          <p:cNvSpPr txBox="1"/>
          <p:nvPr/>
        </p:nvSpPr>
        <p:spPr>
          <a:xfrm rot="16200000">
            <a:off x="2728697"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0" name="TextBox 489">
            <a:extLst>
              <a:ext uri="{FF2B5EF4-FFF2-40B4-BE49-F238E27FC236}">
                <a16:creationId xmlns:a16="http://schemas.microsoft.com/office/drawing/2014/main" id="{22AC3FC3-20E7-4DEE-BBDC-EB13FCA36D0E}"/>
              </a:ext>
            </a:extLst>
          </p:cNvPr>
          <p:cNvSpPr txBox="1"/>
          <p:nvPr/>
        </p:nvSpPr>
        <p:spPr>
          <a:xfrm rot="16200000">
            <a:off x="2919408"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 name="TextBox 490">
            <a:extLst>
              <a:ext uri="{FF2B5EF4-FFF2-40B4-BE49-F238E27FC236}">
                <a16:creationId xmlns:a16="http://schemas.microsoft.com/office/drawing/2014/main" id="{3A830B4D-2BE7-4F8C-B8D9-DAF7C863386B}"/>
              </a:ext>
            </a:extLst>
          </p:cNvPr>
          <p:cNvSpPr txBox="1"/>
          <p:nvPr/>
        </p:nvSpPr>
        <p:spPr>
          <a:xfrm rot="16200000">
            <a:off x="3110121"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2" name="TextBox 491">
            <a:extLst>
              <a:ext uri="{FF2B5EF4-FFF2-40B4-BE49-F238E27FC236}">
                <a16:creationId xmlns:a16="http://schemas.microsoft.com/office/drawing/2014/main" id="{8AEBBA11-FE41-49F3-9BE1-D39B3BD193C1}"/>
              </a:ext>
            </a:extLst>
          </p:cNvPr>
          <p:cNvSpPr txBox="1"/>
          <p:nvPr/>
        </p:nvSpPr>
        <p:spPr>
          <a:xfrm rot="16200000">
            <a:off x="3300833"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3" name="TextBox 492">
            <a:extLst>
              <a:ext uri="{FF2B5EF4-FFF2-40B4-BE49-F238E27FC236}">
                <a16:creationId xmlns:a16="http://schemas.microsoft.com/office/drawing/2014/main" id="{4B7DFD80-3714-485F-BF4A-6D7F5F57DF44}"/>
              </a:ext>
            </a:extLst>
          </p:cNvPr>
          <p:cNvSpPr txBox="1"/>
          <p:nvPr/>
        </p:nvSpPr>
        <p:spPr>
          <a:xfrm rot="16200000">
            <a:off x="3491545"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4" name="TextBox 493">
            <a:extLst>
              <a:ext uri="{FF2B5EF4-FFF2-40B4-BE49-F238E27FC236}">
                <a16:creationId xmlns:a16="http://schemas.microsoft.com/office/drawing/2014/main" id="{FE943180-A091-4702-A4A1-91F76D3D45E0}"/>
              </a:ext>
            </a:extLst>
          </p:cNvPr>
          <p:cNvSpPr txBox="1"/>
          <p:nvPr/>
        </p:nvSpPr>
        <p:spPr>
          <a:xfrm rot="16200000">
            <a:off x="3682256" y="5011932"/>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5" name="TextBox 494">
            <a:extLst>
              <a:ext uri="{FF2B5EF4-FFF2-40B4-BE49-F238E27FC236}">
                <a16:creationId xmlns:a16="http://schemas.microsoft.com/office/drawing/2014/main" id="{FE943180-A091-4702-A4A1-91F76D3D45E0}"/>
              </a:ext>
            </a:extLst>
          </p:cNvPr>
          <p:cNvSpPr txBox="1"/>
          <p:nvPr/>
        </p:nvSpPr>
        <p:spPr>
          <a:xfrm rot="16200000">
            <a:off x="3872967"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6" name="TextBox 495">
            <a:extLst>
              <a:ext uri="{FF2B5EF4-FFF2-40B4-BE49-F238E27FC236}">
                <a16:creationId xmlns:a16="http://schemas.microsoft.com/office/drawing/2014/main" id="{FE943180-A091-4702-A4A1-91F76D3D45E0}"/>
              </a:ext>
            </a:extLst>
          </p:cNvPr>
          <p:cNvSpPr txBox="1"/>
          <p:nvPr/>
        </p:nvSpPr>
        <p:spPr>
          <a:xfrm rot="16200000">
            <a:off x="4063680" y="5011932"/>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7" name="TextBox 496">
            <a:extLst>
              <a:ext uri="{FF2B5EF4-FFF2-40B4-BE49-F238E27FC236}">
                <a16:creationId xmlns:a16="http://schemas.microsoft.com/office/drawing/2014/main" id="{FE943180-A091-4702-A4A1-91F76D3D45E0}"/>
              </a:ext>
            </a:extLst>
          </p:cNvPr>
          <p:cNvSpPr txBox="1"/>
          <p:nvPr/>
        </p:nvSpPr>
        <p:spPr>
          <a:xfrm rot="16200000">
            <a:off x="4254392"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8" name="TextBox 497">
            <a:extLst>
              <a:ext uri="{FF2B5EF4-FFF2-40B4-BE49-F238E27FC236}">
                <a16:creationId xmlns:a16="http://schemas.microsoft.com/office/drawing/2014/main" id="{FE943180-A091-4702-A4A1-91F76D3D45E0}"/>
              </a:ext>
            </a:extLst>
          </p:cNvPr>
          <p:cNvSpPr txBox="1"/>
          <p:nvPr/>
        </p:nvSpPr>
        <p:spPr>
          <a:xfrm rot="16200000">
            <a:off x="4635815"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9" name="TextBox 498">
            <a:extLst>
              <a:ext uri="{FF2B5EF4-FFF2-40B4-BE49-F238E27FC236}">
                <a16:creationId xmlns:a16="http://schemas.microsoft.com/office/drawing/2014/main" id="{FE943180-A091-4702-A4A1-91F76D3D45E0}"/>
              </a:ext>
            </a:extLst>
          </p:cNvPr>
          <p:cNvSpPr txBox="1"/>
          <p:nvPr/>
        </p:nvSpPr>
        <p:spPr>
          <a:xfrm rot="16200000">
            <a:off x="4826527"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0" name="TextBox 499">
            <a:extLst>
              <a:ext uri="{FF2B5EF4-FFF2-40B4-BE49-F238E27FC236}">
                <a16:creationId xmlns:a16="http://schemas.microsoft.com/office/drawing/2014/main" id="{FE943180-A091-4702-A4A1-91F76D3D45E0}"/>
              </a:ext>
            </a:extLst>
          </p:cNvPr>
          <p:cNvSpPr txBox="1"/>
          <p:nvPr/>
        </p:nvSpPr>
        <p:spPr>
          <a:xfrm rot="16200000">
            <a:off x="5017238"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 name="TextBox 500">
            <a:extLst>
              <a:ext uri="{FF2B5EF4-FFF2-40B4-BE49-F238E27FC236}">
                <a16:creationId xmlns:a16="http://schemas.microsoft.com/office/drawing/2014/main" id="{FE943180-A091-4702-A4A1-91F76D3D45E0}"/>
              </a:ext>
            </a:extLst>
          </p:cNvPr>
          <p:cNvSpPr txBox="1"/>
          <p:nvPr/>
        </p:nvSpPr>
        <p:spPr>
          <a:xfrm rot="16200000">
            <a:off x="5207950"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02" name="TextBox 501">
            <a:extLst>
              <a:ext uri="{FF2B5EF4-FFF2-40B4-BE49-F238E27FC236}">
                <a16:creationId xmlns:a16="http://schemas.microsoft.com/office/drawing/2014/main" id="{FE943180-A091-4702-A4A1-91F76D3D45E0}"/>
              </a:ext>
            </a:extLst>
          </p:cNvPr>
          <p:cNvSpPr txBox="1"/>
          <p:nvPr/>
        </p:nvSpPr>
        <p:spPr>
          <a:xfrm rot="16200000">
            <a:off x="5398661"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7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03" name="TextBox 502">
            <a:extLst>
              <a:ext uri="{FF2B5EF4-FFF2-40B4-BE49-F238E27FC236}">
                <a16:creationId xmlns:a16="http://schemas.microsoft.com/office/drawing/2014/main" id="{FE943180-A091-4702-A4A1-91F76D3D45E0}"/>
              </a:ext>
            </a:extLst>
          </p:cNvPr>
          <p:cNvSpPr txBox="1"/>
          <p:nvPr/>
        </p:nvSpPr>
        <p:spPr>
          <a:xfrm rot="16200000">
            <a:off x="4445103"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4" name="TextBox 503">
            <a:extLst>
              <a:ext uri="{FF2B5EF4-FFF2-40B4-BE49-F238E27FC236}">
                <a16:creationId xmlns:a16="http://schemas.microsoft.com/office/drawing/2014/main" id="{FE943180-A091-4702-A4A1-91F76D3D45E0}"/>
              </a:ext>
            </a:extLst>
          </p:cNvPr>
          <p:cNvSpPr txBox="1"/>
          <p:nvPr/>
        </p:nvSpPr>
        <p:spPr>
          <a:xfrm rot="16200000">
            <a:off x="5589374"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5" name="TextBox 504">
            <a:extLst>
              <a:ext uri="{FF2B5EF4-FFF2-40B4-BE49-F238E27FC236}">
                <a16:creationId xmlns:a16="http://schemas.microsoft.com/office/drawing/2014/main" id="{8B730857-9FEC-A513-2235-453E7C787E62}"/>
              </a:ext>
            </a:extLst>
          </p:cNvPr>
          <p:cNvSpPr txBox="1"/>
          <p:nvPr/>
        </p:nvSpPr>
        <p:spPr>
          <a:xfrm rot="16200000">
            <a:off x="5780086" y="5011932"/>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06" name="TextBox 505">
            <a:extLst>
              <a:ext uri="{FF2B5EF4-FFF2-40B4-BE49-F238E27FC236}">
                <a16:creationId xmlns:a16="http://schemas.microsoft.com/office/drawing/2014/main" id="{A19D47AC-FDF5-2B87-34DA-DEC1C1D3DDBE}"/>
              </a:ext>
            </a:extLst>
          </p:cNvPr>
          <p:cNvSpPr txBox="1"/>
          <p:nvPr/>
        </p:nvSpPr>
        <p:spPr>
          <a:xfrm rot="16200000">
            <a:off x="5970797"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7" name="TextBox 506">
            <a:extLst>
              <a:ext uri="{FF2B5EF4-FFF2-40B4-BE49-F238E27FC236}">
                <a16:creationId xmlns:a16="http://schemas.microsoft.com/office/drawing/2014/main" id="{AC9ACC37-8B6F-4B02-E729-121F837E3222}"/>
              </a:ext>
            </a:extLst>
          </p:cNvPr>
          <p:cNvSpPr txBox="1"/>
          <p:nvPr/>
        </p:nvSpPr>
        <p:spPr>
          <a:xfrm rot="16200000">
            <a:off x="6161509"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8" name="TextBox 507">
            <a:extLst>
              <a:ext uri="{FF2B5EF4-FFF2-40B4-BE49-F238E27FC236}">
                <a16:creationId xmlns:a16="http://schemas.microsoft.com/office/drawing/2014/main" id="{1BB5CD6A-2C25-675C-297C-1CA3D1A91CF9}"/>
              </a:ext>
            </a:extLst>
          </p:cNvPr>
          <p:cNvSpPr txBox="1"/>
          <p:nvPr/>
        </p:nvSpPr>
        <p:spPr>
          <a:xfrm rot="16200000">
            <a:off x="6352221"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9" name="TextBox 508">
            <a:extLst>
              <a:ext uri="{FF2B5EF4-FFF2-40B4-BE49-F238E27FC236}">
                <a16:creationId xmlns:a16="http://schemas.microsoft.com/office/drawing/2014/main" id="{6D46FB1E-9770-C867-3417-3A56F8241188}"/>
              </a:ext>
            </a:extLst>
          </p:cNvPr>
          <p:cNvSpPr txBox="1"/>
          <p:nvPr/>
        </p:nvSpPr>
        <p:spPr>
          <a:xfrm rot="16200000">
            <a:off x="6542933"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0" name="TextBox 509">
            <a:extLst>
              <a:ext uri="{FF2B5EF4-FFF2-40B4-BE49-F238E27FC236}">
                <a16:creationId xmlns:a16="http://schemas.microsoft.com/office/drawing/2014/main" id="{0F8E00F2-3220-671D-865A-F68AF4AAA953}"/>
              </a:ext>
            </a:extLst>
          </p:cNvPr>
          <p:cNvSpPr txBox="1"/>
          <p:nvPr/>
        </p:nvSpPr>
        <p:spPr>
          <a:xfrm rot="16200000">
            <a:off x="6733645"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1" name="TextBox 510">
            <a:extLst>
              <a:ext uri="{FF2B5EF4-FFF2-40B4-BE49-F238E27FC236}">
                <a16:creationId xmlns:a16="http://schemas.microsoft.com/office/drawing/2014/main" id="{88B01682-5455-188A-DC9D-A447B6751575}"/>
              </a:ext>
            </a:extLst>
          </p:cNvPr>
          <p:cNvSpPr txBox="1"/>
          <p:nvPr/>
        </p:nvSpPr>
        <p:spPr>
          <a:xfrm rot="16200000">
            <a:off x="6924356"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 name="TextBox 511">
            <a:extLst>
              <a:ext uri="{FF2B5EF4-FFF2-40B4-BE49-F238E27FC236}">
                <a16:creationId xmlns:a16="http://schemas.microsoft.com/office/drawing/2014/main" id="{95608B1D-8558-47FE-ECDB-8FAC8DBD6391}"/>
              </a:ext>
            </a:extLst>
          </p:cNvPr>
          <p:cNvSpPr txBox="1"/>
          <p:nvPr/>
        </p:nvSpPr>
        <p:spPr>
          <a:xfrm rot="16200000">
            <a:off x="7115067"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 name="TextBox 512">
            <a:extLst>
              <a:ext uri="{FF2B5EF4-FFF2-40B4-BE49-F238E27FC236}">
                <a16:creationId xmlns:a16="http://schemas.microsoft.com/office/drawing/2014/main" id="{0242B667-DE31-60B7-BF4C-565CAC957845}"/>
              </a:ext>
            </a:extLst>
          </p:cNvPr>
          <p:cNvSpPr txBox="1"/>
          <p:nvPr/>
        </p:nvSpPr>
        <p:spPr>
          <a:xfrm rot="16200000">
            <a:off x="7305780"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4" name="TextBox 513">
            <a:extLst>
              <a:ext uri="{FF2B5EF4-FFF2-40B4-BE49-F238E27FC236}">
                <a16:creationId xmlns:a16="http://schemas.microsoft.com/office/drawing/2014/main" id="{EA875655-8087-20ED-326C-5D0159FA5D15}"/>
              </a:ext>
            </a:extLst>
          </p:cNvPr>
          <p:cNvSpPr txBox="1"/>
          <p:nvPr/>
        </p:nvSpPr>
        <p:spPr>
          <a:xfrm rot="16200000">
            <a:off x="7687203"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5" name="TextBox 514">
            <a:extLst>
              <a:ext uri="{FF2B5EF4-FFF2-40B4-BE49-F238E27FC236}">
                <a16:creationId xmlns:a16="http://schemas.microsoft.com/office/drawing/2014/main" id="{35441413-0328-BAD3-6A39-50EB1D85803F}"/>
              </a:ext>
            </a:extLst>
          </p:cNvPr>
          <p:cNvSpPr txBox="1"/>
          <p:nvPr/>
        </p:nvSpPr>
        <p:spPr>
          <a:xfrm rot="16200000">
            <a:off x="7877915"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6" name="TextBox 515">
            <a:extLst>
              <a:ext uri="{FF2B5EF4-FFF2-40B4-BE49-F238E27FC236}">
                <a16:creationId xmlns:a16="http://schemas.microsoft.com/office/drawing/2014/main" id="{9E5D0542-3FB3-212A-9E51-1DE62D556A98}"/>
              </a:ext>
            </a:extLst>
          </p:cNvPr>
          <p:cNvSpPr txBox="1"/>
          <p:nvPr/>
        </p:nvSpPr>
        <p:spPr>
          <a:xfrm rot="16200000">
            <a:off x="8068627"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7" name="TextBox 516">
            <a:extLst>
              <a:ext uri="{FF2B5EF4-FFF2-40B4-BE49-F238E27FC236}">
                <a16:creationId xmlns:a16="http://schemas.microsoft.com/office/drawing/2014/main" id="{6C6E152F-C6AE-ABFB-6D5D-0BB8B849FA33}"/>
              </a:ext>
            </a:extLst>
          </p:cNvPr>
          <p:cNvSpPr txBox="1"/>
          <p:nvPr/>
        </p:nvSpPr>
        <p:spPr>
          <a:xfrm rot="16200000">
            <a:off x="8259339" y="5011932"/>
            <a:ext cx="385968" cy="158681"/>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8" name="TextBox 517">
            <a:extLst>
              <a:ext uri="{FF2B5EF4-FFF2-40B4-BE49-F238E27FC236}">
                <a16:creationId xmlns:a16="http://schemas.microsoft.com/office/drawing/2014/main" id="{4BC9AF50-E2E4-C82B-53BE-B351A786C25D}"/>
              </a:ext>
            </a:extLst>
          </p:cNvPr>
          <p:cNvSpPr txBox="1"/>
          <p:nvPr/>
        </p:nvSpPr>
        <p:spPr>
          <a:xfrm rot="16200000">
            <a:off x="8450050"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9" name="TextBox 518">
            <a:extLst>
              <a:ext uri="{FF2B5EF4-FFF2-40B4-BE49-F238E27FC236}">
                <a16:creationId xmlns:a16="http://schemas.microsoft.com/office/drawing/2014/main" id="{11E60B6E-69A8-2410-1180-FC5379B02A38}"/>
              </a:ext>
            </a:extLst>
          </p:cNvPr>
          <p:cNvSpPr txBox="1"/>
          <p:nvPr/>
        </p:nvSpPr>
        <p:spPr>
          <a:xfrm rot="16200000">
            <a:off x="7496492" y="5011932"/>
            <a:ext cx="385968" cy="158681"/>
          </a:xfrm>
          <a:prstGeom prst="rect">
            <a:avLst/>
          </a:prstGeom>
          <a:solidFill>
            <a:srgbClr val="00B050"/>
          </a:solidFill>
          <a:ln>
            <a:noFill/>
          </a:ln>
          <a:effec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0" name="TextBox 519">
            <a:extLst>
              <a:ext uri="{FF2B5EF4-FFF2-40B4-BE49-F238E27FC236}">
                <a16:creationId xmlns:a16="http://schemas.microsoft.com/office/drawing/2014/main" id="{241EF2E1-E0F0-66B6-BE03-2D600EB36405}"/>
              </a:ext>
            </a:extLst>
          </p:cNvPr>
          <p:cNvSpPr txBox="1"/>
          <p:nvPr/>
        </p:nvSpPr>
        <p:spPr>
          <a:xfrm rot="16200000">
            <a:off x="8646156" y="5011932"/>
            <a:ext cx="385968" cy="158681"/>
          </a:xfrm>
          <a:prstGeom prst="rect">
            <a:avLst/>
          </a:prstGeom>
          <a:solidFill>
            <a:srgbClr val="00B050"/>
          </a:solidFill>
          <a:ln>
            <a:noFill/>
          </a:ln>
          <a:effectLst/>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700" b="1" i="0" u="none" strike="noStrike" cap="none" spc="0" normalizeH="0" baseline="0">
                <a:ln>
                  <a:noFill/>
                </a:ln>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1" name="TextBox 520">
            <a:extLst>
              <a:ext uri="{FF2B5EF4-FFF2-40B4-BE49-F238E27FC236}">
                <a16:creationId xmlns:a16="http://schemas.microsoft.com/office/drawing/2014/main" id="{9B162AEE-6772-FDED-3A7D-14038E41485B}"/>
              </a:ext>
            </a:extLst>
          </p:cNvPr>
          <p:cNvSpPr txBox="1"/>
          <p:nvPr/>
        </p:nvSpPr>
        <p:spPr>
          <a:xfrm rot="16200000">
            <a:off x="8844162" y="5011933"/>
            <a:ext cx="385968" cy="158682"/>
          </a:xfrm>
          <a:prstGeom prst="rect">
            <a:avLst/>
          </a:prstGeom>
          <a:solidFill>
            <a:srgbClr val="FF0000"/>
          </a:solidFill>
          <a:ln>
            <a:noFill/>
          </a:ln>
          <a:effectLst/>
        </p:spPr>
        <p:txBody>
          <a:bodyPr wrap="square" lIns="0" tIns="0" rIns="0" bIns="0" rtlCol="0" anchor="ctr">
            <a:noAutofit/>
          </a:bodyPr>
          <a:lstStyle>
            <a:defPPr>
              <a:defRPr lang="en-NG"/>
            </a:defPPr>
            <a:lvl1pPr marR="0" lvl="0" indent="0" fontAlgn="auto">
              <a:lnSpc>
                <a:spcPct val="100000"/>
              </a:lnSpc>
              <a:spcBef>
                <a:spcPts val="0"/>
              </a:spcBef>
              <a:spcAft>
                <a:spcPts val="0"/>
              </a:spcAft>
              <a:buClrTx/>
              <a:buSzTx/>
              <a:buFontTx/>
              <a:buNone/>
              <a:tabLst/>
              <a:defRPr kumimoji="0" sz="95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2" name="Rectangle 411"/>
          <p:cNvSpPr/>
          <p:nvPr/>
        </p:nvSpPr>
        <p:spPr bwMode="auto">
          <a:xfrm>
            <a:off x="3035325" y="972685"/>
            <a:ext cx="164309" cy="4332241"/>
          </a:xfrm>
          <a:prstGeom prst="rect">
            <a:avLst/>
          </a:prstGeom>
          <a:solidFill>
            <a:schemeClr val="bg1">
              <a:lumMod val="95000"/>
              <a:alpha val="79000"/>
            </a:schemeClr>
          </a:solidFill>
          <a:ln w="19050">
            <a:noFill/>
            <a:prstDash val="dash"/>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950" b="0" i="0" u="none" strike="noStrike" kern="1200" cap="none" spc="0" normalizeH="0" baseline="0" noProof="0" dirty="0">
              <a:ln>
                <a:noFill/>
              </a:ln>
              <a:solidFill>
                <a:srgbClr val="000000"/>
              </a:solidFill>
              <a:effectLst/>
              <a:uLnTx/>
              <a:uFillTx/>
              <a:latin typeface="Arial"/>
              <a:ea typeface="+mn-ea"/>
              <a:cs typeface="+mn-cs"/>
            </a:endParaRPr>
          </a:p>
        </p:txBody>
      </p:sp>
      <p:sp>
        <p:nvSpPr>
          <p:cNvPr id="413" name="Rectangle 412"/>
          <p:cNvSpPr/>
          <p:nvPr/>
        </p:nvSpPr>
        <p:spPr bwMode="auto">
          <a:xfrm>
            <a:off x="7604017" y="972685"/>
            <a:ext cx="164309" cy="4332241"/>
          </a:xfrm>
          <a:prstGeom prst="rect">
            <a:avLst/>
          </a:prstGeom>
          <a:solidFill>
            <a:schemeClr val="bg1">
              <a:lumMod val="95000"/>
              <a:alpha val="79000"/>
            </a:schemeClr>
          </a:solidFill>
          <a:ln w="19050">
            <a:noFill/>
            <a:prstDash val="dash"/>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950" b="0" i="0" u="none" strike="noStrike" kern="1200" cap="none" spc="0" normalizeH="0" baseline="0" noProof="0" dirty="0">
              <a:ln>
                <a:noFill/>
              </a:ln>
              <a:solidFill>
                <a:srgbClr val="000000"/>
              </a:solidFill>
              <a:effectLst/>
              <a:uLnTx/>
              <a:uFillTx/>
              <a:latin typeface="Arial"/>
              <a:ea typeface="+mn-ea"/>
              <a:cs typeface="+mn-cs"/>
            </a:endParaRPr>
          </a:p>
        </p:txBody>
      </p:sp>
      <p:sp>
        <p:nvSpPr>
          <p:cNvPr id="418" name="Rectangle 417"/>
          <p:cNvSpPr/>
          <p:nvPr/>
        </p:nvSpPr>
        <p:spPr bwMode="auto">
          <a:xfrm>
            <a:off x="2834211" y="972685"/>
            <a:ext cx="164309" cy="4332241"/>
          </a:xfrm>
          <a:prstGeom prst="rect">
            <a:avLst/>
          </a:prstGeom>
          <a:solidFill>
            <a:schemeClr val="bg1">
              <a:lumMod val="95000"/>
              <a:alpha val="79000"/>
            </a:schemeClr>
          </a:solidFill>
          <a:ln w="19050">
            <a:noFill/>
            <a:prstDash val="dash"/>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95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itle 1">
            <a:extLst>
              <a:ext uri="{FF2B5EF4-FFF2-40B4-BE49-F238E27FC236}">
                <a16:creationId xmlns:a16="http://schemas.microsoft.com/office/drawing/2014/main" id="{07FC0FE3-C367-EB67-4595-70D6981F92EB}"/>
              </a:ext>
            </a:extLst>
          </p:cNvPr>
          <p:cNvSpPr txBox="1">
            <a:spLocks/>
          </p:cNvSpPr>
          <p:nvPr/>
        </p:nvSpPr>
        <p:spPr>
          <a:xfrm>
            <a:off x="-1619" y="5319822"/>
            <a:ext cx="9144000" cy="1371600"/>
          </a:xfrm>
          <a:prstGeom prst="rect">
            <a:avLst/>
          </a:prstGeom>
          <a:solidFill>
            <a:schemeClr val="accent2">
              <a:lumMod val="20000"/>
              <a:lumOff val="80000"/>
            </a:schemeClr>
          </a:solidFill>
          <a:ln>
            <a:noFill/>
          </a:ln>
        </p:spPr>
        <p:txBody>
          <a:bodyPr spcFirstLastPara="1" vert="horz" wrap="square" lIns="45720" tIns="45720" rIns="45720" bIns="45720" rtlCol="0" anchor="t"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233363" indent="-223838" defTabSz="512295" eaLnBrk="1" hangingPunct="1">
              <a:spcBef>
                <a:spcPts val="300"/>
              </a:spcBef>
              <a:buFont typeface="Wingdings" panose="05000000000000000000" pitchFamily="2" charset="2"/>
              <a:buChar char="§"/>
              <a:tabLst>
                <a:tab pos="207422" algn="l"/>
              </a:tabLst>
            </a:pPr>
            <a:r>
              <a:rPr lang="en-US" sz="1200" b="0" dirty="0">
                <a:solidFill>
                  <a:schemeClr val="tx1"/>
                </a:solidFill>
                <a:latin typeface="Arial" panose="020B0604020202020204" pitchFamily="34" charset="0"/>
                <a:cs typeface="Arial" panose="020B0604020202020204" pitchFamily="34" charset="0"/>
              </a:rPr>
              <a:t>Gaps were assessed as areas where there was no harmony in the response from all the respondents in a state</a:t>
            </a:r>
          </a:p>
          <a:p>
            <a:pPr marL="233363" indent="-223838" defTabSz="512295" eaLnBrk="1" hangingPunct="1">
              <a:spcBef>
                <a:spcPts val="300"/>
              </a:spcBef>
              <a:buFont typeface="Wingdings" panose="05000000000000000000" pitchFamily="2" charset="2"/>
              <a:buChar char="§"/>
              <a:tabLst>
                <a:tab pos="207422" algn="l"/>
              </a:tabLst>
            </a:pPr>
            <a:r>
              <a:rPr lang="en-US" sz="1200" b="0" dirty="0">
                <a:solidFill>
                  <a:schemeClr val="tx1"/>
                </a:solidFill>
                <a:latin typeface="Arial" panose="020B0604020202020204" pitchFamily="34" charset="0"/>
                <a:cs typeface="Arial" panose="020B0604020202020204" pitchFamily="34" charset="0"/>
              </a:rPr>
              <a:t>Many states reported roles overlap due to incursion in the duties of MDAs by other MDAs. While these incursions are sometimes minor and informally resolved, it could be a cause of major friction if there is no clear coordination by the HCH of activities performed by all MDAs</a:t>
            </a:r>
          </a:p>
          <a:p>
            <a:pPr marL="233363" indent="-223838" defTabSz="512295" eaLnBrk="1" hangingPunct="1">
              <a:spcBef>
                <a:spcPts val="300"/>
              </a:spcBef>
              <a:buFont typeface="Wingdings" panose="05000000000000000000" pitchFamily="2" charset="2"/>
              <a:buChar char="§"/>
              <a:tabLst>
                <a:tab pos="207422" algn="l"/>
              </a:tabLst>
            </a:pPr>
            <a:r>
              <a:rPr lang="en-US" sz="1200" b="0" dirty="0">
                <a:solidFill>
                  <a:schemeClr val="tx1"/>
                </a:solidFill>
                <a:latin typeface="Arial" panose="020B0604020202020204" pitchFamily="34" charset="0"/>
                <a:cs typeface="Arial" panose="020B0604020202020204" pitchFamily="34" charset="0"/>
              </a:rPr>
              <a:t>The gaps in existence of health leadership engagement forums were a result of undefined platforms for meeting, interaction and information sharing</a:t>
            </a:r>
            <a:endParaRPr lang="en-US" sz="1200" b="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42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4" imgW="395" imgH="396" progId="TCLayout.ActiveDocument.1">
                  <p:embed/>
                </p:oleObj>
              </mc:Choice>
              <mc:Fallback>
                <p:oleObj name="think-cell Slide" r:id="rId44"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45"/>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46382" y="257286"/>
            <a:ext cx="9187071"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As many as ten states had respondents who could not describe the </a:t>
            </a:r>
            <a:r>
              <a:rPr lang="en-US" kern="1200" dirty="0" err="1">
                <a:solidFill>
                  <a:srgbClr val="204024">
                    <a:lumMod val="90000"/>
                    <a:lumOff val="10000"/>
                  </a:srgbClr>
                </a:solidFill>
                <a:latin typeface="Arial" panose="020B0604020202020204" pitchFamily="34" charset="0"/>
                <a:cs typeface="Arial" panose="020B0604020202020204" pitchFamily="34" charset="0"/>
              </a:rPr>
              <a:t>SMoH’s</a:t>
            </a:r>
            <a:r>
              <a:rPr lang="en-US" kern="1200" dirty="0">
                <a:solidFill>
                  <a:srgbClr val="204024">
                    <a:lumMod val="90000"/>
                    <a:lumOff val="10000"/>
                  </a:srgbClr>
                </a:solidFill>
                <a:latin typeface="Arial" panose="020B0604020202020204" pitchFamily="34" charset="0"/>
                <a:cs typeface="Arial" panose="020B0604020202020204" pitchFamily="34" charset="0"/>
              </a:rPr>
              <a:t> vision and mission</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GOALS</a:t>
            </a:r>
          </a:p>
        </p:txBody>
      </p:sp>
      <p:sp>
        <p:nvSpPr>
          <p:cNvPr id="830" name="Rectangle 829">
            <a:extLst>
              <a:ext uri="{FF2B5EF4-FFF2-40B4-BE49-F238E27FC236}">
                <a16:creationId xmlns:a16="http://schemas.microsoft.com/office/drawing/2014/main" id="{E3DFA827-D337-9376-2334-6E3B8277C38E}"/>
              </a:ext>
            </a:extLst>
          </p:cNvPr>
          <p:cNvSpPr/>
          <p:nvPr/>
        </p:nvSpPr>
        <p:spPr bwMode="auto">
          <a:xfrm>
            <a:off x="117282" y="5058835"/>
            <a:ext cx="8910871" cy="1237569"/>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36000" rIns="0" bIns="72000" rtlCol="0" anchor="t" anchorCtr="0">
            <a:sp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Some respondents from 8 states that previously mentioned that they have documented </a:t>
            </a:r>
            <a:r>
              <a:rPr lang="en-US" sz="1400" dirty="0">
                <a:solidFill>
                  <a:srgbClr val="000000"/>
                </a:solidFill>
                <a:latin typeface="Arial"/>
              </a:rPr>
              <a:t>vision/mission statements could not </a:t>
            </a:r>
            <a:r>
              <a:rPr kumimoji="0" lang="en-US" sz="1400" b="0" i="0" u="none" strike="noStrike" kern="1200" cap="none" spc="0" normalizeH="0" baseline="0" noProof="0" dirty="0">
                <a:ln>
                  <a:noFill/>
                </a:ln>
                <a:solidFill>
                  <a:srgbClr val="000000"/>
                </a:solidFill>
                <a:effectLst/>
                <a:uLnTx/>
                <a:uFillTx/>
                <a:latin typeface="Arial"/>
                <a:ea typeface="+mn-ea"/>
                <a:cs typeface="+mn-cs"/>
              </a:rPr>
              <a:t>provide an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expla</a:t>
            </a:r>
            <a:r>
              <a:rPr lang="en-US" sz="1400" dirty="0">
                <a:solidFill>
                  <a:srgbClr val="000000"/>
                </a:solidFill>
                <a:latin typeface="Arial"/>
              </a:rPr>
              <a:t>nation of the vision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lang="en-US" sz="1400" dirty="0">
                <a:solidFill>
                  <a:srgbClr val="000000"/>
                </a:solidFill>
                <a:latin typeface="Arial"/>
              </a:rPr>
              <a:t>There were disparities in the responses from interviewees from 10 states. </a:t>
            </a:r>
            <a:r>
              <a:rPr kumimoji="0" lang="en-US" sz="1400" b="0" i="0" u="none" strike="noStrike" kern="1200" cap="none" spc="0" normalizeH="0" baseline="0" noProof="0" dirty="0">
                <a:ln>
                  <a:noFill/>
                </a:ln>
                <a:solidFill>
                  <a:srgbClr val="000000"/>
                </a:solidFill>
                <a:effectLst/>
                <a:uLnTx/>
                <a:uFillTx/>
                <a:latin typeface="Arial"/>
                <a:ea typeface="+mn-ea"/>
                <a:cs typeface="+mn-cs"/>
              </a:rPr>
              <a:t>This disparity in the understanding of the vision and mission across the categories of respondents further suggests a possible communication gap between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SMoH</a:t>
            </a:r>
            <a:r>
              <a:rPr kumimoji="0" lang="en-US" sz="1400" b="0" i="0" u="none" strike="noStrike" kern="1200" cap="none" spc="0" normalizeH="0" baseline="0" noProof="0" dirty="0">
                <a:ln>
                  <a:noFill/>
                </a:ln>
                <a:solidFill>
                  <a:srgbClr val="000000"/>
                </a:solidFill>
                <a:effectLst/>
                <a:uLnTx/>
                <a:uFillTx/>
                <a:latin typeface="Arial"/>
                <a:ea typeface="+mn-ea"/>
                <a:cs typeface="+mn-cs"/>
              </a:rPr>
              <a:t> and health agencies</a:t>
            </a:r>
          </a:p>
        </p:txBody>
      </p:sp>
      <p:grpSp>
        <p:nvGrpSpPr>
          <p:cNvPr id="7" name="Group 6">
            <a:extLst>
              <a:ext uri="{FF2B5EF4-FFF2-40B4-BE49-F238E27FC236}">
                <a16:creationId xmlns:a16="http://schemas.microsoft.com/office/drawing/2014/main" id="{27691E84-FE03-50D9-5D3D-3A36BEBF98F3}"/>
              </a:ext>
            </a:extLst>
          </p:cNvPr>
          <p:cNvGrpSpPr/>
          <p:nvPr/>
        </p:nvGrpSpPr>
        <p:grpSpPr>
          <a:xfrm>
            <a:off x="116564" y="947738"/>
            <a:ext cx="8910872" cy="3949444"/>
            <a:chOff x="155063" y="807129"/>
            <a:chExt cx="8910872" cy="3949686"/>
          </a:xfrm>
        </p:grpSpPr>
        <p:sp>
          <p:nvSpPr>
            <p:cNvPr id="11" name="Rectangle 10">
              <a:extLst>
                <a:ext uri="{FF2B5EF4-FFF2-40B4-BE49-F238E27FC236}">
                  <a16:creationId xmlns:a16="http://schemas.microsoft.com/office/drawing/2014/main" id="{85E698A6-2B4D-299A-461A-DDDBCF2BD4C1}"/>
                </a:ext>
              </a:extLst>
            </p:cNvPr>
            <p:cNvSpPr/>
            <p:nvPr/>
          </p:nvSpPr>
          <p:spPr bwMode="auto">
            <a:xfrm flipV="1">
              <a:off x="155065" y="1190436"/>
              <a:ext cx="8910870" cy="356637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3" name="Rectangle: Single Corner Rounded 12">
              <a:extLst>
                <a:ext uri="{FF2B5EF4-FFF2-40B4-BE49-F238E27FC236}">
                  <a16:creationId xmlns:a16="http://schemas.microsoft.com/office/drawing/2014/main" id="{54C2FF8D-B43A-A34A-8175-945CC08DB615}"/>
                </a:ext>
              </a:extLst>
            </p:cNvPr>
            <p:cNvSpPr/>
            <p:nvPr/>
          </p:nvSpPr>
          <p:spPr bwMode="auto">
            <a:xfrm>
              <a:off x="155063" y="807129"/>
              <a:ext cx="8892000"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sym typeface="Arial"/>
                </a:rPr>
                <a:t>Understanding of the SMoH’s vision and mission statement</a:t>
              </a:r>
              <a:endParaRPr kumimoji="0" lang="en-US" sz="1400" b="1" i="1" u="none" strike="noStrike" kern="1200" cap="none" spc="0" normalizeH="0" baseline="0" noProof="0" dirty="0">
                <a:ln>
                  <a:noFill/>
                </a:ln>
                <a:solidFill>
                  <a:srgbClr val="FFFFFF">
                    <a:lumMod val="85000"/>
                  </a:srgbClr>
                </a:solidFill>
                <a:effectLst/>
                <a:uLnTx/>
                <a:uFillTx/>
                <a:latin typeface="Arial"/>
                <a:ea typeface="+mn-ea"/>
                <a:cs typeface="Arial"/>
                <a:sym typeface="Arial"/>
              </a:endParaRPr>
            </a:p>
          </p:txBody>
        </p:sp>
      </p:grpSp>
      <p:cxnSp>
        <p:nvCxnSpPr>
          <p:cNvPr id="8" name="Straight Connector 7">
            <a:extLst>
              <a:ext uri="{FF2B5EF4-FFF2-40B4-BE49-F238E27FC236}">
                <a16:creationId xmlns:a16="http://schemas.microsoft.com/office/drawing/2014/main" id="{306989B0-9E4C-52AC-443D-8E6DE506F29F}"/>
              </a:ext>
            </a:extLst>
          </p:cNvPr>
          <p:cNvCxnSpPr>
            <a:cxnSpLocks/>
          </p:cNvCxnSpPr>
          <p:nvPr/>
        </p:nvCxnSpPr>
        <p:spPr>
          <a:xfrm flipV="1">
            <a:off x="4572000" y="1331021"/>
            <a:ext cx="0" cy="3566160"/>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5661D-4ED6-F3D5-626F-32F8AC8E64B5}"/>
              </a:ext>
            </a:extLst>
          </p:cNvPr>
          <p:cNvSpPr txBox="1"/>
          <p:nvPr/>
        </p:nvSpPr>
        <p:spPr>
          <a:xfrm>
            <a:off x="137629" y="1382030"/>
            <a:ext cx="429768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Understanding of vision and mission statement by geopolitical zones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endParaRPr kumimoji="0" lang="en-US" sz="1400" b="0" i="0" u="none" strike="noStrike" kern="1200" cap="none" spc="0" normalizeH="0" baseline="0" noProof="0" dirty="0">
              <a:ln>
                <a:noFill/>
              </a:ln>
              <a:solidFill>
                <a:srgbClr val="FFFFFF">
                  <a:lumMod val="75000"/>
                </a:srgbClr>
              </a:solidFill>
              <a:effectLst/>
              <a:uLnTx/>
              <a:uFillTx/>
              <a:latin typeface="Arial"/>
              <a:ea typeface="+mn-ea"/>
              <a:cs typeface="+mn-cs"/>
            </a:endParaRPr>
          </a:p>
        </p:txBody>
      </p:sp>
      <p:sp>
        <p:nvSpPr>
          <p:cNvPr id="10" name="TextBox 9">
            <a:extLst>
              <a:ext uri="{FF2B5EF4-FFF2-40B4-BE49-F238E27FC236}">
                <a16:creationId xmlns:a16="http://schemas.microsoft.com/office/drawing/2014/main" id="{2F3A3966-5F5A-8BB4-5332-5B300B4493F5}"/>
              </a:ext>
            </a:extLst>
          </p:cNvPr>
          <p:cNvSpPr txBox="1"/>
          <p:nvPr/>
        </p:nvSpPr>
        <p:spPr>
          <a:xfrm>
            <a:off x="4693815" y="1382030"/>
            <a:ext cx="41040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Understanding of vision and mission statement by respondent role/agency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aphicFrame>
        <p:nvGraphicFramePr>
          <p:cNvPr id="25" name="Chart 24">
            <a:extLst>
              <a:ext uri="{FF2B5EF4-FFF2-40B4-BE49-F238E27FC236}">
                <a16:creationId xmlns:a16="http://schemas.microsoft.com/office/drawing/2014/main" id="{2AE1FFD4-A71A-1BE9-0BC7-3E88EDE45677}"/>
              </a:ext>
            </a:extLst>
          </p:cNvPr>
          <p:cNvGraphicFramePr/>
          <p:nvPr>
            <p:custDataLst>
              <p:tags r:id="rId2"/>
            </p:custDataLst>
          </p:nvPr>
        </p:nvGraphicFramePr>
        <p:xfrm>
          <a:off x="255588" y="2447925"/>
          <a:ext cx="4119562" cy="2139950"/>
        </p:xfrm>
        <a:graphic>
          <a:graphicData uri="http://schemas.openxmlformats.org/drawingml/2006/chart">
            <c:chart xmlns:c="http://schemas.openxmlformats.org/drawingml/2006/chart" xmlns:r="http://schemas.openxmlformats.org/officeDocument/2006/relationships" r:id="rId46"/>
          </a:graphicData>
        </a:graphic>
      </p:graphicFrame>
      <p:sp useBgFill="1">
        <p:nvSpPr>
          <p:cNvPr id="20" name="Freeform: Shape 19">
            <a:extLst>
              <a:ext uri="{FF2B5EF4-FFF2-40B4-BE49-F238E27FC236}">
                <a16:creationId xmlns:a16="http://schemas.microsoft.com/office/drawing/2014/main" id="{46414EF4-0DE3-96B5-BBCE-4941C98CCE49}"/>
              </a:ext>
            </a:extLst>
          </p:cNvPr>
          <p:cNvSpPr/>
          <p:nvPr>
            <p:custDataLst>
              <p:tags r:id="rId3"/>
            </p:custDataLst>
          </p:nvPr>
        </p:nvSpPr>
        <p:spPr bwMode="auto">
          <a:xfrm>
            <a:off x="409576" y="3554413"/>
            <a:ext cx="422275" cy="171450"/>
          </a:xfrm>
          <a:custGeom>
            <a:avLst/>
            <a:gdLst/>
            <a:ahLst/>
            <a:cxnLst/>
            <a:rect l="0" t="0" r="0" b="0"/>
            <a:pathLst>
              <a:path w="422276" h="171451">
                <a:moveTo>
                  <a:pt x="0" y="114300"/>
                </a:moveTo>
                <a:lnTo>
                  <a:pt x="422275" y="0"/>
                </a:lnTo>
                <a:lnTo>
                  <a:pt x="422275" y="57150"/>
                </a:lnTo>
                <a:lnTo>
                  <a:pt x="0" y="171450"/>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492FB817-5671-C3E6-4988-5A4C003D5A20}"/>
              </a:ext>
            </a:extLst>
          </p:cNvPr>
          <p:cNvSpPr/>
          <p:nvPr>
            <p:custDataLst>
              <p:tags r:id="rId4"/>
            </p:custDataLst>
          </p:nvPr>
        </p:nvSpPr>
        <p:spPr bwMode="auto">
          <a:xfrm>
            <a:off x="409576" y="3554413"/>
            <a:ext cx="422275" cy="114300"/>
          </a:xfrm>
          <a:custGeom>
            <a:avLst/>
            <a:gdLst/>
            <a:ahLst/>
            <a:cxnLst/>
            <a:rect l="0" t="0" r="0" b="0"/>
            <a:pathLst>
              <a:path w="422276" h="114301">
                <a:moveTo>
                  <a:pt x="0" y="114300"/>
                </a:moveTo>
                <a:lnTo>
                  <a:pt x="4222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0946DDA8-8392-E818-9F14-B9389A42104F}"/>
              </a:ext>
            </a:extLst>
          </p:cNvPr>
          <p:cNvSpPr/>
          <p:nvPr>
            <p:custDataLst>
              <p:tags r:id="rId5"/>
            </p:custDataLst>
          </p:nvPr>
        </p:nvSpPr>
        <p:spPr bwMode="auto">
          <a:xfrm>
            <a:off x="409576" y="3611563"/>
            <a:ext cx="422275" cy="114300"/>
          </a:xfrm>
          <a:custGeom>
            <a:avLst/>
            <a:gdLst/>
            <a:ahLst/>
            <a:cxnLst/>
            <a:rect l="0" t="0" r="0" b="0"/>
            <a:pathLst>
              <a:path w="422276" h="114301">
                <a:moveTo>
                  <a:pt x="0" y="114300"/>
                </a:moveTo>
                <a:lnTo>
                  <a:pt x="4222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7BEAA337-C1C7-CB2F-79EE-C1EE170A60E8}"/>
              </a:ext>
            </a:extLst>
          </p:cNvPr>
          <p:cNvSpPr>
            <a:spLocks noGrp="1" noChangeArrowheads="1"/>
          </p:cNvSpPr>
          <p:nvPr>
            <p:custDataLst>
              <p:tags r:id="rId6"/>
            </p:custDataLst>
          </p:nvPr>
        </p:nvSpPr>
        <p:spPr bwMode="gray">
          <a:xfrm>
            <a:off x="3935413" y="381793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CB9C2A1-6886-4E88-A879-DDAAE00F7865}"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7" name="Rectangle 496">
            <a:extLst>
              <a:ext uri="{FF2B5EF4-FFF2-40B4-BE49-F238E27FC236}">
                <a16:creationId xmlns:a16="http://schemas.microsoft.com/office/drawing/2014/main" id="{25B0D09E-9413-3D77-E888-AA05E6592321}"/>
              </a:ext>
            </a:extLst>
          </p:cNvPr>
          <p:cNvSpPr>
            <a:spLocks noGrp="1" noChangeArrowheads="1"/>
          </p:cNvSpPr>
          <p:nvPr>
            <p:custDataLst>
              <p:tags r:id="rId7"/>
            </p:custDataLst>
          </p:nvPr>
        </p:nvSpPr>
        <p:spPr bwMode="gray">
          <a:xfrm>
            <a:off x="1676400" y="390683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F01F3FE-13F3-4892-8D81-F58ED8C54CBF}" type="datetime'''''''''''''''''''''''''''''2'''''''''''''''''''''''''''''''">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CC17C1B7-AB09-99D5-14B6-4394DB8C0C7A}"/>
              </a:ext>
            </a:extLst>
          </p:cNvPr>
          <p:cNvSpPr>
            <a:spLocks noGrp="1" noChangeArrowheads="1"/>
          </p:cNvSpPr>
          <p:nvPr>
            <p:custDataLst>
              <p:tags r:id="rId8"/>
            </p:custDataLst>
          </p:nvPr>
        </p:nvSpPr>
        <p:spPr bwMode="auto">
          <a:xfrm>
            <a:off x="2184400" y="4564063"/>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9E38CAE-A157-4A38-A58B-EF061AC7114D}"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5" name="Rectangle 494">
            <a:extLst>
              <a:ext uri="{FF2B5EF4-FFF2-40B4-BE49-F238E27FC236}">
                <a16:creationId xmlns:a16="http://schemas.microsoft.com/office/drawing/2014/main" id="{9E45AF00-6DA7-9EEA-D3AC-B6769286D01E}"/>
              </a:ext>
            </a:extLst>
          </p:cNvPr>
          <p:cNvSpPr>
            <a:spLocks noGrp="1" noChangeArrowheads="1"/>
          </p:cNvSpPr>
          <p:nvPr>
            <p:custDataLst>
              <p:tags r:id="rId9"/>
            </p:custDataLst>
          </p:nvPr>
        </p:nvSpPr>
        <p:spPr bwMode="gray">
          <a:xfrm>
            <a:off x="2239963" y="398938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4B8F8CA-68C8-4596-83B4-3EE1909DB15B}" type="datetime'''''''''2'''''''''''''''''''''''''''''''''''">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F53966FA-ABE6-96AF-687E-805BB8944668}"/>
              </a:ext>
            </a:extLst>
          </p:cNvPr>
          <p:cNvSpPr>
            <a:spLocks noGrp="1" noChangeArrowheads="1"/>
          </p:cNvSpPr>
          <p:nvPr>
            <p:custDataLst>
              <p:tags r:id="rId10"/>
            </p:custDataLst>
          </p:nvPr>
        </p:nvSpPr>
        <p:spPr bwMode="auto">
          <a:xfrm>
            <a:off x="2754313" y="4564063"/>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9AB72A2-5C6A-4A1E-82FC-83A65B8B26DF}"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4B62D81-4B65-479B-F5C5-723D1A73108C}"/>
              </a:ext>
            </a:extLst>
          </p:cNvPr>
          <p:cNvSpPr>
            <a:spLocks noGrp="1" noChangeArrowheads="1"/>
          </p:cNvSpPr>
          <p:nvPr>
            <p:custDataLst>
              <p:tags r:id="rId11"/>
            </p:custDataLst>
          </p:nvPr>
        </p:nvSpPr>
        <p:spPr bwMode="auto">
          <a:xfrm>
            <a:off x="1050925" y="4564063"/>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1BC2F3B-B9F9-4714-870F-A5FCEF627953}"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78ED4C09-811A-9E10-C4A0-29806A806897}"/>
              </a:ext>
            </a:extLst>
          </p:cNvPr>
          <p:cNvSpPr>
            <a:spLocks noGrp="1" noChangeArrowheads="1"/>
          </p:cNvSpPr>
          <p:nvPr>
            <p:custDataLst>
              <p:tags r:id="rId12"/>
            </p:custDataLst>
          </p:nvPr>
        </p:nvSpPr>
        <p:spPr bwMode="gray">
          <a:xfrm>
            <a:off x="2239963" y="377666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D4EDBFD-1AAE-4174-8497-E794C128E20F}"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CFF6C3E5-1132-DDF4-C28E-75F8406CAFBD}"/>
              </a:ext>
            </a:extLst>
          </p:cNvPr>
          <p:cNvSpPr>
            <a:spLocks noGrp="1" noChangeArrowheads="1"/>
          </p:cNvSpPr>
          <p:nvPr>
            <p:custDataLst>
              <p:tags r:id="rId13"/>
            </p:custDataLst>
          </p:nvPr>
        </p:nvSpPr>
        <p:spPr bwMode="auto">
          <a:xfrm>
            <a:off x="1597025" y="4564063"/>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A6D6304-EA83-4976-8209-B35C03BBD8C2}"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8" name="Rectangle 497">
            <a:extLst>
              <a:ext uri="{FF2B5EF4-FFF2-40B4-BE49-F238E27FC236}">
                <a16:creationId xmlns:a16="http://schemas.microsoft.com/office/drawing/2014/main" id="{ED5A2A08-19D2-867E-9B42-DB6AD186AE0C}"/>
              </a:ext>
            </a:extLst>
          </p:cNvPr>
          <p:cNvSpPr>
            <a:spLocks noGrp="1" noChangeArrowheads="1"/>
          </p:cNvSpPr>
          <p:nvPr>
            <p:custDataLst>
              <p:tags r:id="rId14"/>
            </p:custDataLst>
          </p:nvPr>
        </p:nvSpPr>
        <p:spPr bwMode="gray">
          <a:xfrm>
            <a:off x="3935413" y="403066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57D6A47-6F07-4182-9B94-6189A95C8571}"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6AC5DE8D-A0CE-9477-FE1E-8FC6A0701C3A}"/>
              </a:ext>
            </a:extLst>
          </p:cNvPr>
          <p:cNvSpPr>
            <a:spLocks noGrp="1" noChangeArrowheads="1"/>
          </p:cNvSpPr>
          <p:nvPr>
            <p:custDataLst>
              <p:tags r:id="rId15"/>
            </p:custDataLst>
          </p:nvPr>
        </p:nvSpPr>
        <p:spPr bwMode="auto">
          <a:xfrm>
            <a:off x="3884613" y="4564063"/>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B303FFE-F241-4A04-B0D9-BAAAFBDEBDD2}"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83291DE1-F7BD-BE58-9769-067293442ADA}"/>
              </a:ext>
            </a:extLst>
          </p:cNvPr>
          <p:cNvSpPr>
            <a:spLocks noGrp="1" noChangeArrowheads="1"/>
          </p:cNvSpPr>
          <p:nvPr>
            <p:custDataLst>
              <p:tags r:id="rId16"/>
            </p:custDataLst>
          </p:nvPr>
        </p:nvSpPr>
        <p:spPr bwMode="gray">
          <a:xfrm>
            <a:off x="496888" y="3819525"/>
            <a:ext cx="247650" cy="212725"/>
          </a:xfrm>
          <a:prstGeom prst="rect">
            <a:avLst/>
          </a:prstGeom>
          <a:noFill/>
          <a:ln w="9525">
            <a:noFill/>
            <a:miter lim="800000"/>
            <a:headEnd/>
            <a:tailEnd/>
          </a:ln>
          <a:effectLst/>
          <a:extLst>
            <a:ext uri="{909E8E84-426E-40DD-AFC4-6F175D3DCCD1}">
              <a14:hiddenFill xmlns:a14="http://schemas.microsoft.com/office/drawing/2010/main">
                <a:solidFill>
                  <a:schemeClr val="accent6"/>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8B65E64-F21C-44CC-A72F-F1C028AB3A20}" type="datetime'''''''''2''''''''''''''''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9" name="Rectangle 498">
            <a:extLst>
              <a:ext uri="{FF2B5EF4-FFF2-40B4-BE49-F238E27FC236}">
                <a16:creationId xmlns:a16="http://schemas.microsoft.com/office/drawing/2014/main" id="{66BFD0C7-A959-8A81-3A83-E13FD79E61DF}"/>
              </a:ext>
            </a:extLst>
          </p:cNvPr>
          <p:cNvSpPr>
            <a:spLocks noGrp="1" noChangeArrowheads="1"/>
          </p:cNvSpPr>
          <p:nvPr>
            <p:custDataLst>
              <p:tags r:id="rId17"/>
            </p:custDataLst>
          </p:nvPr>
        </p:nvSpPr>
        <p:spPr bwMode="gray">
          <a:xfrm>
            <a:off x="3370263" y="398938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7ACE4D5-62A4-4889-BF79-3A399A31DA2C}" type="datetime'''''''''''2'''''''''''''''">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A461DD4B-F1FC-0A3C-8D18-C49CCE52324E}"/>
              </a:ext>
            </a:extLst>
          </p:cNvPr>
          <p:cNvSpPr>
            <a:spLocks noGrp="1" noChangeArrowheads="1"/>
          </p:cNvSpPr>
          <p:nvPr>
            <p:custDataLst>
              <p:tags r:id="rId18"/>
            </p:custDataLst>
          </p:nvPr>
        </p:nvSpPr>
        <p:spPr bwMode="auto">
          <a:xfrm>
            <a:off x="3295650" y="4564063"/>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22AB920-6369-43D4-954A-7E5E0DE4ACA8}"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75EB1431-0B13-B518-D661-89B2B1C3F15B}"/>
              </a:ext>
            </a:extLst>
          </p:cNvPr>
          <p:cNvSpPr>
            <a:spLocks noGrp="1" noChangeArrowheads="1"/>
          </p:cNvSpPr>
          <p:nvPr>
            <p:custDataLst>
              <p:tags r:id="rId19"/>
            </p:custDataLst>
          </p:nvPr>
        </p:nvSpPr>
        <p:spPr bwMode="auto">
          <a:xfrm>
            <a:off x="417513" y="4564063"/>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AB029B6-333F-4858-95EC-4267B1FC969E}"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F7B77E7F-82D6-D09C-098F-4B02DFCDB718}"/>
              </a:ext>
            </a:extLst>
          </p:cNvPr>
          <p:cNvSpPr>
            <a:spLocks noGrp="1" noChangeArrowheads="1"/>
          </p:cNvSpPr>
          <p:nvPr>
            <p:custDataLst>
              <p:tags r:id="rId20"/>
            </p:custDataLst>
          </p:nvPr>
        </p:nvSpPr>
        <p:spPr bwMode="gray">
          <a:xfrm>
            <a:off x="1111250" y="369411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2FAD850-8A28-4979-AD79-057213D0AE00}"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733E3E57-FCAF-A6BB-DE30-4CD73337B8EB}"/>
              </a:ext>
            </a:extLst>
          </p:cNvPr>
          <p:cNvSpPr>
            <a:spLocks noGrp="1" noChangeArrowheads="1"/>
          </p:cNvSpPr>
          <p:nvPr>
            <p:custDataLst>
              <p:tags r:id="rId21"/>
            </p:custDataLst>
          </p:nvPr>
        </p:nvSpPr>
        <p:spPr bwMode="gray">
          <a:xfrm>
            <a:off x="1676400" y="369411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1B0ED49-4F77-43D0-9234-4AD95A64EFB3}"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1F260D9E-8246-CA11-5B35-6CF4017B7B05}"/>
              </a:ext>
            </a:extLst>
          </p:cNvPr>
          <p:cNvSpPr>
            <a:spLocks noGrp="1" noChangeArrowheads="1"/>
          </p:cNvSpPr>
          <p:nvPr>
            <p:custDataLst>
              <p:tags r:id="rId22"/>
            </p:custDataLst>
          </p:nvPr>
        </p:nvSpPr>
        <p:spPr bwMode="gray">
          <a:xfrm>
            <a:off x="3370263" y="377666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03B347D-D641-47F0-BC0D-ADB8FFB6DF6B}"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FCC6351F-EAD3-6424-ADB7-82F936D83F8D}"/>
              </a:ext>
            </a:extLst>
          </p:cNvPr>
          <p:cNvSpPr>
            <a:spLocks noGrp="1" noChangeArrowheads="1"/>
          </p:cNvSpPr>
          <p:nvPr>
            <p:custDataLst>
              <p:tags r:id="rId23"/>
            </p:custDataLst>
          </p:nvPr>
        </p:nvSpPr>
        <p:spPr bwMode="gray">
          <a:xfrm>
            <a:off x="496888" y="22923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763FB46-5114-4BF3-80A6-802A2E0EBCAF}"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CCEB4600-BA1A-0709-F22E-1D976CD70EBD}"/>
              </a:ext>
            </a:extLst>
          </p:cNvPr>
          <p:cNvSpPr/>
          <p:nvPr>
            <p:custDataLst>
              <p:tags r:id="rId24"/>
            </p:custDataLst>
          </p:nvPr>
        </p:nvSpPr>
        <p:spPr bwMode="auto">
          <a:xfrm>
            <a:off x="198438" y="1993900"/>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CE6ADAEF-44A9-7144-CAB2-36630827FD9D}"/>
              </a:ext>
            </a:extLst>
          </p:cNvPr>
          <p:cNvSpPr/>
          <p:nvPr>
            <p:custDataLst>
              <p:tags r:id="rId25"/>
            </p:custDataLst>
          </p:nvPr>
        </p:nvSpPr>
        <p:spPr bwMode="auto">
          <a:xfrm>
            <a:off x="2212975" y="1993900"/>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CBD760F5-6BB6-DB27-9353-36122F3D8D23}"/>
              </a:ext>
            </a:extLst>
          </p:cNvPr>
          <p:cNvSpPr>
            <a:spLocks noGrp="1" noChangeArrowheads="1"/>
          </p:cNvSpPr>
          <p:nvPr>
            <p:custDataLst>
              <p:tags r:id="rId26"/>
            </p:custDataLst>
          </p:nvPr>
        </p:nvSpPr>
        <p:spPr bwMode="auto">
          <a:xfrm>
            <a:off x="428625" y="1989138"/>
            <a:ext cx="168275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C8037629-D9A6-4B9B-8EAE-BB467FE51988}" type="datetime'All ca''n ''provide a''n ''expl''ana''''''t''''i''o''n'''''">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can provide an explanation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A93DE0EB-FCA3-6808-0BC3-E47E702327C0}"/>
              </a:ext>
            </a:extLst>
          </p:cNvPr>
          <p:cNvSpPr>
            <a:spLocks noGrp="1" noChangeArrowheads="1"/>
          </p:cNvSpPr>
          <p:nvPr>
            <p:custDataLst>
              <p:tags r:id="rId27"/>
            </p:custDataLst>
          </p:nvPr>
        </p:nvSpPr>
        <p:spPr bwMode="auto">
          <a:xfrm>
            <a:off x="2443163" y="1989138"/>
            <a:ext cx="1900238"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AA086B47-B948-4361-A4AB-178D7333CFD4}" type="datetime'Not'' ''''''all ''can pro''vide ''''an ex''plana''t''i''o''n'">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can provide an explanation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27" name="Chart 26">
            <a:extLst>
              <a:ext uri="{FF2B5EF4-FFF2-40B4-BE49-F238E27FC236}">
                <a16:creationId xmlns:a16="http://schemas.microsoft.com/office/drawing/2014/main" id="{734CBC76-1C6A-0C30-FA6F-C8431B786AB1}"/>
              </a:ext>
            </a:extLst>
          </p:cNvPr>
          <p:cNvGraphicFramePr/>
          <p:nvPr>
            <p:custDataLst>
              <p:tags r:id="rId28"/>
            </p:custDataLst>
          </p:nvPr>
        </p:nvGraphicFramePr>
        <p:xfrm>
          <a:off x="4792663" y="2447925"/>
          <a:ext cx="3981450" cy="2139950"/>
        </p:xfrm>
        <a:graphic>
          <a:graphicData uri="http://schemas.openxmlformats.org/drawingml/2006/chart">
            <c:chart xmlns:c="http://schemas.openxmlformats.org/drawingml/2006/chart" xmlns:r="http://schemas.openxmlformats.org/officeDocument/2006/relationships" r:id="rId47"/>
          </a:graphicData>
        </a:graphic>
      </p:graphicFrame>
      <p:sp>
        <p:nvSpPr>
          <p:cNvPr id="56" name="Rectangle 55">
            <a:extLst>
              <a:ext uri="{FF2B5EF4-FFF2-40B4-BE49-F238E27FC236}">
                <a16:creationId xmlns:a16="http://schemas.microsoft.com/office/drawing/2014/main" id="{D9C66086-1516-EA86-6BA8-EDCAFFC3877C}"/>
              </a:ext>
            </a:extLst>
          </p:cNvPr>
          <p:cNvSpPr>
            <a:spLocks noGrp="1" noChangeArrowheads="1"/>
          </p:cNvSpPr>
          <p:nvPr>
            <p:custDataLst>
              <p:tags r:id="rId29"/>
            </p:custDataLst>
          </p:nvPr>
        </p:nvSpPr>
        <p:spPr bwMode="gray">
          <a:xfrm>
            <a:off x="6181725" y="22923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5D554CE-81B2-4D6F-B964-6FA7D28C18C6}"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85" name="Rectangle 484">
            <a:extLst>
              <a:ext uri="{FF2B5EF4-FFF2-40B4-BE49-F238E27FC236}">
                <a16:creationId xmlns:a16="http://schemas.microsoft.com/office/drawing/2014/main" id="{BA1714A6-9B36-F16D-6E63-3514A2C562C6}"/>
              </a:ext>
            </a:extLst>
          </p:cNvPr>
          <p:cNvSpPr>
            <a:spLocks noGrp="1" noChangeArrowheads="1"/>
          </p:cNvSpPr>
          <p:nvPr>
            <p:custDataLst>
              <p:tags r:id="rId30"/>
            </p:custDataLst>
          </p:nvPr>
        </p:nvSpPr>
        <p:spPr bwMode="gray">
          <a:xfrm>
            <a:off x="5276850" y="2873375"/>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E1BEB52-E424-4E90-A0F2-AF2678807317}"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A4F5C619-571E-E309-DB76-3815C133A335}"/>
              </a:ext>
            </a:extLst>
          </p:cNvPr>
          <p:cNvSpPr>
            <a:spLocks noGrp="1" noChangeArrowheads="1"/>
          </p:cNvSpPr>
          <p:nvPr>
            <p:custDataLst>
              <p:tags r:id="rId31"/>
            </p:custDataLst>
          </p:nvPr>
        </p:nvSpPr>
        <p:spPr bwMode="gray">
          <a:xfrm>
            <a:off x="5227638" y="26606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C284765-5CE3-4AB3-B058-92042D2A88A0}"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C69C3183-350D-17BB-1AEA-F91F64660212}"/>
              </a:ext>
            </a:extLst>
          </p:cNvPr>
          <p:cNvSpPr>
            <a:spLocks noGrp="1" noChangeArrowheads="1"/>
          </p:cNvSpPr>
          <p:nvPr>
            <p:custDataLst>
              <p:tags r:id="rId32"/>
            </p:custDataLst>
          </p:nvPr>
        </p:nvSpPr>
        <p:spPr bwMode="auto">
          <a:xfrm>
            <a:off x="5153025" y="4564063"/>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692489C-8DAE-4867-9C1C-DDFD2E19CF89}"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86" name="Rectangle 485">
            <a:extLst>
              <a:ext uri="{FF2B5EF4-FFF2-40B4-BE49-F238E27FC236}">
                <a16:creationId xmlns:a16="http://schemas.microsoft.com/office/drawing/2014/main" id="{9E61179A-5D8F-5C57-5F16-50B19E316D13}"/>
              </a:ext>
            </a:extLst>
          </p:cNvPr>
          <p:cNvSpPr>
            <a:spLocks noGrp="1" noChangeArrowheads="1"/>
          </p:cNvSpPr>
          <p:nvPr>
            <p:custDataLst>
              <p:tags r:id="rId33"/>
            </p:custDataLst>
          </p:nvPr>
        </p:nvSpPr>
        <p:spPr bwMode="gray">
          <a:xfrm>
            <a:off x="8139113" y="383063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4C56A04-9778-42C4-8D09-78311A9B489D}"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59196A68-C2D0-42B2-1731-B75B4F767F2C}"/>
              </a:ext>
            </a:extLst>
          </p:cNvPr>
          <p:cNvSpPr>
            <a:spLocks noGrp="1" noChangeArrowheads="1"/>
          </p:cNvSpPr>
          <p:nvPr>
            <p:custDataLst>
              <p:tags r:id="rId34"/>
            </p:custDataLst>
          </p:nvPr>
        </p:nvSpPr>
        <p:spPr bwMode="auto">
          <a:xfrm>
            <a:off x="5927725" y="4564063"/>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0165D4F-2E06-43D9-B0D6-ECD5FA974938}"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DEBB1380-05F6-6626-C4FC-81BE0E6A610A}"/>
              </a:ext>
            </a:extLst>
          </p:cNvPr>
          <p:cNvSpPr>
            <a:spLocks noGrp="1" noChangeArrowheads="1"/>
          </p:cNvSpPr>
          <p:nvPr>
            <p:custDataLst>
              <p:tags r:id="rId35"/>
            </p:custDataLst>
          </p:nvPr>
        </p:nvSpPr>
        <p:spPr bwMode="auto">
          <a:xfrm>
            <a:off x="7789863" y="4564063"/>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1447690-FCE9-49DA-A0B6-7F13A8C935B2}"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49" name="Rectangle 448">
            <a:extLst>
              <a:ext uri="{FF2B5EF4-FFF2-40B4-BE49-F238E27FC236}">
                <a16:creationId xmlns:a16="http://schemas.microsoft.com/office/drawing/2014/main" id="{54866E83-635A-BCD0-B78F-0DFEEC1721A6}"/>
              </a:ext>
            </a:extLst>
          </p:cNvPr>
          <p:cNvSpPr>
            <a:spLocks noGrp="1" noChangeArrowheads="1"/>
          </p:cNvSpPr>
          <p:nvPr>
            <p:custDataLst>
              <p:tags r:id="rId36"/>
            </p:custDataLst>
          </p:nvPr>
        </p:nvSpPr>
        <p:spPr bwMode="gray">
          <a:xfrm>
            <a:off x="8089900" y="36179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50D38A1-A927-4376-9BA2-B6E7E377597B}"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F8100075-1A1A-89F1-F45E-7467ED14F5A9}"/>
              </a:ext>
            </a:extLst>
          </p:cNvPr>
          <p:cNvSpPr>
            <a:spLocks noGrp="1" noChangeArrowheads="1"/>
          </p:cNvSpPr>
          <p:nvPr>
            <p:custDataLst>
              <p:tags r:id="rId37"/>
            </p:custDataLst>
          </p:nvPr>
        </p:nvSpPr>
        <p:spPr bwMode="auto">
          <a:xfrm>
            <a:off x="7045325" y="4564063"/>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10E34C6-015B-4AF9-ABE1-B2FAC4079648}"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48" name="Rectangle 447">
            <a:extLst>
              <a:ext uri="{FF2B5EF4-FFF2-40B4-BE49-F238E27FC236}">
                <a16:creationId xmlns:a16="http://schemas.microsoft.com/office/drawing/2014/main" id="{B05849B3-CD24-DAE2-D474-007FC74124CD}"/>
              </a:ext>
            </a:extLst>
          </p:cNvPr>
          <p:cNvSpPr>
            <a:spLocks noGrp="1" noChangeArrowheads="1"/>
          </p:cNvSpPr>
          <p:nvPr>
            <p:custDataLst>
              <p:tags r:id="rId38"/>
            </p:custDataLst>
          </p:nvPr>
        </p:nvSpPr>
        <p:spPr bwMode="gray">
          <a:xfrm>
            <a:off x="7135813" y="23526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E4D7F61-4303-4130-9268-A2CA42298F71}"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50" name="Rectangle 449">
            <a:extLst>
              <a:ext uri="{FF2B5EF4-FFF2-40B4-BE49-F238E27FC236}">
                <a16:creationId xmlns:a16="http://schemas.microsoft.com/office/drawing/2014/main" id="{ADFB0F9F-C4B8-91AF-06A1-FD1DBCABD8EB}"/>
              </a:ext>
            </a:extLst>
          </p:cNvPr>
          <p:cNvSpPr/>
          <p:nvPr>
            <p:custDataLst>
              <p:tags r:id="rId39"/>
            </p:custDataLst>
          </p:nvPr>
        </p:nvSpPr>
        <p:spPr bwMode="auto">
          <a:xfrm>
            <a:off x="4692650" y="1993900"/>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1" name="Rectangle 450">
            <a:extLst>
              <a:ext uri="{FF2B5EF4-FFF2-40B4-BE49-F238E27FC236}">
                <a16:creationId xmlns:a16="http://schemas.microsoft.com/office/drawing/2014/main" id="{9BA4A882-DEE1-3EA6-48B1-3C84949271FF}"/>
              </a:ext>
            </a:extLst>
          </p:cNvPr>
          <p:cNvSpPr/>
          <p:nvPr>
            <p:custDataLst>
              <p:tags r:id="rId40"/>
            </p:custDataLst>
          </p:nvPr>
        </p:nvSpPr>
        <p:spPr bwMode="auto">
          <a:xfrm>
            <a:off x="6729413" y="1993900"/>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5" name="Rectangle 454">
            <a:extLst>
              <a:ext uri="{FF2B5EF4-FFF2-40B4-BE49-F238E27FC236}">
                <a16:creationId xmlns:a16="http://schemas.microsoft.com/office/drawing/2014/main" id="{8A1DC6F3-8FD5-7D52-C4A0-49A63F701153}"/>
              </a:ext>
            </a:extLst>
          </p:cNvPr>
          <p:cNvSpPr>
            <a:spLocks noGrp="1" noChangeArrowheads="1"/>
          </p:cNvSpPr>
          <p:nvPr>
            <p:custDataLst>
              <p:tags r:id="rId41"/>
            </p:custDataLst>
          </p:nvPr>
        </p:nvSpPr>
        <p:spPr bwMode="auto">
          <a:xfrm>
            <a:off x="4922838" y="1989138"/>
            <a:ext cx="170497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E4624B9-EB3B-4F26-BC7F-F1D6164ADB6B}" type="datetime'Ca''n pro''vi''''de s''''''o''''m''e e''''''xplanat''io''n'''">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Can provide some explanation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456" name="Rectangle 455">
            <a:extLst>
              <a:ext uri="{FF2B5EF4-FFF2-40B4-BE49-F238E27FC236}">
                <a16:creationId xmlns:a16="http://schemas.microsoft.com/office/drawing/2014/main" id="{7695F129-466F-37DD-4938-366928A60665}"/>
              </a:ext>
            </a:extLst>
          </p:cNvPr>
          <p:cNvSpPr>
            <a:spLocks noGrp="1" noChangeArrowheads="1"/>
          </p:cNvSpPr>
          <p:nvPr>
            <p:custDataLst>
              <p:tags r:id="rId42"/>
            </p:custDataLst>
          </p:nvPr>
        </p:nvSpPr>
        <p:spPr bwMode="auto">
          <a:xfrm>
            <a:off x="6959600" y="1989138"/>
            <a:ext cx="153511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90EB8003-9BAF-4DF4-87A6-4B776455CFE8}" type="datetime'C''an'''' ''''pr''ovide'' no'''' ''e''''''''''xplanation'">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Can provide no explanation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39E679EA-DCCE-18D6-C945-1D3B7A45BB59}"/>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48546E-290E-5D46-C06B-74ABF6C75BF5}"/>
              </a:ext>
            </a:extLst>
          </p:cNvPr>
          <p:cNvCxnSpPr>
            <a:cxnSpLocks/>
          </p:cNvCxnSpPr>
          <p:nvPr/>
        </p:nvCxnSpPr>
        <p:spPr>
          <a:xfrm>
            <a:off x="112036" y="184867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AFF262-84FC-07CB-FBE7-5CE6B487BA36}"/>
              </a:ext>
            </a:extLst>
          </p:cNvPr>
          <p:cNvSpPr txBox="1"/>
          <p:nvPr/>
        </p:nvSpPr>
        <p:spPr>
          <a:xfrm>
            <a:off x="55425" y="6656643"/>
            <a:ext cx="6813550"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690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5" imgW="395" imgH="396" progId="TCLayout.ActiveDocument.1">
                  <p:embed/>
                </p:oleObj>
              </mc:Choice>
              <mc:Fallback>
                <p:oleObj name="think-cell Slide" r:id="rId45"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46"/>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200" y="227067"/>
            <a:ext cx="906780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Fourteen states had at least one respondent reporting the presence of overlap</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ROLES</a:t>
            </a:r>
          </a:p>
        </p:txBody>
      </p:sp>
      <p:sp>
        <p:nvSpPr>
          <p:cNvPr id="1102" name="Rectangle 1101">
            <a:extLst>
              <a:ext uri="{FF2B5EF4-FFF2-40B4-BE49-F238E27FC236}">
                <a16:creationId xmlns:a16="http://schemas.microsoft.com/office/drawing/2014/main" id="{EB145CF8-4F67-FF80-10A4-8AC1BD248F9B}"/>
              </a:ext>
            </a:extLst>
          </p:cNvPr>
          <p:cNvSpPr/>
          <p:nvPr/>
        </p:nvSpPr>
        <p:spPr bwMode="auto">
          <a:xfrm>
            <a:off x="116564" y="5180378"/>
            <a:ext cx="8910871" cy="1293550"/>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The interviewees noted that a deficient understanding of agencies’ roles and responsibilities is the major reason for overlaps despite the operational guidelines and policies being appropriately documented</a:t>
            </a: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However, in some cases, respondents </a:t>
            </a:r>
            <a:r>
              <a:rPr kumimoji="0" lang="en-US" sz="1400" b="0" i="0" u="none" strike="noStrike" kern="1200" cap="none" spc="0" normalizeH="0" baseline="0" noProof="0" dirty="0">
                <a:ln>
                  <a:noFill/>
                </a:ln>
                <a:solidFill>
                  <a:srgbClr val="000000"/>
                </a:solidFill>
                <a:effectLst/>
                <a:uLnTx/>
                <a:uFillTx/>
                <a:latin typeface="Arial"/>
                <a:ea typeface="+mn-ea"/>
                <a:cs typeface="+mn-cs"/>
              </a:rPr>
              <a:t>saw the overlap as complementary because they facilitated synergy</a:t>
            </a:r>
            <a:r>
              <a:rPr lang="en-US" sz="1400" dirty="0">
                <a:solidFill>
                  <a:srgbClr val="000000"/>
                </a:solidFill>
                <a:latin typeface="Arial"/>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and cross-learning within the health workforce. This is an opportunity that can be identified and utilized in all states</a:t>
            </a:r>
          </a:p>
        </p:txBody>
      </p:sp>
      <p:grpSp>
        <p:nvGrpSpPr>
          <p:cNvPr id="1437" name="Group 1436">
            <a:extLst>
              <a:ext uri="{FF2B5EF4-FFF2-40B4-BE49-F238E27FC236}">
                <a16:creationId xmlns:a16="http://schemas.microsoft.com/office/drawing/2014/main" id="{01947876-FD4F-9C7A-5202-25B0A3DA637E}"/>
              </a:ext>
            </a:extLst>
          </p:cNvPr>
          <p:cNvGrpSpPr/>
          <p:nvPr/>
        </p:nvGrpSpPr>
        <p:grpSpPr>
          <a:xfrm>
            <a:off x="116564" y="917760"/>
            <a:ext cx="8910872" cy="4159506"/>
            <a:chOff x="116564" y="807129"/>
            <a:chExt cx="8910872" cy="4159506"/>
          </a:xfrm>
        </p:grpSpPr>
        <p:grpSp>
          <p:nvGrpSpPr>
            <p:cNvPr id="1438" name="Group 1437">
              <a:extLst>
                <a:ext uri="{FF2B5EF4-FFF2-40B4-BE49-F238E27FC236}">
                  <a16:creationId xmlns:a16="http://schemas.microsoft.com/office/drawing/2014/main" id="{E40D6C7A-0F07-2137-278B-2010B917A71D}"/>
                </a:ext>
              </a:extLst>
            </p:cNvPr>
            <p:cNvGrpSpPr/>
            <p:nvPr/>
          </p:nvGrpSpPr>
          <p:grpSpPr>
            <a:xfrm>
              <a:off x="116564" y="807129"/>
              <a:ext cx="8910872" cy="4159506"/>
              <a:chOff x="155063" y="807129"/>
              <a:chExt cx="8910872" cy="4159506"/>
            </a:xfrm>
          </p:grpSpPr>
          <p:sp>
            <p:nvSpPr>
              <p:cNvPr id="1442" name="Rectangle 1441">
                <a:extLst>
                  <a:ext uri="{FF2B5EF4-FFF2-40B4-BE49-F238E27FC236}">
                    <a16:creationId xmlns:a16="http://schemas.microsoft.com/office/drawing/2014/main" id="{17B7595E-ABCE-996F-A168-02298B31AA60}"/>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443" name="Rectangle: Single Corner Rounded 1442">
                <a:extLst>
                  <a:ext uri="{FF2B5EF4-FFF2-40B4-BE49-F238E27FC236}">
                    <a16:creationId xmlns:a16="http://schemas.microsoft.com/office/drawing/2014/main" id="{501132FD-B572-AF3A-6A9B-F769F04A2600}"/>
                  </a:ext>
                </a:extLst>
              </p:cNvPr>
              <p:cNvSpPr/>
              <p:nvPr/>
            </p:nvSpPr>
            <p:spPr bwMode="auto">
              <a:xfrm>
                <a:off x="155063" y="807129"/>
                <a:ext cx="8892000"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sym typeface="Arial"/>
                  </a:rPr>
                  <a:t>Overlaps in the delineation of roles across MDAs</a:t>
                </a:r>
                <a:endParaRPr kumimoji="0" lang="en-US" sz="1400" b="1" i="1" u="none" strike="noStrike" kern="1200" cap="none" spc="0" normalizeH="0" baseline="0" noProof="0" dirty="0">
                  <a:ln>
                    <a:noFill/>
                  </a:ln>
                  <a:solidFill>
                    <a:srgbClr val="FFFFFF">
                      <a:lumMod val="85000"/>
                    </a:srgbClr>
                  </a:solidFill>
                  <a:effectLst/>
                  <a:uLnTx/>
                  <a:uFillTx/>
                  <a:latin typeface="Arial"/>
                  <a:ea typeface="+mn-ea"/>
                  <a:cs typeface="Arial"/>
                  <a:sym typeface="Arial"/>
                </a:endParaRPr>
              </a:p>
            </p:txBody>
          </p:sp>
        </p:grpSp>
        <p:cxnSp>
          <p:nvCxnSpPr>
            <p:cNvPr id="1439" name="Straight Connector 1438">
              <a:extLst>
                <a:ext uri="{FF2B5EF4-FFF2-40B4-BE49-F238E27FC236}">
                  <a16:creationId xmlns:a16="http://schemas.microsoft.com/office/drawing/2014/main" id="{E162B8AA-16BF-F8ED-A6EA-07367FB5005D}"/>
                </a:ext>
              </a:extLst>
            </p:cNvPr>
            <p:cNvCxnSpPr>
              <a:cxnSpLocks/>
            </p:cNvCxnSpPr>
            <p:nvPr/>
          </p:nvCxnSpPr>
          <p:spPr>
            <a:xfrm flipV="1">
              <a:off x="4572000" y="1190436"/>
              <a:ext cx="0" cy="3776199"/>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0" name="TextBox 1439">
              <a:extLst>
                <a:ext uri="{FF2B5EF4-FFF2-40B4-BE49-F238E27FC236}">
                  <a16:creationId xmlns:a16="http://schemas.microsoft.com/office/drawing/2014/main" id="{8DE84319-7862-4791-0C7D-40BF7842A781}"/>
                </a:ext>
              </a:extLst>
            </p:cNvPr>
            <p:cNvSpPr txBox="1"/>
            <p:nvPr/>
          </p:nvSpPr>
          <p:spPr>
            <a:xfrm>
              <a:off x="205119" y="1241634"/>
              <a:ext cx="4053587"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Presence of overlap in roles by geopolitical zones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441" name="TextBox 1440">
              <a:extLst>
                <a:ext uri="{FF2B5EF4-FFF2-40B4-BE49-F238E27FC236}">
                  <a16:creationId xmlns:a16="http://schemas.microsoft.com/office/drawing/2014/main" id="{823AEDF3-F9BF-F580-DFD8-6DECFC400938}"/>
                </a:ext>
              </a:extLst>
            </p:cNvPr>
            <p:cNvSpPr txBox="1"/>
            <p:nvPr/>
          </p:nvSpPr>
          <p:spPr>
            <a:xfrm>
              <a:off x="4657059" y="1241634"/>
              <a:ext cx="4053587"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Presence of overlap in roles by respondent’s roles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graphicFrame>
        <p:nvGraphicFramePr>
          <p:cNvPr id="1468" name="Chart 1467">
            <a:extLst>
              <a:ext uri="{FF2B5EF4-FFF2-40B4-BE49-F238E27FC236}">
                <a16:creationId xmlns:a16="http://schemas.microsoft.com/office/drawing/2014/main" id="{92B059A1-E8E8-CAA6-5DAF-772941CAAC50}"/>
              </a:ext>
            </a:extLst>
          </p:cNvPr>
          <p:cNvGraphicFramePr/>
          <p:nvPr>
            <p:custDataLst>
              <p:tags r:id="rId2"/>
            </p:custDataLst>
          </p:nvPr>
        </p:nvGraphicFramePr>
        <p:xfrm>
          <a:off x="323850" y="2468563"/>
          <a:ext cx="4100513" cy="2211387"/>
        </p:xfrm>
        <a:graphic>
          <a:graphicData uri="http://schemas.openxmlformats.org/drawingml/2006/chart">
            <c:chart xmlns:c="http://schemas.openxmlformats.org/drawingml/2006/chart" xmlns:r="http://schemas.openxmlformats.org/officeDocument/2006/relationships" r:id="rId47"/>
          </a:graphicData>
        </a:graphic>
      </p:graphicFrame>
      <p:sp useBgFill="1">
        <p:nvSpPr>
          <p:cNvPr id="1461" name="Freeform: Shape 1460">
            <a:extLst>
              <a:ext uri="{FF2B5EF4-FFF2-40B4-BE49-F238E27FC236}">
                <a16:creationId xmlns:a16="http://schemas.microsoft.com/office/drawing/2014/main" id="{0A99F991-A7E4-B796-6D9A-245830EE5F6D}"/>
              </a:ext>
            </a:extLst>
          </p:cNvPr>
          <p:cNvSpPr/>
          <p:nvPr>
            <p:custDataLst>
              <p:tags r:id="rId3"/>
            </p:custDataLst>
          </p:nvPr>
        </p:nvSpPr>
        <p:spPr bwMode="auto">
          <a:xfrm>
            <a:off x="476250" y="3794125"/>
            <a:ext cx="420689" cy="169863"/>
          </a:xfrm>
          <a:custGeom>
            <a:avLst/>
            <a:gdLst/>
            <a:ahLst/>
            <a:cxnLst/>
            <a:rect l="0" t="0" r="0" b="0"/>
            <a:pathLst>
              <a:path w="420689" h="169863">
                <a:moveTo>
                  <a:pt x="0" y="112712"/>
                </a:moveTo>
                <a:lnTo>
                  <a:pt x="420688" y="0"/>
                </a:lnTo>
                <a:lnTo>
                  <a:pt x="420688" y="57150"/>
                </a:lnTo>
                <a:lnTo>
                  <a:pt x="0" y="169862"/>
                </a:lnTo>
                <a:close/>
              </a:path>
            </a:pathLst>
          </a:custGeom>
          <a:ln w="9525">
            <a:noFill/>
            <a:miter lim="800000"/>
            <a:headEnd/>
            <a:tailEnd/>
          </a:ln>
          <a:effectLst/>
        </p:spPr>
        <p:txBody>
          <a:bodyPr wrap="square" lIns="0" tIns="0" rIns="0" bIns="0" rtlCol="0" anchor="ctr">
            <a:noAutofit/>
          </a:bodyPr>
          <a:lstStyle/>
          <a:p>
            <a:pPr marL="133350" indent="-137160" algn="ctr" defTabSz="787400">
              <a:buClr>
                <a:schemeClr val="tx2"/>
              </a:buClr>
              <a:buSzPct val="125000"/>
              <a:buFont typeface="Arial" pitchFamily="34" charset="0"/>
              <a:buChar char="•"/>
            </a:pPr>
            <a:endParaRPr lang="en-US" dirty="0"/>
          </a:p>
        </p:txBody>
      </p:sp>
      <p:sp>
        <p:nvSpPr>
          <p:cNvPr id="1459" name="Freeform: Shape 1458">
            <a:extLst>
              <a:ext uri="{FF2B5EF4-FFF2-40B4-BE49-F238E27FC236}">
                <a16:creationId xmlns:a16="http://schemas.microsoft.com/office/drawing/2014/main" id="{6C27D6E3-08D4-A336-A51A-393CAC4FC9F7}"/>
              </a:ext>
            </a:extLst>
          </p:cNvPr>
          <p:cNvSpPr/>
          <p:nvPr>
            <p:custDataLst>
              <p:tags r:id="rId4"/>
            </p:custDataLst>
          </p:nvPr>
        </p:nvSpPr>
        <p:spPr bwMode="auto">
          <a:xfrm>
            <a:off x="476250" y="3794125"/>
            <a:ext cx="420689" cy="112713"/>
          </a:xfrm>
          <a:custGeom>
            <a:avLst/>
            <a:gdLst/>
            <a:ahLst/>
            <a:cxnLst/>
            <a:rect l="0" t="0" r="0" b="0"/>
            <a:pathLst>
              <a:path w="420689" h="112713">
                <a:moveTo>
                  <a:pt x="0" y="112712"/>
                </a:moveTo>
                <a:lnTo>
                  <a:pt x="42068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0" name="Freeform: Shape 1459">
            <a:extLst>
              <a:ext uri="{FF2B5EF4-FFF2-40B4-BE49-F238E27FC236}">
                <a16:creationId xmlns:a16="http://schemas.microsoft.com/office/drawing/2014/main" id="{016E2D7C-B8C9-BCD2-8A23-4D6DFF853A89}"/>
              </a:ext>
            </a:extLst>
          </p:cNvPr>
          <p:cNvSpPr/>
          <p:nvPr>
            <p:custDataLst>
              <p:tags r:id="rId5"/>
            </p:custDataLst>
          </p:nvPr>
        </p:nvSpPr>
        <p:spPr bwMode="auto">
          <a:xfrm>
            <a:off x="476250" y="3851275"/>
            <a:ext cx="420689" cy="112713"/>
          </a:xfrm>
          <a:custGeom>
            <a:avLst/>
            <a:gdLst/>
            <a:ahLst/>
            <a:cxnLst/>
            <a:rect l="0" t="0" r="0" b="0"/>
            <a:pathLst>
              <a:path w="420689" h="112713">
                <a:moveTo>
                  <a:pt x="0" y="112712"/>
                </a:moveTo>
                <a:lnTo>
                  <a:pt x="42068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BB4AF0DE-4B0B-D5F7-136C-05C6700D5018}"/>
              </a:ext>
            </a:extLst>
          </p:cNvPr>
          <p:cNvSpPr>
            <a:spLocks noGrp="1" noChangeArrowheads="1"/>
          </p:cNvSpPr>
          <p:nvPr>
            <p:custDataLst>
              <p:tags r:id="rId6"/>
            </p:custDataLst>
          </p:nvPr>
        </p:nvSpPr>
        <p:spPr bwMode="gray">
          <a:xfrm>
            <a:off x="1173163" y="371316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6B377D6C-19ED-4366-A4DD-2CACFF71D2FC}" type="datetime'''''''''''''''''''''''''''''''''''''''''''''''''7'">
              <a:rPr lang="en-US" altLang="en-US" sz="1400" kern="0" smtClean="0">
                <a:solidFill>
                  <a:srgbClr val="000000"/>
                </a:solidFill>
              </a:rPr>
              <a:pPr marL="0" lvl="0" indent="0" algn="ctr">
                <a:buClr>
                  <a:srgbClr val="204024"/>
                </a:buClr>
                <a:defRPr/>
              </a:pPr>
              <a:t>7</a:t>
            </a:fld>
            <a:endParaRPr kumimoji="0" lang="en-US" sz="1400" b="0" i="0" strike="noStrike" kern="0" cap="none" spc="0" normalizeH="0" baseline="0" noProof="0" dirty="0">
              <a:ln>
                <a:noFill/>
              </a:ln>
              <a:solidFill>
                <a:srgbClr val="000000"/>
              </a:solidFill>
              <a:effectLst/>
              <a:uLnTx/>
              <a:uFillTx/>
            </a:endParaRPr>
          </a:p>
        </p:txBody>
      </p:sp>
      <p:sp>
        <p:nvSpPr>
          <p:cNvPr id="9" name="Rectangle 8">
            <a:extLst>
              <a:ext uri="{FF2B5EF4-FFF2-40B4-BE49-F238E27FC236}">
                <a16:creationId xmlns:a16="http://schemas.microsoft.com/office/drawing/2014/main" id="{E2F8BA71-2963-8695-418C-BE832B23C4AF}"/>
              </a:ext>
            </a:extLst>
          </p:cNvPr>
          <p:cNvSpPr>
            <a:spLocks noGrp="1" noChangeArrowheads="1"/>
          </p:cNvSpPr>
          <p:nvPr>
            <p:custDataLst>
              <p:tags r:id="rId7"/>
            </p:custDataLst>
          </p:nvPr>
        </p:nvSpPr>
        <p:spPr bwMode="auto">
          <a:xfrm>
            <a:off x="1655763" y="4656138"/>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1C506CB-A3F1-47B0-A233-D920345E9C78}"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C086B7C-14D8-57B3-A4BA-8FC4EBDF4F84}"/>
              </a:ext>
            </a:extLst>
          </p:cNvPr>
          <p:cNvSpPr>
            <a:spLocks noGrp="1" noChangeArrowheads="1"/>
          </p:cNvSpPr>
          <p:nvPr>
            <p:custDataLst>
              <p:tags r:id="rId8"/>
            </p:custDataLst>
          </p:nvPr>
        </p:nvSpPr>
        <p:spPr bwMode="gray">
          <a:xfrm>
            <a:off x="2860675" y="37560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BF5D8419-26D7-4966-9A79-5BFFFE63780F}" type="datetime'''''''6'''''''''''''''''''''''''''''''''''''''''''''''''''''''">
              <a:rPr lang="en-US" altLang="en-US" sz="1400" kern="0" smtClean="0">
                <a:solidFill>
                  <a:srgbClr val="000000"/>
                </a:solidFill>
              </a:rPr>
              <a:pPr marL="0" lvl="0" indent="0" algn="ctr">
                <a:buClr>
                  <a:srgbClr val="204024"/>
                </a:buClr>
                <a:defRPr/>
              </a:pPr>
              <a:t>6</a:t>
            </a:fld>
            <a:endParaRPr kumimoji="0" lang="en-US" sz="1400" b="0" i="0" strike="noStrike" kern="0" cap="none" spc="0" normalizeH="0" baseline="0" noProof="0" dirty="0">
              <a:ln>
                <a:noFill/>
              </a:ln>
              <a:solidFill>
                <a:srgbClr val="000000"/>
              </a:solidFill>
              <a:effectLst/>
              <a:uLnTx/>
              <a:uFillTx/>
            </a:endParaRPr>
          </a:p>
        </p:txBody>
      </p:sp>
      <p:sp>
        <p:nvSpPr>
          <p:cNvPr id="1457" name="Rectangle 1456">
            <a:extLst>
              <a:ext uri="{FF2B5EF4-FFF2-40B4-BE49-F238E27FC236}">
                <a16:creationId xmlns:a16="http://schemas.microsoft.com/office/drawing/2014/main" id="{6B7F04D4-66F5-533C-DB93-9E88C7B95469}"/>
              </a:ext>
            </a:extLst>
          </p:cNvPr>
          <p:cNvSpPr>
            <a:spLocks noGrp="1" noChangeArrowheads="1"/>
          </p:cNvSpPr>
          <p:nvPr>
            <p:custDataLst>
              <p:tags r:id="rId9"/>
            </p:custDataLst>
          </p:nvPr>
        </p:nvSpPr>
        <p:spPr bwMode="gray">
          <a:xfrm>
            <a:off x="3422650" y="396875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EE8073B0-48EF-45EE-80A1-B74BC6D1AAE2}" type="datetime'''''''''''''''''''0'''''''">
              <a:rPr lang="en-US" altLang="en-US" sz="1400" kern="0" smtClean="0">
                <a:solidFill>
                  <a:schemeClr val="bg1"/>
                </a:solidFill>
                <a:effectLst/>
              </a:rPr>
              <a:pPr marL="0" indent="0" algn="ctr"/>
              <a:t>0</a:t>
            </a:fld>
            <a:endParaRPr lang="en-US" sz="1400" kern="0" dirty="0">
              <a:solidFill>
                <a:schemeClr val="bg1"/>
              </a:solidFill>
            </a:endParaRPr>
          </a:p>
        </p:txBody>
      </p:sp>
      <p:sp>
        <p:nvSpPr>
          <p:cNvPr id="19" name="Rectangle 18">
            <a:extLst>
              <a:ext uri="{FF2B5EF4-FFF2-40B4-BE49-F238E27FC236}">
                <a16:creationId xmlns:a16="http://schemas.microsoft.com/office/drawing/2014/main" id="{6CC81E0B-44BA-C5EC-821E-3B3DED24C677}"/>
              </a:ext>
            </a:extLst>
          </p:cNvPr>
          <p:cNvSpPr>
            <a:spLocks noGrp="1" noChangeArrowheads="1"/>
          </p:cNvSpPr>
          <p:nvPr>
            <p:custDataLst>
              <p:tags r:id="rId10"/>
            </p:custDataLst>
          </p:nvPr>
        </p:nvSpPr>
        <p:spPr bwMode="auto">
          <a:xfrm>
            <a:off x="482600" y="4656138"/>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FE7591F-F006-4A24-944E-5E3E0A70FC09}"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CA326D1-49F5-5E4C-A564-09794DA94519}"/>
              </a:ext>
            </a:extLst>
          </p:cNvPr>
          <p:cNvSpPr>
            <a:spLocks noGrp="1" noChangeArrowheads="1"/>
          </p:cNvSpPr>
          <p:nvPr>
            <p:custDataLst>
              <p:tags r:id="rId11"/>
            </p:custDataLst>
          </p:nvPr>
        </p:nvSpPr>
        <p:spPr bwMode="auto">
          <a:xfrm>
            <a:off x="1112838" y="4656138"/>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8752180-643B-45F3-8FE3-8EA708596167}"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89B115-7BF6-EEC7-78F3-4EF1F97387F4}"/>
              </a:ext>
            </a:extLst>
          </p:cNvPr>
          <p:cNvSpPr>
            <a:spLocks noGrp="1" noChangeArrowheads="1"/>
          </p:cNvSpPr>
          <p:nvPr>
            <p:custDataLst>
              <p:tags r:id="rId12"/>
            </p:custDataLst>
          </p:nvPr>
        </p:nvSpPr>
        <p:spPr bwMode="auto">
          <a:xfrm>
            <a:off x="2243138" y="4656138"/>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DC144AF-F433-4A0B-8170-88699E0F9CFC}"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8ACC05B3-428C-C44D-AD6F-AEC1120F6343}"/>
              </a:ext>
            </a:extLst>
          </p:cNvPr>
          <p:cNvSpPr>
            <a:spLocks noGrp="1" noChangeArrowheads="1"/>
          </p:cNvSpPr>
          <p:nvPr>
            <p:custDataLst>
              <p:tags r:id="rId13"/>
            </p:custDataLst>
          </p:nvPr>
        </p:nvSpPr>
        <p:spPr bwMode="gray">
          <a:xfrm>
            <a:off x="1735138" y="371316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EF55738-B453-42F4-BC85-FA44A7498B82}"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46401E43-9F61-CB6F-50BD-077357D488C0}"/>
              </a:ext>
            </a:extLst>
          </p:cNvPr>
          <p:cNvSpPr>
            <a:spLocks noGrp="1" noChangeArrowheads="1"/>
          </p:cNvSpPr>
          <p:nvPr>
            <p:custDataLst>
              <p:tags r:id="rId14"/>
            </p:custDataLst>
          </p:nvPr>
        </p:nvSpPr>
        <p:spPr bwMode="auto">
          <a:xfrm>
            <a:off x="2809875" y="4656138"/>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57A1BB5-019E-471A-AB1D-D56FEBE3646B}"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588D022B-BD56-A9B7-69AD-BC2147DF75BC}"/>
              </a:ext>
            </a:extLst>
          </p:cNvPr>
          <p:cNvSpPr>
            <a:spLocks noGrp="1" noChangeArrowheads="1"/>
          </p:cNvSpPr>
          <p:nvPr>
            <p:custDataLst>
              <p:tags r:id="rId15"/>
            </p:custDataLst>
          </p:nvPr>
        </p:nvSpPr>
        <p:spPr bwMode="auto">
          <a:xfrm>
            <a:off x="3348038" y="4656138"/>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0451471-CCC0-42A9-9EC8-960067012BE4}"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113F22F6-0EF9-7AD9-8FE3-28735526FFF6}"/>
              </a:ext>
            </a:extLst>
          </p:cNvPr>
          <p:cNvSpPr>
            <a:spLocks noGrp="1" noChangeArrowheads="1"/>
          </p:cNvSpPr>
          <p:nvPr>
            <p:custDataLst>
              <p:tags r:id="rId16"/>
            </p:custDataLst>
          </p:nvPr>
        </p:nvSpPr>
        <p:spPr bwMode="auto">
          <a:xfrm>
            <a:off x="3933825" y="4656138"/>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AF87CFD-CA06-4C70-B0DE-591B329F3841}"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90C4EE80-643A-A84B-BEB3-FBC5742708BE}"/>
              </a:ext>
            </a:extLst>
          </p:cNvPr>
          <p:cNvSpPr>
            <a:spLocks noGrp="1" noChangeArrowheads="1"/>
          </p:cNvSpPr>
          <p:nvPr>
            <p:custDataLst>
              <p:tags r:id="rId17"/>
            </p:custDataLst>
          </p:nvPr>
        </p:nvSpPr>
        <p:spPr bwMode="gray">
          <a:xfrm>
            <a:off x="561975" y="231298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E88ED206-170F-4B28-921E-F393371BC7C4}" type="datetime'''''''''3''''''''''''''''''''''''''''''7'''''">
              <a:rPr lang="en-US" altLang="en-US" sz="1400" kern="0" smtClean="0">
                <a:solidFill>
                  <a:srgbClr val="000000"/>
                </a:solidFill>
              </a:rPr>
              <a:pPr marL="0" lvl="0" indent="0" algn="ctr">
                <a:buClr>
                  <a:srgbClr val="204024"/>
                </a:buClr>
                <a:defRPr/>
              </a:pPr>
              <a:t>37</a:t>
            </a:fld>
            <a:endParaRPr kumimoji="0" lang="en-US" sz="1400" b="0" i="0" strike="noStrike" kern="0" cap="none" spc="0" normalizeH="0" baseline="0" noProof="0" dirty="0">
              <a:ln>
                <a:noFill/>
              </a:ln>
              <a:solidFill>
                <a:srgbClr val="000000"/>
              </a:solidFill>
              <a:effectLst/>
              <a:uLnTx/>
              <a:uFillTx/>
            </a:endParaRPr>
          </a:p>
        </p:txBody>
      </p:sp>
      <p:sp>
        <p:nvSpPr>
          <p:cNvPr id="25" name="Rectangle 24">
            <a:extLst>
              <a:ext uri="{FF2B5EF4-FFF2-40B4-BE49-F238E27FC236}">
                <a16:creationId xmlns:a16="http://schemas.microsoft.com/office/drawing/2014/main" id="{2E6E32E9-B7ED-0F29-AAF3-A0587BA760D8}"/>
              </a:ext>
            </a:extLst>
          </p:cNvPr>
          <p:cNvSpPr>
            <a:spLocks noGrp="1" noChangeArrowheads="1"/>
          </p:cNvSpPr>
          <p:nvPr>
            <p:custDataLst>
              <p:tags r:id="rId18"/>
            </p:custDataLst>
          </p:nvPr>
        </p:nvSpPr>
        <p:spPr bwMode="gray">
          <a:xfrm>
            <a:off x="3422650" y="37560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11D87CDC-2BFB-47FA-88A9-A57E4E1A2307}" type="datetime'''6'">
              <a:rPr lang="en-US" altLang="en-US" sz="1400" kern="0" smtClean="0">
                <a:solidFill>
                  <a:srgbClr val="000000"/>
                </a:solidFill>
              </a:rPr>
              <a:pPr marL="0" lvl="0" indent="0" algn="ctr">
                <a:buClr>
                  <a:srgbClr val="204024"/>
                </a:buClr>
                <a:defRPr/>
              </a:pPr>
              <a:t>6</a:t>
            </a:fld>
            <a:endParaRPr kumimoji="0" lang="en-US" sz="1400" b="0" i="0" strike="noStrike" kern="0" cap="none" spc="0" normalizeH="0" baseline="0" noProof="0" dirty="0">
              <a:ln>
                <a:noFill/>
              </a:ln>
              <a:solidFill>
                <a:srgbClr val="000000"/>
              </a:solidFill>
              <a:effectLst/>
              <a:uLnTx/>
              <a:uFillTx/>
            </a:endParaRPr>
          </a:p>
        </p:txBody>
      </p:sp>
      <p:sp>
        <p:nvSpPr>
          <p:cNvPr id="23" name="Rectangle 22">
            <a:extLst>
              <a:ext uri="{FF2B5EF4-FFF2-40B4-BE49-F238E27FC236}">
                <a16:creationId xmlns:a16="http://schemas.microsoft.com/office/drawing/2014/main" id="{0C837BC1-0807-60A5-826B-E5050249917E}"/>
              </a:ext>
            </a:extLst>
          </p:cNvPr>
          <p:cNvSpPr>
            <a:spLocks noGrp="1" noChangeArrowheads="1"/>
          </p:cNvSpPr>
          <p:nvPr>
            <p:custDataLst>
              <p:tags r:id="rId19"/>
            </p:custDataLst>
          </p:nvPr>
        </p:nvSpPr>
        <p:spPr bwMode="gray">
          <a:xfrm>
            <a:off x="3984625" y="392430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8D008598-E17D-41C3-AD77-5F5AF49E6074}" type="datetime'''''''''''''''''''''''''''''''5'''''''''''''''''''''''''''''">
              <a:rPr lang="en-US" altLang="en-US" sz="1400" kern="0" smtClean="0">
                <a:solidFill>
                  <a:srgbClr val="000000"/>
                </a:solidFill>
              </a:rPr>
              <a:pPr marL="0" lvl="0" indent="0" algn="ctr">
                <a:buClr>
                  <a:srgbClr val="204024"/>
                </a:buClr>
                <a:defRPr/>
              </a:pPr>
              <a:t>5</a:t>
            </a:fld>
            <a:endParaRPr kumimoji="0" lang="en-US" sz="1400" b="0" i="0" strike="noStrike" kern="0" cap="none" spc="0" normalizeH="0" baseline="0" noProof="0" dirty="0">
              <a:ln>
                <a:noFill/>
              </a:ln>
              <a:solidFill>
                <a:srgbClr val="000000"/>
              </a:solidFill>
              <a:effectLst/>
              <a:uLnTx/>
              <a:uFillTx/>
            </a:endParaRPr>
          </a:p>
        </p:txBody>
      </p:sp>
      <p:sp>
        <p:nvSpPr>
          <p:cNvPr id="1432" name="Rectangle 1431">
            <a:extLst>
              <a:ext uri="{FF2B5EF4-FFF2-40B4-BE49-F238E27FC236}">
                <a16:creationId xmlns:a16="http://schemas.microsoft.com/office/drawing/2014/main" id="{372554B0-1E57-EC16-71A4-F84DF8DBAABC}"/>
              </a:ext>
            </a:extLst>
          </p:cNvPr>
          <p:cNvSpPr>
            <a:spLocks noGrp="1" noChangeArrowheads="1"/>
          </p:cNvSpPr>
          <p:nvPr>
            <p:custDataLst>
              <p:tags r:id="rId20"/>
            </p:custDataLst>
          </p:nvPr>
        </p:nvSpPr>
        <p:spPr bwMode="gray">
          <a:xfrm>
            <a:off x="2298700" y="37560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54AB3747-03C7-41C1-B405-95A507070C35}" type="datetime'''''''''''''''''''''''''''''6'''''''">
              <a:rPr lang="en-US" altLang="en-US" sz="1400" kern="0" smtClean="0"/>
              <a:pPr/>
              <a:t>6</a:t>
            </a:fld>
            <a:endParaRPr lang="en-US" sz="1400" kern="0" dirty="0"/>
          </a:p>
        </p:txBody>
      </p:sp>
      <p:sp>
        <p:nvSpPr>
          <p:cNvPr id="1462" name="Rectangle 1461">
            <a:extLst>
              <a:ext uri="{FF2B5EF4-FFF2-40B4-BE49-F238E27FC236}">
                <a16:creationId xmlns:a16="http://schemas.microsoft.com/office/drawing/2014/main" id="{82E3E1FB-21B3-BEA5-FB7E-B979C0499030}"/>
              </a:ext>
            </a:extLst>
          </p:cNvPr>
          <p:cNvSpPr>
            <a:spLocks noGrp="1" noChangeArrowheads="1"/>
          </p:cNvSpPr>
          <p:nvPr>
            <p:custDataLst>
              <p:tags r:id="rId21"/>
            </p:custDataLst>
          </p:nvPr>
        </p:nvSpPr>
        <p:spPr bwMode="gray">
          <a:xfrm>
            <a:off x="561975" y="40767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765C480F-468D-4DFF-BBB5-3ABD4C2AA0A9}" type="datetime'''''''''''2''''''''3'''''''''''''''''''''''''''''''''''''''">
              <a:rPr lang="en-US" altLang="en-US" sz="1400" kern="0" smtClean="0">
                <a:effectLst/>
              </a:rPr>
              <a:pPr marL="0" indent="0" algn="ctr"/>
              <a:t>23</a:t>
            </a:fld>
            <a:endParaRPr lang="en-US" sz="1400" kern="0" dirty="0"/>
          </a:p>
        </p:txBody>
      </p:sp>
      <p:sp>
        <p:nvSpPr>
          <p:cNvPr id="1465" name="Rectangle 1464">
            <a:extLst>
              <a:ext uri="{FF2B5EF4-FFF2-40B4-BE49-F238E27FC236}">
                <a16:creationId xmlns:a16="http://schemas.microsoft.com/office/drawing/2014/main" id="{9619AE57-3C35-3EAD-120B-0B9FCE7CF160}"/>
              </a:ext>
            </a:extLst>
          </p:cNvPr>
          <p:cNvSpPr>
            <a:spLocks noGrp="1" noChangeArrowheads="1"/>
          </p:cNvSpPr>
          <p:nvPr>
            <p:custDataLst>
              <p:tags r:id="rId22"/>
            </p:custDataLst>
          </p:nvPr>
        </p:nvSpPr>
        <p:spPr bwMode="gray">
          <a:xfrm>
            <a:off x="1173163" y="392588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CF89D715-9A81-4B15-A332-144A1558747F}" type="datetime'''''''''''''''''''''''''1'''''''''''''''''''''''''''''''''">
              <a:rPr lang="en-US" altLang="en-US" sz="1400" kern="0" smtClean="0">
                <a:solidFill>
                  <a:schemeClr val="bg1"/>
                </a:solidFill>
                <a:effectLst/>
              </a:rPr>
              <a:pPr marL="0" indent="0" algn="ctr"/>
              <a:t>1</a:t>
            </a:fld>
            <a:endParaRPr lang="en-US" sz="1400" kern="0" dirty="0">
              <a:solidFill>
                <a:schemeClr val="bg1"/>
              </a:solidFill>
            </a:endParaRPr>
          </a:p>
        </p:txBody>
      </p:sp>
      <p:sp>
        <p:nvSpPr>
          <p:cNvPr id="1467" name="Rectangle 1466">
            <a:extLst>
              <a:ext uri="{FF2B5EF4-FFF2-40B4-BE49-F238E27FC236}">
                <a16:creationId xmlns:a16="http://schemas.microsoft.com/office/drawing/2014/main" id="{0447EF57-F564-0C80-02D8-B8ABFA086415}"/>
              </a:ext>
            </a:extLst>
          </p:cNvPr>
          <p:cNvSpPr>
            <a:spLocks noGrp="1" noChangeArrowheads="1"/>
          </p:cNvSpPr>
          <p:nvPr>
            <p:custDataLst>
              <p:tags r:id="rId23"/>
            </p:custDataLst>
          </p:nvPr>
        </p:nvSpPr>
        <p:spPr bwMode="gray">
          <a:xfrm>
            <a:off x="2860675" y="401161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BE713D75-220A-40BD-B578-F30490FB9CAA}" type="datetime'''''''''''''''''''''''''1'">
              <a:rPr lang="en-US" altLang="en-US" sz="1400" kern="0" smtClean="0">
                <a:solidFill>
                  <a:schemeClr val="bg1"/>
                </a:solidFill>
                <a:effectLst/>
              </a:rPr>
              <a:pPr marL="0" indent="0" algn="ctr"/>
              <a:t>1</a:t>
            </a:fld>
            <a:endParaRPr lang="en-US" sz="1400" kern="0" dirty="0">
              <a:solidFill>
                <a:schemeClr val="bg1"/>
              </a:solidFill>
            </a:endParaRPr>
          </a:p>
        </p:txBody>
      </p:sp>
      <p:sp>
        <p:nvSpPr>
          <p:cNvPr id="28" name="Rectangle 27">
            <a:extLst>
              <a:ext uri="{FF2B5EF4-FFF2-40B4-BE49-F238E27FC236}">
                <a16:creationId xmlns:a16="http://schemas.microsoft.com/office/drawing/2014/main" id="{3DB2D40D-9932-023D-339F-FEF9D136AF6A}"/>
              </a:ext>
            </a:extLst>
          </p:cNvPr>
          <p:cNvSpPr/>
          <p:nvPr>
            <p:custDataLst>
              <p:tags r:id="rId24"/>
            </p:custDataLst>
          </p:nvPr>
        </p:nvSpPr>
        <p:spPr bwMode="auto">
          <a:xfrm>
            <a:off x="309563" y="1903413"/>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003F9DC2-5FD3-7A10-37FA-A3E048863614}"/>
              </a:ext>
            </a:extLst>
          </p:cNvPr>
          <p:cNvSpPr/>
          <p:nvPr>
            <p:custDataLst>
              <p:tags r:id="rId25"/>
            </p:custDataLst>
          </p:nvPr>
        </p:nvSpPr>
        <p:spPr bwMode="auto">
          <a:xfrm>
            <a:off x="2125663" y="1903413"/>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86897860-2BA6-53C8-9189-8B593768C5CE}"/>
              </a:ext>
            </a:extLst>
          </p:cNvPr>
          <p:cNvSpPr>
            <a:spLocks noGrp="1" noChangeArrowheads="1"/>
          </p:cNvSpPr>
          <p:nvPr>
            <p:custDataLst>
              <p:tags r:id="rId26"/>
            </p:custDataLst>
          </p:nvPr>
        </p:nvSpPr>
        <p:spPr bwMode="auto">
          <a:xfrm>
            <a:off x="557213" y="1898650"/>
            <a:ext cx="1466850"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D839A253-1A0D-4811-94C4-FA951256424D}" type="datetime'''''There i''''s ''no'' ro''l''e'''' ''''''o''''''v''e''rlap'">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There is no role overlap</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89490E5B-B097-3B3A-C583-C01E2A2D48F7}"/>
              </a:ext>
            </a:extLst>
          </p:cNvPr>
          <p:cNvSpPr>
            <a:spLocks noGrp="1" noChangeArrowheads="1"/>
          </p:cNvSpPr>
          <p:nvPr>
            <p:custDataLst>
              <p:tags r:id="rId27"/>
            </p:custDataLst>
          </p:nvPr>
        </p:nvSpPr>
        <p:spPr bwMode="auto">
          <a:xfrm>
            <a:off x="2373313" y="1898650"/>
            <a:ext cx="1273175"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B8316078-BC72-4741-A90B-D44F9FE45221}" type="datetime'''The''''''re is'''''''' ''''ro''l''e o''''''''''ver''''la''p'">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There is role overlap</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51" name="Chart 50">
            <a:extLst>
              <a:ext uri="{FF2B5EF4-FFF2-40B4-BE49-F238E27FC236}">
                <a16:creationId xmlns:a16="http://schemas.microsoft.com/office/drawing/2014/main" id="{4D8B0119-AC65-0A2D-8CCC-DD0B71DA930E}"/>
              </a:ext>
            </a:extLst>
          </p:cNvPr>
          <p:cNvGraphicFramePr/>
          <p:nvPr>
            <p:custDataLst>
              <p:tags r:id="rId28"/>
            </p:custDataLst>
          </p:nvPr>
        </p:nvGraphicFramePr>
        <p:xfrm>
          <a:off x="4662488" y="2468563"/>
          <a:ext cx="4240212" cy="2211387"/>
        </p:xfrm>
        <a:graphic>
          <a:graphicData uri="http://schemas.openxmlformats.org/drawingml/2006/chart">
            <c:chart xmlns:c="http://schemas.openxmlformats.org/drawingml/2006/chart" xmlns:r="http://schemas.openxmlformats.org/officeDocument/2006/relationships" r:id="rId48"/>
          </a:graphicData>
        </a:graphic>
      </p:graphicFrame>
      <p:sp>
        <p:nvSpPr>
          <p:cNvPr id="33" name="Rectangle 32">
            <a:extLst>
              <a:ext uri="{FF2B5EF4-FFF2-40B4-BE49-F238E27FC236}">
                <a16:creationId xmlns:a16="http://schemas.microsoft.com/office/drawing/2014/main" id="{C4AFE683-576A-8A31-6D31-EB94A78EA5A6}"/>
              </a:ext>
            </a:extLst>
          </p:cNvPr>
          <p:cNvSpPr>
            <a:spLocks noGrp="1" noChangeArrowheads="1"/>
          </p:cNvSpPr>
          <p:nvPr>
            <p:custDataLst>
              <p:tags r:id="rId29"/>
            </p:custDataLst>
          </p:nvPr>
        </p:nvSpPr>
        <p:spPr bwMode="auto">
          <a:xfrm>
            <a:off x="7885113" y="4700588"/>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846711B-650D-49FD-9459-18633FC504BF}"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49B02B0-1222-94A1-C02E-985493419123}"/>
              </a:ext>
            </a:extLst>
          </p:cNvPr>
          <p:cNvSpPr>
            <a:spLocks noGrp="1" noChangeArrowheads="1"/>
          </p:cNvSpPr>
          <p:nvPr>
            <p:custDataLst>
              <p:tags r:id="rId30"/>
            </p:custDataLst>
          </p:nvPr>
        </p:nvSpPr>
        <p:spPr bwMode="auto">
          <a:xfrm>
            <a:off x="5054600" y="4700588"/>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9276D3D-C7D1-46CC-8644-9657FC95E6B0}"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12812D31-666F-DA8E-9B49-0BB3DBA0E166}"/>
              </a:ext>
            </a:extLst>
          </p:cNvPr>
          <p:cNvSpPr>
            <a:spLocks noGrp="1" noChangeArrowheads="1"/>
          </p:cNvSpPr>
          <p:nvPr>
            <p:custDataLst>
              <p:tags r:id="rId31"/>
            </p:custDataLst>
          </p:nvPr>
        </p:nvSpPr>
        <p:spPr bwMode="gray">
          <a:xfrm>
            <a:off x="5129213" y="27463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E3336D1-AAAE-44E6-A290-7CEB1B6007C4}"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2B758FAA-867A-0B74-FC24-928B2F39388B}"/>
              </a:ext>
            </a:extLst>
          </p:cNvPr>
          <p:cNvSpPr>
            <a:spLocks noGrp="1" noChangeArrowheads="1"/>
          </p:cNvSpPr>
          <p:nvPr>
            <p:custDataLst>
              <p:tags r:id="rId32"/>
            </p:custDataLst>
          </p:nvPr>
        </p:nvSpPr>
        <p:spPr bwMode="auto">
          <a:xfrm>
            <a:off x="5894388" y="4700588"/>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2ABD2AE-1D80-4243-978B-B10ADA9FE549}"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3DA46978-190F-8B8D-F6E8-3AFFCFA25C15}"/>
              </a:ext>
            </a:extLst>
          </p:cNvPr>
          <p:cNvSpPr>
            <a:spLocks noGrp="1" noChangeArrowheads="1"/>
          </p:cNvSpPr>
          <p:nvPr>
            <p:custDataLst>
              <p:tags r:id="rId33"/>
            </p:custDataLst>
          </p:nvPr>
        </p:nvSpPr>
        <p:spPr bwMode="auto">
          <a:xfrm>
            <a:off x="7077075" y="4700588"/>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C00FBAE-C0B1-42FF-8F0B-2709B8D10B63}"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433" name="Rectangle 1432">
            <a:extLst>
              <a:ext uri="{FF2B5EF4-FFF2-40B4-BE49-F238E27FC236}">
                <a16:creationId xmlns:a16="http://schemas.microsoft.com/office/drawing/2014/main" id="{E438015D-ECA9-4F4C-4F55-76EEDEF68EFF}"/>
              </a:ext>
            </a:extLst>
          </p:cNvPr>
          <p:cNvSpPr>
            <a:spLocks noGrp="1" noChangeArrowheads="1"/>
          </p:cNvSpPr>
          <p:nvPr>
            <p:custDataLst>
              <p:tags r:id="rId34"/>
            </p:custDataLst>
          </p:nvPr>
        </p:nvSpPr>
        <p:spPr bwMode="gray">
          <a:xfrm>
            <a:off x="8093075" y="4429125"/>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E058DF3-9220-459E-99DC-45C374BE5BAD}" type="datetime'''''''''''''''''''''''''''''''''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5A8B24F6-9A39-E51A-E141-187FAE742EB4}"/>
              </a:ext>
            </a:extLst>
          </p:cNvPr>
          <p:cNvSpPr>
            <a:spLocks noGrp="1" noChangeArrowheads="1"/>
          </p:cNvSpPr>
          <p:nvPr>
            <p:custDataLst>
              <p:tags r:id="rId35"/>
            </p:custDataLst>
          </p:nvPr>
        </p:nvSpPr>
        <p:spPr bwMode="gray">
          <a:xfrm>
            <a:off x="6148388" y="231298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3968F47-0E5C-4E96-9DEF-480CEFFE1FD7}"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07464BB8-A89B-AA80-5E40-47B8E74B7FE7}"/>
              </a:ext>
            </a:extLst>
          </p:cNvPr>
          <p:cNvSpPr>
            <a:spLocks noGrp="1" noChangeArrowheads="1"/>
          </p:cNvSpPr>
          <p:nvPr>
            <p:custDataLst>
              <p:tags r:id="rId36"/>
            </p:custDataLst>
          </p:nvPr>
        </p:nvSpPr>
        <p:spPr bwMode="gray">
          <a:xfrm>
            <a:off x="7167563" y="24987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1F116DB-9CEF-4DCC-A890-EA29DEC85E05}" type="datetime'''''''''''''''''''''''''''''3''''''''''''''''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8701438-DB9B-6997-0045-CF19E1FEAB80}"/>
              </a:ext>
            </a:extLst>
          </p:cNvPr>
          <p:cNvSpPr>
            <a:spLocks noGrp="1" noChangeArrowheads="1"/>
          </p:cNvSpPr>
          <p:nvPr>
            <p:custDataLst>
              <p:tags r:id="rId37"/>
            </p:custDataLst>
          </p:nvPr>
        </p:nvSpPr>
        <p:spPr bwMode="gray">
          <a:xfrm>
            <a:off x="8185150" y="37385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0463FAC-3831-410E-9C5C-A2DDE4F7696D}"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9296AE79-499A-9E60-549D-46D21BD9FC83}"/>
              </a:ext>
            </a:extLst>
          </p:cNvPr>
          <p:cNvSpPr/>
          <p:nvPr>
            <p:custDataLst>
              <p:tags r:id="rId38"/>
            </p:custDataLst>
          </p:nvPr>
        </p:nvSpPr>
        <p:spPr bwMode="auto">
          <a:xfrm>
            <a:off x="4743450" y="1903413"/>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73DAE7C0-AE5F-FA65-1F3C-92A420E4079C}"/>
              </a:ext>
            </a:extLst>
          </p:cNvPr>
          <p:cNvSpPr/>
          <p:nvPr>
            <p:custDataLst>
              <p:tags r:id="rId39"/>
            </p:custDataLst>
          </p:nvPr>
        </p:nvSpPr>
        <p:spPr bwMode="auto">
          <a:xfrm>
            <a:off x="4743450" y="2122488"/>
            <a:ext cx="196850" cy="147638"/>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138432A4-E581-E087-830E-B79383C57B89}"/>
              </a:ext>
            </a:extLst>
          </p:cNvPr>
          <p:cNvSpPr/>
          <p:nvPr>
            <p:custDataLst>
              <p:tags r:id="rId40"/>
            </p:custDataLst>
          </p:nvPr>
        </p:nvSpPr>
        <p:spPr bwMode="auto">
          <a:xfrm>
            <a:off x="6846888" y="1903413"/>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32D4D6BD-0313-A7DD-BA90-12FE16900C91}"/>
              </a:ext>
            </a:extLst>
          </p:cNvPr>
          <p:cNvSpPr>
            <a:spLocks noGrp="1" noChangeArrowheads="1"/>
          </p:cNvSpPr>
          <p:nvPr>
            <p:custDataLst>
              <p:tags r:id="rId41"/>
            </p:custDataLst>
          </p:nvPr>
        </p:nvSpPr>
        <p:spPr bwMode="auto">
          <a:xfrm>
            <a:off x="4991100" y="1898650"/>
            <a:ext cx="94773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78D55A6D-F7F9-4642-A8B0-D0A2DD35C832}" type="datetime'''''''N''o'' ''''''r''ol''e'''' ''o''v''''e''''''rl''''ap'''">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 role overlap</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3FE45440-0A94-447D-9513-44E84156EA1D}"/>
              </a:ext>
            </a:extLst>
          </p:cNvPr>
          <p:cNvSpPr>
            <a:spLocks noGrp="1" noChangeArrowheads="1"/>
          </p:cNvSpPr>
          <p:nvPr>
            <p:custDataLst>
              <p:tags r:id="rId42"/>
            </p:custDataLst>
          </p:nvPr>
        </p:nvSpPr>
        <p:spPr bwMode="auto">
          <a:xfrm>
            <a:off x="7094538" y="1898650"/>
            <a:ext cx="1273175"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DBA9F809-BBD4-4B30-8A39-0E9767EE36CC}" type="datetime'T''he''re ''is'''' r''ol''e'''''''' ''ove''''rl''a''''p'''''''">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There is role overlap</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99ADC334-0439-B3B7-07EB-0E73A51C4579}"/>
              </a:ext>
            </a:extLst>
          </p:cNvPr>
          <p:cNvSpPr>
            <a:spLocks noGrp="1" noChangeArrowheads="1"/>
          </p:cNvSpPr>
          <p:nvPr>
            <p:custDataLst>
              <p:tags r:id="rId43"/>
            </p:custDataLst>
          </p:nvPr>
        </p:nvSpPr>
        <p:spPr bwMode="auto">
          <a:xfrm>
            <a:off x="4991100" y="2117725"/>
            <a:ext cx="175418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8B5BCC7F-199D-44DB-A6CC-EE199A928D6A}" type="datetime'''Complem''enta''ry r''o''le'''''''' ''overla''''''''''''p'''">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Complementary role overlap</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9C8D9918-3D34-39E1-37FA-321765FA2904}"/>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938EF0-70F7-1493-17D6-92936256B147}"/>
              </a:ext>
            </a:extLst>
          </p:cNvPr>
          <p:cNvCxnSpPr>
            <a:cxnSpLocks/>
          </p:cNvCxnSpPr>
          <p:nvPr/>
        </p:nvCxnSpPr>
        <p:spPr>
          <a:xfrm>
            <a:off x="112036" y="1784882"/>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FD8BB76-526E-85A7-AAE1-7B02F0D45ECA}"/>
              </a:ext>
            </a:extLst>
          </p:cNvPr>
          <p:cNvSpPr txBox="1"/>
          <p:nvPr/>
        </p:nvSpPr>
        <p:spPr>
          <a:xfrm>
            <a:off x="55425" y="6656643"/>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TextBox 61">
            <a:extLst>
              <a:ext uri="{FF2B5EF4-FFF2-40B4-BE49-F238E27FC236}">
                <a16:creationId xmlns:a16="http://schemas.microsoft.com/office/drawing/2014/main" id="{9D6DD7E3-87FB-5123-D36F-D78CFA6EEE2B}"/>
              </a:ext>
            </a:extLst>
          </p:cNvPr>
          <p:cNvSpPr txBox="1"/>
          <p:nvPr/>
        </p:nvSpPr>
        <p:spPr>
          <a:xfrm>
            <a:off x="2166388" y="2323474"/>
            <a:ext cx="2234643" cy="411257"/>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72000" tIns="36000" rIns="72000" bIns="3600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effectLst/>
                <a:uLnTx/>
                <a:uFillTx/>
                <a:latin typeface="Arial"/>
                <a:ea typeface="+mn-ea"/>
                <a:cs typeface="Arial"/>
                <a:sym typeface="Arial"/>
              </a:rPr>
              <a:t>Complementary role overlap was recorded as no role overlap</a:t>
            </a:r>
            <a:endParaRPr kumimoji="0" lang="en-US" sz="1100" b="0" i="1"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87097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7FCC7C28-BE08-22E3-51E3-5A731CCB8B70}"/>
              </a:ext>
            </a:extLst>
          </p:cNvPr>
          <p:cNvGraphicFramePr>
            <a:graphicFrameLocks noChangeAspect="1"/>
          </p:cNvGraphicFramePr>
          <p:nvPr>
            <p:custDataLst>
              <p:tags r:id="rId1"/>
            </p:custDataLst>
            <p:extLst>
              <p:ext uri="{D42A27DB-BD31-4B8C-83A1-F6EECF244321}">
                <p14:modId xmlns:p14="http://schemas.microsoft.com/office/powerpoint/2010/main" val="2030704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1" name="Object 40" hidden="1">
                        <a:extLst>
                          <a:ext uri="{FF2B5EF4-FFF2-40B4-BE49-F238E27FC236}">
                            <a16:creationId xmlns:a16="http://schemas.microsoft.com/office/drawing/2014/main" id="{7FCC7C28-BE08-22E3-51E3-5A731CCB8B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145F9871-1559-D710-E4A7-E3FB5FF69480}"/>
              </a:ext>
            </a:extLst>
          </p:cNvPr>
          <p:cNvSpPr txBox="1"/>
          <p:nvPr/>
        </p:nvSpPr>
        <p:spPr>
          <a:xfrm>
            <a:off x="-22943" y="6673334"/>
            <a:ext cx="8943975" cy="184666"/>
          </a:xfrm>
          <a:prstGeom prst="rect">
            <a:avLst/>
          </a:prstGeom>
          <a:noFill/>
        </p:spPr>
        <p:txBody>
          <a:bodyPr wrap="square" rtlCol="0">
            <a:spAutoFit/>
          </a:bodyPr>
          <a:lstStyle/>
          <a:p>
            <a:pPr defTabSz="685800">
              <a:defRPr/>
            </a:pPr>
            <a:r>
              <a:rPr lang="en-US" sz="600" dirty="0">
                <a:solidFill>
                  <a:prstClr val="black"/>
                </a:solidFill>
                <a:latin typeface="Arial" panose="020B0604020202020204" pitchFamily="34" charset="0"/>
                <a:cs typeface="Arial" panose="020B0604020202020204" pitchFamily="34" charset="0"/>
              </a:rPr>
              <a:t>Source: Team Analysis</a:t>
            </a:r>
          </a:p>
        </p:txBody>
      </p:sp>
      <p:sp>
        <p:nvSpPr>
          <p:cNvPr id="47" name="Rectangle 2">
            <a:extLst>
              <a:ext uri="{FF2B5EF4-FFF2-40B4-BE49-F238E27FC236}">
                <a16:creationId xmlns:a16="http://schemas.microsoft.com/office/drawing/2014/main" id="{591F9300-D7D5-6761-BE4D-460FE2BA0C06}"/>
              </a:ext>
            </a:extLst>
          </p:cNvPr>
          <p:cNvSpPr txBox="1">
            <a:spLocks noChangeArrowheads="1"/>
          </p:cNvSpPr>
          <p:nvPr/>
        </p:nvSpPr>
        <p:spPr>
          <a:xfrm>
            <a:off x="118959" y="170123"/>
            <a:ext cx="6624743" cy="307777"/>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911713" rtl="0" eaLnBrk="1" fontAlgn="base" hangingPunct="1">
              <a:spcBef>
                <a:spcPct val="0"/>
              </a:spcBef>
              <a:spcAft>
                <a:spcPct val="0"/>
              </a:spcAft>
              <a:defRPr sz="2000" b="1">
                <a:solidFill>
                  <a:srgbClr val="336600"/>
                </a:solidFill>
                <a:latin typeface="+mj-lt"/>
                <a:ea typeface="+mj-ea"/>
                <a:cs typeface="+mj-cs"/>
              </a:defRPr>
            </a:lvl1pPr>
            <a:lvl2pPr algn="l" defTabSz="911713" rtl="0" eaLnBrk="1" fontAlgn="base" hangingPunct="1">
              <a:spcBef>
                <a:spcPct val="0"/>
              </a:spcBef>
              <a:spcAft>
                <a:spcPct val="0"/>
              </a:spcAft>
              <a:defRPr sz="2000" b="1">
                <a:solidFill>
                  <a:srgbClr val="336600"/>
                </a:solidFill>
                <a:latin typeface="Arial" charset="0"/>
              </a:defRPr>
            </a:lvl2pPr>
            <a:lvl3pPr algn="l" defTabSz="911713" rtl="0" eaLnBrk="1" fontAlgn="base" hangingPunct="1">
              <a:spcBef>
                <a:spcPct val="0"/>
              </a:spcBef>
              <a:spcAft>
                <a:spcPct val="0"/>
              </a:spcAft>
              <a:defRPr sz="2000" b="1">
                <a:solidFill>
                  <a:srgbClr val="336600"/>
                </a:solidFill>
                <a:latin typeface="Arial" charset="0"/>
              </a:defRPr>
            </a:lvl3pPr>
            <a:lvl4pPr algn="l" defTabSz="911713" rtl="0" eaLnBrk="1" fontAlgn="base" hangingPunct="1">
              <a:spcBef>
                <a:spcPct val="0"/>
              </a:spcBef>
              <a:spcAft>
                <a:spcPct val="0"/>
              </a:spcAft>
              <a:defRPr sz="2000" b="1">
                <a:solidFill>
                  <a:srgbClr val="336600"/>
                </a:solidFill>
                <a:latin typeface="Arial" charset="0"/>
              </a:defRPr>
            </a:lvl4pPr>
            <a:lvl5pPr algn="l" defTabSz="911713" rtl="0" eaLnBrk="1" fontAlgn="base" hangingPunct="1">
              <a:spcBef>
                <a:spcPct val="0"/>
              </a:spcBef>
              <a:spcAft>
                <a:spcPct val="0"/>
              </a:spcAft>
              <a:defRPr sz="2000" b="1">
                <a:solidFill>
                  <a:srgbClr val="336600"/>
                </a:solidFill>
                <a:latin typeface="Arial" charset="0"/>
              </a:defRPr>
            </a:lvl5pPr>
            <a:lvl6pPr marL="465822" algn="l" defTabSz="912233" rtl="0" eaLnBrk="1" fontAlgn="base" hangingPunct="1">
              <a:spcBef>
                <a:spcPct val="0"/>
              </a:spcBef>
              <a:spcAft>
                <a:spcPct val="0"/>
              </a:spcAft>
              <a:defRPr sz="2000" b="1">
                <a:solidFill>
                  <a:srgbClr val="336600"/>
                </a:solidFill>
                <a:latin typeface="Arial" charset="0"/>
              </a:defRPr>
            </a:lvl6pPr>
            <a:lvl7pPr marL="931640" algn="l" defTabSz="912233" rtl="0" eaLnBrk="1" fontAlgn="base" hangingPunct="1">
              <a:spcBef>
                <a:spcPct val="0"/>
              </a:spcBef>
              <a:spcAft>
                <a:spcPct val="0"/>
              </a:spcAft>
              <a:defRPr sz="2000" b="1">
                <a:solidFill>
                  <a:srgbClr val="336600"/>
                </a:solidFill>
                <a:latin typeface="Arial" charset="0"/>
              </a:defRPr>
            </a:lvl7pPr>
            <a:lvl8pPr marL="1397463" algn="l" defTabSz="912233" rtl="0" eaLnBrk="1" fontAlgn="base" hangingPunct="1">
              <a:spcBef>
                <a:spcPct val="0"/>
              </a:spcBef>
              <a:spcAft>
                <a:spcPct val="0"/>
              </a:spcAft>
              <a:defRPr sz="2000" b="1">
                <a:solidFill>
                  <a:srgbClr val="336600"/>
                </a:solidFill>
                <a:latin typeface="Arial" charset="0"/>
              </a:defRPr>
            </a:lvl8pPr>
            <a:lvl9pPr marL="1863285" algn="l" defTabSz="912233" rtl="0" eaLnBrk="1" fontAlgn="base" hangingPunct="1">
              <a:spcBef>
                <a:spcPct val="0"/>
              </a:spcBef>
              <a:spcAft>
                <a:spcPct val="0"/>
              </a:spcAft>
              <a:defRPr sz="2000" b="1">
                <a:solidFill>
                  <a:srgbClr val="336600"/>
                </a:solidFill>
                <a:latin typeface="Arial" charset="0"/>
              </a:defRPr>
            </a:lvl9pPr>
          </a:lstStyle>
          <a:p>
            <a:pPr defTabSz="683043">
              <a:tabLst>
                <a:tab pos="276556" algn="l"/>
              </a:tabLst>
              <a:defRPr/>
            </a:pPr>
            <a:r>
              <a:rPr lang="en-GB" kern="0" dirty="0">
                <a:solidFill>
                  <a:srgbClr val="2E5C34"/>
                </a:solidFill>
                <a:latin typeface="Arial" panose="020B0604020202020204" pitchFamily="34" charset="0"/>
                <a:cs typeface="Arial" panose="020B0604020202020204" pitchFamily="34" charset="0"/>
              </a:rPr>
              <a:t>Background</a:t>
            </a:r>
            <a:endParaRPr lang="en-US" kern="0" dirty="0">
              <a:solidFill>
                <a:srgbClr val="2E5C34"/>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43D12640-951F-23BE-EA84-A31D62E78975}"/>
              </a:ext>
            </a:extLst>
          </p:cNvPr>
          <p:cNvSpPr/>
          <p:nvPr/>
        </p:nvSpPr>
        <p:spPr bwMode="auto">
          <a:xfrm>
            <a:off x="175803" y="845399"/>
            <a:ext cx="2195101" cy="5358809"/>
          </a:xfrm>
          <a:prstGeom prst="rect">
            <a:avLst/>
          </a:prstGeom>
          <a:solidFill>
            <a:srgbClr val="008064"/>
          </a:solidFill>
          <a:ln w="9525">
            <a:no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350" dirty="0">
              <a:solidFill>
                <a:srgbClr val="000000"/>
              </a:solidFill>
              <a:latin typeface="Calibri" panose="020F0502020204030204"/>
            </a:endParaRPr>
          </a:p>
        </p:txBody>
      </p:sp>
      <p:sp>
        <p:nvSpPr>
          <p:cNvPr id="49" name="Rectangle 48">
            <a:extLst>
              <a:ext uri="{FF2B5EF4-FFF2-40B4-BE49-F238E27FC236}">
                <a16:creationId xmlns:a16="http://schemas.microsoft.com/office/drawing/2014/main" id="{CE691BBA-F328-CB7B-ECBD-BB08DF5C5618}"/>
              </a:ext>
            </a:extLst>
          </p:cNvPr>
          <p:cNvSpPr/>
          <p:nvPr/>
        </p:nvSpPr>
        <p:spPr bwMode="auto">
          <a:xfrm>
            <a:off x="394013" y="1010981"/>
            <a:ext cx="8576331" cy="5027647"/>
          </a:xfrm>
          <a:prstGeom prst="rect">
            <a:avLst/>
          </a:prstGeom>
          <a:solidFill>
            <a:srgbClr val="FFFFFF">
              <a:lumMod val="85000"/>
            </a:srgbClr>
          </a:solidFill>
          <a:ln w="9525">
            <a:no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350" kern="0" dirty="0">
              <a:solidFill>
                <a:srgbClr val="000000"/>
              </a:solidFill>
              <a:latin typeface="Calibri" panose="020F0502020204030204"/>
            </a:endParaRPr>
          </a:p>
        </p:txBody>
      </p:sp>
      <p:sp>
        <p:nvSpPr>
          <p:cNvPr id="50" name="Rectangle 49">
            <a:extLst>
              <a:ext uri="{FF2B5EF4-FFF2-40B4-BE49-F238E27FC236}">
                <a16:creationId xmlns:a16="http://schemas.microsoft.com/office/drawing/2014/main" id="{0B455F98-006A-6CFC-00CE-7D6AC46F06EE}"/>
              </a:ext>
            </a:extLst>
          </p:cNvPr>
          <p:cNvSpPr/>
          <p:nvPr/>
        </p:nvSpPr>
        <p:spPr bwMode="auto">
          <a:xfrm>
            <a:off x="608367" y="1272501"/>
            <a:ext cx="8157384" cy="4504604"/>
          </a:xfrm>
          <a:prstGeom prst="rect">
            <a:avLst/>
          </a:prstGeom>
          <a:solidFill>
            <a:srgbClr val="FFFFFF"/>
          </a:solidFill>
          <a:ln w="9525">
            <a:noFill/>
            <a:miter lim="800000"/>
            <a:headEnd/>
            <a:tailEnd/>
          </a:ln>
          <a:effectLst/>
        </p:spPr>
        <p:txBody>
          <a:bodyPr vert="horz" wrap="square" lIns="91440" tIns="91440" rIns="91440" bIns="91440" numCol="1" anchor="ctr" anchorCtr="0" compatLnSpc="1">
            <a:prstTxWarp prst="textNoShape">
              <a:avLst/>
            </a:prstTxWarp>
            <a:noAutofit/>
          </a:bodyPr>
          <a:lstStyle/>
          <a:p>
            <a:pPr marL="391715" indent="-257175" defTabSz="685800" fontAlgn="base">
              <a:lnSpc>
                <a:spcPct val="108000"/>
              </a:lnSpc>
              <a:spcBef>
                <a:spcPts val="900"/>
              </a:spcBef>
              <a:spcAft>
                <a:spcPts val="900"/>
              </a:spcAft>
              <a:buSzPct val="100000"/>
              <a:buFont typeface="Wingdings" panose="05000000000000000000" pitchFamily="2" charset="2"/>
              <a:buChar char="§"/>
              <a:tabLst>
                <a:tab pos="342900" algn="l"/>
              </a:tabLst>
              <a:defRPr/>
            </a:pPr>
            <a:r>
              <a:rPr lang="en-US" sz="1600" kern="0" dirty="0">
                <a:latin typeface="Arial"/>
                <a:ea typeface="Times New Roman" panose="02020603050405020304" pitchFamily="18" charset="0"/>
                <a:cs typeface="Arial" panose="020B0604020202020204" pitchFamily="34" charset="0"/>
              </a:rPr>
              <a:t>The Nigeria Governors Forum (NGF) Health Secretariat collaborated in late 2022 with the Nigeria Health Commissioners' Forum (NHCF) to enhance the effectiveness of state health leadership teams</a:t>
            </a:r>
          </a:p>
          <a:p>
            <a:pPr marL="391715" indent="-257175" defTabSz="685800" fontAlgn="base">
              <a:lnSpc>
                <a:spcPct val="108000"/>
              </a:lnSpc>
              <a:spcBef>
                <a:spcPts val="900"/>
              </a:spcBef>
              <a:spcAft>
                <a:spcPts val="900"/>
              </a:spcAft>
              <a:buSzPct val="100000"/>
              <a:buFont typeface="Wingdings" panose="05000000000000000000" pitchFamily="2" charset="2"/>
              <a:buChar char="§"/>
              <a:tabLst>
                <a:tab pos="342900" algn="l"/>
              </a:tabLst>
              <a:defRPr/>
            </a:pPr>
            <a:r>
              <a:rPr lang="en-GB" sz="1600" kern="0" dirty="0">
                <a:latin typeface="Arial"/>
                <a:ea typeface="Times New Roman" panose="02020603050405020304" pitchFamily="18" charset="0"/>
                <a:cs typeface="Arial" panose="020B0604020202020204" pitchFamily="34" charset="0"/>
              </a:rPr>
              <a:t>This collaboration was deemed necessary to optimize the synergy among the state health MDAs towards achieving desired outcomes driven by their respective leaderships</a:t>
            </a:r>
            <a:endParaRPr lang="en-US" sz="1600" kern="0" dirty="0">
              <a:latin typeface="Arial"/>
              <a:ea typeface="Times New Roman" panose="02020603050405020304" pitchFamily="18" charset="0"/>
              <a:cs typeface="Arial" panose="020B0604020202020204" pitchFamily="34" charset="0"/>
            </a:endParaRPr>
          </a:p>
          <a:p>
            <a:pPr marL="391715" indent="-257175" defTabSz="685800" fontAlgn="base">
              <a:lnSpc>
                <a:spcPct val="108000"/>
              </a:lnSpc>
              <a:spcBef>
                <a:spcPts val="900"/>
              </a:spcBef>
              <a:spcAft>
                <a:spcPts val="900"/>
              </a:spcAft>
              <a:buSzPct val="100000"/>
              <a:buFont typeface="Wingdings" panose="05000000000000000000" pitchFamily="2" charset="2"/>
              <a:buChar char="§"/>
              <a:tabLst>
                <a:tab pos="342900" algn="l"/>
              </a:tabLst>
              <a:defRPr/>
            </a:pPr>
            <a:r>
              <a:rPr lang="en-US" sz="1600" kern="0" dirty="0">
                <a:latin typeface="Arial"/>
                <a:ea typeface="Times New Roman" panose="02020603050405020304" pitchFamily="18" charset="0"/>
                <a:cs typeface="Arial" panose="020B0604020202020204" pitchFamily="34" charset="0"/>
              </a:rPr>
              <a:t>The NGF engaged </a:t>
            </a:r>
            <a:r>
              <a:rPr lang="en-US" sz="1600" kern="0" dirty="0" err="1">
                <a:latin typeface="Arial"/>
                <a:ea typeface="Times New Roman" panose="02020603050405020304" pitchFamily="18" charset="0"/>
                <a:cs typeface="Arial" panose="020B0604020202020204" pitchFamily="34" charset="0"/>
              </a:rPr>
              <a:t>Solina</a:t>
            </a:r>
            <a:r>
              <a:rPr lang="en-US" sz="1600" kern="0" dirty="0">
                <a:latin typeface="Arial"/>
                <a:ea typeface="Times New Roman" panose="02020603050405020304" pitchFamily="18" charset="0"/>
                <a:cs typeface="Arial" panose="020B0604020202020204" pitchFamily="34" charset="0"/>
              </a:rPr>
              <a:t> Health to implement this project which aimed to understand challenges of the state health leadership teams, develop solutions, and kickstart these solutions to improve their effectiveness</a:t>
            </a:r>
          </a:p>
          <a:p>
            <a:pPr marL="391715" indent="-257175" defTabSz="685800" fontAlgn="base">
              <a:lnSpc>
                <a:spcPct val="108000"/>
              </a:lnSpc>
              <a:spcBef>
                <a:spcPts val="900"/>
              </a:spcBef>
              <a:spcAft>
                <a:spcPts val="900"/>
              </a:spcAft>
              <a:buSzPct val="100000"/>
              <a:buFont typeface="Wingdings" panose="05000000000000000000" pitchFamily="2" charset="2"/>
              <a:buChar char="§"/>
              <a:tabLst>
                <a:tab pos="342900" algn="l"/>
              </a:tabLst>
              <a:defRPr/>
            </a:pPr>
            <a:r>
              <a:rPr lang="en-GB" sz="1600" kern="0" dirty="0">
                <a:latin typeface="Arial"/>
                <a:ea typeface="Times New Roman" panose="02020603050405020304" pitchFamily="18" charset="0"/>
                <a:cs typeface="Arial" panose="020B0604020202020204" pitchFamily="34" charset="0"/>
              </a:rPr>
              <a:t>This document describes the implementation progress thus far and the next steps to be taken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63" imgW="395" imgH="396" progId="TCLayout.ActiveDocument.1">
                  <p:embed/>
                </p:oleObj>
              </mc:Choice>
              <mc:Fallback>
                <p:oleObj name="think-cell Slide" r:id="rId63"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64"/>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55425" y="254177"/>
            <a:ext cx="8892000" cy="640080"/>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E5C34"/>
                </a:solidFill>
                <a:latin typeface="Arial" panose="020B0604020202020204" pitchFamily="34" charset="0"/>
                <a:cs typeface="Arial" panose="020B0604020202020204" pitchFamily="34" charset="0"/>
              </a:rPr>
              <a:t>Only sixteen states confirmed that they report to/through the SMoH</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PROCESSES</a:t>
            </a:r>
          </a:p>
        </p:txBody>
      </p:sp>
      <p:sp>
        <p:nvSpPr>
          <p:cNvPr id="1102" name="Rectangle 1101">
            <a:extLst>
              <a:ext uri="{FF2B5EF4-FFF2-40B4-BE49-F238E27FC236}">
                <a16:creationId xmlns:a16="http://schemas.microsoft.com/office/drawing/2014/main" id="{EB145CF8-4F67-FF80-10A4-8AC1BD248F9B}"/>
              </a:ext>
            </a:extLst>
          </p:cNvPr>
          <p:cNvSpPr/>
          <p:nvPr/>
        </p:nvSpPr>
        <p:spPr bwMode="auto">
          <a:xfrm>
            <a:off x="116565" y="5379913"/>
            <a:ext cx="8910871" cy="862663"/>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The laws setting up the agencies in some states does not require them to report to/through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SMoH</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It is recommended that a structured reporting line to/through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SMoH</a:t>
            </a:r>
            <a:r>
              <a:rPr kumimoji="0" lang="en-US" sz="1400" b="0" i="0" u="none" strike="noStrike" kern="1200" cap="none" spc="0" normalizeH="0" baseline="0" noProof="0" dirty="0">
                <a:ln>
                  <a:noFill/>
                </a:ln>
                <a:solidFill>
                  <a:srgbClr val="000000"/>
                </a:solidFill>
                <a:effectLst/>
                <a:uLnTx/>
                <a:uFillTx/>
                <a:latin typeface="Arial"/>
                <a:ea typeface="+mn-ea"/>
                <a:cs typeface="+mn-cs"/>
              </a:rPr>
              <a:t> be considered across all agencies to improve collaboration in attaining the state’s health goals</a:t>
            </a:r>
          </a:p>
        </p:txBody>
      </p:sp>
      <p:grpSp>
        <p:nvGrpSpPr>
          <p:cNvPr id="9" name="Group 8">
            <a:extLst>
              <a:ext uri="{FF2B5EF4-FFF2-40B4-BE49-F238E27FC236}">
                <a16:creationId xmlns:a16="http://schemas.microsoft.com/office/drawing/2014/main" id="{E05F83FC-2A1B-A93C-E3AA-10CABFE930AF}"/>
              </a:ext>
            </a:extLst>
          </p:cNvPr>
          <p:cNvGrpSpPr/>
          <p:nvPr/>
        </p:nvGrpSpPr>
        <p:grpSpPr>
          <a:xfrm>
            <a:off x="116564" y="1023638"/>
            <a:ext cx="8910872" cy="4159506"/>
            <a:chOff x="116564" y="807129"/>
            <a:chExt cx="8910872" cy="4159506"/>
          </a:xfrm>
        </p:grpSpPr>
        <p:grpSp>
          <p:nvGrpSpPr>
            <p:cNvPr id="10" name="Group 9">
              <a:extLst>
                <a:ext uri="{FF2B5EF4-FFF2-40B4-BE49-F238E27FC236}">
                  <a16:creationId xmlns:a16="http://schemas.microsoft.com/office/drawing/2014/main" id="{9EE1FABD-C328-500B-84FB-50A5C5D920B4}"/>
                </a:ext>
              </a:extLst>
            </p:cNvPr>
            <p:cNvGrpSpPr/>
            <p:nvPr/>
          </p:nvGrpSpPr>
          <p:grpSpPr>
            <a:xfrm>
              <a:off x="116564" y="807129"/>
              <a:ext cx="8910872" cy="4159506"/>
              <a:chOff x="155063" y="807129"/>
              <a:chExt cx="8910872" cy="4159506"/>
            </a:xfrm>
          </p:grpSpPr>
          <p:sp>
            <p:nvSpPr>
              <p:cNvPr id="15" name="Rectangle 14">
                <a:extLst>
                  <a:ext uri="{FF2B5EF4-FFF2-40B4-BE49-F238E27FC236}">
                    <a16:creationId xmlns:a16="http://schemas.microsoft.com/office/drawing/2014/main" id="{F3491407-4FCB-9185-3282-DAACC45AB3AD}"/>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6" name="Rectangle: Single Corner Rounded 15">
                <a:extLst>
                  <a:ext uri="{FF2B5EF4-FFF2-40B4-BE49-F238E27FC236}">
                    <a16:creationId xmlns:a16="http://schemas.microsoft.com/office/drawing/2014/main" id="{20C12F19-E326-B84D-4F6A-96B74447591E}"/>
                  </a:ext>
                </a:extLst>
              </p:cNvPr>
              <p:cNvSpPr/>
              <p:nvPr/>
            </p:nvSpPr>
            <p:spPr bwMode="auto">
              <a:xfrm>
                <a:off x="155063" y="807129"/>
                <a:ext cx="8892000"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sym typeface="Arial"/>
                  </a:rPr>
                  <a:t>Clear documented reporting structures between the MDAs and SMoH in the state</a:t>
                </a:r>
                <a:endParaRPr kumimoji="0" lang="en-US" sz="14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cxnSp>
          <p:nvCxnSpPr>
            <p:cNvPr id="11" name="Straight Connector 10">
              <a:extLst>
                <a:ext uri="{FF2B5EF4-FFF2-40B4-BE49-F238E27FC236}">
                  <a16:creationId xmlns:a16="http://schemas.microsoft.com/office/drawing/2014/main" id="{A0033272-CBFE-8686-49F7-EB35DE026F8B}"/>
                </a:ext>
              </a:extLst>
            </p:cNvPr>
            <p:cNvCxnSpPr>
              <a:cxnSpLocks/>
            </p:cNvCxnSpPr>
            <p:nvPr/>
          </p:nvCxnSpPr>
          <p:spPr>
            <a:xfrm flipV="1">
              <a:off x="4572000" y="1190436"/>
              <a:ext cx="0" cy="3776199"/>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6EEB11-55C4-43B8-88C7-B58867B7C9C0}"/>
                </a:ext>
              </a:extLst>
            </p:cNvPr>
            <p:cNvSpPr txBox="1"/>
            <p:nvPr/>
          </p:nvSpPr>
          <p:spPr>
            <a:xfrm>
              <a:off x="237017" y="1220368"/>
              <a:ext cx="4206240"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Reporting structures between MDAs and </a:t>
              </a:r>
              <a:r>
                <a:rPr kumimoji="0" lang="en-US" sz="1400" b="0" i="1" u="none" strike="noStrike" kern="1200" cap="none" spc="0" normalizeH="0" baseline="0" noProof="0" dirty="0" err="1">
                  <a:ln>
                    <a:noFill/>
                  </a:ln>
                  <a:solidFill>
                    <a:srgbClr val="FFFFFF">
                      <a:lumMod val="50000"/>
                    </a:srgbClr>
                  </a:solidFill>
                  <a:effectLst/>
                  <a:uLnTx/>
                  <a:uFillTx/>
                  <a:latin typeface="Arial"/>
                  <a:ea typeface="+mn-ea"/>
                  <a:cs typeface="+mn-cs"/>
                </a:rPr>
                <a:t>SMoH</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by geopolitical zones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t>
              </a:r>
            </a:p>
          </p:txBody>
        </p:sp>
        <p:sp>
          <p:nvSpPr>
            <p:cNvPr id="14" name="TextBox 13">
              <a:extLst>
                <a:ext uri="{FF2B5EF4-FFF2-40B4-BE49-F238E27FC236}">
                  <a16:creationId xmlns:a16="http://schemas.microsoft.com/office/drawing/2014/main" id="{66140C37-86C7-B103-820F-0538B1673406}"/>
                </a:ext>
              </a:extLst>
            </p:cNvPr>
            <p:cNvSpPr txBox="1"/>
            <p:nvPr/>
          </p:nvSpPr>
          <p:spPr>
            <a:xfrm>
              <a:off x="4667689" y="1220368"/>
              <a:ext cx="4297680"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Reporting structures between MDAs and </a:t>
              </a:r>
              <a:r>
                <a:rPr kumimoji="0" lang="en-US" sz="1400" b="0" i="1" u="none" strike="noStrike" kern="1200" cap="none" spc="0" normalizeH="0" baseline="0" noProof="0" dirty="0" err="1">
                  <a:ln>
                    <a:noFill/>
                  </a:ln>
                  <a:solidFill>
                    <a:srgbClr val="FFFFFF">
                      <a:lumMod val="50000"/>
                    </a:srgbClr>
                  </a:solidFill>
                  <a:effectLst/>
                  <a:uLnTx/>
                  <a:uFillTx/>
                  <a:latin typeface="Arial"/>
                  <a:ea typeface="+mn-ea"/>
                  <a:cs typeface="+mn-cs"/>
                </a:rPr>
                <a:t>SMoH</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as reported by respondents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graphicFrame>
        <p:nvGraphicFramePr>
          <p:cNvPr id="32" name="Chart 31">
            <a:extLst>
              <a:ext uri="{FF2B5EF4-FFF2-40B4-BE49-F238E27FC236}">
                <a16:creationId xmlns:a16="http://schemas.microsoft.com/office/drawing/2014/main" id="{6E5DCB73-7175-7FB9-40A6-9AF3AD0AC2A8}"/>
              </a:ext>
            </a:extLst>
          </p:cNvPr>
          <p:cNvGraphicFramePr/>
          <p:nvPr>
            <p:custDataLst>
              <p:tags r:id="rId2"/>
            </p:custDataLst>
          </p:nvPr>
        </p:nvGraphicFramePr>
        <p:xfrm>
          <a:off x="195263" y="2670175"/>
          <a:ext cx="4267200" cy="2168525"/>
        </p:xfrm>
        <a:graphic>
          <a:graphicData uri="http://schemas.openxmlformats.org/drawingml/2006/chart">
            <c:chart xmlns:c="http://schemas.openxmlformats.org/drawingml/2006/chart" xmlns:r="http://schemas.openxmlformats.org/officeDocument/2006/relationships" r:id="rId65"/>
          </a:graphicData>
        </a:graphic>
      </p:graphicFrame>
      <p:sp useBgFill="1">
        <p:nvSpPr>
          <p:cNvPr id="21" name="Freeform: Shape 20">
            <a:extLst>
              <a:ext uri="{FF2B5EF4-FFF2-40B4-BE49-F238E27FC236}">
                <a16:creationId xmlns:a16="http://schemas.microsoft.com/office/drawing/2014/main" id="{28FB4EB7-1F85-4896-1552-B002FCAE954F}"/>
              </a:ext>
            </a:extLst>
          </p:cNvPr>
          <p:cNvSpPr/>
          <p:nvPr>
            <p:custDataLst>
              <p:tags r:id="rId3"/>
            </p:custDataLst>
          </p:nvPr>
        </p:nvSpPr>
        <p:spPr bwMode="auto">
          <a:xfrm>
            <a:off x="354013" y="4111626"/>
            <a:ext cx="433388" cy="174625"/>
          </a:xfrm>
          <a:custGeom>
            <a:avLst/>
            <a:gdLst/>
            <a:ahLst/>
            <a:cxnLst/>
            <a:rect l="0" t="0" r="0" b="0"/>
            <a:pathLst>
              <a:path w="433388" h="174626">
                <a:moveTo>
                  <a:pt x="0" y="117475"/>
                </a:moveTo>
                <a:lnTo>
                  <a:pt x="433387" y="0"/>
                </a:lnTo>
                <a:lnTo>
                  <a:pt x="433387" y="57150"/>
                </a:lnTo>
                <a:lnTo>
                  <a:pt x="0" y="174625"/>
                </a:lnTo>
                <a:close/>
              </a:path>
            </a:pathLst>
          </a:custGeom>
          <a:ln w="9525">
            <a:noFill/>
            <a:miter lim="800000"/>
            <a:headEnd/>
            <a:tailEnd/>
          </a:ln>
          <a:effectLst/>
        </p:spPr>
        <p:txBody>
          <a:bodyPr wrap="square" lIns="0" tIns="0" rIns="0" bIns="0" rtlCol="0" anchor="ctr">
            <a:noAutofit/>
          </a:bodyPr>
          <a:lstStyle/>
          <a:p>
            <a:pPr marL="133350" indent="-137160" algn="ctr" defTabSz="787400">
              <a:buClr>
                <a:schemeClr val="tx2"/>
              </a:buClr>
              <a:buSzPct val="125000"/>
              <a:buFont typeface="Arial" pitchFamily="34" charset="0"/>
              <a:buChar char="•"/>
            </a:pPr>
            <a:endParaRPr lang="en-US" dirty="0"/>
          </a:p>
        </p:txBody>
      </p:sp>
      <p:sp>
        <p:nvSpPr>
          <p:cNvPr id="18" name="Freeform: Shape 17">
            <a:extLst>
              <a:ext uri="{FF2B5EF4-FFF2-40B4-BE49-F238E27FC236}">
                <a16:creationId xmlns:a16="http://schemas.microsoft.com/office/drawing/2014/main" id="{A267BA52-ED2B-D00E-B73C-FFB1B6813396}"/>
              </a:ext>
            </a:extLst>
          </p:cNvPr>
          <p:cNvSpPr/>
          <p:nvPr>
            <p:custDataLst>
              <p:tags r:id="rId4"/>
            </p:custDataLst>
          </p:nvPr>
        </p:nvSpPr>
        <p:spPr bwMode="auto">
          <a:xfrm>
            <a:off x="354013" y="4111626"/>
            <a:ext cx="433388" cy="117475"/>
          </a:xfrm>
          <a:custGeom>
            <a:avLst/>
            <a:gdLst/>
            <a:ahLst/>
            <a:cxnLst/>
            <a:rect l="0" t="0" r="0" b="0"/>
            <a:pathLst>
              <a:path w="433388" h="117476">
                <a:moveTo>
                  <a:pt x="0" y="117475"/>
                </a:moveTo>
                <a:lnTo>
                  <a:pt x="43338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B81B61-6A56-FEE3-C653-BD666518FEAD}"/>
              </a:ext>
            </a:extLst>
          </p:cNvPr>
          <p:cNvSpPr/>
          <p:nvPr>
            <p:custDataLst>
              <p:tags r:id="rId5"/>
            </p:custDataLst>
          </p:nvPr>
        </p:nvSpPr>
        <p:spPr bwMode="auto">
          <a:xfrm>
            <a:off x="354013" y="4168776"/>
            <a:ext cx="433388" cy="117475"/>
          </a:xfrm>
          <a:custGeom>
            <a:avLst/>
            <a:gdLst/>
            <a:ahLst/>
            <a:cxnLst/>
            <a:rect l="0" t="0" r="0" b="0"/>
            <a:pathLst>
              <a:path w="433388" h="117476">
                <a:moveTo>
                  <a:pt x="0" y="117475"/>
                </a:moveTo>
                <a:lnTo>
                  <a:pt x="43338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098BE743-E5A4-C0A9-464E-4CA361919938}"/>
              </a:ext>
            </a:extLst>
          </p:cNvPr>
          <p:cNvSpPr>
            <a:spLocks noGrp="1" noChangeArrowheads="1"/>
          </p:cNvSpPr>
          <p:nvPr>
            <p:custDataLst>
              <p:tags r:id="rId6"/>
            </p:custDataLst>
          </p:nvPr>
        </p:nvSpPr>
        <p:spPr bwMode="auto">
          <a:xfrm>
            <a:off x="1611313" y="4857750"/>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4CABC6E-4CA3-4B78-9B4E-DE417484A3DB}"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F2058C53-A543-C270-4F1F-7F3007594C17}"/>
              </a:ext>
            </a:extLst>
          </p:cNvPr>
          <p:cNvSpPr>
            <a:spLocks noGrp="1" noChangeArrowheads="1"/>
          </p:cNvSpPr>
          <p:nvPr>
            <p:custDataLst>
              <p:tags r:id="rId7"/>
            </p:custDataLst>
          </p:nvPr>
        </p:nvSpPr>
        <p:spPr bwMode="gray">
          <a:xfrm>
            <a:off x="1666875" y="41370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70FC9BF-B5BE-4C80-B058-7060C75DCDA4}"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34101F57-2036-0145-C839-369E18F63444}"/>
              </a:ext>
            </a:extLst>
          </p:cNvPr>
          <p:cNvSpPr>
            <a:spLocks noGrp="1" noChangeArrowheads="1"/>
          </p:cNvSpPr>
          <p:nvPr>
            <p:custDataLst>
              <p:tags r:id="rId8"/>
            </p:custDataLst>
          </p:nvPr>
        </p:nvSpPr>
        <p:spPr bwMode="gray">
          <a:xfrm>
            <a:off x="446087" y="25146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B2F5D14-B996-477E-9B59-16FE23105ABF}"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AFD12267-793B-5906-65D0-AB5D31EE4BA3}"/>
              </a:ext>
            </a:extLst>
          </p:cNvPr>
          <p:cNvSpPr>
            <a:spLocks noGrp="1" noChangeArrowheads="1"/>
          </p:cNvSpPr>
          <p:nvPr>
            <p:custDataLst>
              <p:tags r:id="rId9"/>
            </p:custDataLst>
          </p:nvPr>
        </p:nvSpPr>
        <p:spPr bwMode="auto">
          <a:xfrm>
            <a:off x="3937000" y="4857750"/>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278168A-5C21-48B9-B30F-320A8D0A8B61}"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A113BCF-A225-E7B0-8F5A-B59AE43C73F9}"/>
              </a:ext>
            </a:extLst>
          </p:cNvPr>
          <p:cNvSpPr>
            <a:spLocks noGrp="1" noChangeArrowheads="1"/>
          </p:cNvSpPr>
          <p:nvPr>
            <p:custDataLst>
              <p:tags r:id="rId10"/>
            </p:custDataLst>
          </p:nvPr>
        </p:nvSpPr>
        <p:spPr bwMode="auto">
          <a:xfrm>
            <a:off x="366712" y="4857750"/>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1E4C841-9E5A-4CB6-9AF0-78329805100E}"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1C192CB0-2957-43F4-C03B-EBD9F3902270}"/>
              </a:ext>
            </a:extLst>
          </p:cNvPr>
          <p:cNvSpPr>
            <a:spLocks noGrp="1" noChangeArrowheads="1"/>
          </p:cNvSpPr>
          <p:nvPr>
            <p:custDataLst>
              <p:tags r:id="rId11"/>
            </p:custDataLst>
          </p:nvPr>
        </p:nvSpPr>
        <p:spPr bwMode="auto">
          <a:xfrm>
            <a:off x="1020763" y="4857750"/>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28A2451-2550-48AA-85F9-12979E78A449}"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7547D0AF-5BE8-B645-AE5E-559E0D33ABEB}"/>
              </a:ext>
            </a:extLst>
          </p:cNvPr>
          <p:cNvSpPr>
            <a:spLocks noGrp="1" noChangeArrowheads="1"/>
          </p:cNvSpPr>
          <p:nvPr>
            <p:custDataLst>
              <p:tags r:id="rId12"/>
            </p:custDataLst>
          </p:nvPr>
        </p:nvSpPr>
        <p:spPr bwMode="auto">
          <a:xfrm>
            <a:off x="2174875" y="4857750"/>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EB7CFE1-7DC2-4F16-8612-554B85CF5D29}"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806FCAF9-BAE2-B557-BA05-3296C29B9D4B}"/>
              </a:ext>
            </a:extLst>
          </p:cNvPr>
          <p:cNvSpPr>
            <a:spLocks noGrp="1" noChangeArrowheads="1"/>
          </p:cNvSpPr>
          <p:nvPr>
            <p:custDataLst>
              <p:tags r:id="rId13"/>
            </p:custDataLst>
          </p:nvPr>
        </p:nvSpPr>
        <p:spPr bwMode="auto">
          <a:xfrm>
            <a:off x="2789238" y="4857750"/>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F1F4A0B-8DE7-4025-B2DE-056E9D45FF11}"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1232FFC1-718D-D38D-A0E4-DA4E3CF00976}"/>
              </a:ext>
            </a:extLst>
          </p:cNvPr>
          <p:cNvSpPr>
            <a:spLocks noGrp="1" noChangeArrowheads="1"/>
          </p:cNvSpPr>
          <p:nvPr>
            <p:custDataLst>
              <p:tags r:id="rId14"/>
            </p:custDataLst>
          </p:nvPr>
        </p:nvSpPr>
        <p:spPr bwMode="auto">
          <a:xfrm>
            <a:off x="3375025" y="4857750"/>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BAE1950-A9F4-4FE0-8D92-EF0AC8D72A5D}"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FEB188FC-EE2D-B5EB-40C1-608D36C4D5F0}"/>
              </a:ext>
            </a:extLst>
          </p:cNvPr>
          <p:cNvSpPr>
            <a:spLocks noGrp="1" noChangeArrowheads="1"/>
          </p:cNvSpPr>
          <p:nvPr>
            <p:custDataLst>
              <p:tags r:id="rId15"/>
            </p:custDataLst>
          </p:nvPr>
        </p:nvSpPr>
        <p:spPr bwMode="gray">
          <a:xfrm>
            <a:off x="1081088" y="40735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5DDE759-24A7-4715-8199-63102982D24B}"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1C511BE4-440D-11B5-2F52-BEBD2A254335}"/>
              </a:ext>
            </a:extLst>
          </p:cNvPr>
          <p:cNvSpPr>
            <a:spLocks noGrp="1" noChangeArrowheads="1"/>
          </p:cNvSpPr>
          <p:nvPr>
            <p:custDataLst>
              <p:tags r:id="rId16"/>
            </p:custDataLst>
          </p:nvPr>
        </p:nvSpPr>
        <p:spPr bwMode="gray">
          <a:xfrm>
            <a:off x="2254250" y="40735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89823A6-0B03-4EC6-A1B7-0BD17B726AEB}"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FC023868-9774-728E-A83B-1312EDF977B6}"/>
              </a:ext>
            </a:extLst>
          </p:cNvPr>
          <p:cNvSpPr>
            <a:spLocks noGrp="1" noChangeArrowheads="1"/>
          </p:cNvSpPr>
          <p:nvPr>
            <p:custDataLst>
              <p:tags r:id="rId17"/>
            </p:custDataLst>
          </p:nvPr>
        </p:nvSpPr>
        <p:spPr bwMode="gray">
          <a:xfrm>
            <a:off x="2840038" y="42005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7399FDF-0AF8-4399-AA38-7609B4411658}"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B7F36C0-F8CA-FFC7-9BF2-A6503C70493C}"/>
              </a:ext>
            </a:extLst>
          </p:cNvPr>
          <p:cNvSpPr>
            <a:spLocks noGrp="1" noChangeArrowheads="1"/>
          </p:cNvSpPr>
          <p:nvPr>
            <p:custDataLst>
              <p:tags r:id="rId18"/>
            </p:custDataLst>
          </p:nvPr>
        </p:nvSpPr>
        <p:spPr bwMode="gray">
          <a:xfrm>
            <a:off x="3425825" y="41370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70B138B-EF0D-4C59-A622-05BDEC3EB111}"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25B85DE1-5F07-640F-08E5-D4A30C81C14B}"/>
              </a:ext>
            </a:extLst>
          </p:cNvPr>
          <p:cNvSpPr>
            <a:spLocks noGrp="1" noChangeArrowheads="1"/>
          </p:cNvSpPr>
          <p:nvPr>
            <p:custDataLst>
              <p:tags r:id="rId19"/>
            </p:custDataLst>
          </p:nvPr>
        </p:nvSpPr>
        <p:spPr bwMode="gray">
          <a:xfrm>
            <a:off x="4011613" y="41370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A624944-E8D8-4E07-B377-D4FEC6A01EDC}"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3EA6B955-3729-E832-54FC-0DA376313BE7}"/>
              </a:ext>
            </a:extLst>
          </p:cNvPr>
          <p:cNvSpPr>
            <a:spLocks noGrp="1" noChangeArrowheads="1"/>
          </p:cNvSpPr>
          <p:nvPr>
            <p:custDataLst>
              <p:tags r:id="rId20"/>
            </p:custDataLst>
          </p:nvPr>
        </p:nvSpPr>
        <p:spPr bwMode="gray">
          <a:xfrm>
            <a:off x="446088" y="43148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2C21C8F4-D430-4712-8143-F397D8D2AB52}" type="datetime'''''''''''''1''6'''''''''''''''''''''''''">
              <a:rPr lang="en-US" altLang="en-US" sz="1400" kern="0" smtClean="0">
                <a:effectLst/>
              </a:rPr>
              <a:pPr marL="0" indent="0" algn="ctr"/>
              <a:t>16</a:t>
            </a:fld>
            <a:endParaRPr lang="en-US" sz="1400" kern="0" dirty="0"/>
          </a:p>
        </p:txBody>
      </p:sp>
      <p:sp>
        <p:nvSpPr>
          <p:cNvPr id="26" name="Rectangle 25">
            <a:extLst>
              <a:ext uri="{FF2B5EF4-FFF2-40B4-BE49-F238E27FC236}">
                <a16:creationId xmlns:a16="http://schemas.microsoft.com/office/drawing/2014/main" id="{A7AE133C-D353-029F-D77D-5A1BE1962AA1}"/>
              </a:ext>
            </a:extLst>
          </p:cNvPr>
          <p:cNvSpPr>
            <a:spLocks noGrp="1" noChangeArrowheads="1"/>
          </p:cNvSpPr>
          <p:nvPr>
            <p:custDataLst>
              <p:tags r:id="rId21"/>
            </p:custDataLst>
          </p:nvPr>
        </p:nvSpPr>
        <p:spPr bwMode="gray">
          <a:xfrm>
            <a:off x="1666875" y="4586288"/>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1E9785C9-F320-4328-9233-E85CAD218C87}" type="datetime'''''''''2'''''''''''''''''''''''''''''''''''''''''''''''">
              <a:rPr lang="en-US" altLang="en-US" sz="1400" kern="0" smtClean="0">
                <a:effectLst/>
              </a:rPr>
              <a:pPr marL="0" indent="0" algn="ctr"/>
              <a:t>2</a:t>
            </a:fld>
            <a:endParaRPr lang="en-US" sz="1400" kern="0" dirty="0"/>
          </a:p>
        </p:txBody>
      </p:sp>
      <p:sp>
        <p:nvSpPr>
          <p:cNvPr id="28" name="Rectangle 27">
            <a:extLst>
              <a:ext uri="{FF2B5EF4-FFF2-40B4-BE49-F238E27FC236}">
                <a16:creationId xmlns:a16="http://schemas.microsoft.com/office/drawing/2014/main" id="{20BC259C-C280-C82C-EFC4-822255BF2345}"/>
              </a:ext>
            </a:extLst>
          </p:cNvPr>
          <p:cNvSpPr>
            <a:spLocks noGrp="1" noChangeArrowheads="1"/>
          </p:cNvSpPr>
          <p:nvPr>
            <p:custDataLst>
              <p:tags r:id="rId22"/>
            </p:custDataLst>
          </p:nvPr>
        </p:nvSpPr>
        <p:spPr bwMode="gray">
          <a:xfrm>
            <a:off x="2759075" y="4586288"/>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76F068A0-3664-4728-86BF-2E9C722E22C5}" type="datetime'''''2'''''''''''''''''''''''''''''''''''''''''''''''''''''">
              <a:rPr lang="en-US" altLang="en-US" sz="1400" kern="0" smtClean="0">
                <a:effectLst/>
              </a:rPr>
              <a:pPr marL="0" indent="0" algn="ctr"/>
              <a:t>2</a:t>
            </a:fld>
            <a:endParaRPr lang="en-US" sz="1400" kern="0" dirty="0"/>
          </a:p>
        </p:txBody>
      </p:sp>
      <p:sp>
        <p:nvSpPr>
          <p:cNvPr id="30" name="Rectangle 29">
            <a:extLst>
              <a:ext uri="{FF2B5EF4-FFF2-40B4-BE49-F238E27FC236}">
                <a16:creationId xmlns:a16="http://schemas.microsoft.com/office/drawing/2014/main" id="{198FED5F-1177-98B9-2D02-9EFAF0525A14}"/>
              </a:ext>
            </a:extLst>
          </p:cNvPr>
          <p:cNvSpPr>
            <a:spLocks noGrp="1" noChangeArrowheads="1"/>
          </p:cNvSpPr>
          <p:nvPr>
            <p:custDataLst>
              <p:tags r:id="rId23"/>
            </p:custDataLst>
          </p:nvPr>
        </p:nvSpPr>
        <p:spPr bwMode="gray">
          <a:xfrm>
            <a:off x="3425825" y="4586288"/>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F31480EC-6820-41E2-A173-385831E7A5A4}" type="datetime'''''''''''2'''''''''''''''''''">
              <a:rPr lang="en-US" altLang="en-US" sz="1400" kern="0" smtClean="0">
                <a:effectLst/>
              </a:rPr>
              <a:pPr marL="0" indent="0" algn="ctr"/>
              <a:t>2</a:t>
            </a:fld>
            <a:endParaRPr lang="en-US" sz="1400" kern="0" dirty="0"/>
          </a:p>
        </p:txBody>
      </p:sp>
      <p:sp>
        <p:nvSpPr>
          <p:cNvPr id="31" name="Rectangle 30">
            <a:extLst>
              <a:ext uri="{FF2B5EF4-FFF2-40B4-BE49-F238E27FC236}">
                <a16:creationId xmlns:a16="http://schemas.microsoft.com/office/drawing/2014/main" id="{65511B7D-8E88-9894-7355-0CC3D035C56D}"/>
              </a:ext>
            </a:extLst>
          </p:cNvPr>
          <p:cNvSpPr>
            <a:spLocks noGrp="1" noChangeArrowheads="1"/>
          </p:cNvSpPr>
          <p:nvPr>
            <p:custDataLst>
              <p:tags r:id="rId24"/>
            </p:custDataLst>
          </p:nvPr>
        </p:nvSpPr>
        <p:spPr bwMode="gray">
          <a:xfrm>
            <a:off x="4011613" y="4586288"/>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2A9673A4-69FE-4227-9023-443FB77478CF}" type="datetime'''''''''''''''''''''''''''''''''2'''''''''''''''''''''''">
              <a:rPr lang="en-US" altLang="en-US" sz="1400" kern="0" smtClean="0">
                <a:effectLst/>
              </a:rPr>
              <a:pPr marL="0" indent="0" algn="ctr"/>
              <a:t>2</a:t>
            </a:fld>
            <a:endParaRPr lang="en-US" sz="1400" kern="0" dirty="0"/>
          </a:p>
        </p:txBody>
      </p:sp>
      <p:sp>
        <p:nvSpPr>
          <p:cNvPr id="56" name="Rectangle 55">
            <a:extLst>
              <a:ext uri="{FF2B5EF4-FFF2-40B4-BE49-F238E27FC236}">
                <a16:creationId xmlns:a16="http://schemas.microsoft.com/office/drawing/2014/main" id="{CBDBBE07-0ED0-84FA-CE2A-D2C2480CBD67}"/>
              </a:ext>
            </a:extLst>
          </p:cNvPr>
          <p:cNvSpPr/>
          <p:nvPr>
            <p:custDataLst>
              <p:tags r:id="rId25"/>
            </p:custDataLst>
          </p:nvPr>
        </p:nvSpPr>
        <p:spPr bwMode="auto">
          <a:xfrm>
            <a:off x="333375" y="2028825"/>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A10BE07-C5AE-68A9-5F44-D6C3175DB395}"/>
              </a:ext>
            </a:extLst>
          </p:cNvPr>
          <p:cNvSpPr/>
          <p:nvPr>
            <p:custDataLst>
              <p:tags r:id="rId26"/>
            </p:custDataLst>
          </p:nvPr>
        </p:nvSpPr>
        <p:spPr bwMode="auto">
          <a:xfrm>
            <a:off x="333375" y="2247900"/>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CE25A71B-E073-8BDB-0255-8E4AAC2E1C5E}"/>
              </a:ext>
            </a:extLst>
          </p:cNvPr>
          <p:cNvSpPr>
            <a:spLocks noGrp="1" noChangeArrowheads="1"/>
          </p:cNvSpPr>
          <p:nvPr>
            <p:custDataLst>
              <p:tags r:id="rId27"/>
            </p:custDataLst>
          </p:nvPr>
        </p:nvSpPr>
        <p:spPr bwMode="auto">
          <a:xfrm>
            <a:off x="581025" y="2024063"/>
            <a:ext cx="2481263"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6BA76CE2-3630-4FC4-B18D-3C7B191F5A7A}" type="datetime'Al''l agencie''s'' rep''''or''''t'' to/throu''gh the'' SMo''H'">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agencies report to/through the SMoH</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59CE9E1-932E-2FD2-D8B8-77F4E2593942}"/>
              </a:ext>
            </a:extLst>
          </p:cNvPr>
          <p:cNvSpPr>
            <a:spLocks noGrp="1" noChangeArrowheads="1"/>
          </p:cNvSpPr>
          <p:nvPr>
            <p:custDataLst>
              <p:tags r:id="rId28"/>
            </p:custDataLst>
          </p:nvPr>
        </p:nvSpPr>
        <p:spPr bwMode="auto">
          <a:xfrm>
            <a:off x="581025" y="2243138"/>
            <a:ext cx="2720975"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F433A87-00A3-4591-898D-CDB439B2BCD2}" type="datetime'Not ''all age''nci''es ''report to/thro''ugh th''e SM''oH'">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agencies report to/through the SMoH</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597" name="Chart 596">
            <a:extLst>
              <a:ext uri="{FF2B5EF4-FFF2-40B4-BE49-F238E27FC236}">
                <a16:creationId xmlns:a16="http://schemas.microsoft.com/office/drawing/2014/main" id="{53AC5547-B471-42E6-1BBF-7FF4ED765B55}"/>
              </a:ext>
            </a:extLst>
          </p:cNvPr>
          <p:cNvGraphicFramePr/>
          <p:nvPr>
            <p:custDataLst>
              <p:tags r:id="rId29"/>
            </p:custDataLst>
          </p:nvPr>
        </p:nvGraphicFramePr>
        <p:xfrm>
          <a:off x="4797425" y="3113088"/>
          <a:ext cx="4076700" cy="1725612"/>
        </p:xfrm>
        <a:graphic>
          <a:graphicData uri="http://schemas.openxmlformats.org/drawingml/2006/chart">
            <c:chart xmlns:c="http://schemas.openxmlformats.org/drawingml/2006/chart" xmlns:r="http://schemas.openxmlformats.org/officeDocument/2006/relationships" r:id="rId66"/>
          </a:graphicData>
        </a:graphic>
      </p:graphicFrame>
      <p:sp useBgFill="1">
        <p:nvSpPr>
          <p:cNvPr id="582" name="Freeform: Shape 581">
            <a:extLst>
              <a:ext uri="{FF2B5EF4-FFF2-40B4-BE49-F238E27FC236}">
                <a16:creationId xmlns:a16="http://schemas.microsoft.com/office/drawing/2014/main" id="{B58EA141-A563-68C1-2856-C92E798B9E94}"/>
              </a:ext>
            </a:extLst>
          </p:cNvPr>
          <p:cNvSpPr/>
          <p:nvPr>
            <p:custDataLst>
              <p:tags r:id="rId30"/>
            </p:custDataLst>
          </p:nvPr>
        </p:nvSpPr>
        <p:spPr bwMode="auto">
          <a:xfrm>
            <a:off x="5037138" y="3887788"/>
            <a:ext cx="660401" cy="79376"/>
          </a:xfrm>
          <a:custGeom>
            <a:avLst/>
            <a:gdLst/>
            <a:ahLst/>
            <a:cxnLst/>
            <a:rect l="0" t="0" r="0" b="0"/>
            <a:pathLst>
              <a:path w="660401" h="79376">
                <a:moveTo>
                  <a:pt x="0" y="22225"/>
                </a:moveTo>
                <a:lnTo>
                  <a:pt x="82550" y="0"/>
                </a:lnTo>
                <a:lnTo>
                  <a:pt x="165100" y="22225"/>
                </a:lnTo>
                <a:lnTo>
                  <a:pt x="247650" y="0"/>
                </a:lnTo>
                <a:lnTo>
                  <a:pt x="330200" y="22225"/>
                </a:lnTo>
                <a:lnTo>
                  <a:pt x="412750" y="0"/>
                </a:lnTo>
                <a:lnTo>
                  <a:pt x="495300" y="22225"/>
                </a:lnTo>
                <a:lnTo>
                  <a:pt x="577850" y="0"/>
                </a:lnTo>
                <a:lnTo>
                  <a:pt x="660400" y="22225"/>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586" name="Freeform: Shape 585">
            <a:extLst>
              <a:ext uri="{FF2B5EF4-FFF2-40B4-BE49-F238E27FC236}">
                <a16:creationId xmlns:a16="http://schemas.microsoft.com/office/drawing/2014/main" id="{6456E9D5-AEE1-B010-2481-5582584AE76A}"/>
              </a:ext>
            </a:extLst>
          </p:cNvPr>
          <p:cNvSpPr/>
          <p:nvPr>
            <p:custDataLst>
              <p:tags r:id="rId31"/>
            </p:custDataLst>
          </p:nvPr>
        </p:nvSpPr>
        <p:spPr bwMode="auto">
          <a:xfrm>
            <a:off x="6015038" y="3887788"/>
            <a:ext cx="660401" cy="79376"/>
          </a:xfrm>
          <a:custGeom>
            <a:avLst/>
            <a:gdLst/>
            <a:ahLst/>
            <a:cxnLst/>
            <a:rect l="0" t="0" r="0" b="0"/>
            <a:pathLst>
              <a:path w="660401" h="79376">
                <a:moveTo>
                  <a:pt x="0" y="22225"/>
                </a:moveTo>
                <a:lnTo>
                  <a:pt x="82550" y="0"/>
                </a:lnTo>
                <a:lnTo>
                  <a:pt x="165100" y="22225"/>
                </a:lnTo>
                <a:lnTo>
                  <a:pt x="247650" y="0"/>
                </a:lnTo>
                <a:lnTo>
                  <a:pt x="330200" y="22225"/>
                </a:lnTo>
                <a:lnTo>
                  <a:pt x="412750" y="0"/>
                </a:lnTo>
                <a:lnTo>
                  <a:pt x="495300" y="22225"/>
                </a:lnTo>
                <a:lnTo>
                  <a:pt x="577850" y="0"/>
                </a:lnTo>
                <a:lnTo>
                  <a:pt x="660400" y="22225"/>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592" name="Freeform: Shape 591">
            <a:extLst>
              <a:ext uri="{FF2B5EF4-FFF2-40B4-BE49-F238E27FC236}">
                <a16:creationId xmlns:a16="http://schemas.microsoft.com/office/drawing/2014/main" id="{137C568E-DD66-557A-D4FE-3D1E04EAC4FD}"/>
              </a:ext>
            </a:extLst>
          </p:cNvPr>
          <p:cNvSpPr/>
          <p:nvPr>
            <p:custDataLst>
              <p:tags r:id="rId32"/>
            </p:custDataLst>
          </p:nvPr>
        </p:nvSpPr>
        <p:spPr bwMode="auto">
          <a:xfrm>
            <a:off x="6992938" y="3887788"/>
            <a:ext cx="660401" cy="79376"/>
          </a:xfrm>
          <a:custGeom>
            <a:avLst/>
            <a:gdLst/>
            <a:ahLst/>
            <a:cxnLst/>
            <a:rect l="0" t="0" r="0" b="0"/>
            <a:pathLst>
              <a:path w="660401" h="79376">
                <a:moveTo>
                  <a:pt x="0" y="22225"/>
                </a:moveTo>
                <a:lnTo>
                  <a:pt x="82550" y="0"/>
                </a:lnTo>
                <a:lnTo>
                  <a:pt x="165100" y="22225"/>
                </a:lnTo>
                <a:lnTo>
                  <a:pt x="247650" y="0"/>
                </a:lnTo>
                <a:lnTo>
                  <a:pt x="330200" y="22225"/>
                </a:lnTo>
                <a:lnTo>
                  <a:pt x="412750" y="0"/>
                </a:lnTo>
                <a:lnTo>
                  <a:pt x="495300" y="22225"/>
                </a:lnTo>
                <a:lnTo>
                  <a:pt x="577850" y="0"/>
                </a:lnTo>
                <a:lnTo>
                  <a:pt x="660400" y="22225"/>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0" name="Freeform: Shape 579">
            <a:extLst>
              <a:ext uri="{FF2B5EF4-FFF2-40B4-BE49-F238E27FC236}">
                <a16:creationId xmlns:a16="http://schemas.microsoft.com/office/drawing/2014/main" id="{A831CAED-DD04-63E3-9949-534F26133774}"/>
              </a:ext>
            </a:extLst>
          </p:cNvPr>
          <p:cNvSpPr/>
          <p:nvPr>
            <p:custDataLst>
              <p:tags r:id="rId33"/>
            </p:custDataLst>
          </p:nvPr>
        </p:nvSpPr>
        <p:spPr bwMode="auto">
          <a:xfrm>
            <a:off x="5037138" y="3887788"/>
            <a:ext cx="660401" cy="22226"/>
          </a:xfrm>
          <a:custGeom>
            <a:avLst/>
            <a:gdLst/>
            <a:ahLst/>
            <a:cxnLst/>
            <a:rect l="0" t="0" r="0" b="0"/>
            <a:pathLst>
              <a:path w="660401" h="22226">
                <a:moveTo>
                  <a:pt x="0" y="22225"/>
                </a:moveTo>
                <a:lnTo>
                  <a:pt x="82550" y="0"/>
                </a:lnTo>
                <a:lnTo>
                  <a:pt x="165100" y="22225"/>
                </a:lnTo>
                <a:lnTo>
                  <a:pt x="247650" y="0"/>
                </a:lnTo>
                <a:lnTo>
                  <a:pt x="330200" y="22225"/>
                </a:lnTo>
                <a:lnTo>
                  <a:pt x="412750" y="0"/>
                </a:lnTo>
                <a:lnTo>
                  <a:pt x="495300" y="22225"/>
                </a:lnTo>
                <a:lnTo>
                  <a:pt x="577850" y="0"/>
                </a:lnTo>
                <a:lnTo>
                  <a:pt x="6604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3" name="Freeform: Shape 582">
            <a:extLst>
              <a:ext uri="{FF2B5EF4-FFF2-40B4-BE49-F238E27FC236}">
                <a16:creationId xmlns:a16="http://schemas.microsoft.com/office/drawing/2014/main" id="{05DA5585-46C1-1B3D-BB62-FB9B92BD565D}"/>
              </a:ext>
            </a:extLst>
          </p:cNvPr>
          <p:cNvSpPr/>
          <p:nvPr>
            <p:custDataLst>
              <p:tags r:id="rId34"/>
            </p:custDataLst>
          </p:nvPr>
        </p:nvSpPr>
        <p:spPr bwMode="auto">
          <a:xfrm>
            <a:off x="6015038" y="3887788"/>
            <a:ext cx="660401" cy="22226"/>
          </a:xfrm>
          <a:custGeom>
            <a:avLst/>
            <a:gdLst/>
            <a:ahLst/>
            <a:cxnLst/>
            <a:rect l="0" t="0" r="0" b="0"/>
            <a:pathLst>
              <a:path w="660401" h="22226">
                <a:moveTo>
                  <a:pt x="0" y="22225"/>
                </a:moveTo>
                <a:lnTo>
                  <a:pt x="82550" y="0"/>
                </a:lnTo>
                <a:lnTo>
                  <a:pt x="165100" y="22225"/>
                </a:lnTo>
                <a:lnTo>
                  <a:pt x="247650" y="0"/>
                </a:lnTo>
                <a:lnTo>
                  <a:pt x="330200" y="22225"/>
                </a:lnTo>
                <a:lnTo>
                  <a:pt x="412750" y="0"/>
                </a:lnTo>
                <a:lnTo>
                  <a:pt x="495300" y="22225"/>
                </a:lnTo>
                <a:lnTo>
                  <a:pt x="577850" y="0"/>
                </a:lnTo>
                <a:lnTo>
                  <a:pt x="6604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1" name="Freeform: Shape 580">
            <a:extLst>
              <a:ext uri="{FF2B5EF4-FFF2-40B4-BE49-F238E27FC236}">
                <a16:creationId xmlns:a16="http://schemas.microsoft.com/office/drawing/2014/main" id="{917FBBEC-DAF6-A7DA-F51B-F0DD9E703FD6}"/>
              </a:ext>
            </a:extLst>
          </p:cNvPr>
          <p:cNvSpPr/>
          <p:nvPr>
            <p:custDataLst>
              <p:tags r:id="rId35"/>
            </p:custDataLst>
          </p:nvPr>
        </p:nvSpPr>
        <p:spPr bwMode="auto">
          <a:xfrm>
            <a:off x="5037138" y="3944938"/>
            <a:ext cx="660401" cy="22226"/>
          </a:xfrm>
          <a:custGeom>
            <a:avLst/>
            <a:gdLst/>
            <a:ahLst/>
            <a:cxnLst/>
            <a:rect l="0" t="0" r="0" b="0"/>
            <a:pathLst>
              <a:path w="660401" h="22226">
                <a:moveTo>
                  <a:pt x="0" y="22225"/>
                </a:moveTo>
                <a:lnTo>
                  <a:pt x="82550" y="0"/>
                </a:lnTo>
                <a:lnTo>
                  <a:pt x="165100" y="22225"/>
                </a:lnTo>
                <a:lnTo>
                  <a:pt x="247650" y="0"/>
                </a:lnTo>
                <a:lnTo>
                  <a:pt x="330200" y="22225"/>
                </a:lnTo>
                <a:lnTo>
                  <a:pt x="412750" y="0"/>
                </a:lnTo>
                <a:lnTo>
                  <a:pt x="495300" y="22225"/>
                </a:lnTo>
                <a:lnTo>
                  <a:pt x="577850" y="0"/>
                </a:lnTo>
                <a:lnTo>
                  <a:pt x="6604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1" name="Freeform: Shape 590">
            <a:extLst>
              <a:ext uri="{FF2B5EF4-FFF2-40B4-BE49-F238E27FC236}">
                <a16:creationId xmlns:a16="http://schemas.microsoft.com/office/drawing/2014/main" id="{72C57788-8A41-5940-E61D-7E41C85CFCBD}"/>
              </a:ext>
            </a:extLst>
          </p:cNvPr>
          <p:cNvSpPr/>
          <p:nvPr>
            <p:custDataLst>
              <p:tags r:id="rId36"/>
            </p:custDataLst>
          </p:nvPr>
        </p:nvSpPr>
        <p:spPr bwMode="auto">
          <a:xfrm>
            <a:off x="6992938" y="3944938"/>
            <a:ext cx="660401" cy="22226"/>
          </a:xfrm>
          <a:custGeom>
            <a:avLst/>
            <a:gdLst/>
            <a:ahLst/>
            <a:cxnLst/>
            <a:rect l="0" t="0" r="0" b="0"/>
            <a:pathLst>
              <a:path w="660401" h="22226">
                <a:moveTo>
                  <a:pt x="0" y="22225"/>
                </a:moveTo>
                <a:lnTo>
                  <a:pt x="82550" y="0"/>
                </a:lnTo>
                <a:lnTo>
                  <a:pt x="165100" y="22225"/>
                </a:lnTo>
                <a:lnTo>
                  <a:pt x="247650" y="0"/>
                </a:lnTo>
                <a:lnTo>
                  <a:pt x="330200" y="22225"/>
                </a:lnTo>
                <a:lnTo>
                  <a:pt x="412750" y="0"/>
                </a:lnTo>
                <a:lnTo>
                  <a:pt x="495300" y="22225"/>
                </a:lnTo>
                <a:lnTo>
                  <a:pt x="577850" y="0"/>
                </a:lnTo>
                <a:lnTo>
                  <a:pt x="6604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0" name="Freeform: Shape 589">
            <a:extLst>
              <a:ext uri="{FF2B5EF4-FFF2-40B4-BE49-F238E27FC236}">
                <a16:creationId xmlns:a16="http://schemas.microsoft.com/office/drawing/2014/main" id="{868C7605-D621-9753-33A7-A02F22178155}"/>
              </a:ext>
            </a:extLst>
          </p:cNvPr>
          <p:cNvSpPr/>
          <p:nvPr>
            <p:custDataLst>
              <p:tags r:id="rId37"/>
            </p:custDataLst>
          </p:nvPr>
        </p:nvSpPr>
        <p:spPr bwMode="auto">
          <a:xfrm>
            <a:off x="6992938" y="3887788"/>
            <a:ext cx="660401" cy="22226"/>
          </a:xfrm>
          <a:custGeom>
            <a:avLst/>
            <a:gdLst/>
            <a:ahLst/>
            <a:cxnLst/>
            <a:rect l="0" t="0" r="0" b="0"/>
            <a:pathLst>
              <a:path w="660401" h="22226">
                <a:moveTo>
                  <a:pt x="0" y="22225"/>
                </a:moveTo>
                <a:lnTo>
                  <a:pt x="82550" y="0"/>
                </a:lnTo>
                <a:lnTo>
                  <a:pt x="165100" y="22225"/>
                </a:lnTo>
                <a:lnTo>
                  <a:pt x="247650" y="0"/>
                </a:lnTo>
                <a:lnTo>
                  <a:pt x="330200" y="22225"/>
                </a:lnTo>
                <a:lnTo>
                  <a:pt x="412750" y="0"/>
                </a:lnTo>
                <a:lnTo>
                  <a:pt x="495300" y="22225"/>
                </a:lnTo>
                <a:lnTo>
                  <a:pt x="577850" y="0"/>
                </a:lnTo>
                <a:lnTo>
                  <a:pt x="6604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4" name="Freeform: Shape 583">
            <a:extLst>
              <a:ext uri="{FF2B5EF4-FFF2-40B4-BE49-F238E27FC236}">
                <a16:creationId xmlns:a16="http://schemas.microsoft.com/office/drawing/2014/main" id="{23EBB6B2-1E3D-E664-AB78-D9E9A23D4D3D}"/>
              </a:ext>
            </a:extLst>
          </p:cNvPr>
          <p:cNvSpPr/>
          <p:nvPr>
            <p:custDataLst>
              <p:tags r:id="rId38"/>
            </p:custDataLst>
          </p:nvPr>
        </p:nvSpPr>
        <p:spPr bwMode="auto">
          <a:xfrm>
            <a:off x="6015038" y="3944938"/>
            <a:ext cx="660401" cy="22226"/>
          </a:xfrm>
          <a:custGeom>
            <a:avLst/>
            <a:gdLst/>
            <a:ahLst/>
            <a:cxnLst/>
            <a:rect l="0" t="0" r="0" b="0"/>
            <a:pathLst>
              <a:path w="660401" h="22226">
                <a:moveTo>
                  <a:pt x="0" y="22225"/>
                </a:moveTo>
                <a:lnTo>
                  <a:pt x="82550" y="0"/>
                </a:lnTo>
                <a:lnTo>
                  <a:pt x="165100" y="22225"/>
                </a:lnTo>
                <a:lnTo>
                  <a:pt x="247650" y="0"/>
                </a:lnTo>
                <a:lnTo>
                  <a:pt x="330200" y="22225"/>
                </a:lnTo>
                <a:lnTo>
                  <a:pt x="412750" y="0"/>
                </a:lnTo>
                <a:lnTo>
                  <a:pt x="495300" y="22225"/>
                </a:lnTo>
                <a:lnTo>
                  <a:pt x="577850" y="0"/>
                </a:lnTo>
                <a:lnTo>
                  <a:pt x="6604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49" name="Rectangle 1048">
            <a:extLst>
              <a:ext uri="{FF2B5EF4-FFF2-40B4-BE49-F238E27FC236}">
                <a16:creationId xmlns:a16="http://schemas.microsoft.com/office/drawing/2014/main" id="{FCA3DC9E-A227-BD33-E241-AC3CE941DF5C}"/>
              </a:ext>
            </a:extLst>
          </p:cNvPr>
          <p:cNvSpPr>
            <a:spLocks noGrp="1" noChangeArrowheads="1"/>
          </p:cNvSpPr>
          <p:nvPr>
            <p:custDataLst>
              <p:tags r:id="rId39"/>
            </p:custDataLst>
          </p:nvPr>
        </p:nvSpPr>
        <p:spPr bwMode="gray">
          <a:xfrm>
            <a:off x="5243513" y="338613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AE4078E-3BBC-487B-BDB6-3D1B676D7C34}" type="datetime'''''''''2''''''''''''''''''''''''''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93" name="Rectangle 592">
            <a:extLst>
              <a:ext uri="{FF2B5EF4-FFF2-40B4-BE49-F238E27FC236}">
                <a16:creationId xmlns:a16="http://schemas.microsoft.com/office/drawing/2014/main" id="{EA099BC6-2791-D1C7-0DE4-31F11F521DE8}"/>
              </a:ext>
            </a:extLst>
          </p:cNvPr>
          <p:cNvSpPr>
            <a:spLocks noGrp="1" noChangeArrowheads="1"/>
          </p:cNvSpPr>
          <p:nvPr>
            <p:custDataLst>
              <p:tags r:id="rId40"/>
            </p:custDataLst>
          </p:nvPr>
        </p:nvSpPr>
        <p:spPr bwMode="gray">
          <a:xfrm>
            <a:off x="5292725" y="36544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3282842-A29A-45A2-8BD2-5319CAC9B202}" type="datetime'''''''''''''''9'''''''''''''">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9</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7" name="Rectangle 1046">
            <a:extLst>
              <a:ext uri="{FF2B5EF4-FFF2-40B4-BE49-F238E27FC236}">
                <a16:creationId xmlns:a16="http://schemas.microsoft.com/office/drawing/2014/main" id="{D696C072-0DFD-9287-CB87-F337E8EBF3FB}"/>
              </a:ext>
            </a:extLst>
          </p:cNvPr>
          <p:cNvSpPr>
            <a:spLocks noGrp="1" noChangeArrowheads="1"/>
          </p:cNvSpPr>
          <p:nvPr>
            <p:custDataLst>
              <p:tags r:id="rId41"/>
            </p:custDataLst>
          </p:nvPr>
        </p:nvSpPr>
        <p:spPr bwMode="auto">
          <a:xfrm>
            <a:off x="5967413" y="4814888"/>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9D5C86C-4CA7-429B-8C93-BBA81747C044}"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6" name="Rectangle 1045">
            <a:extLst>
              <a:ext uri="{FF2B5EF4-FFF2-40B4-BE49-F238E27FC236}">
                <a16:creationId xmlns:a16="http://schemas.microsoft.com/office/drawing/2014/main" id="{2C11300E-1345-EB2B-9150-5B101305995E}"/>
              </a:ext>
            </a:extLst>
          </p:cNvPr>
          <p:cNvSpPr>
            <a:spLocks noGrp="1" noChangeArrowheads="1"/>
          </p:cNvSpPr>
          <p:nvPr>
            <p:custDataLst>
              <p:tags r:id="rId42"/>
            </p:custDataLst>
          </p:nvPr>
        </p:nvSpPr>
        <p:spPr bwMode="auto">
          <a:xfrm>
            <a:off x="5168900" y="4814888"/>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6E617D8-10B8-4888-B953-D0C01275C83A}"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77" name="Rectangle 1076">
            <a:extLst>
              <a:ext uri="{FF2B5EF4-FFF2-40B4-BE49-F238E27FC236}">
                <a16:creationId xmlns:a16="http://schemas.microsoft.com/office/drawing/2014/main" id="{AEA6F436-3557-F5A8-F64F-992153A2A6FD}"/>
              </a:ext>
            </a:extLst>
          </p:cNvPr>
          <p:cNvSpPr>
            <a:spLocks noGrp="1" noChangeArrowheads="1"/>
          </p:cNvSpPr>
          <p:nvPr>
            <p:custDataLst>
              <p:tags r:id="rId43"/>
            </p:custDataLst>
          </p:nvPr>
        </p:nvSpPr>
        <p:spPr bwMode="gray">
          <a:xfrm>
            <a:off x="6270625" y="3113088"/>
            <a:ext cx="149225" cy="212725"/>
          </a:xfrm>
          <a:prstGeom prst="rect">
            <a:avLst/>
          </a:prstGeom>
          <a:solidFill>
            <a:srgbClr val="D6D7D9"/>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17C40A2-870B-42FB-925C-409D5E8C9D84}"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78" name="Rectangle 1077">
            <a:extLst>
              <a:ext uri="{FF2B5EF4-FFF2-40B4-BE49-F238E27FC236}">
                <a16:creationId xmlns:a16="http://schemas.microsoft.com/office/drawing/2014/main" id="{EBF09644-CE36-79FD-64F0-0E4524ED0AE9}"/>
              </a:ext>
            </a:extLst>
          </p:cNvPr>
          <p:cNvSpPr>
            <a:spLocks noGrp="1" noChangeArrowheads="1"/>
          </p:cNvSpPr>
          <p:nvPr>
            <p:custDataLst>
              <p:tags r:id="rId44"/>
            </p:custDataLst>
          </p:nvPr>
        </p:nvSpPr>
        <p:spPr bwMode="gray">
          <a:xfrm>
            <a:off x="6270625" y="349408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E052C48-3A61-4AC8-B684-94E6AD9C9F6B}"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595" name="Rectangle 594">
            <a:extLst>
              <a:ext uri="{FF2B5EF4-FFF2-40B4-BE49-F238E27FC236}">
                <a16:creationId xmlns:a16="http://schemas.microsoft.com/office/drawing/2014/main" id="{1374E3F5-042B-D5CE-8DF8-DA13F4C6203B}"/>
              </a:ext>
            </a:extLst>
          </p:cNvPr>
          <p:cNvSpPr>
            <a:spLocks noGrp="1" noChangeArrowheads="1"/>
          </p:cNvSpPr>
          <p:nvPr>
            <p:custDataLst>
              <p:tags r:id="rId45"/>
            </p:custDataLst>
          </p:nvPr>
        </p:nvSpPr>
        <p:spPr bwMode="gray">
          <a:xfrm>
            <a:off x="6221413" y="40830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14030FB-F9A0-4F75-91D1-7C10DEC0B4D9}" type="datetime'2''''''''''''''''''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79" name="Rectangle 1078">
            <a:extLst>
              <a:ext uri="{FF2B5EF4-FFF2-40B4-BE49-F238E27FC236}">
                <a16:creationId xmlns:a16="http://schemas.microsoft.com/office/drawing/2014/main" id="{415CA609-8DEF-BD51-38D0-1D3E270D6C04}"/>
              </a:ext>
            </a:extLst>
          </p:cNvPr>
          <p:cNvSpPr>
            <a:spLocks noGrp="1" noChangeArrowheads="1"/>
          </p:cNvSpPr>
          <p:nvPr>
            <p:custDataLst>
              <p:tags r:id="rId46"/>
            </p:custDataLst>
          </p:nvPr>
        </p:nvSpPr>
        <p:spPr bwMode="gray">
          <a:xfrm>
            <a:off x="7248525" y="3255963"/>
            <a:ext cx="149225" cy="212725"/>
          </a:xfrm>
          <a:prstGeom prst="rect">
            <a:avLst/>
          </a:prstGeom>
          <a:solidFill>
            <a:srgbClr val="D6D7D9"/>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1EB1A71-1927-4042-B684-F9E2DADDC711}"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80" name="Rectangle 1079">
            <a:extLst>
              <a:ext uri="{FF2B5EF4-FFF2-40B4-BE49-F238E27FC236}">
                <a16:creationId xmlns:a16="http://schemas.microsoft.com/office/drawing/2014/main" id="{D9BC51B7-0601-BDBE-6D39-C11708AB7D7E}"/>
              </a:ext>
            </a:extLst>
          </p:cNvPr>
          <p:cNvSpPr>
            <a:spLocks noGrp="1" noChangeArrowheads="1"/>
          </p:cNvSpPr>
          <p:nvPr>
            <p:custDataLst>
              <p:tags r:id="rId47"/>
            </p:custDataLst>
          </p:nvPr>
        </p:nvSpPr>
        <p:spPr bwMode="gray">
          <a:xfrm>
            <a:off x="7248525" y="368458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23E37A4-1BE5-43E1-B29D-C8932D46F06E}" type="datetime'''''''''''''''''''''''''''''''''''''''''''''''3'''''''">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596" name="Rectangle 595">
            <a:extLst>
              <a:ext uri="{FF2B5EF4-FFF2-40B4-BE49-F238E27FC236}">
                <a16:creationId xmlns:a16="http://schemas.microsoft.com/office/drawing/2014/main" id="{7BA33C03-22D1-D0B0-32E8-F2571000CBC3}"/>
              </a:ext>
            </a:extLst>
          </p:cNvPr>
          <p:cNvSpPr>
            <a:spLocks noGrp="1" noChangeArrowheads="1"/>
          </p:cNvSpPr>
          <p:nvPr>
            <p:custDataLst>
              <p:tags r:id="rId48"/>
            </p:custDataLst>
          </p:nvPr>
        </p:nvSpPr>
        <p:spPr bwMode="gray">
          <a:xfrm>
            <a:off x="7199313" y="42021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3BA3176-7B30-4374-8832-6F9AA1E1B0A3}" type="datetime'''''''''''''''''''''''''2''''''''''''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8" name="Rectangle 1047">
            <a:extLst>
              <a:ext uri="{FF2B5EF4-FFF2-40B4-BE49-F238E27FC236}">
                <a16:creationId xmlns:a16="http://schemas.microsoft.com/office/drawing/2014/main" id="{38C6602E-6E09-8434-E089-510F8EC82C52}"/>
              </a:ext>
            </a:extLst>
          </p:cNvPr>
          <p:cNvSpPr>
            <a:spLocks noGrp="1" noChangeArrowheads="1"/>
          </p:cNvSpPr>
          <p:nvPr>
            <p:custDataLst>
              <p:tags r:id="rId49"/>
            </p:custDataLst>
          </p:nvPr>
        </p:nvSpPr>
        <p:spPr bwMode="auto">
          <a:xfrm>
            <a:off x="7108825" y="4814888"/>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09D22C0-F28B-4F8E-9DFA-265F1CBB5DBF}"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50" name="Rectangle 1049">
            <a:extLst>
              <a:ext uri="{FF2B5EF4-FFF2-40B4-BE49-F238E27FC236}">
                <a16:creationId xmlns:a16="http://schemas.microsoft.com/office/drawing/2014/main" id="{303CABAD-FF78-52F0-7075-F9BDCD3337E2}"/>
              </a:ext>
            </a:extLst>
          </p:cNvPr>
          <p:cNvSpPr>
            <a:spLocks noGrp="1" noChangeArrowheads="1"/>
          </p:cNvSpPr>
          <p:nvPr>
            <p:custDataLst>
              <p:tags r:id="rId50"/>
            </p:custDataLst>
          </p:nvPr>
        </p:nvSpPr>
        <p:spPr bwMode="auto">
          <a:xfrm>
            <a:off x="7877175" y="4814889"/>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C5A94E3-FB02-4F4E-9A60-FFBFF271E62E}"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5" name="Rectangle 1044">
            <a:extLst>
              <a:ext uri="{FF2B5EF4-FFF2-40B4-BE49-F238E27FC236}">
                <a16:creationId xmlns:a16="http://schemas.microsoft.com/office/drawing/2014/main" id="{A82D88E6-F29B-FAE8-1506-51CB16245EA0}"/>
              </a:ext>
            </a:extLst>
          </p:cNvPr>
          <p:cNvSpPr>
            <a:spLocks noGrp="1" noChangeArrowheads="1"/>
          </p:cNvSpPr>
          <p:nvPr>
            <p:custDataLst>
              <p:tags r:id="rId51"/>
            </p:custDataLst>
          </p:nvPr>
        </p:nvSpPr>
        <p:spPr bwMode="gray">
          <a:xfrm>
            <a:off x="6221413" y="29003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1D059E9-C76D-4168-A16F-26BEFFCBDF12}" type="datetime'''''''3''''''''''''''''''4'''''''''''''">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34</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51" name="Rectangle 1050">
            <a:extLst>
              <a:ext uri="{FF2B5EF4-FFF2-40B4-BE49-F238E27FC236}">
                <a16:creationId xmlns:a16="http://schemas.microsoft.com/office/drawing/2014/main" id="{A9CF46BD-E896-8C10-5ABF-F891969F5074}"/>
              </a:ext>
            </a:extLst>
          </p:cNvPr>
          <p:cNvSpPr>
            <a:spLocks noGrp="1" noChangeArrowheads="1"/>
          </p:cNvSpPr>
          <p:nvPr>
            <p:custDataLst>
              <p:tags r:id="rId52"/>
            </p:custDataLst>
          </p:nvPr>
        </p:nvSpPr>
        <p:spPr bwMode="gray">
          <a:xfrm>
            <a:off x="7199313" y="304323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4F473F7-1712-4B6C-9055-25E538A0B63D}" type="datetime'''''''''''''3''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52" name="Rectangle 1051">
            <a:extLst>
              <a:ext uri="{FF2B5EF4-FFF2-40B4-BE49-F238E27FC236}">
                <a16:creationId xmlns:a16="http://schemas.microsoft.com/office/drawing/2014/main" id="{A01487F9-8803-6B1B-6818-ED19DC444C8F}"/>
              </a:ext>
            </a:extLst>
          </p:cNvPr>
          <p:cNvSpPr>
            <a:spLocks noGrp="1" noChangeArrowheads="1"/>
          </p:cNvSpPr>
          <p:nvPr>
            <p:custDataLst>
              <p:tags r:id="rId53"/>
            </p:custDataLst>
          </p:nvPr>
        </p:nvSpPr>
        <p:spPr bwMode="gray">
          <a:xfrm>
            <a:off x="8177213" y="40417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FC78870-985D-4BF4-81BF-D91D4EAB0350}"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55" name="Rectangle 1054">
            <a:extLst>
              <a:ext uri="{FF2B5EF4-FFF2-40B4-BE49-F238E27FC236}">
                <a16:creationId xmlns:a16="http://schemas.microsoft.com/office/drawing/2014/main" id="{3177C28A-D9D4-87B8-3FE1-518529557318}"/>
              </a:ext>
            </a:extLst>
          </p:cNvPr>
          <p:cNvSpPr/>
          <p:nvPr>
            <p:custDataLst>
              <p:tags r:id="rId54"/>
            </p:custDataLst>
          </p:nvPr>
        </p:nvSpPr>
        <p:spPr bwMode="auto">
          <a:xfrm>
            <a:off x="4800600" y="2247900"/>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3" name="Rectangle 1052">
            <a:extLst>
              <a:ext uri="{FF2B5EF4-FFF2-40B4-BE49-F238E27FC236}">
                <a16:creationId xmlns:a16="http://schemas.microsoft.com/office/drawing/2014/main" id="{9F63B52D-68F7-78CE-4FA5-FE7626F11350}"/>
              </a:ext>
            </a:extLst>
          </p:cNvPr>
          <p:cNvSpPr/>
          <p:nvPr>
            <p:custDataLst>
              <p:tags r:id="rId55"/>
            </p:custDataLst>
          </p:nvPr>
        </p:nvSpPr>
        <p:spPr bwMode="auto">
          <a:xfrm>
            <a:off x="4800600" y="2028825"/>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6" name="Rectangle 1055">
            <a:extLst>
              <a:ext uri="{FF2B5EF4-FFF2-40B4-BE49-F238E27FC236}">
                <a16:creationId xmlns:a16="http://schemas.microsoft.com/office/drawing/2014/main" id="{037550B1-356F-0CB7-F923-5E8A1FC6A415}"/>
              </a:ext>
            </a:extLst>
          </p:cNvPr>
          <p:cNvSpPr/>
          <p:nvPr>
            <p:custDataLst>
              <p:tags r:id="rId56"/>
            </p:custDataLst>
          </p:nvPr>
        </p:nvSpPr>
        <p:spPr bwMode="auto">
          <a:xfrm>
            <a:off x="6654800" y="2028825"/>
            <a:ext cx="196850" cy="147638"/>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4" name="Rectangle 1053">
            <a:extLst>
              <a:ext uri="{FF2B5EF4-FFF2-40B4-BE49-F238E27FC236}">
                <a16:creationId xmlns:a16="http://schemas.microsoft.com/office/drawing/2014/main" id="{C224D18E-01FF-CE10-18DE-C92F9550BBC1}"/>
              </a:ext>
            </a:extLst>
          </p:cNvPr>
          <p:cNvSpPr/>
          <p:nvPr>
            <p:custDataLst>
              <p:tags r:id="rId57"/>
            </p:custDataLst>
          </p:nvPr>
        </p:nvSpPr>
        <p:spPr bwMode="auto">
          <a:xfrm>
            <a:off x="6654800" y="2247900"/>
            <a:ext cx="196850" cy="147638"/>
          </a:xfrm>
          <a:prstGeom prst="rect">
            <a:avLst/>
          </a:prstGeom>
          <a:solidFill>
            <a:srgbClr val="D6D7D9"/>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7" name="Rectangle 1056">
            <a:extLst>
              <a:ext uri="{FF2B5EF4-FFF2-40B4-BE49-F238E27FC236}">
                <a16:creationId xmlns:a16="http://schemas.microsoft.com/office/drawing/2014/main" id="{7AC9DBA9-6507-2287-3608-6C044F7BC1F5}"/>
              </a:ext>
            </a:extLst>
          </p:cNvPr>
          <p:cNvSpPr>
            <a:spLocks noGrp="1" noChangeArrowheads="1"/>
          </p:cNvSpPr>
          <p:nvPr>
            <p:custDataLst>
              <p:tags r:id="rId58"/>
            </p:custDataLst>
          </p:nvPr>
        </p:nvSpPr>
        <p:spPr bwMode="auto">
          <a:xfrm>
            <a:off x="5048250" y="2024063"/>
            <a:ext cx="129698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1404468F-6EF1-456F-9C9A-D48715EC36A7}" type="datetime'T''''hro''''u''''''''''g''''h/T''''''''''o t''he'' H''''CH'">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Through/To the HCH</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1059" name="Rectangle 1058">
            <a:extLst>
              <a:ext uri="{FF2B5EF4-FFF2-40B4-BE49-F238E27FC236}">
                <a16:creationId xmlns:a16="http://schemas.microsoft.com/office/drawing/2014/main" id="{7BA4DB82-C4D3-F51B-2D95-438BBC0DA60C}"/>
              </a:ext>
            </a:extLst>
          </p:cNvPr>
          <p:cNvSpPr>
            <a:spLocks noGrp="1" noChangeArrowheads="1"/>
          </p:cNvSpPr>
          <p:nvPr>
            <p:custDataLst>
              <p:tags r:id="rId59"/>
            </p:custDataLst>
          </p:nvPr>
        </p:nvSpPr>
        <p:spPr bwMode="auto">
          <a:xfrm>
            <a:off x="5048250" y="2243138"/>
            <a:ext cx="1504950"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28E3FEB-57D5-4DA5-9F0C-72D65D50BF13}" type="datetime'''I''''''''''nde''p''''end''e''nt ''of'''''''' ''th''e HCH'''">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Independent of the HCH</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1060" name="Rectangle 1059">
            <a:extLst>
              <a:ext uri="{FF2B5EF4-FFF2-40B4-BE49-F238E27FC236}">
                <a16:creationId xmlns:a16="http://schemas.microsoft.com/office/drawing/2014/main" id="{BEA0526D-B632-0665-ACE7-713C41AF7F54}"/>
              </a:ext>
            </a:extLst>
          </p:cNvPr>
          <p:cNvSpPr>
            <a:spLocks noGrp="1" noChangeArrowheads="1"/>
          </p:cNvSpPr>
          <p:nvPr>
            <p:custDataLst>
              <p:tags r:id="rId60"/>
            </p:custDataLst>
          </p:nvPr>
        </p:nvSpPr>
        <p:spPr bwMode="auto">
          <a:xfrm>
            <a:off x="6902450" y="2024063"/>
            <a:ext cx="1651000"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8AF86BAF-5D28-4F69-83C7-A0623A7186F5}" type="datetime'''Uncl''ear ''re''p''o''rt''''ing ''''''stru''ct''u''''re'">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Unclear reporting structure</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1058" name="Rectangle 1057">
            <a:extLst>
              <a:ext uri="{FF2B5EF4-FFF2-40B4-BE49-F238E27FC236}">
                <a16:creationId xmlns:a16="http://schemas.microsoft.com/office/drawing/2014/main" id="{B4F0D2F5-2A90-35D2-9CE0-8B1AE74D503E}"/>
              </a:ext>
            </a:extLst>
          </p:cNvPr>
          <p:cNvSpPr>
            <a:spLocks noGrp="1" noChangeArrowheads="1"/>
          </p:cNvSpPr>
          <p:nvPr>
            <p:custDataLst>
              <p:tags r:id="rId61"/>
            </p:custDataLst>
          </p:nvPr>
        </p:nvSpPr>
        <p:spPr bwMode="auto">
          <a:xfrm>
            <a:off x="6902450" y="2243138"/>
            <a:ext cx="887413"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2873BB33-47CB-4FB8-AC4B-FA64C5D6DC50}" type="datetime'''No''''t'' ''''ap''p''l''''''''''i''''cable'''''">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applicable</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79B90783-5FC0-A4B2-B211-5E26AD17F386}"/>
              </a:ext>
            </a:extLst>
          </p:cNvPr>
          <p:cNvCxnSpPr>
            <a:cxnSpLocks/>
          </p:cNvCxnSpPr>
          <p:nvPr/>
        </p:nvCxnSpPr>
        <p:spPr>
          <a:xfrm>
            <a:off x="0" y="6581772"/>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E5A06E-B807-3931-8BD5-CD7C81FF1379}"/>
              </a:ext>
            </a:extLst>
          </p:cNvPr>
          <p:cNvCxnSpPr>
            <a:cxnSpLocks/>
          </p:cNvCxnSpPr>
          <p:nvPr/>
        </p:nvCxnSpPr>
        <p:spPr>
          <a:xfrm>
            <a:off x="112036" y="1891212"/>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737AF5E-D5A9-00B3-9DBE-92B867AC94F4}"/>
              </a:ext>
            </a:extLst>
          </p:cNvPr>
          <p:cNvSpPr txBox="1"/>
          <p:nvPr/>
        </p:nvSpPr>
        <p:spPr>
          <a:xfrm>
            <a:off x="55425" y="6660563"/>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663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6" imgW="395" imgH="396" progId="TCLayout.ActiveDocument.1">
                  <p:embed/>
                </p:oleObj>
              </mc:Choice>
              <mc:Fallback>
                <p:oleObj name="think-cell Slide" r:id="rId46"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47"/>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200" y="238225"/>
            <a:ext cx="906780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Only fourteen states confirmed the conduct of leadership meetings or retreats to build the interpersonal relationships within the team</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INTER-PERSONAL RELATIONSHIP</a:t>
            </a:r>
          </a:p>
        </p:txBody>
      </p:sp>
      <p:sp>
        <p:nvSpPr>
          <p:cNvPr id="1102" name="Rectangle 1101">
            <a:extLst>
              <a:ext uri="{FF2B5EF4-FFF2-40B4-BE49-F238E27FC236}">
                <a16:creationId xmlns:a16="http://schemas.microsoft.com/office/drawing/2014/main" id="{EB145CF8-4F67-FF80-10A4-8AC1BD248F9B}"/>
              </a:ext>
            </a:extLst>
          </p:cNvPr>
          <p:cNvSpPr/>
          <p:nvPr/>
        </p:nvSpPr>
        <p:spPr bwMode="auto">
          <a:xfrm>
            <a:off x="116565" y="5300901"/>
            <a:ext cx="8910871" cy="1293550"/>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Some </a:t>
            </a:r>
            <a:r>
              <a:rPr lang="en-GB" sz="1400" dirty="0">
                <a:solidFill>
                  <a:srgbClr val="000000"/>
                </a:solidFill>
                <a:latin typeface="Arial"/>
              </a:rPr>
              <a:t>interviewees mentioned the use of group features on social messaging </a:t>
            </a:r>
            <a:r>
              <a:rPr kumimoji="0" lang="en-GB" sz="1400" b="0" i="0" u="none" strike="noStrike" kern="1200" cap="none" spc="0" normalizeH="0" baseline="0" noProof="0" dirty="0">
                <a:ln>
                  <a:noFill/>
                </a:ln>
                <a:solidFill>
                  <a:srgbClr val="000000"/>
                </a:solidFill>
                <a:effectLst/>
                <a:uLnTx/>
                <a:uFillTx/>
                <a:latin typeface="Arial"/>
                <a:ea typeface="+mn-ea"/>
                <a:cs typeface="+mn-cs"/>
              </a:rPr>
              <a:t>platforms (</a:t>
            </a:r>
            <a:r>
              <a:rPr kumimoji="0" lang="en-GB" sz="1400" b="0" i="0" u="none" strike="noStrike" kern="1200" cap="none" spc="0" normalizeH="0" baseline="0" noProof="0" dirty="0" err="1">
                <a:ln>
                  <a:noFill/>
                </a:ln>
                <a:solidFill>
                  <a:srgbClr val="000000"/>
                </a:solidFill>
                <a:effectLst/>
                <a:uLnTx/>
                <a:uFillTx/>
                <a:latin typeface="Arial"/>
                <a:ea typeface="+mn-ea"/>
                <a:cs typeface="+mn-cs"/>
              </a:rPr>
              <a:t>e.g</a:t>
            </a:r>
            <a:r>
              <a:rPr kumimoji="0" lang="en-GB" sz="1400" b="0" i="0" u="none" strike="noStrike" kern="1200" cap="none" spc="0" normalizeH="0" baseline="0" noProof="0" dirty="0">
                <a:ln>
                  <a:noFill/>
                </a:ln>
                <a:solidFill>
                  <a:srgbClr val="000000"/>
                </a:solidFill>
                <a:effectLst/>
                <a:uLnTx/>
                <a:uFillTx/>
                <a:latin typeface="Arial"/>
                <a:ea typeface="+mn-ea"/>
                <a:cs typeface="+mn-cs"/>
              </a:rPr>
              <a:t> WhatsApp) and leveraging other partner-funded events to hold semiformal meetings</a:t>
            </a: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All states need to make deliberate efforts to hold semi-formal gathering to foster interpersonal relationship within the team . For instance, states can include retreats as part of their annual operation plan or leverage other state activities such as AOP development or other donor funded activities for their retreats</a:t>
            </a:r>
          </a:p>
        </p:txBody>
      </p:sp>
      <p:sp>
        <p:nvSpPr>
          <p:cNvPr id="7" name="TextBox 6">
            <a:extLst>
              <a:ext uri="{FF2B5EF4-FFF2-40B4-BE49-F238E27FC236}">
                <a16:creationId xmlns:a16="http://schemas.microsoft.com/office/drawing/2014/main" id="{F81AA22B-57F7-B0BB-EC0C-4CE1C9C6654A}"/>
              </a:ext>
            </a:extLst>
          </p:cNvPr>
          <p:cNvSpPr txBox="1"/>
          <p:nvPr/>
        </p:nvSpPr>
        <p:spPr>
          <a:xfrm>
            <a:off x="55425" y="6640679"/>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C8A18F6-4F06-408E-970F-46D615C2C6BA}"/>
              </a:ext>
            </a:extLst>
          </p:cNvPr>
          <p:cNvGrpSpPr/>
          <p:nvPr/>
        </p:nvGrpSpPr>
        <p:grpSpPr>
          <a:xfrm>
            <a:off x="116564" y="937009"/>
            <a:ext cx="8910872" cy="4246135"/>
            <a:chOff x="116564" y="720500"/>
            <a:chExt cx="8910872" cy="4246135"/>
          </a:xfrm>
        </p:grpSpPr>
        <p:grpSp>
          <p:nvGrpSpPr>
            <p:cNvPr id="10" name="Group 9">
              <a:extLst>
                <a:ext uri="{FF2B5EF4-FFF2-40B4-BE49-F238E27FC236}">
                  <a16:creationId xmlns:a16="http://schemas.microsoft.com/office/drawing/2014/main" id="{AF2C6D60-CDD8-BA4B-E116-1B69871D9022}"/>
                </a:ext>
              </a:extLst>
            </p:cNvPr>
            <p:cNvGrpSpPr/>
            <p:nvPr/>
          </p:nvGrpSpPr>
          <p:grpSpPr>
            <a:xfrm>
              <a:off x="116564" y="720500"/>
              <a:ext cx="8910872" cy="4246135"/>
              <a:chOff x="155063" y="720500"/>
              <a:chExt cx="8910872" cy="4246135"/>
            </a:xfrm>
          </p:grpSpPr>
          <p:sp>
            <p:nvSpPr>
              <p:cNvPr id="15" name="Rectangle 14">
                <a:extLst>
                  <a:ext uri="{FF2B5EF4-FFF2-40B4-BE49-F238E27FC236}">
                    <a16:creationId xmlns:a16="http://schemas.microsoft.com/office/drawing/2014/main" id="{D8F86760-24F5-3A03-F933-683595941B90}"/>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6" name="Rectangle: Single Corner Rounded 15">
                <a:extLst>
                  <a:ext uri="{FF2B5EF4-FFF2-40B4-BE49-F238E27FC236}">
                    <a16:creationId xmlns:a16="http://schemas.microsoft.com/office/drawing/2014/main" id="{83A08294-F5ED-847C-5E7A-A0B64F74582A}"/>
                  </a:ext>
                </a:extLst>
              </p:cNvPr>
              <p:cNvSpPr/>
              <p:nvPr/>
            </p:nvSpPr>
            <p:spPr bwMode="auto">
              <a:xfrm>
                <a:off x="155063" y="720500"/>
                <a:ext cx="8892000" cy="468000"/>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3600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a:ea typeface="+mn-ea"/>
                    <a:cs typeface="Arial"/>
                    <a:sym typeface="Arial"/>
                  </a:rPr>
                  <a:t>Existence of any semi-formal gathering to foster stronger interpersonal relationships within the team e.g. retreats</a:t>
                </a:r>
              </a:p>
            </p:txBody>
          </p:sp>
        </p:grpSp>
        <p:cxnSp>
          <p:nvCxnSpPr>
            <p:cNvPr id="11" name="Straight Connector 10">
              <a:extLst>
                <a:ext uri="{FF2B5EF4-FFF2-40B4-BE49-F238E27FC236}">
                  <a16:creationId xmlns:a16="http://schemas.microsoft.com/office/drawing/2014/main" id="{44790D9D-430F-E27B-15DE-588DC0AE83FA}"/>
                </a:ext>
              </a:extLst>
            </p:cNvPr>
            <p:cNvCxnSpPr>
              <a:cxnSpLocks/>
            </p:cNvCxnSpPr>
            <p:nvPr/>
          </p:nvCxnSpPr>
          <p:spPr>
            <a:xfrm flipV="1">
              <a:off x="4572000" y="1190436"/>
              <a:ext cx="0" cy="3776199"/>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561EEE-DD0C-84D8-8816-362E53EBE37D}"/>
                </a:ext>
              </a:extLst>
            </p:cNvPr>
            <p:cNvSpPr txBox="1"/>
            <p:nvPr/>
          </p:nvSpPr>
          <p:spPr>
            <a:xfrm>
              <a:off x="173219" y="1231001"/>
              <a:ext cx="4206240" cy="4114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FFFF">
                      <a:lumMod val="50000"/>
                    </a:srgbClr>
                  </a:solidFill>
                  <a:effectLst/>
                  <a:uLnTx/>
                  <a:uFillTx/>
                  <a:latin typeface="Arial"/>
                  <a:ea typeface="+mn-ea"/>
                  <a:cs typeface="+mn-cs"/>
                </a:rPr>
                <a:t>Existenc</a:t>
              </a:r>
              <a:r>
                <a:rPr lang="en-US" sz="1400" i="1" dirty="0">
                  <a:solidFill>
                    <a:srgbClr val="FFFFFF">
                      <a:lumMod val="50000"/>
                    </a:srgbClr>
                  </a:solidFill>
                  <a:latin typeface="Arial"/>
                </a:rPr>
                <a:t>e of an informal engagement platform by geopolitical zones</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4" name="TextBox 13">
              <a:extLst>
                <a:ext uri="{FF2B5EF4-FFF2-40B4-BE49-F238E27FC236}">
                  <a16:creationId xmlns:a16="http://schemas.microsoft.com/office/drawing/2014/main" id="{3AFB9214-4484-A367-AD2F-0AAF7CB0BB32}"/>
                </a:ext>
              </a:extLst>
            </p:cNvPr>
            <p:cNvSpPr txBox="1"/>
            <p:nvPr/>
          </p:nvSpPr>
          <p:spPr>
            <a:xfrm>
              <a:off x="4646424" y="1231001"/>
              <a:ext cx="4085337" cy="4114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FFFF">
                      <a:lumMod val="50000"/>
                    </a:srgbClr>
                  </a:solidFill>
                  <a:effectLst/>
                  <a:uLnTx/>
                  <a:uFillTx/>
                  <a:latin typeface="Arial"/>
                  <a:ea typeface="+mn-ea"/>
                  <a:cs typeface="+mn-cs"/>
                </a:rPr>
                <a:t>Existenc</a:t>
              </a:r>
              <a:r>
                <a:rPr lang="en-US" sz="1400" i="1" dirty="0">
                  <a:solidFill>
                    <a:srgbClr val="FFFFFF">
                      <a:lumMod val="50000"/>
                    </a:srgbClr>
                  </a:solidFill>
                  <a:latin typeface="Arial"/>
                </a:rPr>
                <a:t>e of an informal engagement platform by </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respondents’ roles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graphicFrame>
        <p:nvGraphicFramePr>
          <p:cNvPr id="32" name="Chart 31">
            <a:extLst>
              <a:ext uri="{FF2B5EF4-FFF2-40B4-BE49-F238E27FC236}">
                <a16:creationId xmlns:a16="http://schemas.microsoft.com/office/drawing/2014/main" id="{FE756427-AA82-03F8-1A00-48AF4A3EC4F1}"/>
              </a:ext>
            </a:extLst>
          </p:cNvPr>
          <p:cNvGraphicFramePr/>
          <p:nvPr>
            <p:custDataLst>
              <p:tags r:id="rId2"/>
            </p:custDataLst>
          </p:nvPr>
        </p:nvGraphicFramePr>
        <p:xfrm>
          <a:off x="161925" y="2516188"/>
          <a:ext cx="4348163" cy="2276475"/>
        </p:xfrm>
        <a:graphic>
          <a:graphicData uri="http://schemas.openxmlformats.org/drawingml/2006/chart">
            <c:chart xmlns:c="http://schemas.openxmlformats.org/drawingml/2006/chart" xmlns:r="http://schemas.openxmlformats.org/officeDocument/2006/relationships" r:id="rId48"/>
          </a:graphicData>
        </a:graphic>
      </p:graphicFrame>
      <p:sp useBgFill="1">
        <p:nvSpPr>
          <p:cNvPr id="26" name="Freeform: Shape 25">
            <a:extLst>
              <a:ext uri="{FF2B5EF4-FFF2-40B4-BE49-F238E27FC236}">
                <a16:creationId xmlns:a16="http://schemas.microsoft.com/office/drawing/2014/main" id="{85311170-0D34-826C-8900-CFE94B522340}"/>
              </a:ext>
            </a:extLst>
          </p:cNvPr>
          <p:cNvSpPr/>
          <p:nvPr>
            <p:custDataLst>
              <p:tags r:id="rId3"/>
            </p:custDataLst>
          </p:nvPr>
        </p:nvSpPr>
        <p:spPr bwMode="auto">
          <a:xfrm>
            <a:off x="322263" y="4070350"/>
            <a:ext cx="439738" cy="176214"/>
          </a:xfrm>
          <a:custGeom>
            <a:avLst/>
            <a:gdLst/>
            <a:ahLst/>
            <a:cxnLst/>
            <a:rect l="0" t="0" r="0" b="0"/>
            <a:pathLst>
              <a:path w="439738" h="176214">
                <a:moveTo>
                  <a:pt x="0" y="119063"/>
                </a:moveTo>
                <a:lnTo>
                  <a:pt x="439737" y="0"/>
                </a:lnTo>
                <a:lnTo>
                  <a:pt x="439737" y="57150"/>
                </a:lnTo>
                <a:lnTo>
                  <a:pt x="0" y="176213"/>
                </a:lnTo>
                <a:close/>
              </a:path>
            </a:pathLst>
          </a:custGeom>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20" name="Freeform: Shape 19">
            <a:extLst>
              <a:ext uri="{FF2B5EF4-FFF2-40B4-BE49-F238E27FC236}">
                <a16:creationId xmlns:a16="http://schemas.microsoft.com/office/drawing/2014/main" id="{B676CD6C-E016-20A2-B6F2-657546364498}"/>
              </a:ext>
            </a:extLst>
          </p:cNvPr>
          <p:cNvSpPr/>
          <p:nvPr>
            <p:custDataLst>
              <p:tags r:id="rId4"/>
            </p:custDataLst>
          </p:nvPr>
        </p:nvSpPr>
        <p:spPr bwMode="auto">
          <a:xfrm>
            <a:off x="322263" y="4070350"/>
            <a:ext cx="439738" cy="119064"/>
          </a:xfrm>
          <a:custGeom>
            <a:avLst/>
            <a:gdLst/>
            <a:ahLst/>
            <a:cxnLst/>
            <a:rect l="0" t="0" r="0" b="0"/>
            <a:pathLst>
              <a:path w="439738" h="119064">
                <a:moveTo>
                  <a:pt x="0" y="119063"/>
                </a:moveTo>
                <a:lnTo>
                  <a:pt x="4397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Shape 20">
            <a:extLst>
              <a:ext uri="{FF2B5EF4-FFF2-40B4-BE49-F238E27FC236}">
                <a16:creationId xmlns:a16="http://schemas.microsoft.com/office/drawing/2014/main" id="{D4E3037C-6C86-A5BA-9E16-55A18B11CBEF}"/>
              </a:ext>
            </a:extLst>
          </p:cNvPr>
          <p:cNvSpPr/>
          <p:nvPr>
            <p:custDataLst>
              <p:tags r:id="rId5"/>
            </p:custDataLst>
          </p:nvPr>
        </p:nvSpPr>
        <p:spPr bwMode="auto">
          <a:xfrm>
            <a:off x="322263" y="4127500"/>
            <a:ext cx="439738" cy="119064"/>
          </a:xfrm>
          <a:custGeom>
            <a:avLst/>
            <a:gdLst/>
            <a:ahLst/>
            <a:cxnLst/>
            <a:rect l="0" t="0" r="0" b="0"/>
            <a:pathLst>
              <a:path w="439738" h="119064">
                <a:moveTo>
                  <a:pt x="0" y="119063"/>
                </a:moveTo>
                <a:lnTo>
                  <a:pt x="4397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760E92AC-0B7D-D25E-44F2-50BFA2FDF398}"/>
              </a:ext>
            </a:extLst>
          </p:cNvPr>
          <p:cNvSpPr>
            <a:spLocks noGrp="1" noChangeArrowheads="1"/>
          </p:cNvSpPr>
          <p:nvPr>
            <p:custDataLst>
              <p:tags r:id="rId6"/>
            </p:custDataLst>
          </p:nvPr>
        </p:nvSpPr>
        <p:spPr bwMode="auto">
          <a:xfrm>
            <a:off x="1606550" y="4843463"/>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79501EC-5FEE-4AF9-B666-F46E46296D68}"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A16F1BBE-4804-0C5A-4B19-3A2EE77BC5BB}"/>
              </a:ext>
            </a:extLst>
          </p:cNvPr>
          <p:cNvSpPr>
            <a:spLocks noGrp="1" noChangeArrowheads="1"/>
          </p:cNvSpPr>
          <p:nvPr>
            <p:custDataLst>
              <p:tags r:id="rId7"/>
            </p:custDataLst>
          </p:nvPr>
        </p:nvSpPr>
        <p:spPr bwMode="gray">
          <a:xfrm>
            <a:off x="1662113" y="4572000"/>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F796C0C1-3A7D-485A-B358-08ECE8BF27C6}" type="datetime'''''''''''''''''''''''''1'''''''''''''''">
              <a:rPr lang="en-US" altLang="en-US" sz="1400" kern="0" smtClean="0">
                <a:solidFill>
                  <a:srgbClr val="000000"/>
                </a:solidFill>
                <a:effectLst/>
              </a:rPr>
              <a:pPr marL="0" indent="0" algn="ctr"/>
              <a:t>1</a:t>
            </a:fld>
            <a:endParaRPr lang="en-US" sz="1400" kern="0" dirty="0">
              <a:solidFill>
                <a:srgbClr val="000000"/>
              </a:solidFill>
            </a:endParaRPr>
          </a:p>
        </p:txBody>
      </p:sp>
      <p:sp>
        <p:nvSpPr>
          <p:cNvPr id="30" name="Rectangle 29">
            <a:extLst>
              <a:ext uri="{FF2B5EF4-FFF2-40B4-BE49-F238E27FC236}">
                <a16:creationId xmlns:a16="http://schemas.microsoft.com/office/drawing/2014/main" id="{B70A5729-DE91-546D-2F82-F68B4665E9C6}"/>
              </a:ext>
            </a:extLst>
          </p:cNvPr>
          <p:cNvSpPr>
            <a:spLocks noGrp="1" noChangeArrowheads="1"/>
          </p:cNvSpPr>
          <p:nvPr>
            <p:custDataLst>
              <p:tags r:id="rId8"/>
            </p:custDataLst>
          </p:nvPr>
        </p:nvSpPr>
        <p:spPr bwMode="gray">
          <a:xfrm>
            <a:off x="2774950" y="4572000"/>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EFE7C4E8-3AD7-42CF-899E-E2A102C9785A}" type="datetime'''''''''''''''''''''''''''''''''''''''''1'''''">
              <a:rPr lang="en-US" altLang="en-US" sz="1400" kern="0" smtClean="0">
                <a:solidFill>
                  <a:srgbClr val="000000"/>
                </a:solidFill>
                <a:effectLst/>
              </a:rPr>
              <a:pPr marL="0" indent="0" algn="ctr"/>
              <a:t>1</a:t>
            </a:fld>
            <a:endParaRPr lang="en-US" sz="1400" kern="0" dirty="0">
              <a:solidFill>
                <a:srgbClr val="000000"/>
              </a:solidFill>
            </a:endParaRPr>
          </a:p>
        </p:txBody>
      </p:sp>
      <p:sp>
        <p:nvSpPr>
          <p:cNvPr id="27" name="Rectangle 26">
            <a:extLst>
              <a:ext uri="{FF2B5EF4-FFF2-40B4-BE49-F238E27FC236}">
                <a16:creationId xmlns:a16="http://schemas.microsoft.com/office/drawing/2014/main" id="{5BC2C0E4-EBF7-7ED3-76CD-88179EA36697}"/>
              </a:ext>
            </a:extLst>
          </p:cNvPr>
          <p:cNvSpPr>
            <a:spLocks noGrp="1" noChangeArrowheads="1"/>
          </p:cNvSpPr>
          <p:nvPr>
            <p:custDataLst>
              <p:tags r:id="rId9"/>
            </p:custDataLst>
          </p:nvPr>
        </p:nvSpPr>
        <p:spPr bwMode="auto">
          <a:xfrm>
            <a:off x="1004888" y="4843463"/>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8E6B110-F59F-4881-82F4-95E023D13DBE}"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86716672-2B11-F66E-01CF-E92CCD5CFD12}"/>
              </a:ext>
            </a:extLst>
          </p:cNvPr>
          <p:cNvSpPr>
            <a:spLocks noGrp="1" noChangeArrowheads="1"/>
          </p:cNvSpPr>
          <p:nvPr>
            <p:custDataLst>
              <p:tags r:id="rId10"/>
            </p:custDataLst>
          </p:nvPr>
        </p:nvSpPr>
        <p:spPr bwMode="auto">
          <a:xfrm>
            <a:off x="2181225" y="4843463"/>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E0B8C00-491E-435C-AF69-AB9D4B15461A}"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1AF674B3-7253-1D06-6236-70A2F82880B7}"/>
              </a:ext>
            </a:extLst>
          </p:cNvPr>
          <p:cNvSpPr>
            <a:spLocks noGrp="1" noChangeArrowheads="1"/>
          </p:cNvSpPr>
          <p:nvPr>
            <p:custDataLst>
              <p:tags r:id="rId11"/>
            </p:custDataLst>
          </p:nvPr>
        </p:nvSpPr>
        <p:spPr bwMode="auto">
          <a:xfrm>
            <a:off x="2806700" y="4843463"/>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ED0EDF6-3527-4AF2-90E9-FD4BE911FF0A}"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16CC5912-ACCC-2C26-CF96-C8CE03CB298D}"/>
              </a:ext>
            </a:extLst>
          </p:cNvPr>
          <p:cNvSpPr>
            <a:spLocks noGrp="1" noChangeArrowheads="1"/>
          </p:cNvSpPr>
          <p:nvPr>
            <p:custDataLst>
              <p:tags r:id="rId12"/>
            </p:custDataLst>
          </p:nvPr>
        </p:nvSpPr>
        <p:spPr bwMode="auto">
          <a:xfrm>
            <a:off x="3405188" y="4843463"/>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E841987-2F8A-49C7-B2F3-5A3E7866E87F}"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71A0E2D3-0249-442B-BC6D-F49DAB5B36E1}"/>
              </a:ext>
            </a:extLst>
          </p:cNvPr>
          <p:cNvSpPr>
            <a:spLocks noGrp="1" noChangeArrowheads="1"/>
          </p:cNvSpPr>
          <p:nvPr>
            <p:custDataLst>
              <p:tags r:id="rId13"/>
            </p:custDataLst>
          </p:nvPr>
        </p:nvSpPr>
        <p:spPr bwMode="auto">
          <a:xfrm>
            <a:off x="3978275" y="4843463"/>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4D9834C-5A73-4FB7-A73F-D203D024D08F}"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8499135D-BF92-DBD2-4AA7-36414C4F8CDD}"/>
              </a:ext>
            </a:extLst>
          </p:cNvPr>
          <p:cNvSpPr>
            <a:spLocks noGrp="1" noChangeArrowheads="1"/>
          </p:cNvSpPr>
          <p:nvPr>
            <p:custDataLst>
              <p:tags r:id="rId14"/>
            </p:custDataLst>
          </p:nvPr>
        </p:nvSpPr>
        <p:spPr bwMode="gray">
          <a:xfrm>
            <a:off x="1065213" y="403225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1066361-21E3-4387-8BEC-DA2F16F574D4}"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C5B62040-FA55-8FD5-DAD5-F2B58F7BCD68}"/>
              </a:ext>
            </a:extLst>
          </p:cNvPr>
          <p:cNvSpPr>
            <a:spLocks noGrp="1" noChangeArrowheads="1"/>
          </p:cNvSpPr>
          <p:nvPr>
            <p:custDataLst>
              <p:tags r:id="rId15"/>
            </p:custDataLst>
          </p:nvPr>
        </p:nvSpPr>
        <p:spPr bwMode="gray">
          <a:xfrm>
            <a:off x="1662113" y="409575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9EBD4B9-EC81-4189-A148-5C1042B30E00}"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1933DFA-FF01-D308-DA90-4B22712D8E06}"/>
              </a:ext>
            </a:extLst>
          </p:cNvPr>
          <p:cNvSpPr>
            <a:spLocks noGrp="1" noChangeArrowheads="1"/>
          </p:cNvSpPr>
          <p:nvPr>
            <p:custDataLst>
              <p:tags r:id="rId16"/>
            </p:custDataLst>
          </p:nvPr>
        </p:nvSpPr>
        <p:spPr bwMode="gray">
          <a:xfrm>
            <a:off x="2260600" y="403225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E6DB345-372D-43D6-9357-40EA3E10648C}"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5B687FFC-4C7B-95BD-4078-91DB003044C5}"/>
              </a:ext>
            </a:extLst>
          </p:cNvPr>
          <p:cNvSpPr>
            <a:spLocks noGrp="1" noChangeArrowheads="1"/>
          </p:cNvSpPr>
          <p:nvPr>
            <p:custDataLst>
              <p:tags r:id="rId17"/>
            </p:custDataLst>
          </p:nvPr>
        </p:nvSpPr>
        <p:spPr bwMode="gray">
          <a:xfrm>
            <a:off x="417513" y="42703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fld id="{0E89D93D-0D41-413D-BA2C-E5233E4C51EB}" type="datetime'''''''''1''''''''''''''''''''4'''''''">
              <a:rPr lang="en-US" altLang="en-US" sz="1400" kern="0" smtClean="0">
                <a:effectLst/>
              </a:rPr>
              <a:pPr marL="0" indent="0" algn="ctr"/>
              <a:t>14</a:t>
            </a:fld>
            <a:endParaRPr lang="en-US" sz="1400" kern="0" dirty="0"/>
          </a:p>
        </p:txBody>
      </p:sp>
      <p:sp>
        <p:nvSpPr>
          <p:cNvPr id="51" name="Rectangle 50">
            <a:extLst>
              <a:ext uri="{FF2B5EF4-FFF2-40B4-BE49-F238E27FC236}">
                <a16:creationId xmlns:a16="http://schemas.microsoft.com/office/drawing/2014/main" id="{183EDA3D-5DA2-53F4-CBED-9AB168EFDE1C}"/>
              </a:ext>
            </a:extLst>
          </p:cNvPr>
          <p:cNvSpPr>
            <a:spLocks noGrp="1" noChangeArrowheads="1"/>
          </p:cNvSpPr>
          <p:nvPr>
            <p:custDataLst>
              <p:tags r:id="rId18"/>
            </p:custDataLst>
          </p:nvPr>
        </p:nvSpPr>
        <p:spPr bwMode="gray">
          <a:xfrm>
            <a:off x="2857500" y="415766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2A93DFB-361E-4815-A727-5B2717549D6C}"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C584EA27-CD3C-ED97-0DC7-24BDEF212BCF}"/>
              </a:ext>
            </a:extLst>
          </p:cNvPr>
          <p:cNvSpPr>
            <a:spLocks noGrp="1" noChangeArrowheads="1"/>
          </p:cNvSpPr>
          <p:nvPr>
            <p:custDataLst>
              <p:tags r:id="rId19"/>
            </p:custDataLst>
          </p:nvPr>
        </p:nvSpPr>
        <p:spPr bwMode="gray">
          <a:xfrm>
            <a:off x="3455988" y="409575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620C792-D13E-4922-A8F6-D0F478F7CFFE}"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8FD56C8C-5877-EFBA-5CA2-754F01475859}"/>
              </a:ext>
            </a:extLst>
          </p:cNvPr>
          <p:cNvSpPr>
            <a:spLocks noGrp="1" noChangeArrowheads="1"/>
          </p:cNvSpPr>
          <p:nvPr>
            <p:custDataLst>
              <p:tags r:id="rId20"/>
            </p:custDataLst>
          </p:nvPr>
        </p:nvSpPr>
        <p:spPr bwMode="gray">
          <a:xfrm>
            <a:off x="4052888" y="409575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A760A4C-5FE9-47BF-83DF-3EF41989AA60}"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4CBAD35-8632-3BC2-4D6A-48C837A6B23C}"/>
              </a:ext>
            </a:extLst>
          </p:cNvPr>
          <p:cNvSpPr>
            <a:spLocks noGrp="1" noChangeArrowheads="1"/>
          </p:cNvSpPr>
          <p:nvPr>
            <p:custDataLst>
              <p:tags r:id="rId21"/>
            </p:custDataLst>
          </p:nvPr>
        </p:nvSpPr>
        <p:spPr bwMode="auto">
          <a:xfrm>
            <a:off x="338137" y="4843463"/>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E6DFD039-BBA7-4DE8-B157-C8F1BE4B621F}" type="datetime'''''''T''''o''''''''''''''''''t''''a''''''''''l'''''''''''''''">
              <a:rPr lang="en-US" altLang="en-US" sz="1400" kern="0" smtClean="0">
                <a:solidFill>
                  <a:srgbClr val="000000"/>
                </a:solidFill>
              </a:rPr>
              <a:pPr marL="0" lvl="0" indent="0" algn="ctr">
                <a:buClr>
                  <a:srgbClr val="204024"/>
                </a:buClr>
                <a:defRPr/>
              </a:pPr>
              <a:t>Total</a:t>
            </a:fld>
            <a:endParaRPr kumimoji="0" lang="en-US" sz="1400" b="0" i="0" strike="noStrike" kern="0" cap="none" spc="0" normalizeH="0" baseline="0" noProof="0" dirty="0">
              <a:ln>
                <a:noFill/>
              </a:ln>
              <a:solidFill>
                <a:srgbClr val="000000"/>
              </a:solidFill>
              <a:effectLst/>
              <a:uLnTx/>
              <a:uFillTx/>
            </a:endParaRPr>
          </a:p>
        </p:txBody>
      </p:sp>
      <p:sp>
        <p:nvSpPr>
          <p:cNvPr id="8" name="Rectangle 7">
            <a:extLst>
              <a:ext uri="{FF2B5EF4-FFF2-40B4-BE49-F238E27FC236}">
                <a16:creationId xmlns:a16="http://schemas.microsoft.com/office/drawing/2014/main" id="{478D80BA-8CD0-2E9D-B702-934BF5EBCC96}"/>
              </a:ext>
            </a:extLst>
          </p:cNvPr>
          <p:cNvSpPr>
            <a:spLocks noGrp="1" noChangeArrowheads="1"/>
          </p:cNvSpPr>
          <p:nvPr>
            <p:custDataLst>
              <p:tags r:id="rId22"/>
            </p:custDataLst>
          </p:nvPr>
        </p:nvSpPr>
        <p:spPr bwMode="gray">
          <a:xfrm>
            <a:off x="417512" y="23606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lvl="0" indent="0" algn="ctr">
              <a:buClr>
                <a:srgbClr val="204024"/>
              </a:buClr>
              <a:defRPr/>
            </a:pPr>
            <a:fld id="{927259A5-7274-4F6F-8950-A968A7B2FE41}" type="datetime'''''''''''''''37'''''''''''''''''''''''''''''''''''''">
              <a:rPr lang="en-US" altLang="en-US" sz="1400" kern="0" smtClean="0">
                <a:solidFill>
                  <a:srgbClr val="000000"/>
                </a:solidFill>
              </a:rPr>
              <a:pPr marL="0" lvl="0" indent="0" algn="ctr">
                <a:buClr>
                  <a:srgbClr val="204024"/>
                </a:buClr>
                <a:defRPr/>
              </a:pPr>
              <a:t>37</a:t>
            </a:fld>
            <a:endParaRPr lang="en-US" sz="1400" strike="noStrike" kern="0" normalizeH="0" noProof="0" dirty="0">
              <a:ln>
                <a:noFill/>
              </a:ln>
              <a:solidFill>
                <a:srgbClr val="000000"/>
              </a:solidFill>
              <a:effectLst/>
              <a:uLnTx/>
              <a:uFillTx/>
            </a:endParaRPr>
          </a:p>
        </p:txBody>
      </p:sp>
      <p:sp>
        <p:nvSpPr>
          <p:cNvPr id="56" name="Rectangle 55">
            <a:extLst>
              <a:ext uri="{FF2B5EF4-FFF2-40B4-BE49-F238E27FC236}">
                <a16:creationId xmlns:a16="http://schemas.microsoft.com/office/drawing/2014/main" id="{F01CCCE0-E15B-B476-9C19-A8CCB74DB034}"/>
              </a:ext>
            </a:extLst>
          </p:cNvPr>
          <p:cNvSpPr/>
          <p:nvPr>
            <p:custDataLst>
              <p:tags r:id="rId23"/>
            </p:custDataLst>
          </p:nvPr>
        </p:nvSpPr>
        <p:spPr bwMode="auto">
          <a:xfrm>
            <a:off x="254000" y="2060575"/>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51397413-59C1-7F8E-F7C0-035C0C531C18}"/>
              </a:ext>
            </a:extLst>
          </p:cNvPr>
          <p:cNvSpPr/>
          <p:nvPr>
            <p:custDataLst>
              <p:tags r:id="rId24"/>
            </p:custDataLst>
          </p:nvPr>
        </p:nvSpPr>
        <p:spPr bwMode="auto">
          <a:xfrm>
            <a:off x="2260600" y="2060575"/>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E685BC05-0813-DA12-A6E5-F5B4CEB4E42C}"/>
              </a:ext>
            </a:extLst>
          </p:cNvPr>
          <p:cNvSpPr>
            <a:spLocks noGrp="1" noChangeArrowheads="1"/>
          </p:cNvSpPr>
          <p:nvPr>
            <p:custDataLst>
              <p:tags r:id="rId25"/>
            </p:custDataLst>
          </p:nvPr>
        </p:nvSpPr>
        <p:spPr bwMode="auto">
          <a:xfrm>
            <a:off x="501650" y="2055813"/>
            <a:ext cx="1657350"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6B8AB2D3-AA8D-419E-A064-7A6B76B27E49}" type="datetime'''Al''l a''''gree that'''' ''t''h''''e'' ''st''at''e'' ''has'">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agree that the state has</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047D14C5-FA45-BE19-25CB-CBACD685DF8A}"/>
              </a:ext>
            </a:extLst>
          </p:cNvPr>
          <p:cNvSpPr>
            <a:spLocks noGrp="1" noChangeArrowheads="1"/>
          </p:cNvSpPr>
          <p:nvPr>
            <p:custDataLst>
              <p:tags r:id="rId26"/>
            </p:custDataLst>
          </p:nvPr>
        </p:nvSpPr>
        <p:spPr bwMode="auto">
          <a:xfrm>
            <a:off x="2508250" y="2055813"/>
            <a:ext cx="1897063"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EB8079E5-1667-4C22-A804-DD390B4DAFC8}" type="datetime'Not all'''''' a''''g''ree tha''t'' ''t''h''e'' ''st''ate has'">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agree that the state has</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1065" name="Chart 1064">
            <a:extLst>
              <a:ext uri="{FF2B5EF4-FFF2-40B4-BE49-F238E27FC236}">
                <a16:creationId xmlns:a16="http://schemas.microsoft.com/office/drawing/2014/main" id="{2CB9AC6C-3BAC-CA93-82EF-237C4939FE23}"/>
              </a:ext>
            </a:extLst>
          </p:cNvPr>
          <p:cNvGraphicFramePr/>
          <p:nvPr>
            <p:custDataLst>
              <p:tags r:id="rId27"/>
            </p:custDataLst>
          </p:nvPr>
        </p:nvGraphicFramePr>
        <p:xfrm>
          <a:off x="4670425" y="2516188"/>
          <a:ext cx="4324350" cy="2276475"/>
        </p:xfrm>
        <a:graphic>
          <a:graphicData uri="http://schemas.openxmlformats.org/drawingml/2006/chart">
            <c:chart xmlns:c="http://schemas.openxmlformats.org/drawingml/2006/chart" xmlns:r="http://schemas.openxmlformats.org/officeDocument/2006/relationships" r:id="rId49"/>
          </a:graphicData>
        </a:graphic>
      </p:graphicFrame>
      <p:sp>
        <p:nvSpPr>
          <p:cNvPr id="1036" name="Rectangle 1035">
            <a:extLst>
              <a:ext uri="{FF2B5EF4-FFF2-40B4-BE49-F238E27FC236}">
                <a16:creationId xmlns:a16="http://schemas.microsoft.com/office/drawing/2014/main" id="{DA9CE1A4-A132-E5E3-0605-ED1FCA550357}"/>
              </a:ext>
            </a:extLst>
          </p:cNvPr>
          <p:cNvSpPr>
            <a:spLocks noGrp="1" noChangeArrowheads="1"/>
          </p:cNvSpPr>
          <p:nvPr>
            <p:custDataLst>
              <p:tags r:id="rId28"/>
            </p:custDataLst>
          </p:nvPr>
        </p:nvSpPr>
        <p:spPr bwMode="auto">
          <a:xfrm>
            <a:off x="7967663" y="4768850"/>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3A1D9A3-7D08-436E-AEF7-EA2FBC0DDFE6}"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37" name="Rectangle 1036">
            <a:extLst>
              <a:ext uri="{FF2B5EF4-FFF2-40B4-BE49-F238E27FC236}">
                <a16:creationId xmlns:a16="http://schemas.microsoft.com/office/drawing/2014/main" id="{7EA356F1-E350-1CA0-BCEB-0692B080EC5A}"/>
              </a:ext>
            </a:extLst>
          </p:cNvPr>
          <p:cNvSpPr>
            <a:spLocks noGrp="1" noChangeArrowheads="1"/>
          </p:cNvSpPr>
          <p:nvPr>
            <p:custDataLst>
              <p:tags r:id="rId29"/>
            </p:custDataLst>
          </p:nvPr>
        </p:nvSpPr>
        <p:spPr bwMode="auto">
          <a:xfrm>
            <a:off x="7137400" y="4768850"/>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73ABED7-BFA4-4047-91D5-4D3A6BE9BDCD}"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34" name="Rectangle 1033">
            <a:extLst>
              <a:ext uri="{FF2B5EF4-FFF2-40B4-BE49-F238E27FC236}">
                <a16:creationId xmlns:a16="http://schemas.microsoft.com/office/drawing/2014/main" id="{2E44125F-1034-27E1-2072-C248E78AFDA7}"/>
              </a:ext>
            </a:extLst>
          </p:cNvPr>
          <p:cNvSpPr>
            <a:spLocks noGrp="1" noChangeArrowheads="1"/>
          </p:cNvSpPr>
          <p:nvPr>
            <p:custDataLst>
              <p:tags r:id="rId30"/>
            </p:custDataLst>
          </p:nvPr>
        </p:nvSpPr>
        <p:spPr bwMode="auto">
          <a:xfrm>
            <a:off x="5073650" y="4768850"/>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53B0679-1090-4D66-A6CF-4D477C30A219}"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52" name="Rectangle 1051">
            <a:extLst>
              <a:ext uri="{FF2B5EF4-FFF2-40B4-BE49-F238E27FC236}">
                <a16:creationId xmlns:a16="http://schemas.microsoft.com/office/drawing/2014/main" id="{CAF85CE4-4CD4-637E-0654-AC041BF21687}"/>
              </a:ext>
            </a:extLst>
          </p:cNvPr>
          <p:cNvSpPr>
            <a:spLocks noGrp="1" noChangeArrowheads="1"/>
          </p:cNvSpPr>
          <p:nvPr>
            <p:custDataLst>
              <p:tags r:id="rId31"/>
            </p:custDataLst>
          </p:nvPr>
        </p:nvSpPr>
        <p:spPr bwMode="gray">
          <a:xfrm>
            <a:off x="6237288" y="2524125"/>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A8C0B26-9DFD-4A64-9ABF-71688F0367AA}"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35" name="Rectangle 1034">
            <a:extLst>
              <a:ext uri="{FF2B5EF4-FFF2-40B4-BE49-F238E27FC236}">
                <a16:creationId xmlns:a16="http://schemas.microsoft.com/office/drawing/2014/main" id="{B44CA7AE-AC9A-A242-5FF6-F053B10AE3A3}"/>
              </a:ext>
            </a:extLst>
          </p:cNvPr>
          <p:cNvSpPr>
            <a:spLocks noGrp="1" noChangeArrowheads="1"/>
          </p:cNvSpPr>
          <p:nvPr>
            <p:custDataLst>
              <p:tags r:id="rId32"/>
            </p:custDataLst>
          </p:nvPr>
        </p:nvSpPr>
        <p:spPr bwMode="auto">
          <a:xfrm>
            <a:off x="5934075" y="4768850"/>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8B11D76-681B-4222-98E4-03815128A41D}"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61" name="Rectangle 1060">
            <a:extLst>
              <a:ext uri="{FF2B5EF4-FFF2-40B4-BE49-F238E27FC236}">
                <a16:creationId xmlns:a16="http://schemas.microsoft.com/office/drawing/2014/main" id="{4CF61754-7980-0D49-0509-CA562B85BFBF}"/>
              </a:ext>
            </a:extLst>
          </p:cNvPr>
          <p:cNvSpPr>
            <a:spLocks noGrp="1" noChangeArrowheads="1"/>
          </p:cNvSpPr>
          <p:nvPr>
            <p:custDataLst>
              <p:tags r:id="rId33"/>
            </p:custDataLst>
          </p:nvPr>
        </p:nvSpPr>
        <p:spPr bwMode="gray">
          <a:xfrm>
            <a:off x="7277100" y="2747963"/>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177B68A-96A0-4D16-88F7-B75CBC8C6046}" type="datetime'''''''''''''''''''''''''''''''''''''''''''''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62" name="Rectangle 1061">
            <a:extLst>
              <a:ext uri="{FF2B5EF4-FFF2-40B4-BE49-F238E27FC236}">
                <a16:creationId xmlns:a16="http://schemas.microsoft.com/office/drawing/2014/main" id="{5FBE9CC8-6526-3E3F-9301-92BF67E3E327}"/>
              </a:ext>
            </a:extLst>
          </p:cNvPr>
          <p:cNvSpPr>
            <a:spLocks noGrp="1" noChangeArrowheads="1"/>
          </p:cNvSpPr>
          <p:nvPr>
            <p:custDataLst>
              <p:tags r:id="rId34"/>
            </p:custDataLst>
          </p:nvPr>
        </p:nvSpPr>
        <p:spPr bwMode="gray">
          <a:xfrm>
            <a:off x="8461375" y="4027488"/>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F759DFC-BE68-42F1-A037-E1F93327010A}" type="datetime'''''''''''''''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33" name="Rectangle 1032">
            <a:extLst>
              <a:ext uri="{FF2B5EF4-FFF2-40B4-BE49-F238E27FC236}">
                <a16:creationId xmlns:a16="http://schemas.microsoft.com/office/drawing/2014/main" id="{C8AEF2FE-25CE-A363-FE6B-FABA4FB9DAFF}"/>
              </a:ext>
            </a:extLst>
          </p:cNvPr>
          <p:cNvSpPr>
            <a:spLocks noGrp="1" noChangeArrowheads="1"/>
          </p:cNvSpPr>
          <p:nvPr>
            <p:custDataLst>
              <p:tags r:id="rId35"/>
            </p:custDataLst>
          </p:nvPr>
        </p:nvSpPr>
        <p:spPr bwMode="gray">
          <a:xfrm>
            <a:off x="5148263" y="280828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4FDE48C-C37E-481F-A708-C96EC2F5591C}"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39" name="Rectangle 1038">
            <a:extLst>
              <a:ext uri="{FF2B5EF4-FFF2-40B4-BE49-F238E27FC236}">
                <a16:creationId xmlns:a16="http://schemas.microsoft.com/office/drawing/2014/main" id="{634392D4-D6C1-678D-D6DB-5D097D95985E}"/>
              </a:ext>
            </a:extLst>
          </p:cNvPr>
          <p:cNvSpPr>
            <a:spLocks noGrp="1" noChangeArrowheads="1"/>
          </p:cNvSpPr>
          <p:nvPr>
            <p:custDataLst>
              <p:tags r:id="rId36"/>
            </p:custDataLst>
          </p:nvPr>
        </p:nvSpPr>
        <p:spPr bwMode="gray">
          <a:xfrm>
            <a:off x="6188075" y="23114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EB73A32-7A74-4260-982E-E95477BD1E47}"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0" name="Rectangle 1039">
            <a:extLst>
              <a:ext uri="{FF2B5EF4-FFF2-40B4-BE49-F238E27FC236}">
                <a16:creationId xmlns:a16="http://schemas.microsoft.com/office/drawing/2014/main" id="{238788FD-E7F6-B224-767C-E4F9F7EDA3BF}"/>
              </a:ext>
            </a:extLst>
          </p:cNvPr>
          <p:cNvSpPr>
            <a:spLocks noGrp="1" noChangeArrowheads="1"/>
          </p:cNvSpPr>
          <p:nvPr>
            <p:custDataLst>
              <p:tags r:id="rId37"/>
            </p:custDataLst>
          </p:nvPr>
        </p:nvSpPr>
        <p:spPr bwMode="gray">
          <a:xfrm>
            <a:off x="7227888" y="253523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9B5701E-D5F2-44D4-A244-AA325CE80899}" type="datetime'''''''''''''''3''''''''''''''''''''''''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38" name="Rectangle 1037">
            <a:extLst>
              <a:ext uri="{FF2B5EF4-FFF2-40B4-BE49-F238E27FC236}">
                <a16:creationId xmlns:a16="http://schemas.microsoft.com/office/drawing/2014/main" id="{73DD4035-6E96-AF9D-3C22-A63366132593}"/>
              </a:ext>
            </a:extLst>
          </p:cNvPr>
          <p:cNvSpPr>
            <a:spLocks noGrp="1" noChangeArrowheads="1"/>
          </p:cNvSpPr>
          <p:nvPr>
            <p:custDataLst>
              <p:tags r:id="rId38"/>
            </p:custDataLst>
          </p:nvPr>
        </p:nvSpPr>
        <p:spPr bwMode="gray">
          <a:xfrm>
            <a:off x="8267700" y="38147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34F4B6B-A457-42DB-A26F-04889D753AB8}"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3" name="Rectangle 1042">
            <a:extLst>
              <a:ext uri="{FF2B5EF4-FFF2-40B4-BE49-F238E27FC236}">
                <a16:creationId xmlns:a16="http://schemas.microsoft.com/office/drawing/2014/main" id="{9C54885D-8AE5-C564-FDB1-3E4EAF866EF9}"/>
              </a:ext>
            </a:extLst>
          </p:cNvPr>
          <p:cNvSpPr/>
          <p:nvPr>
            <p:custDataLst>
              <p:tags r:id="rId39"/>
            </p:custDataLst>
          </p:nvPr>
        </p:nvSpPr>
        <p:spPr bwMode="auto">
          <a:xfrm>
            <a:off x="4808538" y="2060575"/>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4" name="Rectangle 1043">
            <a:extLst>
              <a:ext uri="{FF2B5EF4-FFF2-40B4-BE49-F238E27FC236}">
                <a16:creationId xmlns:a16="http://schemas.microsoft.com/office/drawing/2014/main" id="{1AEA5329-1FCB-09BA-2357-574E0F0F5262}"/>
              </a:ext>
            </a:extLst>
          </p:cNvPr>
          <p:cNvSpPr/>
          <p:nvPr>
            <p:custDataLst>
              <p:tags r:id="rId40"/>
            </p:custDataLst>
          </p:nvPr>
        </p:nvSpPr>
        <p:spPr bwMode="auto">
          <a:xfrm>
            <a:off x="5399088" y="2060575"/>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1" name="Rectangle 1040">
            <a:extLst>
              <a:ext uri="{FF2B5EF4-FFF2-40B4-BE49-F238E27FC236}">
                <a16:creationId xmlns:a16="http://schemas.microsoft.com/office/drawing/2014/main" id="{B4D8A9FD-5518-191E-3914-0E53F9FC3519}"/>
              </a:ext>
            </a:extLst>
          </p:cNvPr>
          <p:cNvSpPr/>
          <p:nvPr>
            <p:custDataLst>
              <p:tags r:id="rId41"/>
            </p:custDataLst>
          </p:nvPr>
        </p:nvSpPr>
        <p:spPr bwMode="auto">
          <a:xfrm>
            <a:off x="5927725" y="2060575"/>
            <a:ext cx="196850" cy="147638"/>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5" name="Rectangle 1044">
            <a:extLst>
              <a:ext uri="{FF2B5EF4-FFF2-40B4-BE49-F238E27FC236}">
                <a16:creationId xmlns:a16="http://schemas.microsoft.com/office/drawing/2014/main" id="{3B6E8DBB-5612-D542-349C-C1CD7AAED232}"/>
              </a:ext>
            </a:extLst>
          </p:cNvPr>
          <p:cNvSpPr>
            <a:spLocks noGrp="1" noChangeArrowheads="1"/>
          </p:cNvSpPr>
          <p:nvPr>
            <p:custDataLst>
              <p:tags r:id="rId42"/>
            </p:custDataLst>
          </p:nvPr>
        </p:nvSpPr>
        <p:spPr bwMode="auto">
          <a:xfrm>
            <a:off x="5056188" y="2055813"/>
            <a:ext cx="241300"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EC7E1901-3542-464A-A39F-8129F1BE8142}" type="datetime'Y''''''''''e''''''''''''''''''''''''''s'">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Yes</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1047" name="Rectangle 1046">
            <a:extLst>
              <a:ext uri="{FF2B5EF4-FFF2-40B4-BE49-F238E27FC236}">
                <a16:creationId xmlns:a16="http://schemas.microsoft.com/office/drawing/2014/main" id="{D6F04878-EC5A-0AF0-1471-946D51A62A7D}"/>
              </a:ext>
            </a:extLst>
          </p:cNvPr>
          <p:cNvSpPr>
            <a:spLocks noGrp="1" noChangeArrowheads="1"/>
          </p:cNvSpPr>
          <p:nvPr>
            <p:custDataLst>
              <p:tags r:id="rId43"/>
            </p:custDataLst>
          </p:nvPr>
        </p:nvSpPr>
        <p:spPr bwMode="auto">
          <a:xfrm>
            <a:off x="5646738" y="2055813"/>
            <a:ext cx="17938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6CAB456E-DD3A-46BA-A955-EA179815BFA1}" type="datetime'''''''''''''''''''''''''''''''No'''''''''''''''''''">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1048" name="Rectangle 1047">
            <a:extLst>
              <a:ext uri="{FF2B5EF4-FFF2-40B4-BE49-F238E27FC236}">
                <a16:creationId xmlns:a16="http://schemas.microsoft.com/office/drawing/2014/main" id="{5682D45C-0899-065C-773B-022C4AA32022}"/>
              </a:ext>
            </a:extLst>
          </p:cNvPr>
          <p:cNvSpPr>
            <a:spLocks noGrp="1" noChangeArrowheads="1"/>
          </p:cNvSpPr>
          <p:nvPr>
            <p:custDataLst>
              <p:tags r:id="rId44"/>
            </p:custDataLst>
          </p:nvPr>
        </p:nvSpPr>
        <p:spPr bwMode="auto">
          <a:xfrm>
            <a:off x="6175375" y="2055813"/>
            <a:ext cx="74453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24627B23-CBDE-4AA6-AEE7-0868A8C407FB}" type="datetime'''I'''' ''''d''''''on''''’''t'''' ''''''''kn''''''o''''''w'''">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I don’t know</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3A86B97B-99DD-FC6D-7617-7F6A6FBB225F}"/>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9F274B-F23D-84DC-D7E9-52BBFE53EBF5}"/>
              </a:ext>
            </a:extLst>
          </p:cNvPr>
          <p:cNvCxnSpPr>
            <a:cxnSpLocks/>
          </p:cNvCxnSpPr>
          <p:nvPr/>
        </p:nvCxnSpPr>
        <p:spPr>
          <a:xfrm>
            <a:off x="112036" y="1891212"/>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95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 imgW="360" imgH="360" progId="TCLayout.ActiveDocument.1">
                  <p:embed/>
                </p:oleObj>
              </mc:Choice>
              <mc:Fallback>
                <p:oleObj name="think-cell Slide" r:id="rId2" imgW="360" imgH="360" progId="TCLayout.ActiveDocument.1">
                  <p:embed/>
                  <p:pic>
                    <p:nvPicPr>
                      <p:cNvPr id="3" name="Object 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McK 4. Footnote"/>
          <p:cNvSpPr txBox="1">
            <a:spLocks noChangeArrowheads="1"/>
          </p:cNvSpPr>
          <p:nvPr/>
        </p:nvSpPr>
        <p:spPr bwMode="auto">
          <a:xfrm>
            <a:off x="161629" y="6575613"/>
            <a:ext cx="8794112" cy="17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defPPr>
              <a:defRPr lang="en-US"/>
            </a:defPPr>
            <a:lvl1pPr marL="104775" indent="-104775" defTabSz="895350" fontAlgn="base">
              <a:spcBef>
                <a:spcPct val="0"/>
              </a:spcBef>
              <a:spcAft>
                <a:spcPct val="0"/>
              </a:spcAft>
              <a:defRPr sz="1000">
                <a:solidFill>
                  <a:srgbClr val="1F1F1F"/>
                </a:solidFill>
                <a:latin typeface="Arial"/>
              </a:defRPr>
            </a:lvl1pPr>
            <a:lvl2pPr marL="1031875" defTabSz="895350">
              <a:defRPr sz="2400">
                <a:latin typeface="Arial" charset="0"/>
              </a:defRPr>
            </a:lvl2pPr>
            <a:lvl3pPr marL="1217613" defTabSz="895350">
              <a:defRPr sz="2400">
                <a:latin typeface="Arial" charset="0"/>
              </a:defRPr>
            </a:lvl3pPr>
            <a:lvl4pPr marL="1404938" defTabSz="895350">
              <a:defRPr sz="2400">
                <a:latin typeface="Arial" charset="0"/>
              </a:defRPr>
            </a:lvl4pPr>
            <a:lvl5pPr marL="1792288" defTabSz="895350">
              <a:defRPr sz="2400">
                <a:latin typeface="Arial" charset="0"/>
              </a:defRPr>
            </a:lvl5pPr>
            <a:lvl6pPr marL="2249488" defTabSz="895350" fontAlgn="base">
              <a:spcBef>
                <a:spcPct val="0"/>
              </a:spcBef>
              <a:spcAft>
                <a:spcPct val="0"/>
              </a:spcAft>
              <a:defRPr sz="2400">
                <a:latin typeface="Arial" charset="0"/>
              </a:defRPr>
            </a:lvl6pPr>
            <a:lvl7pPr marL="2706688" defTabSz="895350" fontAlgn="base">
              <a:spcBef>
                <a:spcPct val="0"/>
              </a:spcBef>
              <a:spcAft>
                <a:spcPct val="0"/>
              </a:spcAft>
              <a:defRPr sz="2400">
                <a:latin typeface="Arial" charset="0"/>
              </a:defRPr>
            </a:lvl7pPr>
            <a:lvl8pPr marL="3163888" defTabSz="895350" fontAlgn="base">
              <a:spcBef>
                <a:spcPct val="0"/>
              </a:spcBef>
              <a:spcAft>
                <a:spcPct val="0"/>
              </a:spcAft>
              <a:defRPr sz="2400">
                <a:latin typeface="Arial" charset="0"/>
              </a:defRPr>
            </a:lvl8pPr>
            <a:lvl9pPr marL="3621088" defTabSz="895350" fontAlgn="base">
              <a:spcBef>
                <a:spcPct val="0"/>
              </a:spcBef>
              <a:spcAft>
                <a:spcPct val="0"/>
              </a:spcAft>
              <a:defRPr sz="2400">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1F1F1F"/>
                </a:solidFill>
                <a:effectLst/>
                <a:uLnTx/>
                <a:uFillTx/>
                <a:latin typeface="Arial"/>
                <a:ea typeface="+mn-ea"/>
                <a:cs typeface="+mn-cs"/>
              </a:rPr>
              <a:t>Source: Team analysis</a:t>
            </a:r>
          </a:p>
        </p:txBody>
      </p:sp>
      <p:sp>
        <p:nvSpPr>
          <p:cNvPr id="49" name="Title 1">
            <a:extLst>
              <a:ext uri="{FF2B5EF4-FFF2-40B4-BE49-F238E27FC236}">
                <a16:creationId xmlns:a16="http://schemas.microsoft.com/office/drawing/2014/main" id="{D8CA1BE1-516A-4D31-B6CC-0F0DDD47E741}"/>
              </a:ext>
            </a:extLst>
          </p:cNvPr>
          <p:cNvSpPr txBox="1">
            <a:spLocks/>
          </p:cNvSpPr>
          <p:nvPr/>
        </p:nvSpPr>
        <p:spPr bwMode="auto">
          <a:xfrm>
            <a:off x="110955" y="262888"/>
            <a:ext cx="8783125" cy="33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16000" bIns="0" numCol="1" anchor="t" anchorCtr="0" compatLnSpc="1">
            <a:prstTxWarp prst="textNoShape">
              <a:avLst/>
            </a:prstTxWarp>
            <a:noAutofit/>
          </a:bodyPr>
          <a:lstStyle>
            <a:lvl1pPr algn="l" defTabSz="911784" rtl="0" eaLnBrk="1" fontAlgn="base" hangingPunct="1">
              <a:spcBef>
                <a:spcPct val="0"/>
              </a:spcBef>
              <a:spcAft>
                <a:spcPct val="0"/>
              </a:spcAft>
              <a:tabLst>
                <a:tab pos="274829" algn="l"/>
              </a:tabLst>
              <a:defRPr sz="1900" b="1" baseline="0">
                <a:solidFill>
                  <a:srgbClr val="26734D"/>
                </a:solidFill>
                <a:latin typeface="+mj-lt"/>
                <a:ea typeface="+mj-ea"/>
                <a:cs typeface="+mj-cs"/>
              </a:defRPr>
            </a:lvl1pPr>
            <a:lvl2pPr algn="l" defTabSz="911784" rtl="0" eaLnBrk="1" fontAlgn="base" hangingPunct="1">
              <a:spcBef>
                <a:spcPct val="0"/>
              </a:spcBef>
              <a:spcAft>
                <a:spcPct val="0"/>
              </a:spcAft>
              <a:defRPr sz="1900" b="1">
                <a:solidFill>
                  <a:schemeClr val="tx2"/>
                </a:solidFill>
                <a:latin typeface="Arial" charset="0"/>
              </a:defRPr>
            </a:lvl2pPr>
            <a:lvl3pPr algn="l" defTabSz="911784" rtl="0" eaLnBrk="1" fontAlgn="base" hangingPunct="1">
              <a:spcBef>
                <a:spcPct val="0"/>
              </a:spcBef>
              <a:spcAft>
                <a:spcPct val="0"/>
              </a:spcAft>
              <a:defRPr sz="1900" b="1">
                <a:solidFill>
                  <a:schemeClr val="tx2"/>
                </a:solidFill>
                <a:latin typeface="Arial" charset="0"/>
              </a:defRPr>
            </a:lvl3pPr>
            <a:lvl4pPr algn="l" defTabSz="911784" rtl="0" eaLnBrk="1" fontAlgn="base" hangingPunct="1">
              <a:spcBef>
                <a:spcPct val="0"/>
              </a:spcBef>
              <a:spcAft>
                <a:spcPct val="0"/>
              </a:spcAft>
              <a:defRPr sz="1900" b="1">
                <a:solidFill>
                  <a:schemeClr val="tx2"/>
                </a:solidFill>
                <a:latin typeface="Arial" charset="0"/>
              </a:defRPr>
            </a:lvl4pPr>
            <a:lvl5pPr algn="l" defTabSz="911784" rtl="0" eaLnBrk="1" fontAlgn="base" hangingPunct="1">
              <a:spcBef>
                <a:spcPct val="0"/>
              </a:spcBef>
              <a:spcAft>
                <a:spcPct val="0"/>
              </a:spcAft>
              <a:defRPr sz="1900" b="1">
                <a:solidFill>
                  <a:schemeClr val="tx2"/>
                </a:solidFill>
                <a:latin typeface="Arial" charset="0"/>
              </a:defRPr>
            </a:lvl5pPr>
            <a:lvl6pPr marL="465581" algn="l" defTabSz="911784" rtl="0" eaLnBrk="1" fontAlgn="base" hangingPunct="1">
              <a:spcBef>
                <a:spcPct val="0"/>
              </a:spcBef>
              <a:spcAft>
                <a:spcPct val="0"/>
              </a:spcAft>
              <a:defRPr sz="1900" b="1">
                <a:solidFill>
                  <a:schemeClr val="tx2"/>
                </a:solidFill>
                <a:latin typeface="Arial" charset="0"/>
              </a:defRPr>
            </a:lvl6pPr>
            <a:lvl7pPr marL="931185" algn="l" defTabSz="911784" rtl="0" eaLnBrk="1" fontAlgn="base" hangingPunct="1">
              <a:spcBef>
                <a:spcPct val="0"/>
              </a:spcBef>
              <a:spcAft>
                <a:spcPct val="0"/>
              </a:spcAft>
              <a:defRPr sz="1900" b="1">
                <a:solidFill>
                  <a:schemeClr val="tx2"/>
                </a:solidFill>
                <a:latin typeface="Arial" charset="0"/>
              </a:defRPr>
            </a:lvl7pPr>
            <a:lvl8pPr marL="1396778" algn="l" defTabSz="911784" rtl="0" eaLnBrk="1" fontAlgn="base" hangingPunct="1">
              <a:spcBef>
                <a:spcPct val="0"/>
              </a:spcBef>
              <a:spcAft>
                <a:spcPct val="0"/>
              </a:spcAft>
              <a:defRPr sz="1900" b="1">
                <a:solidFill>
                  <a:schemeClr val="tx2"/>
                </a:solidFill>
                <a:latin typeface="Arial" charset="0"/>
              </a:defRPr>
            </a:lvl8pPr>
            <a:lvl9pPr marL="1862367" algn="l" defTabSz="911784" rtl="0" eaLnBrk="1" fontAlgn="base" hangingPunct="1">
              <a:spcBef>
                <a:spcPct val="0"/>
              </a:spcBef>
              <a:spcAft>
                <a:spcPct val="0"/>
              </a:spcAft>
              <a:defRPr sz="1900" b="1">
                <a:solidFill>
                  <a:schemeClr val="tx2"/>
                </a:solidFill>
                <a:latin typeface="Arial" charset="0"/>
              </a:defRPr>
            </a:lvl9pPr>
          </a:lstStyle>
          <a:p>
            <a:pPr marL="0" marR="0" lvl="0" indent="0" algn="l" defTabSz="683785" rtl="0" eaLnBrk="1" fontAlgn="base" latinLnBrk="0" hangingPunct="1">
              <a:lnSpc>
                <a:spcPct val="100000"/>
              </a:lnSpc>
              <a:spcBef>
                <a:spcPct val="0"/>
              </a:spcBef>
              <a:spcAft>
                <a:spcPct val="0"/>
              </a:spcAft>
              <a:buClrTx/>
              <a:buSzTx/>
              <a:buFontTx/>
              <a:buNone/>
              <a:tabLst>
                <a:tab pos="368985" algn="l"/>
              </a:tabLst>
              <a:defRPr/>
            </a:pPr>
            <a:r>
              <a:rPr kumimoji="0" lang="en-US" sz="1800" b="1" i="0" u="none" strike="noStrike" kern="1200" cap="none" spc="0" normalizeH="0" baseline="0" noProof="0" dirty="0">
                <a:ln>
                  <a:noFill/>
                </a:ln>
                <a:solidFill>
                  <a:srgbClr val="204024">
                    <a:lumMod val="90000"/>
                    <a:lumOff val="10000"/>
                  </a:srgbClr>
                </a:solidFill>
                <a:effectLst/>
                <a:uLnTx/>
                <a:uFillTx/>
                <a:latin typeface="Arial" panose="020B0604020202020204" pitchFamily="34" charset="0"/>
                <a:ea typeface="+mj-ea"/>
                <a:cs typeface="Arial" panose="020B0604020202020204" pitchFamily="34" charset="0"/>
              </a:rPr>
              <a:t>Each state will be supported to achieve four key objectives </a:t>
            </a:r>
          </a:p>
        </p:txBody>
      </p:sp>
      <p:sp>
        <p:nvSpPr>
          <p:cNvPr id="14" name="Rectangle 13">
            <a:extLst>
              <a:ext uri="{FF2B5EF4-FFF2-40B4-BE49-F238E27FC236}">
                <a16:creationId xmlns:a16="http://schemas.microsoft.com/office/drawing/2014/main" id="{3D0AFA54-9031-4C41-8964-1D936E004119}"/>
              </a:ext>
            </a:extLst>
          </p:cNvPr>
          <p:cNvSpPr/>
          <p:nvPr/>
        </p:nvSpPr>
        <p:spPr bwMode="auto">
          <a:xfrm>
            <a:off x="3097358" y="850712"/>
            <a:ext cx="5713183" cy="432000"/>
          </a:xfrm>
          <a:prstGeom prst="rect">
            <a:avLst/>
          </a:prstGeom>
          <a:gradFill flip="none" rotWithShape="1">
            <a:gsLst>
              <a:gs pos="100000">
                <a:schemeClr val="bg1"/>
              </a:gs>
              <a:gs pos="0">
                <a:schemeClr val="tx2">
                  <a:lumMod val="10000"/>
                  <a:lumOff val="90000"/>
                </a:schemeClr>
              </a:gs>
            </a:gsLst>
            <a:lin ang="0" scaled="0"/>
            <a:tileRect/>
          </a:gradFill>
          <a:ln w="12700">
            <a:noFill/>
            <a:miter lim="800000"/>
            <a:headEnd/>
            <a:tailEnd/>
          </a:ln>
          <a:effectLst/>
        </p:spPr>
        <p:txBody>
          <a:bodyPr wrap="square" lIns="45720" tIns="91440" rIns="648000" bIns="9144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5" name="Rectangle 14">
            <a:extLst>
              <a:ext uri="{FF2B5EF4-FFF2-40B4-BE49-F238E27FC236}">
                <a16:creationId xmlns:a16="http://schemas.microsoft.com/office/drawing/2014/main" id="{AEC8E964-49EE-472F-AC7A-1AD7FCB43EBA}"/>
              </a:ext>
            </a:extLst>
          </p:cNvPr>
          <p:cNvSpPr/>
          <p:nvPr/>
        </p:nvSpPr>
        <p:spPr bwMode="auto">
          <a:xfrm>
            <a:off x="165505" y="650668"/>
            <a:ext cx="8820000" cy="4968000"/>
          </a:xfrm>
          <a:prstGeom prst="rect">
            <a:avLst/>
          </a:prstGeom>
          <a:noFill/>
          <a:ln w="9525">
            <a:solidFill>
              <a:schemeClr val="bg2">
                <a:lumMod val="8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1A1A90F2-6768-4556-964D-4CD6F9F2C53B}"/>
              </a:ext>
            </a:extLst>
          </p:cNvPr>
          <p:cNvSpPr/>
          <p:nvPr/>
        </p:nvSpPr>
        <p:spPr bwMode="auto">
          <a:xfrm>
            <a:off x="310199" y="1436492"/>
            <a:ext cx="2728917" cy="1426184"/>
          </a:xfrm>
          <a:prstGeom prst="rect">
            <a:avLst/>
          </a:prstGeom>
          <a:solidFill>
            <a:schemeClr val="bg1"/>
          </a:solidFill>
          <a:ln w="12700">
            <a:noFill/>
            <a:miter lim="800000"/>
            <a:headEnd/>
            <a:tailEnd/>
          </a:ln>
          <a:effectLst>
            <a:outerShdw blurRad="50800" dist="38100" dir="2700000" algn="tl" rotWithShape="0">
              <a:prstClr val="black">
                <a:alpha val="40000"/>
              </a:prstClr>
            </a:outerShdw>
          </a:effectLst>
        </p:spPr>
        <p:txBody>
          <a:bodyPr wrap="square" lIns="180000" tIns="91440" rIns="504000" bIns="9144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ＭＳ Ｐゴシック"/>
                <a:cs typeface="+mn-cs"/>
              </a:rPr>
              <a:t>Objectives</a:t>
            </a:r>
          </a:p>
        </p:txBody>
      </p:sp>
      <p:sp>
        <p:nvSpPr>
          <p:cNvPr id="17" name="Rectangle 16">
            <a:extLst>
              <a:ext uri="{FF2B5EF4-FFF2-40B4-BE49-F238E27FC236}">
                <a16:creationId xmlns:a16="http://schemas.microsoft.com/office/drawing/2014/main" id="{A8502813-FB08-4D45-8E8F-FAB44CE18648}"/>
              </a:ext>
            </a:extLst>
          </p:cNvPr>
          <p:cNvSpPr/>
          <p:nvPr/>
        </p:nvSpPr>
        <p:spPr bwMode="auto">
          <a:xfrm>
            <a:off x="310199" y="2955456"/>
            <a:ext cx="2728917" cy="1152000"/>
          </a:xfrm>
          <a:prstGeom prst="rect">
            <a:avLst/>
          </a:prstGeom>
          <a:solidFill>
            <a:schemeClr val="bg1"/>
          </a:solidFill>
          <a:ln w="12700">
            <a:noFill/>
            <a:miter lim="800000"/>
            <a:headEnd/>
            <a:tailEnd/>
          </a:ln>
          <a:effectLst>
            <a:outerShdw blurRad="50800" dist="38100" dir="2700000" algn="tl" rotWithShape="0">
              <a:prstClr val="black">
                <a:alpha val="40000"/>
              </a:prstClr>
            </a:outerShdw>
          </a:effectLst>
        </p:spPr>
        <p:txBody>
          <a:bodyPr wrap="square" lIns="180000" tIns="91440" rIns="504000" bIns="9144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ＭＳ Ｐゴシック"/>
                <a:cs typeface="+mn-cs"/>
              </a:rPr>
              <a:t>Proposed date</a:t>
            </a:r>
          </a:p>
        </p:txBody>
      </p:sp>
      <p:sp>
        <p:nvSpPr>
          <p:cNvPr id="18" name="Oval 175">
            <a:extLst>
              <a:ext uri="{FF2B5EF4-FFF2-40B4-BE49-F238E27FC236}">
                <a16:creationId xmlns:a16="http://schemas.microsoft.com/office/drawing/2014/main" id="{03CC8C36-1971-49EE-8005-004F51FA286D}"/>
              </a:ext>
            </a:extLst>
          </p:cNvPr>
          <p:cNvSpPr>
            <a:spLocks noChangeArrowheads="1"/>
          </p:cNvSpPr>
          <p:nvPr/>
        </p:nvSpPr>
        <p:spPr bwMode="auto">
          <a:xfrm>
            <a:off x="194081" y="2984270"/>
            <a:ext cx="246888" cy="246888"/>
          </a:xfrm>
          <a:prstGeom prst="ellipse">
            <a:avLst/>
          </a:prstGeom>
          <a:solidFill>
            <a:schemeClr val="accent5">
              <a:lumMod val="10000"/>
            </a:schemeClr>
          </a:solidFill>
          <a:ln w="12700" algn="ctr">
            <a:no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S PGothic" pitchFamily="34" charset="-128"/>
                <a:cs typeface="+mn-cs"/>
              </a:rPr>
              <a:t>2</a:t>
            </a:r>
          </a:p>
        </p:txBody>
      </p:sp>
      <p:sp>
        <p:nvSpPr>
          <p:cNvPr id="19" name="Oval 175">
            <a:extLst>
              <a:ext uri="{FF2B5EF4-FFF2-40B4-BE49-F238E27FC236}">
                <a16:creationId xmlns:a16="http://schemas.microsoft.com/office/drawing/2014/main" id="{B69FD40E-E680-454C-ACCD-3D81195B30ED}"/>
              </a:ext>
            </a:extLst>
          </p:cNvPr>
          <p:cNvSpPr>
            <a:spLocks noChangeArrowheads="1"/>
          </p:cNvSpPr>
          <p:nvPr/>
        </p:nvSpPr>
        <p:spPr bwMode="auto">
          <a:xfrm>
            <a:off x="194081" y="1469514"/>
            <a:ext cx="246888" cy="246888"/>
          </a:xfrm>
          <a:prstGeom prst="ellipse">
            <a:avLst/>
          </a:prstGeom>
          <a:solidFill>
            <a:schemeClr val="accent5">
              <a:lumMod val="10000"/>
            </a:schemeClr>
          </a:solidFill>
          <a:ln w="12700" algn="ctr">
            <a:no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S PGothic" pitchFamily="34" charset="-128"/>
                <a:cs typeface="+mn-cs"/>
              </a:rPr>
              <a:t>1</a:t>
            </a:r>
          </a:p>
        </p:txBody>
      </p:sp>
      <p:sp>
        <p:nvSpPr>
          <p:cNvPr id="20" name="AutoShape 250">
            <a:extLst>
              <a:ext uri="{FF2B5EF4-FFF2-40B4-BE49-F238E27FC236}">
                <a16:creationId xmlns:a16="http://schemas.microsoft.com/office/drawing/2014/main" id="{2D6CBA6E-8183-4AAE-B620-C3F167C5ECF8}"/>
              </a:ext>
            </a:extLst>
          </p:cNvPr>
          <p:cNvSpPr>
            <a:spLocks noChangeArrowheads="1"/>
          </p:cNvSpPr>
          <p:nvPr/>
        </p:nvSpPr>
        <p:spPr bwMode="auto">
          <a:xfrm>
            <a:off x="3151456" y="947552"/>
            <a:ext cx="2663188" cy="2646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0" rIns="0" bIns="18288"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ＭＳ Ｐゴシック"/>
                <a:cs typeface="+mn-cs"/>
              </a:rPr>
              <a:t>Details</a:t>
            </a:r>
          </a:p>
        </p:txBody>
      </p:sp>
      <p:sp>
        <p:nvSpPr>
          <p:cNvPr id="23" name="TextBox 22">
            <a:extLst>
              <a:ext uri="{FF2B5EF4-FFF2-40B4-BE49-F238E27FC236}">
                <a16:creationId xmlns:a16="http://schemas.microsoft.com/office/drawing/2014/main" id="{EB73167C-366C-423C-B7FE-5ABCEE75FB02}"/>
              </a:ext>
            </a:extLst>
          </p:cNvPr>
          <p:cNvSpPr txBox="1"/>
          <p:nvPr/>
        </p:nvSpPr>
        <p:spPr>
          <a:xfrm>
            <a:off x="3155233" y="1436492"/>
            <a:ext cx="5713183" cy="12978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1F1F1F"/>
                </a:solidFill>
                <a:effectLst/>
                <a:uLnTx/>
                <a:uFillTx/>
                <a:latin typeface="Arial"/>
                <a:ea typeface="ＭＳ Ｐゴシック"/>
                <a:cs typeface="+mn-cs"/>
              </a:rPr>
              <a:t>Establish a shared understanding of the TTE support plan among the state’s top health team</a:t>
            </a:r>
          </a:p>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Review the progress of the state’s improvement plan </a:t>
            </a:r>
          </a:p>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Review the progress of the state’s improvement plan </a:t>
            </a:r>
          </a:p>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Conclude the state support initiative</a:t>
            </a:r>
          </a:p>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86110D7F-2464-409A-A593-4CD1A29A2443}"/>
              </a:ext>
            </a:extLst>
          </p:cNvPr>
          <p:cNvSpPr txBox="1"/>
          <p:nvPr/>
        </p:nvSpPr>
        <p:spPr>
          <a:xfrm>
            <a:off x="3155233" y="3423734"/>
            <a:ext cx="5713183"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357188" marR="0" lvl="0" indent="-271463" algn="l" defTabSz="457200" rtl="0" eaLnBrk="1" fontAlgn="base" latinLnBrk="0" hangingPunct="1">
              <a:lnSpc>
                <a:spcPct val="100000"/>
              </a:lnSpc>
              <a:spcBef>
                <a:spcPts val="600"/>
              </a:spcBef>
              <a:spcAft>
                <a:spcPts val="600"/>
              </a:spcAft>
              <a:buClr>
                <a:srgbClr val="E0EDFD">
                  <a:lumMod val="10000"/>
                </a:srgbClr>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1F1F1F"/>
                </a:solidFill>
                <a:effectLst/>
                <a:uLnTx/>
                <a:uFillTx/>
                <a:latin typeface="Arial"/>
                <a:ea typeface="ＭＳ Ｐゴシック"/>
                <a:cs typeface="+mn-cs"/>
              </a:rPr>
              <a:t>January 2024 </a:t>
            </a:r>
          </a:p>
        </p:txBody>
      </p:sp>
      <p:cxnSp>
        <p:nvCxnSpPr>
          <p:cNvPr id="28" name="Straight Connector 27">
            <a:extLst>
              <a:ext uri="{FF2B5EF4-FFF2-40B4-BE49-F238E27FC236}">
                <a16:creationId xmlns:a16="http://schemas.microsoft.com/office/drawing/2014/main" id="{756FCFC7-7711-46A4-91A4-A47BF47B08C7}"/>
              </a:ext>
            </a:extLst>
          </p:cNvPr>
          <p:cNvCxnSpPr/>
          <p:nvPr/>
        </p:nvCxnSpPr>
        <p:spPr>
          <a:xfrm>
            <a:off x="310199" y="1282712"/>
            <a:ext cx="27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7A70A53-22F1-4910-A7B2-A841508C09A5}"/>
              </a:ext>
            </a:extLst>
          </p:cNvPr>
          <p:cNvSpPr/>
          <p:nvPr/>
        </p:nvSpPr>
        <p:spPr bwMode="auto">
          <a:xfrm>
            <a:off x="310199" y="4333260"/>
            <a:ext cx="2728917" cy="1152000"/>
          </a:xfrm>
          <a:prstGeom prst="rect">
            <a:avLst/>
          </a:prstGeom>
          <a:solidFill>
            <a:schemeClr val="bg1"/>
          </a:solidFill>
          <a:ln w="12700">
            <a:noFill/>
            <a:miter lim="800000"/>
            <a:headEnd/>
            <a:tailEnd/>
          </a:ln>
          <a:effectLst>
            <a:outerShdw blurRad="50800" dist="38100" dir="2700000" algn="tl" rotWithShape="0">
              <a:prstClr val="black">
                <a:alpha val="40000"/>
              </a:prstClr>
            </a:outerShdw>
          </a:effectLst>
        </p:spPr>
        <p:txBody>
          <a:bodyPr wrap="square" lIns="180000" tIns="91440" rIns="504000" bIns="9144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ＭＳ Ｐゴシック"/>
                <a:cs typeface="+mn-cs"/>
              </a:rPr>
              <a:t>Requirements</a:t>
            </a:r>
          </a:p>
        </p:txBody>
      </p:sp>
      <p:sp>
        <p:nvSpPr>
          <p:cNvPr id="33" name="Oval 175">
            <a:extLst>
              <a:ext uri="{FF2B5EF4-FFF2-40B4-BE49-F238E27FC236}">
                <a16:creationId xmlns:a16="http://schemas.microsoft.com/office/drawing/2014/main" id="{4C13579D-BE7C-4BC0-8C65-EEBCBD830B0A}"/>
              </a:ext>
            </a:extLst>
          </p:cNvPr>
          <p:cNvSpPr>
            <a:spLocks noChangeArrowheads="1"/>
          </p:cNvSpPr>
          <p:nvPr/>
        </p:nvSpPr>
        <p:spPr bwMode="auto">
          <a:xfrm>
            <a:off x="194081" y="4362074"/>
            <a:ext cx="246888" cy="246888"/>
          </a:xfrm>
          <a:prstGeom prst="ellipse">
            <a:avLst/>
          </a:prstGeom>
          <a:solidFill>
            <a:schemeClr val="accent5">
              <a:lumMod val="10000"/>
            </a:schemeClr>
          </a:solidFill>
          <a:ln w="12700" algn="ctr">
            <a:no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S PGothic" pitchFamily="34" charset="-128"/>
                <a:cs typeface="+mn-cs"/>
              </a:rPr>
              <a:t>3</a:t>
            </a:r>
          </a:p>
        </p:txBody>
      </p:sp>
      <p:cxnSp>
        <p:nvCxnSpPr>
          <p:cNvPr id="36" name="Straight Connector 35">
            <a:extLst>
              <a:ext uri="{FF2B5EF4-FFF2-40B4-BE49-F238E27FC236}">
                <a16:creationId xmlns:a16="http://schemas.microsoft.com/office/drawing/2014/main" id="{1414276C-52CE-402E-82DD-65E6938ADA13}"/>
              </a:ext>
            </a:extLst>
          </p:cNvPr>
          <p:cNvCxnSpPr/>
          <p:nvPr/>
        </p:nvCxnSpPr>
        <p:spPr>
          <a:xfrm>
            <a:off x="3155234" y="2862676"/>
            <a:ext cx="57131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7D8FD6-67CA-4CCA-9B22-71F493A5F6E5}"/>
              </a:ext>
            </a:extLst>
          </p:cNvPr>
          <p:cNvCxnSpPr/>
          <p:nvPr/>
        </p:nvCxnSpPr>
        <p:spPr>
          <a:xfrm>
            <a:off x="3155234" y="4051536"/>
            <a:ext cx="57131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45A9DA3-36A3-4214-AB29-AA8860FDAD09}"/>
              </a:ext>
            </a:extLst>
          </p:cNvPr>
          <p:cNvSpPr txBox="1"/>
          <p:nvPr/>
        </p:nvSpPr>
        <p:spPr>
          <a:xfrm>
            <a:off x="3155233" y="4333260"/>
            <a:ext cx="5713183" cy="9771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Communicate a convenient date for the meeting with the  state’s top health team </a:t>
            </a:r>
          </a:p>
          <a:p>
            <a:pPr marL="357188" marR="0" lvl="0" indent="-271463" algn="l" defTabSz="457200" rtl="0" eaLnBrk="1" fontAlgn="base" latinLnBrk="0" hangingPunct="1">
              <a:lnSpc>
                <a:spcPct val="100000"/>
              </a:lnSpc>
              <a:spcBef>
                <a:spcPts val="600"/>
              </a:spcBef>
              <a:spcAft>
                <a:spcPts val="300"/>
              </a:spcAft>
              <a:buClr>
                <a:srgbClr val="E0EDFD">
                  <a:lumMod val="1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Designate a state liaison preferably the Permanent Secretary or the MDA Head to facilitate communication with the support team   </a:t>
            </a:r>
          </a:p>
        </p:txBody>
      </p:sp>
      <p:sp>
        <p:nvSpPr>
          <p:cNvPr id="4" name="TextBox 3">
            <a:extLst>
              <a:ext uri="{FF2B5EF4-FFF2-40B4-BE49-F238E27FC236}">
                <a16:creationId xmlns:a16="http://schemas.microsoft.com/office/drawing/2014/main" id="{2B608A49-2D97-4EA2-94AB-E5ED2220B01E}"/>
              </a:ext>
            </a:extLst>
          </p:cNvPr>
          <p:cNvSpPr txBox="1"/>
          <p:nvPr/>
        </p:nvSpPr>
        <p:spPr>
          <a:xfrm>
            <a:off x="468454" y="996773"/>
            <a:ext cx="20113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Focus</a:t>
            </a:r>
            <a:endParaRPr kumimoji="0" lang="en-GB"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337356" name="Picture 12" descr="Image result for objectives blue icon png">
            <a:extLst>
              <a:ext uri="{FF2B5EF4-FFF2-40B4-BE49-F238E27FC236}">
                <a16:creationId xmlns:a16="http://schemas.microsoft.com/office/drawing/2014/main" id="{02C5011A-AD3F-45B1-A4C4-9B71A860DB3F}"/>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4179" y="1610490"/>
            <a:ext cx="1292020" cy="878925"/>
          </a:xfrm>
          <a:prstGeom prst="rect">
            <a:avLst/>
          </a:prstGeom>
          <a:noFill/>
          <a:extLst>
            <a:ext uri="{909E8E84-426E-40DD-AFC4-6F175D3DCCD1}">
              <a14:hiddenFill xmlns:a14="http://schemas.microsoft.com/office/drawing/2010/main">
                <a:solidFill>
                  <a:srgbClr val="FFFFFF"/>
                </a:solidFill>
              </a14:hiddenFill>
            </a:ext>
          </a:extLst>
        </p:spPr>
      </p:pic>
      <p:pic>
        <p:nvPicPr>
          <p:cNvPr id="1337360" name="Picture 16" descr="Image result for date blue icon png">
            <a:extLst>
              <a:ext uri="{FF2B5EF4-FFF2-40B4-BE49-F238E27FC236}">
                <a16:creationId xmlns:a16="http://schemas.microsoft.com/office/drawing/2014/main" id="{D6FEB919-21EC-4D98-877E-C14C971CF64E}"/>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05373" y="3109746"/>
            <a:ext cx="789632" cy="789632"/>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02;p26">
            <a:extLst>
              <a:ext uri="{FF2B5EF4-FFF2-40B4-BE49-F238E27FC236}">
                <a16:creationId xmlns:a16="http://schemas.microsoft.com/office/drawing/2014/main" id="{27F2DC29-D167-4537-B2EE-FC547DB7DE97}"/>
              </a:ext>
            </a:extLst>
          </p:cNvPr>
          <p:cNvSpPr txBox="1"/>
          <p:nvPr/>
        </p:nvSpPr>
        <p:spPr>
          <a:xfrm>
            <a:off x="120907" y="62424"/>
            <a:ext cx="2468880" cy="184666"/>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FOLLOW UP SUPPORT</a:t>
            </a:r>
          </a:p>
        </p:txBody>
      </p:sp>
      <p:sp>
        <p:nvSpPr>
          <p:cNvPr id="2" name="TextBox 1">
            <a:extLst>
              <a:ext uri="{FF2B5EF4-FFF2-40B4-BE49-F238E27FC236}">
                <a16:creationId xmlns:a16="http://schemas.microsoft.com/office/drawing/2014/main" id="{FD506C25-A8DE-35FE-B4E3-C743D1664176}"/>
              </a:ext>
            </a:extLst>
          </p:cNvPr>
          <p:cNvSpPr txBox="1"/>
          <p:nvPr/>
        </p:nvSpPr>
        <p:spPr>
          <a:xfrm>
            <a:off x="174253" y="5772447"/>
            <a:ext cx="8778343" cy="699404"/>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p:spPr>
        <p:txBody>
          <a:bodyPr vert="horz" wrap="square" lIns="72000" tIns="72000" rIns="36000" bIns="7200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activities to be carried out in each state are not limited to the above and are subject to change depending on the specific need of each state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Support visits will be structured around the communicated timelines based on the State’s top health team availability</a:t>
            </a:r>
          </a:p>
        </p:txBody>
      </p:sp>
      <p:pic>
        <p:nvPicPr>
          <p:cNvPr id="1026" name="Picture 2" descr="Requirements Icons - Free SVG &amp; PNG Requirements Images ...">
            <a:extLst>
              <a:ext uri="{FF2B5EF4-FFF2-40B4-BE49-F238E27FC236}">
                <a16:creationId xmlns:a16="http://schemas.microsoft.com/office/drawing/2014/main" id="{532DC393-2A58-FB40-9662-9AC5ABB32845}"/>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7750" y="4351399"/>
            <a:ext cx="1133861" cy="113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2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592DB4E-EAB5-68AB-1A6C-B742F0E1C93D}"/>
              </a:ext>
            </a:extLst>
          </p:cNvPr>
          <p:cNvGraphicFramePr>
            <a:graphicFrameLocks noChangeAspect="1"/>
          </p:cNvGraphicFramePr>
          <p:nvPr>
            <p:custDataLst>
              <p:tags r:id="rId1"/>
            </p:custDataLst>
            <p:extLst>
              <p:ext uri="{D42A27DB-BD31-4B8C-83A1-F6EECF244321}">
                <p14:modId xmlns:p14="http://schemas.microsoft.com/office/powerpoint/2010/main" val="2285990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395" imgH="394" progId="TCLayout.ActiveDocument.1">
                  <p:embed/>
                </p:oleObj>
              </mc:Choice>
              <mc:Fallback>
                <p:oleObj name="think-cell Slide" r:id="rId59" imgW="395" imgH="394" progId="TCLayout.ActiveDocument.1">
                  <p:embed/>
                  <p:pic>
                    <p:nvPicPr>
                      <p:cNvPr id="3" name="Object 2" hidden="1">
                        <a:extLst>
                          <a:ext uri="{FF2B5EF4-FFF2-40B4-BE49-F238E27FC236}">
                            <a16:creationId xmlns:a16="http://schemas.microsoft.com/office/drawing/2014/main" id="{C592DB4E-EAB5-68AB-1A6C-B742F0E1C93D}"/>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pic>
        <p:nvPicPr>
          <p:cNvPr id="10725" name="Picture 134">
            <a:extLst>
              <a:ext uri="{FF2B5EF4-FFF2-40B4-BE49-F238E27FC236}">
                <a16:creationId xmlns:a16="http://schemas.microsoft.com/office/drawing/2014/main" id="{52A06D84-DCE1-4FDF-11BB-ADB88E2C2BC2}"/>
              </a:ext>
            </a:extLst>
          </p:cNvPr>
          <p:cNvPicPr>
            <a:picLocks noChangeAspect="1" noChangeArrowheads="1"/>
          </p:cNvPicPr>
          <p:nvPr/>
        </p:nvPicPr>
        <p:blipFill>
          <a:blip r:embed="rId61" cstate="print">
            <a:extLst>
              <a:ext uri="{BEBA8EAE-BF5A-486C-A8C5-ECC9F3942E4B}">
                <a14:imgProps xmlns:a14="http://schemas.microsoft.com/office/drawing/2010/main">
                  <a14:imgLayer r:embed="rId62">
                    <a14:imgEffect>
                      <a14:saturation sat="0"/>
                    </a14:imgEffect>
                  </a14:imgLayer>
                </a14:imgProps>
              </a:ext>
              <a:ext uri="{28A0092B-C50C-407E-A947-70E740481C1C}">
                <a14:useLocalDpi xmlns:a14="http://schemas.microsoft.com/office/drawing/2010/main" val="0"/>
              </a:ext>
            </a:extLst>
          </a:blip>
          <a:srcRect/>
          <a:stretch>
            <a:fillRect/>
          </a:stretch>
        </p:blipFill>
        <p:spPr bwMode="gray">
          <a:xfrm>
            <a:off x="120649" y="1225551"/>
            <a:ext cx="8948125" cy="5264150"/>
          </a:xfrm>
          <a:prstGeom prst="rect">
            <a:avLst/>
          </a:prstGeom>
          <a:solidFill>
            <a:srgbClr val="FFC000"/>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custDataLst>
              <p:tags r:id="rId2"/>
            </p:custDataLst>
          </p:nvPr>
        </p:nvSpPr>
        <p:spPr bwMode="auto">
          <a:xfrm>
            <a:off x="0" y="0"/>
            <a:ext cx="158750" cy="158750"/>
          </a:xfrm>
          <a:prstGeom prst="rect">
            <a:avLst/>
          </a:prstGeom>
          <a:noFill/>
          <a:ln w="9525">
            <a:noFill/>
            <a:miter lim="800000"/>
            <a:headEnd/>
            <a:tailEnd/>
          </a:ln>
          <a:effectLst/>
        </p:spPr>
        <p:txBody>
          <a:bodyPr wrap="non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a:xfrm>
            <a:off x="76200" y="171544"/>
            <a:ext cx="8992573" cy="514256"/>
          </a:xfrm>
          <a:noFill/>
        </p:spPr>
        <p:txBody>
          <a:bodyPr vert="horz" wrap="square" lIns="68580" tIns="34290" rIns="68580" bIns="34290" rtlCol="0" anchor="ctr">
            <a:noAutofit/>
          </a:bodyPr>
          <a:lstStyle/>
          <a:p>
            <a:pPr algn="l" defTabSz="512295" rtl="0" fontAlgn="base">
              <a:lnSpc>
                <a:spcPct val="90000"/>
              </a:lnSpc>
              <a:spcBef>
                <a:spcPct val="0"/>
              </a:spcBef>
              <a:spcAft>
                <a:spcPct val="0"/>
              </a:spcAft>
              <a:tabLst>
                <a:tab pos="207422" algn="l"/>
              </a:tabLst>
            </a:pPr>
            <a:r>
              <a:rPr lang="en-US" sz="2200" kern="1200" dirty="0">
                <a:solidFill>
                  <a:srgbClr val="204024">
                    <a:lumMod val="90000"/>
                    <a:lumOff val="10000"/>
                  </a:srgbClr>
                </a:solidFill>
                <a:latin typeface="Arial" panose="020B0604020202020204" pitchFamily="34" charset="0"/>
                <a:cs typeface="Arial" panose="020B0604020202020204" pitchFamily="34" charset="0"/>
              </a:rPr>
              <a:t>Proposed 6-month support plan to selected states</a:t>
            </a:r>
          </a:p>
        </p:txBody>
      </p:sp>
      <p:pic>
        <p:nvPicPr>
          <p:cNvPr id="10253" name="Picture 1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F9AE0CB-858F-5C87-12ED-CEF5ADDCBF79}"/>
              </a:ext>
            </a:extLst>
          </p:cNvPr>
          <p:cNvSpPr txBox="1"/>
          <p:nvPr/>
        </p:nvSpPr>
        <p:spPr>
          <a:xfrm>
            <a:off x="52086" y="6640555"/>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Solina team analysis </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57E7BA82-2EA8-6755-4C39-75B054D7BFF5}"/>
              </a:ext>
            </a:extLst>
          </p:cNvPr>
          <p:cNvCxnSpPr>
            <a:cxnSpLocks/>
          </p:cNvCxnSpPr>
          <p:nvPr/>
        </p:nvCxnSpPr>
        <p:spPr>
          <a:xfrm>
            <a:off x="0" y="66294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0714" name="Rectangle 10713">
            <a:extLst>
              <a:ext uri="{FF2B5EF4-FFF2-40B4-BE49-F238E27FC236}">
                <a16:creationId xmlns:a16="http://schemas.microsoft.com/office/drawing/2014/main" id="{2B51B79E-0A0E-BFEC-29E9-781324A97037}"/>
              </a:ext>
            </a:extLst>
          </p:cNvPr>
          <p:cNvSpPr/>
          <p:nvPr>
            <p:custDataLst>
              <p:tags r:id="rId3"/>
            </p:custDataLst>
          </p:nvPr>
        </p:nvSpPr>
        <p:spPr bwMode="auto">
          <a:xfrm>
            <a:off x="514350" y="1022350"/>
            <a:ext cx="8555038" cy="1127125"/>
          </a:xfrm>
          <a:prstGeom prst="rect">
            <a:avLst/>
          </a:prstGeom>
          <a:solidFill>
            <a:srgbClr val="E3F1E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15" name="Rectangle 10714">
            <a:extLst>
              <a:ext uri="{FF2B5EF4-FFF2-40B4-BE49-F238E27FC236}">
                <a16:creationId xmlns:a16="http://schemas.microsoft.com/office/drawing/2014/main" id="{EBF4E9F1-5AF4-7DF8-79EE-BEBF04FCDE96}"/>
              </a:ext>
            </a:extLst>
          </p:cNvPr>
          <p:cNvSpPr/>
          <p:nvPr>
            <p:custDataLst>
              <p:tags r:id="rId4"/>
            </p:custDataLst>
          </p:nvPr>
        </p:nvSpPr>
        <p:spPr bwMode="auto">
          <a:xfrm>
            <a:off x="514350" y="3065463"/>
            <a:ext cx="8555038" cy="701675"/>
          </a:xfrm>
          <a:prstGeom prst="rect">
            <a:avLst/>
          </a:prstGeom>
          <a:solidFill>
            <a:srgbClr val="E3F1E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16" name="Rectangle 10715">
            <a:extLst>
              <a:ext uri="{FF2B5EF4-FFF2-40B4-BE49-F238E27FC236}">
                <a16:creationId xmlns:a16="http://schemas.microsoft.com/office/drawing/2014/main" id="{28B9DEDB-53FD-05F4-1D1B-A127B13E061C}"/>
              </a:ext>
            </a:extLst>
          </p:cNvPr>
          <p:cNvSpPr/>
          <p:nvPr>
            <p:custDataLst>
              <p:tags r:id="rId5"/>
            </p:custDataLst>
          </p:nvPr>
        </p:nvSpPr>
        <p:spPr bwMode="auto">
          <a:xfrm>
            <a:off x="514350" y="4468813"/>
            <a:ext cx="8555038" cy="915988"/>
          </a:xfrm>
          <a:prstGeom prst="rect">
            <a:avLst/>
          </a:prstGeom>
          <a:solidFill>
            <a:srgbClr val="E3F1E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562CA85B-6D06-B510-8B82-A4DDCDD6F673}"/>
              </a:ext>
            </a:extLst>
          </p:cNvPr>
          <p:cNvSpPr/>
          <p:nvPr>
            <p:custDataLst>
              <p:tags r:id="rId6"/>
            </p:custDataLst>
          </p:nvPr>
        </p:nvSpPr>
        <p:spPr bwMode="auto">
          <a:xfrm>
            <a:off x="514350" y="5384800"/>
            <a:ext cx="8555038" cy="914400"/>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F9826E-F157-66AE-B533-6B81777692E9}"/>
              </a:ext>
            </a:extLst>
          </p:cNvPr>
          <p:cNvSpPr>
            <a:spLocks noGrp="1" noChangeArrowheads="1"/>
          </p:cNvSpPr>
          <p:nvPr>
            <p:custDataLst>
              <p:tags r:id="rId7"/>
            </p:custDataLst>
          </p:nvPr>
        </p:nvSpPr>
        <p:spPr bwMode="auto">
          <a:xfrm>
            <a:off x="5118100" y="762000"/>
            <a:ext cx="320675"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FBEA8927-E835-4C9D-82D2-D8A1C94C826B}" type="datetime'''''''''''''''''J''''''''''''''a''''''''''''n'">
              <a:rPr lang="en-GB" altLang="en-US" sz="1400" b="1" smtClean="0">
                <a:solidFill>
                  <a:srgbClr val="000000"/>
                </a:solidFill>
              </a:rPr>
              <a:pPr marL="0" lvl="0" indent="0" algn="ctr">
                <a:buClr>
                  <a:srgbClr val="204024"/>
                </a:buClr>
                <a:defRPr/>
              </a:pPr>
              <a:t>Jan</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sp>
        <p:nvSpPr>
          <p:cNvPr id="43" name="Rectangle 42">
            <a:extLst>
              <a:ext uri="{FF2B5EF4-FFF2-40B4-BE49-F238E27FC236}">
                <a16:creationId xmlns:a16="http://schemas.microsoft.com/office/drawing/2014/main" id="{3E5E0FD7-0499-82C0-F0F6-1391691711EC}"/>
              </a:ext>
            </a:extLst>
          </p:cNvPr>
          <p:cNvSpPr>
            <a:spLocks noGrp="1" noChangeArrowheads="1"/>
          </p:cNvSpPr>
          <p:nvPr>
            <p:custDataLst>
              <p:tags r:id="rId8"/>
            </p:custDataLst>
          </p:nvPr>
        </p:nvSpPr>
        <p:spPr bwMode="auto">
          <a:xfrm>
            <a:off x="5438774" y="762000"/>
            <a:ext cx="388938"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22A4F570-A09A-4D56-927B-F3414CACAA0E}" type="datetime'''''''Fe''''''''''''''''''''''''''''''''''''''b'">
              <a:rPr lang="en-GB" altLang="en-US" sz="1400" b="1" smtClean="0">
                <a:solidFill>
                  <a:srgbClr val="000000"/>
                </a:solidFill>
              </a:rPr>
              <a:pPr marL="0" lvl="0" indent="0" algn="ctr">
                <a:buClr>
                  <a:srgbClr val="204024"/>
                </a:buClr>
                <a:defRPr/>
              </a:pPr>
              <a:t>Feb</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sp>
        <p:nvSpPr>
          <p:cNvPr id="45" name="Rectangle 44">
            <a:extLst>
              <a:ext uri="{FF2B5EF4-FFF2-40B4-BE49-F238E27FC236}">
                <a16:creationId xmlns:a16="http://schemas.microsoft.com/office/drawing/2014/main" id="{73BC42DC-7A72-9D70-CA75-610A25590C84}"/>
              </a:ext>
            </a:extLst>
          </p:cNvPr>
          <p:cNvSpPr>
            <a:spLocks noGrp="1" noChangeArrowheads="1"/>
          </p:cNvSpPr>
          <p:nvPr>
            <p:custDataLst>
              <p:tags r:id="rId9"/>
            </p:custDataLst>
          </p:nvPr>
        </p:nvSpPr>
        <p:spPr bwMode="auto">
          <a:xfrm>
            <a:off x="5827712" y="762000"/>
            <a:ext cx="414338"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6D6A775E-1C6A-4B05-937E-335ED2D8C175}" type="datetime'''''''''''M''''''''''''''a''''''''''''r'''''''''">
              <a:rPr lang="en-GB" altLang="en-US" sz="1400" b="1" smtClean="0">
                <a:solidFill>
                  <a:srgbClr val="000000"/>
                </a:solidFill>
              </a:rPr>
              <a:pPr marL="0" lvl="0" indent="0" algn="ctr">
                <a:buClr>
                  <a:srgbClr val="204024"/>
                </a:buClr>
                <a:defRPr/>
              </a:pPr>
              <a:t>Mar</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sp>
        <p:nvSpPr>
          <p:cNvPr id="46" name="Rectangle 45">
            <a:extLst>
              <a:ext uri="{FF2B5EF4-FFF2-40B4-BE49-F238E27FC236}">
                <a16:creationId xmlns:a16="http://schemas.microsoft.com/office/drawing/2014/main" id="{A7D663E4-B5A0-80DA-9FA0-64E60FF68465}"/>
              </a:ext>
            </a:extLst>
          </p:cNvPr>
          <p:cNvSpPr>
            <a:spLocks noGrp="1" noChangeArrowheads="1"/>
          </p:cNvSpPr>
          <p:nvPr>
            <p:custDataLst>
              <p:tags r:id="rId10"/>
            </p:custDataLst>
          </p:nvPr>
        </p:nvSpPr>
        <p:spPr bwMode="auto">
          <a:xfrm>
            <a:off x="6242049" y="762000"/>
            <a:ext cx="401638"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58045857-DB13-4240-908E-9BEF666B89E5}" type="datetime'''''''''''''A''''''''''''pr'''''''">
              <a:rPr lang="en-GB" altLang="en-US" sz="1400" b="1" smtClean="0">
                <a:solidFill>
                  <a:srgbClr val="000000"/>
                </a:solidFill>
              </a:rPr>
              <a:pPr marL="0" lvl="0" indent="0" algn="ctr">
                <a:buClr>
                  <a:srgbClr val="204024"/>
                </a:buClr>
                <a:defRPr/>
              </a:pPr>
              <a:t>Apr</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sp>
        <p:nvSpPr>
          <p:cNvPr id="47" name="Rectangle 46">
            <a:extLst>
              <a:ext uri="{FF2B5EF4-FFF2-40B4-BE49-F238E27FC236}">
                <a16:creationId xmlns:a16="http://schemas.microsoft.com/office/drawing/2014/main" id="{34BC23BF-5E98-14B0-8F9D-A6E79792891E}"/>
              </a:ext>
            </a:extLst>
          </p:cNvPr>
          <p:cNvSpPr>
            <a:spLocks noGrp="1" noChangeArrowheads="1"/>
          </p:cNvSpPr>
          <p:nvPr>
            <p:custDataLst>
              <p:tags r:id="rId11"/>
            </p:custDataLst>
          </p:nvPr>
        </p:nvSpPr>
        <p:spPr bwMode="auto">
          <a:xfrm>
            <a:off x="6643687" y="762000"/>
            <a:ext cx="414338"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83FC8F2E-4778-452B-AB0F-A3285BA69717}" type="datetime'''''''''''''M''''''''a''''''''''''''''''y'''''">
              <a:rPr lang="en-GB" altLang="en-US" sz="1400" b="1" smtClean="0">
                <a:solidFill>
                  <a:srgbClr val="000000"/>
                </a:solidFill>
              </a:rPr>
              <a:pPr marL="0" lvl="0" indent="0" algn="ctr">
                <a:buClr>
                  <a:srgbClr val="204024"/>
                </a:buClr>
                <a:defRPr/>
              </a:pPr>
              <a:t>May</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sp>
        <p:nvSpPr>
          <p:cNvPr id="48" name="Rectangle 47">
            <a:extLst>
              <a:ext uri="{FF2B5EF4-FFF2-40B4-BE49-F238E27FC236}">
                <a16:creationId xmlns:a16="http://schemas.microsoft.com/office/drawing/2014/main" id="{9C2FD922-F791-9B10-EE13-A8450960CD42}"/>
              </a:ext>
            </a:extLst>
          </p:cNvPr>
          <p:cNvSpPr>
            <a:spLocks noGrp="1" noChangeArrowheads="1"/>
          </p:cNvSpPr>
          <p:nvPr>
            <p:custDataLst>
              <p:tags r:id="rId12"/>
            </p:custDataLst>
          </p:nvPr>
        </p:nvSpPr>
        <p:spPr bwMode="auto">
          <a:xfrm>
            <a:off x="7058024" y="762000"/>
            <a:ext cx="401638"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9A902525-F248-4658-B27C-856C7ACD6D3E}" type="datetime'''J''''''''''''''''''''''''''''u''''''''n'''''''''''''''''''''">
              <a:rPr lang="en-GB" altLang="en-US" sz="1400" b="1" smtClean="0">
                <a:solidFill>
                  <a:srgbClr val="000000"/>
                </a:solidFill>
              </a:rPr>
              <a:pPr marL="0" lvl="0" indent="0" algn="ctr">
                <a:buClr>
                  <a:srgbClr val="204024"/>
                </a:buClr>
                <a:defRPr/>
              </a:pPr>
              <a:t>Jun</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sp>
        <p:nvSpPr>
          <p:cNvPr id="49" name="Rectangle 48">
            <a:extLst>
              <a:ext uri="{FF2B5EF4-FFF2-40B4-BE49-F238E27FC236}">
                <a16:creationId xmlns:a16="http://schemas.microsoft.com/office/drawing/2014/main" id="{70589143-F95A-CAB2-0F3B-2BC2C0D9E0F2}"/>
              </a:ext>
            </a:extLst>
          </p:cNvPr>
          <p:cNvSpPr>
            <a:spLocks noGrp="1" noChangeArrowheads="1"/>
          </p:cNvSpPr>
          <p:nvPr>
            <p:custDataLst>
              <p:tags r:id="rId13"/>
            </p:custDataLst>
          </p:nvPr>
        </p:nvSpPr>
        <p:spPr bwMode="auto">
          <a:xfrm>
            <a:off x="7459662" y="762000"/>
            <a:ext cx="414338" cy="26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anchor="ctr"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lgn="ctr">
              <a:buClr>
                <a:srgbClr val="204024"/>
              </a:buClr>
              <a:defRPr/>
            </a:pPr>
            <a:fld id="{1A45AAA7-DBB7-4FB6-AEE3-9AE50B345B58}" type="datetime'''''''''''''''''''''''J''u''''''''''''l'''''''''">
              <a:rPr lang="en-GB" altLang="en-US" sz="1400" b="1" smtClean="0">
                <a:solidFill>
                  <a:srgbClr val="000000"/>
                </a:solidFill>
              </a:rPr>
              <a:pPr marL="0" lvl="0" indent="0" algn="ctr">
                <a:buClr>
                  <a:srgbClr val="204024"/>
                </a:buClr>
                <a:defRPr/>
              </a:pPr>
              <a:t>Jul</a:t>
            </a:fld>
            <a:endParaRPr kumimoji="0" lang="en-GB" sz="1400" b="1" i="0" strike="noStrike" kern="1200" cap="none" spc="0" normalizeH="0" baseline="0" noProof="0" dirty="0">
              <a:ln>
                <a:noFill/>
              </a:ln>
              <a:solidFill>
                <a:srgbClr val="000000"/>
              </a:solidFill>
              <a:effectLst/>
              <a:uLnTx/>
              <a:uFillTx/>
              <a:sym typeface="Arial" panose="020B0604020202020204" pitchFamily="34" charset="0"/>
            </a:endParaRPr>
          </a:p>
        </p:txBody>
      </p:sp>
      <p:cxnSp>
        <p:nvCxnSpPr>
          <p:cNvPr id="55" name="Straight Connector 54">
            <a:extLst>
              <a:ext uri="{FF2B5EF4-FFF2-40B4-BE49-F238E27FC236}">
                <a16:creationId xmlns:a16="http://schemas.microsoft.com/office/drawing/2014/main" id="{F0889FBB-4017-BE9D-7246-3E1750B9231A}"/>
              </a:ext>
            </a:extLst>
          </p:cNvPr>
          <p:cNvCxnSpPr/>
          <p:nvPr>
            <p:custDataLst>
              <p:tags r:id="rId14"/>
            </p:custDataLst>
          </p:nvPr>
        </p:nvCxnSpPr>
        <p:spPr bwMode="auto">
          <a:xfrm>
            <a:off x="6643688" y="1022350"/>
            <a:ext cx="0" cy="52768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0750EECE-94A1-D1D4-8639-B73586048227}"/>
              </a:ext>
            </a:extLst>
          </p:cNvPr>
          <p:cNvCxnSpPr/>
          <p:nvPr>
            <p:custDataLst>
              <p:tags r:id="rId15"/>
            </p:custDataLst>
          </p:nvPr>
        </p:nvCxnSpPr>
        <p:spPr bwMode="auto">
          <a:xfrm>
            <a:off x="7058025" y="1022350"/>
            <a:ext cx="0" cy="52768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9FCCE48D-446C-4136-8D51-34534E3333C6}"/>
              </a:ext>
            </a:extLst>
          </p:cNvPr>
          <p:cNvCxnSpPr/>
          <p:nvPr>
            <p:custDataLst>
              <p:tags r:id="rId16"/>
            </p:custDataLst>
          </p:nvPr>
        </p:nvCxnSpPr>
        <p:spPr bwMode="auto">
          <a:xfrm>
            <a:off x="7459663" y="1022350"/>
            <a:ext cx="0" cy="52768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61419C25-AD6C-A86C-C4D2-0E3C42030C2B}"/>
              </a:ext>
            </a:extLst>
          </p:cNvPr>
          <p:cNvCxnSpPr/>
          <p:nvPr>
            <p:custDataLst>
              <p:tags r:id="rId17"/>
            </p:custDataLst>
          </p:nvPr>
        </p:nvCxnSpPr>
        <p:spPr bwMode="auto">
          <a:xfrm>
            <a:off x="5118100" y="1022350"/>
            <a:ext cx="0" cy="527685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E8539BF-F6CF-15F9-C06C-43E4A30C1E25}"/>
              </a:ext>
            </a:extLst>
          </p:cNvPr>
          <p:cNvCxnSpPr/>
          <p:nvPr>
            <p:custDataLst>
              <p:tags r:id="rId18"/>
            </p:custDataLst>
          </p:nvPr>
        </p:nvCxnSpPr>
        <p:spPr bwMode="auto">
          <a:xfrm>
            <a:off x="7874000" y="1022350"/>
            <a:ext cx="0" cy="527685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8C67C43-08EC-3536-77FF-DBE51444914C}"/>
              </a:ext>
            </a:extLst>
          </p:cNvPr>
          <p:cNvCxnSpPr/>
          <p:nvPr>
            <p:custDataLst>
              <p:tags r:id="rId19"/>
            </p:custDataLst>
          </p:nvPr>
        </p:nvCxnSpPr>
        <p:spPr bwMode="auto">
          <a:xfrm>
            <a:off x="514350" y="1022350"/>
            <a:ext cx="0" cy="527685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95" name="Straight Connector 10694">
            <a:extLst>
              <a:ext uri="{FF2B5EF4-FFF2-40B4-BE49-F238E27FC236}">
                <a16:creationId xmlns:a16="http://schemas.microsoft.com/office/drawing/2014/main" id="{E63ADEA6-CE37-4396-615A-F41EEFC7956B}"/>
              </a:ext>
            </a:extLst>
          </p:cNvPr>
          <p:cNvCxnSpPr/>
          <p:nvPr>
            <p:custDataLst>
              <p:tags r:id="rId20"/>
            </p:custDataLst>
          </p:nvPr>
        </p:nvCxnSpPr>
        <p:spPr bwMode="auto">
          <a:xfrm>
            <a:off x="9069388" y="1022350"/>
            <a:ext cx="0" cy="52768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A4DACA8-FE16-E6F8-3CC8-A0D037FF653C}"/>
              </a:ext>
            </a:extLst>
          </p:cNvPr>
          <p:cNvCxnSpPr/>
          <p:nvPr>
            <p:custDataLst>
              <p:tags r:id="rId21"/>
            </p:custDataLst>
          </p:nvPr>
        </p:nvCxnSpPr>
        <p:spPr bwMode="auto">
          <a:xfrm>
            <a:off x="5438775" y="1022350"/>
            <a:ext cx="0" cy="52768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E13A8059-3F65-0FD1-9C88-0A117314E28C}"/>
              </a:ext>
            </a:extLst>
          </p:cNvPr>
          <p:cNvCxnSpPr/>
          <p:nvPr>
            <p:custDataLst>
              <p:tags r:id="rId22"/>
            </p:custDataLst>
          </p:nvPr>
        </p:nvCxnSpPr>
        <p:spPr bwMode="auto">
          <a:xfrm>
            <a:off x="5827713" y="1022350"/>
            <a:ext cx="0" cy="52768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4ABBA9F-2F16-1655-C129-4F68159AF7D6}"/>
              </a:ext>
            </a:extLst>
          </p:cNvPr>
          <p:cNvCxnSpPr/>
          <p:nvPr>
            <p:custDataLst>
              <p:tags r:id="rId23"/>
            </p:custDataLst>
          </p:nvPr>
        </p:nvCxnSpPr>
        <p:spPr bwMode="auto">
          <a:xfrm>
            <a:off x="6242050" y="1022350"/>
            <a:ext cx="0" cy="52768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A0A3138-DB5A-D812-B53F-4636F3319467}"/>
              </a:ext>
            </a:extLst>
          </p:cNvPr>
          <p:cNvCxnSpPr/>
          <p:nvPr>
            <p:custDataLst>
              <p:tags r:id="rId24"/>
            </p:custDataLst>
          </p:nvPr>
        </p:nvCxnSpPr>
        <p:spPr bwMode="auto">
          <a:xfrm>
            <a:off x="514350" y="4468813"/>
            <a:ext cx="8555038"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F7334D35-020C-FAD5-8CD8-8F63B20E2874}"/>
              </a:ext>
            </a:extLst>
          </p:cNvPr>
          <p:cNvCxnSpPr/>
          <p:nvPr>
            <p:custDataLst>
              <p:tags r:id="rId25"/>
            </p:custDataLst>
          </p:nvPr>
        </p:nvCxnSpPr>
        <p:spPr bwMode="gray">
          <a:xfrm>
            <a:off x="514350" y="5384800"/>
            <a:ext cx="8555038" cy="0"/>
          </a:xfrm>
          <a:prstGeom prst="line">
            <a:avLst/>
          </a:prstGeom>
          <a:ln w="3175" cap="flat" cmpd="sng" algn="ctr">
            <a:solidFill>
              <a:schemeClr val="accent4"/>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8876C2E9-A228-EF53-93C2-6B940DC56D83}"/>
              </a:ext>
            </a:extLst>
          </p:cNvPr>
          <p:cNvCxnSpPr/>
          <p:nvPr>
            <p:custDataLst>
              <p:tags r:id="rId26"/>
            </p:custDataLst>
          </p:nvPr>
        </p:nvCxnSpPr>
        <p:spPr bwMode="auto">
          <a:xfrm>
            <a:off x="514350" y="3065463"/>
            <a:ext cx="8555038"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B059341-9E7E-BB15-A07A-0E122F6B41FE}"/>
              </a:ext>
            </a:extLst>
          </p:cNvPr>
          <p:cNvCxnSpPr/>
          <p:nvPr>
            <p:custDataLst>
              <p:tags r:id="rId27"/>
            </p:custDataLst>
          </p:nvPr>
        </p:nvCxnSpPr>
        <p:spPr bwMode="gray">
          <a:xfrm>
            <a:off x="514350" y="3767138"/>
            <a:ext cx="8555038" cy="0"/>
          </a:xfrm>
          <a:prstGeom prst="line">
            <a:avLst/>
          </a:prstGeom>
          <a:ln w="3175" cap="flat" cmpd="sng" algn="ctr">
            <a:solidFill>
              <a:schemeClr val="accent4"/>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F870BDC6-4510-F014-2B73-7AE80F82D349}"/>
              </a:ext>
            </a:extLst>
          </p:cNvPr>
          <p:cNvCxnSpPr/>
          <p:nvPr>
            <p:custDataLst>
              <p:tags r:id="rId28"/>
            </p:custDataLst>
          </p:nvPr>
        </p:nvCxnSpPr>
        <p:spPr bwMode="gray">
          <a:xfrm>
            <a:off x="514350" y="2149475"/>
            <a:ext cx="8555038" cy="0"/>
          </a:xfrm>
          <a:prstGeom prst="line">
            <a:avLst/>
          </a:prstGeom>
          <a:ln w="6350" cap="flat" cmpd="sng" algn="ctr">
            <a:solidFill>
              <a:schemeClr val="accent4"/>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98DEF2F7-DB95-8FB4-034F-8AF4759EE08C}"/>
              </a:ext>
            </a:extLst>
          </p:cNvPr>
          <p:cNvCxnSpPr/>
          <p:nvPr>
            <p:custDataLst>
              <p:tags r:id="rId29"/>
            </p:custDataLst>
          </p:nvPr>
        </p:nvCxnSpPr>
        <p:spPr bwMode="auto">
          <a:xfrm>
            <a:off x="514350" y="6299200"/>
            <a:ext cx="85550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159B803-E00D-3E82-566F-B7226775E5FD}"/>
              </a:ext>
            </a:extLst>
          </p:cNvPr>
          <p:cNvCxnSpPr/>
          <p:nvPr>
            <p:custDataLst>
              <p:tags r:id="rId30"/>
            </p:custDataLst>
          </p:nvPr>
        </p:nvCxnSpPr>
        <p:spPr bwMode="auto">
          <a:xfrm>
            <a:off x="514350" y="1022350"/>
            <a:ext cx="85550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763" name="Rectangle 10762">
            <a:extLst>
              <a:ext uri="{FF2B5EF4-FFF2-40B4-BE49-F238E27FC236}">
                <a16:creationId xmlns:a16="http://schemas.microsoft.com/office/drawing/2014/main" id="{DFC33A80-254E-4A1B-7A50-50ACE289CFCB}"/>
              </a:ext>
            </a:extLst>
          </p:cNvPr>
          <p:cNvSpPr/>
          <p:nvPr>
            <p:custDataLst>
              <p:tags r:id="rId31"/>
            </p:custDataLst>
          </p:nvPr>
        </p:nvSpPr>
        <p:spPr bwMode="auto">
          <a:xfrm>
            <a:off x="5399088" y="3359150"/>
            <a:ext cx="254000" cy="98425"/>
          </a:xfrm>
          <a:prstGeom prst="rect">
            <a:avLst/>
          </a:prstGeom>
          <a:solidFill>
            <a:srgbClr val="364D6E"/>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Rectangle 60">
            <a:extLst>
              <a:ext uri="{FF2B5EF4-FFF2-40B4-BE49-F238E27FC236}">
                <a16:creationId xmlns:a16="http://schemas.microsoft.com/office/drawing/2014/main" id="{2029C283-3E1A-0C60-E39C-377ED0E3572E}"/>
              </a:ext>
            </a:extLst>
          </p:cNvPr>
          <p:cNvSpPr/>
          <p:nvPr>
            <p:custDataLst>
              <p:tags r:id="rId32"/>
            </p:custDataLst>
          </p:nvPr>
        </p:nvSpPr>
        <p:spPr bwMode="auto">
          <a:xfrm>
            <a:off x="5305425" y="2444750"/>
            <a:ext cx="66675" cy="98425"/>
          </a:xfrm>
          <a:prstGeom prst="rect">
            <a:avLst/>
          </a:prstGeom>
          <a:solidFill>
            <a:srgbClr val="364D6E"/>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76" name="Rectangle 10775">
            <a:extLst>
              <a:ext uri="{FF2B5EF4-FFF2-40B4-BE49-F238E27FC236}">
                <a16:creationId xmlns:a16="http://schemas.microsoft.com/office/drawing/2014/main" id="{6C55D7E9-071E-7A87-A661-1AB6681532B0}"/>
              </a:ext>
            </a:extLst>
          </p:cNvPr>
          <p:cNvSpPr/>
          <p:nvPr>
            <p:custDataLst>
              <p:tags r:id="rId33"/>
            </p:custDataLst>
          </p:nvPr>
        </p:nvSpPr>
        <p:spPr bwMode="auto">
          <a:xfrm>
            <a:off x="5773738" y="4764088"/>
            <a:ext cx="1658938" cy="98425"/>
          </a:xfrm>
          <a:prstGeom prst="rect">
            <a:avLst/>
          </a:prstGeom>
          <a:solidFill>
            <a:srgbClr val="364D6E"/>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81" name="Rectangle 10780">
            <a:extLst>
              <a:ext uri="{FF2B5EF4-FFF2-40B4-BE49-F238E27FC236}">
                <a16:creationId xmlns:a16="http://schemas.microsoft.com/office/drawing/2014/main" id="{613C6C48-699B-C261-DD34-E8A3DF868BDF}"/>
              </a:ext>
            </a:extLst>
          </p:cNvPr>
          <p:cNvSpPr/>
          <p:nvPr>
            <p:custDataLst>
              <p:tags r:id="rId34"/>
            </p:custDataLst>
          </p:nvPr>
        </p:nvSpPr>
        <p:spPr bwMode="auto">
          <a:xfrm>
            <a:off x="7539039" y="5678489"/>
            <a:ext cx="174625" cy="98425"/>
          </a:xfrm>
          <a:prstGeom prst="rect">
            <a:avLst/>
          </a:prstGeom>
          <a:solidFill>
            <a:srgbClr val="364D6E"/>
          </a:solidFill>
          <a:ln w="9525" cap="flat" cmpd="sng" algn="ctr">
            <a:noFill/>
            <a:prstDash val="solid"/>
            <a:round/>
            <a:headEnd type="none" w="med" len="med"/>
            <a:tailEnd type="none" w="med" len="med"/>
          </a:ln>
          <a:effec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7261E23E-A930-6CD3-672D-196AAE81ADF2}"/>
              </a:ext>
            </a:extLst>
          </p:cNvPr>
          <p:cNvSpPr/>
          <p:nvPr>
            <p:custDataLst>
              <p:tags r:id="rId35"/>
            </p:custDataLst>
          </p:nvPr>
        </p:nvSpPr>
        <p:spPr bwMode="auto">
          <a:xfrm>
            <a:off x="5211763" y="1316038"/>
            <a:ext cx="53975" cy="98425"/>
          </a:xfrm>
          <a:prstGeom prst="rect">
            <a:avLst/>
          </a:prstGeom>
          <a:solidFill>
            <a:srgbClr val="364D6E"/>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71" name="Rectangle 10770">
            <a:extLst>
              <a:ext uri="{FF2B5EF4-FFF2-40B4-BE49-F238E27FC236}">
                <a16:creationId xmlns:a16="http://schemas.microsoft.com/office/drawing/2014/main" id="{C4639EBE-748E-069C-6E28-A4A58619FF84}"/>
              </a:ext>
            </a:extLst>
          </p:cNvPr>
          <p:cNvSpPr/>
          <p:nvPr>
            <p:custDataLst>
              <p:tags r:id="rId36"/>
            </p:custDataLst>
          </p:nvPr>
        </p:nvSpPr>
        <p:spPr bwMode="auto">
          <a:xfrm>
            <a:off x="5680075" y="4060825"/>
            <a:ext cx="39688" cy="98425"/>
          </a:xfrm>
          <a:prstGeom prst="rect">
            <a:avLst/>
          </a:prstGeom>
          <a:solidFill>
            <a:srgbClr val="364D6E"/>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247" name="Rectangle 10246">
            <a:extLst>
              <a:ext uri="{FF2B5EF4-FFF2-40B4-BE49-F238E27FC236}">
                <a16:creationId xmlns:a16="http://schemas.microsoft.com/office/drawing/2014/main" id="{5CC3C834-FEDE-C7C6-8E31-51CE34E0D6CB}"/>
              </a:ext>
            </a:extLst>
          </p:cNvPr>
          <p:cNvSpPr>
            <a:spLocks noGrp="1" noChangeArrowheads="1"/>
          </p:cNvSpPr>
          <p:nvPr>
            <p:custDataLst>
              <p:tags r:id="rId37"/>
            </p:custDataLst>
          </p:nvPr>
        </p:nvSpPr>
        <p:spPr bwMode="auto">
          <a:xfrm>
            <a:off x="585788" y="1266825"/>
            <a:ext cx="3900488" cy="63817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Inform selected states for support and</a:t>
            </a:r>
          </a:p>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secure their commitment for the planned activities</a:t>
            </a:r>
            <a:endParaRPr kumimoji="0" lang="en-US" sz="14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0" marR="0" lvl="0" indent="0" algn="l" defTabSz="911713" rtl="0" eaLnBrk="0" fontAlgn="base" latinLnBrk="0" hangingPunct="0">
              <a:lnSpc>
                <a:spcPct val="100000"/>
              </a:lnSpc>
              <a:spcBef>
                <a:spcPct val="0"/>
              </a:spcBef>
              <a:spcAft>
                <a:spcPct val="0"/>
              </a:spcAft>
              <a:buClr>
                <a:srgbClr val="204024"/>
              </a:buClr>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p:nvSpPr>
          <p:cNvPr id="10709" name="Rectangle 10708">
            <a:extLst>
              <a:ext uri="{FF2B5EF4-FFF2-40B4-BE49-F238E27FC236}">
                <a16:creationId xmlns:a16="http://schemas.microsoft.com/office/drawing/2014/main" id="{013FD11E-40A0-1A88-004C-86FDDD8879CE}"/>
              </a:ext>
            </a:extLst>
          </p:cNvPr>
          <p:cNvSpPr>
            <a:spLocks noGrp="1" noChangeArrowheads="1"/>
          </p:cNvSpPr>
          <p:nvPr>
            <p:custDataLst>
              <p:tags r:id="rId38"/>
            </p:custDataLst>
          </p:nvPr>
        </p:nvSpPr>
        <p:spPr bwMode="auto">
          <a:xfrm>
            <a:off x="7945438" y="1266825"/>
            <a:ext cx="374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rPr>
              <a:t>NGF</a:t>
            </a:r>
          </a:p>
        </p:txBody>
      </p:sp>
      <p:sp useBgFill="1">
        <p:nvSpPr>
          <p:cNvPr id="59" name="Rectangle 58">
            <a:extLst>
              <a:ext uri="{FF2B5EF4-FFF2-40B4-BE49-F238E27FC236}">
                <a16:creationId xmlns:a16="http://schemas.microsoft.com/office/drawing/2014/main" id="{235E5C39-3201-7C1D-D935-1A512AC0884B}"/>
              </a:ext>
            </a:extLst>
          </p:cNvPr>
          <p:cNvSpPr>
            <a:spLocks noGrp="1" noChangeArrowheads="1"/>
          </p:cNvSpPr>
          <p:nvPr>
            <p:custDataLst>
              <p:tags r:id="rId39"/>
            </p:custDataLst>
          </p:nvPr>
        </p:nvSpPr>
        <p:spPr bwMode="auto">
          <a:xfrm>
            <a:off x="5408613" y="2417763"/>
            <a:ext cx="1370013" cy="152400"/>
          </a:xfrm>
          <a:prstGeom prst="rect">
            <a:avLst/>
          </a:prstGeom>
          <a:ln w="9525">
            <a:noFill/>
            <a:miter lim="800000"/>
            <a:headEnd/>
            <a:tailEnd/>
          </a:ln>
          <a:effectLst/>
        </p:spPr>
        <p:txBody>
          <a:bodyPr vert="horz" wrap="none" lIns="0" tIns="0" rIns="0" bIns="0" numCol="1"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fld id="{5CE55A79-38A3-4FCF-975E-FDEF1B8AEAF7}" type="datetime'2''''''''''2''''''''/''0''''''1/2''0''2''''4'''''''''''">
              <a:rPr lang="en-GB" altLang="en-US" sz="1000" kern="0" smtClean="0">
                <a:effectLst/>
              </a:rPr>
              <a:pPr/>
              <a:t>22/01/2024</a:t>
            </a:fld>
            <a:r>
              <a:rPr lang="en-GB" altLang="en-US" sz="1000" kern="0">
                <a:effectLst/>
                <a:sym typeface="Arial" panose="020B0604020202020204" pitchFamily="34" charset="0"/>
              </a:rPr>
              <a:t> - </a:t>
            </a:r>
            <a:fld id="{F0411B58-E408-4587-8FC7-A75E68355134}" type="datetime'''26''''''''/''01''''''''''/''20''''''''''''''''2''''''4'''">
              <a:rPr lang="en-GB" altLang="en-US" sz="1000" kern="0" smtClean="0">
                <a:effectLst/>
              </a:rPr>
              <a:pPr/>
              <a:t>26/01/2024</a:t>
            </a:fld>
            <a:endParaRPr lang="en-GB" sz="1000" kern="0" dirty="0">
              <a:sym typeface="Arial" panose="020B0604020202020204" pitchFamily="34" charset="0"/>
            </a:endParaRPr>
          </a:p>
        </p:txBody>
      </p:sp>
      <p:sp>
        <p:nvSpPr>
          <p:cNvPr id="10248" name="Rectangle 10247">
            <a:extLst>
              <a:ext uri="{FF2B5EF4-FFF2-40B4-BE49-F238E27FC236}">
                <a16:creationId xmlns:a16="http://schemas.microsoft.com/office/drawing/2014/main" id="{7AB38832-28C0-75BB-6D75-9C2D3DEF99D4}"/>
              </a:ext>
            </a:extLst>
          </p:cNvPr>
          <p:cNvSpPr>
            <a:spLocks noGrp="1" noChangeArrowheads="1"/>
          </p:cNvSpPr>
          <p:nvPr>
            <p:custDataLst>
              <p:tags r:id="rId40"/>
            </p:custDataLst>
          </p:nvPr>
        </p:nvSpPr>
        <p:spPr bwMode="auto">
          <a:xfrm>
            <a:off x="585788" y="2395538"/>
            <a:ext cx="3170238" cy="42545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rPr>
              <a:t>Learn of progress made by states in</a:t>
            </a:r>
          </a:p>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rPr>
              <a:t>implementing next steps from the retreat</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0710" name="Rectangle 10709">
            <a:extLst>
              <a:ext uri="{FF2B5EF4-FFF2-40B4-BE49-F238E27FC236}">
                <a16:creationId xmlns:a16="http://schemas.microsoft.com/office/drawing/2014/main" id="{50E8727E-EA7D-FB11-F509-C24D4B2BFA3B}"/>
              </a:ext>
            </a:extLst>
          </p:cNvPr>
          <p:cNvSpPr>
            <a:spLocks noGrp="1" noChangeArrowheads="1"/>
          </p:cNvSpPr>
          <p:nvPr>
            <p:custDataLst>
              <p:tags r:id="rId41"/>
            </p:custDataLst>
          </p:nvPr>
        </p:nvSpPr>
        <p:spPr bwMode="auto">
          <a:xfrm>
            <a:off x="7945438" y="2395538"/>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Arial"/>
                <a:ea typeface="+mn-ea"/>
                <a:cs typeface="+mn-cs"/>
              </a:rPr>
              <a:t>Solina</a:t>
            </a:r>
            <a:endParaRPr kumimoji="0" lang="en-GB" sz="14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p:nvSpPr>
          <p:cNvPr id="10719" name="Rectangle 10718">
            <a:extLst>
              <a:ext uri="{FF2B5EF4-FFF2-40B4-BE49-F238E27FC236}">
                <a16:creationId xmlns:a16="http://schemas.microsoft.com/office/drawing/2014/main" id="{E2AC4A32-C10E-675C-56F9-7AD63045C7FB}"/>
              </a:ext>
            </a:extLst>
          </p:cNvPr>
          <p:cNvSpPr>
            <a:spLocks noGrp="1" noChangeArrowheads="1"/>
          </p:cNvSpPr>
          <p:nvPr>
            <p:custDataLst>
              <p:tags r:id="rId42"/>
            </p:custDataLst>
          </p:nvPr>
        </p:nvSpPr>
        <p:spPr bwMode="auto">
          <a:xfrm>
            <a:off x="7945438" y="4011613"/>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Arial"/>
                <a:ea typeface="+mn-ea"/>
                <a:cs typeface="+mn-cs"/>
              </a:rPr>
              <a:t>Solina</a:t>
            </a:r>
            <a:endParaRPr kumimoji="0" lang="en-GB" sz="14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p:nvSpPr>
          <p:cNvPr id="10270" name="Rectangle 10269">
            <a:extLst>
              <a:ext uri="{FF2B5EF4-FFF2-40B4-BE49-F238E27FC236}">
                <a16:creationId xmlns:a16="http://schemas.microsoft.com/office/drawing/2014/main" id="{6CDF60D6-76E0-0164-6190-63FC1BC93FFD}"/>
              </a:ext>
            </a:extLst>
          </p:cNvPr>
          <p:cNvSpPr>
            <a:spLocks noGrp="1" noChangeArrowheads="1"/>
          </p:cNvSpPr>
          <p:nvPr>
            <p:custDataLst>
              <p:tags r:id="rId43"/>
            </p:custDataLst>
          </p:nvPr>
        </p:nvSpPr>
        <p:spPr bwMode="auto">
          <a:xfrm>
            <a:off x="585788" y="5629275"/>
            <a:ext cx="3949700" cy="42545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Support the state to schedule and plan the second</a:t>
            </a:r>
          </a:p>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and third visits (where necessary)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0723" name="Rectangle 10722">
            <a:extLst>
              <a:ext uri="{FF2B5EF4-FFF2-40B4-BE49-F238E27FC236}">
                <a16:creationId xmlns:a16="http://schemas.microsoft.com/office/drawing/2014/main" id="{FEA495B2-9B04-818A-5C98-2383133C9411}"/>
              </a:ext>
            </a:extLst>
          </p:cNvPr>
          <p:cNvSpPr>
            <a:spLocks noGrp="1" noChangeArrowheads="1"/>
          </p:cNvSpPr>
          <p:nvPr>
            <p:custDataLst>
              <p:tags r:id="rId44"/>
            </p:custDataLst>
          </p:nvPr>
        </p:nvSpPr>
        <p:spPr bwMode="auto">
          <a:xfrm>
            <a:off x="7945438" y="5629275"/>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Arial"/>
                <a:ea typeface="+mn-ea"/>
                <a:cs typeface="+mn-cs"/>
              </a:rPr>
              <a:t>Solina</a:t>
            </a:r>
            <a:endParaRPr kumimoji="0" lang="en-GB" sz="14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p:nvSpPr>
          <p:cNvPr id="10251" name="Rectangle 10250">
            <a:extLst>
              <a:ext uri="{FF2B5EF4-FFF2-40B4-BE49-F238E27FC236}">
                <a16:creationId xmlns:a16="http://schemas.microsoft.com/office/drawing/2014/main" id="{8F11A797-F9A8-E08B-2ED3-BF591151AA72}"/>
              </a:ext>
            </a:extLst>
          </p:cNvPr>
          <p:cNvSpPr>
            <a:spLocks noGrp="1" noChangeArrowheads="1"/>
          </p:cNvSpPr>
          <p:nvPr>
            <p:custDataLst>
              <p:tags r:id="rId45"/>
            </p:custDataLst>
          </p:nvPr>
        </p:nvSpPr>
        <p:spPr bwMode="auto">
          <a:xfrm>
            <a:off x="585788" y="4714875"/>
            <a:ext cx="4098925" cy="42545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Continue virtual support for specific agreed activities</a:t>
            </a:r>
          </a:p>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across the state</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0267" name="Rectangle 10266">
            <a:extLst>
              <a:ext uri="{FF2B5EF4-FFF2-40B4-BE49-F238E27FC236}">
                <a16:creationId xmlns:a16="http://schemas.microsoft.com/office/drawing/2014/main" id="{BDFD8BA1-86F9-2420-631D-054AE90688AD}"/>
              </a:ext>
            </a:extLst>
          </p:cNvPr>
          <p:cNvSpPr>
            <a:spLocks noGrp="1" noChangeArrowheads="1"/>
          </p:cNvSpPr>
          <p:nvPr>
            <p:custDataLst>
              <p:tags r:id="rId46"/>
            </p:custDataLst>
          </p:nvPr>
        </p:nvSpPr>
        <p:spPr bwMode="auto">
          <a:xfrm>
            <a:off x="585788" y="785813"/>
            <a:ext cx="11318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rPr>
              <a:t>Key activities</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0250" name="Rectangle 10249">
            <a:extLst>
              <a:ext uri="{FF2B5EF4-FFF2-40B4-BE49-F238E27FC236}">
                <a16:creationId xmlns:a16="http://schemas.microsoft.com/office/drawing/2014/main" id="{EDF5028B-5D44-C982-8B2F-4998657DD9D5}"/>
              </a:ext>
            </a:extLst>
          </p:cNvPr>
          <p:cNvSpPr>
            <a:spLocks noGrp="1" noChangeArrowheads="1"/>
          </p:cNvSpPr>
          <p:nvPr>
            <p:custDataLst>
              <p:tags r:id="rId47"/>
            </p:custDataLst>
          </p:nvPr>
        </p:nvSpPr>
        <p:spPr bwMode="auto">
          <a:xfrm>
            <a:off x="585788" y="4011613"/>
            <a:ext cx="40195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Support the state to schedule and plan the first visit</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0693" name="Rectangle 10692">
            <a:extLst>
              <a:ext uri="{FF2B5EF4-FFF2-40B4-BE49-F238E27FC236}">
                <a16:creationId xmlns:a16="http://schemas.microsoft.com/office/drawing/2014/main" id="{5862FDA2-4B32-8E5B-1351-D9810A327AC9}"/>
              </a:ext>
            </a:extLst>
          </p:cNvPr>
          <p:cNvSpPr>
            <a:spLocks noGrp="1" noChangeArrowheads="1"/>
          </p:cNvSpPr>
          <p:nvPr>
            <p:custDataLst>
              <p:tags r:id="rId48"/>
            </p:custDataLst>
          </p:nvPr>
        </p:nvSpPr>
        <p:spPr bwMode="auto">
          <a:xfrm>
            <a:off x="7945438" y="785813"/>
            <a:ext cx="10525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fld id="{37A4BC9E-726D-4D2F-A0F1-7503234D4C16}" type="datetime'''R''e''s''''pon''''''''''''s''''''ib''''''l''''''''e'''''''">
              <a:rPr kumimoji="0" lang="en-GB" altLang="en-US" sz="1400" b="1" i="0" u="none" strike="noStrike" kern="1200" cap="none" spc="0" normalizeH="0" baseline="0" noProof="0" smtClean="0">
                <a:ln>
                  <a:noFill/>
                </a:ln>
                <a:solidFill>
                  <a:srgbClr val="000000"/>
                </a:solidFill>
                <a:effectLst/>
                <a:uLnTx/>
                <a:uFillTx/>
                <a:latin typeface="Arial"/>
                <a:ea typeface="+mn-ea"/>
                <a:cs typeface="+mn-cs"/>
                <a:sym typeface="Arial" panose="020B0604020202020204" pitchFamily="34" charset="0"/>
              </a:rPr>
              <a:pPr marL="0" marR="0" lvl="0" indent="0" algn="l" defTabSz="683785" rtl="0" eaLnBrk="1" fontAlgn="base" latinLnBrk="0" hangingPunct="1">
                <a:lnSpc>
                  <a:spcPct val="100000"/>
                </a:lnSpc>
                <a:spcBef>
                  <a:spcPct val="0"/>
                </a:spcBef>
                <a:spcAft>
                  <a:spcPct val="0"/>
                </a:spcAft>
                <a:buClr>
                  <a:srgbClr val="204024"/>
                </a:buClr>
                <a:buSzTx/>
                <a:buFontTx/>
                <a:buNone/>
                <a:tabLst/>
                <a:defRPr/>
              </a:pPr>
              <a:t>Responsible</a:t>
            </a:fld>
            <a:endParaRPr kumimoji="0" lang="en-GB" sz="1400" b="1"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p:nvSpPr>
          <p:cNvPr id="10249" name="Rectangle 10248">
            <a:extLst>
              <a:ext uri="{FF2B5EF4-FFF2-40B4-BE49-F238E27FC236}">
                <a16:creationId xmlns:a16="http://schemas.microsoft.com/office/drawing/2014/main" id="{82C28377-FAE4-4CF8-58AC-040D084DC4F0}"/>
              </a:ext>
            </a:extLst>
          </p:cNvPr>
          <p:cNvSpPr>
            <a:spLocks noGrp="1" noChangeArrowheads="1"/>
          </p:cNvSpPr>
          <p:nvPr>
            <p:custDataLst>
              <p:tags r:id="rId49"/>
            </p:custDataLst>
          </p:nvPr>
        </p:nvSpPr>
        <p:spPr bwMode="auto">
          <a:xfrm>
            <a:off x="585788" y="3309938"/>
            <a:ext cx="44608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Support state to implement any pending retreat next step</a:t>
            </a:r>
            <a:endParaRPr kumimoji="0" lang="en-US"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721" name="Rectangle 10720">
            <a:extLst>
              <a:ext uri="{FF2B5EF4-FFF2-40B4-BE49-F238E27FC236}">
                <a16:creationId xmlns:a16="http://schemas.microsoft.com/office/drawing/2014/main" id="{3AD010B0-47A2-72E1-7069-14960B617FFF}"/>
              </a:ext>
            </a:extLst>
          </p:cNvPr>
          <p:cNvSpPr>
            <a:spLocks noGrp="1" noChangeArrowheads="1"/>
          </p:cNvSpPr>
          <p:nvPr>
            <p:custDataLst>
              <p:tags r:id="rId50"/>
            </p:custDataLst>
          </p:nvPr>
        </p:nvSpPr>
        <p:spPr bwMode="auto">
          <a:xfrm>
            <a:off x="7945438" y="4714875"/>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Arial"/>
                <a:ea typeface="+mn-ea"/>
                <a:cs typeface="+mn-cs"/>
              </a:rPr>
              <a:t>Solina</a:t>
            </a:r>
            <a:endParaRPr kumimoji="0" lang="en-GB" sz="14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p:nvSpPr>
          <p:cNvPr id="10717" name="Rectangle 10716">
            <a:extLst>
              <a:ext uri="{FF2B5EF4-FFF2-40B4-BE49-F238E27FC236}">
                <a16:creationId xmlns:a16="http://schemas.microsoft.com/office/drawing/2014/main" id="{5B8B9791-6BF3-EF7A-805C-46CE57F64EDD}"/>
              </a:ext>
            </a:extLst>
          </p:cNvPr>
          <p:cNvSpPr>
            <a:spLocks noGrp="1" noChangeArrowheads="1"/>
          </p:cNvSpPr>
          <p:nvPr>
            <p:custDataLst>
              <p:tags r:id="rId51"/>
            </p:custDataLst>
          </p:nvPr>
        </p:nvSpPr>
        <p:spPr bwMode="auto">
          <a:xfrm>
            <a:off x="7945438" y="3309938"/>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marR="0" lvl="0" indent="0" algn="l" defTabSz="683785" rtl="0" eaLnBrk="1" fontAlgn="base" latinLnBrk="0" hangingPunct="1">
              <a:lnSpc>
                <a:spcPct val="100000"/>
              </a:lnSpc>
              <a:spcBef>
                <a:spcPct val="0"/>
              </a:spcBef>
              <a:spcAft>
                <a:spcPct val="0"/>
              </a:spcAft>
              <a:buClr>
                <a:srgbClr val="204024"/>
              </a:buClr>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Arial"/>
                <a:ea typeface="+mn-ea"/>
                <a:cs typeface="+mn-cs"/>
              </a:rPr>
              <a:t>Solina</a:t>
            </a:r>
            <a:endParaRPr kumimoji="0" lang="en-GB" sz="14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sp useBgFill="1">
        <p:nvSpPr>
          <p:cNvPr id="10770" name="Rectangle 10769">
            <a:extLst>
              <a:ext uri="{FF2B5EF4-FFF2-40B4-BE49-F238E27FC236}">
                <a16:creationId xmlns:a16="http://schemas.microsoft.com/office/drawing/2014/main" id="{087C9DDD-3C04-A9B1-35C2-52F22E3A7F56}"/>
              </a:ext>
            </a:extLst>
          </p:cNvPr>
          <p:cNvSpPr>
            <a:spLocks noGrp="1" noChangeArrowheads="1"/>
          </p:cNvSpPr>
          <p:nvPr>
            <p:custDataLst>
              <p:tags r:id="rId52"/>
            </p:custDataLst>
          </p:nvPr>
        </p:nvSpPr>
        <p:spPr bwMode="auto">
          <a:xfrm>
            <a:off x="5756275" y="4033838"/>
            <a:ext cx="1370013" cy="152400"/>
          </a:xfrm>
          <a:prstGeom prst="rect">
            <a:avLst/>
          </a:prstGeom>
          <a:ln w="9525">
            <a:noFill/>
            <a:miter lim="800000"/>
            <a:headEnd/>
            <a:tailEnd/>
          </a:ln>
          <a:effectLst/>
        </p:spPr>
        <p:txBody>
          <a:bodyPr vert="horz" wrap="none" lIns="0" tIns="0" rIns="0" bIns="0" numCol="1"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fld id="{6E89D8F6-FE5C-404C-9F8D-26445C013C59}" type="datetime'''''''''''19''''''''/''''''0''''''''2/2''''''''0''2''''4'">
              <a:rPr lang="en-GB" altLang="en-US" sz="1000" kern="0" smtClean="0">
                <a:effectLst/>
              </a:rPr>
              <a:pPr/>
              <a:t>19/02/2024</a:t>
            </a:fld>
            <a:r>
              <a:rPr lang="en-GB" altLang="en-US" sz="1000" kern="0" dirty="0">
                <a:effectLst/>
                <a:sym typeface="Arial" panose="020B0604020202020204" pitchFamily="34" charset="0"/>
              </a:rPr>
              <a:t> - </a:t>
            </a:r>
            <a:fld id="{8ED8E149-614A-4C85-98E8-D2D40DD0B56D}" type="datetime'''2''1/0''''''2/''2''''''''''''0''''''''''''2''''''''''''4'">
              <a:rPr lang="en-GB" altLang="en-US" sz="1000" kern="0" smtClean="0">
                <a:effectLst/>
              </a:rPr>
              <a:pPr/>
              <a:t>21/02/2024</a:t>
            </a:fld>
            <a:endParaRPr lang="en-GB" sz="1000" kern="0" dirty="0">
              <a:sym typeface="Arial" panose="020B0604020202020204" pitchFamily="34" charset="0"/>
            </a:endParaRPr>
          </a:p>
        </p:txBody>
      </p:sp>
      <p:sp>
        <p:nvSpPr>
          <p:cNvPr id="10774" name="Rectangle 10773">
            <a:extLst>
              <a:ext uri="{FF2B5EF4-FFF2-40B4-BE49-F238E27FC236}">
                <a16:creationId xmlns:a16="http://schemas.microsoft.com/office/drawing/2014/main" id="{3705A38F-A53B-7035-BF1A-C86127C822CD}"/>
              </a:ext>
            </a:extLst>
          </p:cNvPr>
          <p:cNvSpPr>
            <a:spLocks noGrp="1" noChangeArrowheads="1"/>
          </p:cNvSpPr>
          <p:nvPr>
            <p:custDataLst>
              <p:tags r:id="rId53"/>
            </p:custDataLst>
          </p:nvPr>
        </p:nvSpPr>
        <p:spPr bwMode="auto">
          <a:xfrm>
            <a:off x="5918200" y="4879975"/>
            <a:ext cx="1370013" cy="152400"/>
          </a:xfrm>
          <a:prstGeom prst="rect">
            <a:avLst/>
          </a:prstGeom>
          <a:solidFill>
            <a:srgbClr val="E3F1E5"/>
          </a:solidFill>
          <a:ln w="9525">
            <a:noFill/>
            <a:miter lim="800000"/>
            <a:headEnd/>
            <a:tailEnd/>
          </a:ln>
          <a:effectLst/>
        </p:spPr>
        <p:txBody>
          <a:bodyPr vert="horz" wrap="none" lIns="0" tIns="0" rIns="0" bIns="0" numCol="1"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fld id="{924E7061-D2A2-4D36-9881-C3A7361B520A}" type="datetime'''''2''6''/0''''2''''''''''''''''/''2''''''''0''2''4'''">
              <a:rPr lang="en-GB" altLang="en-US" sz="1000" kern="0" smtClean="0">
                <a:effectLst/>
              </a:rPr>
              <a:pPr/>
              <a:t>26/02/2024</a:t>
            </a:fld>
            <a:r>
              <a:rPr lang="en-GB" altLang="en-US" sz="1000" kern="0">
                <a:effectLst/>
                <a:sym typeface="Arial" panose="020B0604020202020204" pitchFamily="34" charset="0"/>
              </a:rPr>
              <a:t> - </a:t>
            </a:r>
            <a:fld id="{11CFD085-B7AE-41A4-95AE-D6E38254BC2C}" type="datetime'''''''''2''''''''''''''8/0''6''/2''''0''''''''2''4'">
              <a:rPr lang="en-GB" altLang="en-US" sz="1000" kern="0" smtClean="0">
                <a:effectLst/>
              </a:rPr>
              <a:pPr/>
              <a:t>28/06/2024</a:t>
            </a:fld>
            <a:endParaRPr lang="en-GB" sz="1000" kern="0" dirty="0">
              <a:sym typeface="Arial" panose="020B0604020202020204" pitchFamily="34" charset="0"/>
            </a:endParaRPr>
          </a:p>
        </p:txBody>
      </p:sp>
      <p:sp>
        <p:nvSpPr>
          <p:cNvPr id="10753" name="Rectangle 10752">
            <a:extLst>
              <a:ext uri="{FF2B5EF4-FFF2-40B4-BE49-F238E27FC236}">
                <a16:creationId xmlns:a16="http://schemas.microsoft.com/office/drawing/2014/main" id="{348684C5-8CAA-BCB4-4E51-7BCD5F9B5648}"/>
              </a:ext>
            </a:extLst>
          </p:cNvPr>
          <p:cNvSpPr>
            <a:spLocks noGrp="1" noChangeArrowheads="1"/>
          </p:cNvSpPr>
          <p:nvPr>
            <p:custDataLst>
              <p:tags r:id="rId54"/>
            </p:custDataLst>
          </p:nvPr>
        </p:nvSpPr>
        <p:spPr bwMode="auto">
          <a:xfrm>
            <a:off x="5689600" y="3332163"/>
            <a:ext cx="1370013" cy="152400"/>
          </a:xfrm>
          <a:prstGeom prst="rect">
            <a:avLst/>
          </a:prstGeom>
          <a:solidFill>
            <a:srgbClr val="E3F1E5"/>
          </a:solidFill>
          <a:ln w="9525">
            <a:noFill/>
            <a:miter lim="800000"/>
            <a:headEnd/>
            <a:tailEnd/>
          </a:ln>
          <a:effectLst/>
        </p:spPr>
        <p:txBody>
          <a:bodyPr vert="horz" wrap="none" lIns="0" tIns="0" rIns="0" bIns="0" numCol="1"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fld id="{E3A33D2D-0EB6-4F90-B661-61ED2E36A649}" type="datetime'''2''''''''''''9/''''''01''''''''''/''''''''2''0''2''4'">
              <a:rPr lang="en-GB" altLang="en-US" sz="1000" kern="0" smtClean="0">
                <a:effectLst/>
              </a:rPr>
              <a:pPr/>
              <a:t>29/01/2024</a:t>
            </a:fld>
            <a:r>
              <a:rPr lang="en-GB" altLang="en-US" sz="1000" kern="0">
                <a:effectLst/>
                <a:sym typeface="Arial" panose="020B0604020202020204" pitchFamily="34" charset="0"/>
              </a:rPr>
              <a:t> - </a:t>
            </a:r>
            <a:fld id="{D136591D-7A60-4BB2-BE2E-5CE4F3F52E6A}" type="datetime'''1''''''''6/''''''''''0''''''2/''''''''''''''2''024'''''''''">
              <a:rPr lang="en-GB" altLang="en-US" sz="1000" kern="0" smtClean="0">
                <a:effectLst/>
              </a:rPr>
              <a:pPr/>
              <a:t>16/02/2024</a:t>
            </a:fld>
            <a:endParaRPr lang="en-GB" sz="1000" kern="0" dirty="0">
              <a:sym typeface="Arial" panose="020B0604020202020204" pitchFamily="34" charset="0"/>
            </a:endParaRPr>
          </a:p>
        </p:txBody>
      </p:sp>
      <p:sp>
        <p:nvSpPr>
          <p:cNvPr id="10779" name="Rectangle 10778">
            <a:extLst>
              <a:ext uri="{FF2B5EF4-FFF2-40B4-BE49-F238E27FC236}">
                <a16:creationId xmlns:a16="http://schemas.microsoft.com/office/drawing/2014/main" id="{A0142997-37B6-8442-165C-5EE7141F7472}"/>
              </a:ext>
            </a:extLst>
          </p:cNvPr>
          <p:cNvSpPr>
            <a:spLocks noGrp="1" noChangeArrowheads="1"/>
          </p:cNvSpPr>
          <p:nvPr>
            <p:custDataLst>
              <p:tags r:id="rId55"/>
            </p:custDataLst>
          </p:nvPr>
        </p:nvSpPr>
        <p:spPr bwMode="gray">
          <a:xfrm>
            <a:off x="6132513" y="5651500"/>
            <a:ext cx="1370013" cy="152400"/>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fld id="{90891E36-8077-49EA-941C-8E841EE60762}" type="datetime'''''''''07''''''''/''0''''7''/2''''0''''''24'''''''">
              <a:rPr lang="en-GB" altLang="en-US" sz="1000" kern="0" smtClean="0">
                <a:effectLst/>
                <a:sym typeface="Arial" panose="020B0604020202020204" pitchFamily="34" charset="0"/>
              </a:rPr>
              <a:pPr marL="0" lvl="0" indent="0"/>
              <a:t>07/07/2024</a:t>
            </a:fld>
            <a:r>
              <a:rPr lang="en-GB" altLang="en-US" sz="1000" kern="0">
                <a:effectLst/>
                <a:sym typeface="Arial" panose="020B0604020202020204" pitchFamily="34" charset="0"/>
              </a:rPr>
              <a:t> - </a:t>
            </a:r>
            <a:fld id="{6F2BD261-C084-4368-AE66-08CE3354CF66}" type="datetime'''''''''19/''''07''/2''''''''0''''''''''''''''''''2''4'''''''">
              <a:rPr lang="en-GB" altLang="en-US" sz="1000" kern="0" smtClean="0">
                <a:effectLst/>
              </a:rPr>
              <a:pPr/>
              <a:t>19/07/2024</a:t>
            </a:fld>
            <a:endParaRPr lang="en-GB" sz="1000" kern="0" dirty="0">
              <a:sym typeface="Arial" panose="020B0604020202020204" pitchFamily="34" charset="0"/>
            </a:endParaRPr>
          </a:p>
        </p:txBody>
      </p:sp>
      <p:sp>
        <p:nvSpPr>
          <p:cNvPr id="50" name="Rectangle 49">
            <a:extLst>
              <a:ext uri="{FF2B5EF4-FFF2-40B4-BE49-F238E27FC236}">
                <a16:creationId xmlns:a16="http://schemas.microsoft.com/office/drawing/2014/main" id="{E0783FA7-9F3E-0464-C240-0E7D99152463}"/>
              </a:ext>
            </a:extLst>
          </p:cNvPr>
          <p:cNvSpPr>
            <a:spLocks noGrp="1" noChangeArrowheads="1"/>
          </p:cNvSpPr>
          <p:nvPr>
            <p:custDataLst>
              <p:tags r:id="rId56"/>
            </p:custDataLst>
          </p:nvPr>
        </p:nvSpPr>
        <p:spPr bwMode="auto">
          <a:xfrm>
            <a:off x="5302250" y="1289050"/>
            <a:ext cx="1370013" cy="152400"/>
          </a:xfrm>
          <a:prstGeom prst="rect">
            <a:avLst/>
          </a:prstGeom>
          <a:solidFill>
            <a:srgbClr val="E3F1E5"/>
          </a:solidFill>
          <a:ln w="9525">
            <a:noFill/>
            <a:miter lim="800000"/>
            <a:headEnd/>
            <a:tailEnd/>
          </a:ln>
          <a:effectLst/>
        </p:spPr>
        <p:txBody>
          <a:bodyPr vert="horz" wrap="none" lIns="0" tIns="0" rIns="0" bIns="0" numCol="1" anchor="t" anchorCtr="0" compatLnSpc="1">
            <a:prstTxWarp prst="textNoShape">
              <a:avLst/>
            </a:prstTxWarp>
            <a:noAutofit/>
          </a:bodyPr>
          <a:lstStyle>
            <a:lvl1pPr marL="261623" indent="-261623" algn="l" defTabSz="683785" rtl="0" eaLnBrk="1" fontAlgn="base" hangingPunct="1">
              <a:spcBef>
                <a:spcPct val="0"/>
              </a:spcBef>
              <a:spcAft>
                <a:spcPct val="0"/>
              </a:spcAft>
              <a:buClr>
                <a:schemeClr val="tx2"/>
              </a:buClr>
              <a:defRPr sz="1200">
                <a:solidFill>
                  <a:schemeClr val="tx1"/>
                </a:solidFill>
                <a:latin typeface="+mn-lt"/>
                <a:ea typeface="+mn-ea"/>
                <a:cs typeface="+mn-cs"/>
              </a:defRPr>
            </a:lvl1pPr>
            <a:lvl2pPr marL="147458" indent="-146273" algn="l" defTabSz="683785" rtl="0" eaLnBrk="1" fontAlgn="base" hangingPunct="1">
              <a:spcBef>
                <a:spcPct val="0"/>
              </a:spcBef>
              <a:spcAft>
                <a:spcPct val="0"/>
              </a:spcAft>
              <a:buClr>
                <a:schemeClr val="tx2"/>
              </a:buClr>
              <a:buSzPct val="125000"/>
              <a:buFont typeface="Arial" charset="0"/>
              <a:buChar char="▪"/>
              <a:defRPr sz="1200">
                <a:solidFill>
                  <a:schemeClr val="tx1"/>
                </a:solidFill>
                <a:latin typeface="+mn-lt"/>
              </a:defRPr>
            </a:lvl2pPr>
            <a:lvl3pPr marL="348432" indent="-199785"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3pPr>
            <a:lvl4pPr marL="468542" indent="-117731" algn="l" defTabSz="683785" rtl="0" eaLnBrk="1" fontAlgn="base" hangingPunct="1">
              <a:spcBef>
                <a:spcPct val="0"/>
              </a:spcBef>
              <a:spcAft>
                <a:spcPct val="0"/>
              </a:spcAft>
              <a:buClr>
                <a:schemeClr val="tx2"/>
              </a:buClr>
              <a:buSzPct val="120000"/>
              <a:buFont typeface="Arial" charset="0"/>
              <a:buChar char="▫"/>
              <a:defRPr sz="1200">
                <a:solidFill>
                  <a:schemeClr val="tx1"/>
                </a:solidFill>
                <a:latin typeface="+mn-lt"/>
              </a:defRPr>
            </a:lvl4pPr>
            <a:lvl5pPr marL="569623" indent="-98705" algn="l" defTabSz="68378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5pPr>
            <a:lvl6pPr marL="919512"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6pPr>
            <a:lvl7pPr marL="1268878"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7pPr>
            <a:lvl8pPr marL="1618244"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8pPr>
            <a:lvl9pPr marL="1967609" indent="-99473" algn="l" defTabSz="684175" rtl="0" eaLnBrk="1" fontAlgn="base" hangingPunct="1">
              <a:spcBef>
                <a:spcPct val="0"/>
              </a:spcBef>
              <a:spcAft>
                <a:spcPct val="0"/>
              </a:spcAft>
              <a:buClr>
                <a:schemeClr val="tx2"/>
              </a:buClr>
              <a:buSzPct val="89000"/>
              <a:buFont typeface="Arial" charset="0"/>
              <a:buChar char="-"/>
              <a:defRPr sz="1200">
                <a:solidFill>
                  <a:schemeClr val="tx1"/>
                </a:solidFill>
                <a:latin typeface="+mn-lt"/>
              </a:defRPr>
            </a:lvl9pPr>
          </a:lstStyle>
          <a:p>
            <a:pPr marL="0" lvl="0" indent="0"/>
            <a:fld id="{F44234B6-07AD-490F-B381-82D5A0D26EC0}" type="datetime'''''15/''''''''01''''/''''''20''''''''''2''''''4'">
              <a:rPr lang="en-GB" altLang="en-US" sz="1000" kern="0" smtClean="0">
                <a:effectLst/>
                <a:sym typeface="Arial" panose="020B0604020202020204" pitchFamily="34" charset="0"/>
              </a:rPr>
              <a:pPr marL="0" lvl="0" indent="0"/>
              <a:t>15/01/2024</a:t>
            </a:fld>
            <a:r>
              <a:rPr lang="en-GB" altLang="en-US" sz="1000" kern="0" dirty="0">
                <a:effectLst/>
                <a:sym typeface="Arial" panose="020B0604020202020204" pitchFamily="34" charset="0"/>
              </a:rPr>
              <a:t> - </a:t>
            </a:r>
            <a:fld id="{61C73E9E-5910-4037-A822-B54D5C970167}" type="datetime'''''''18''''''''''/''0''''1''/''''''''''''''''''''20''''2''4'">
              <a:rPr lang="en-GB" altLang="en-US" sz="1000" kern="0" smtClean="0">
                <a:effectLst/>
                <a:sym typeface="Arial" panose="020B0604020202020204" pitchFamily="34" charset="0"/>
              </a:rPr>
              <a:pPr marL="0" lvl="0" indent="0"/>
              <a:t>18/01/2024</a:t>
            </a:fld>
            <a:endParaRPr lang="en-GB" sz="1000" kern="0" dirty="0">
              <a:sym typeface="Arial" panose="020B0604020202020204" pitchFamily="34" charset="0"/>
            </a:endParaRPr>
          </a:p>
        </p:txBody>
      </p:sp>
      <p:sp>
        <p:nvSpPr>
          <p:cNvPr id="10755" name="TextBox 10754">
            <a:extLst>
              <a:ext uri="{FF2B5EF4-FFF2-40B4-BE49-F238E27FC236}">
                <a16:creationId xmlns:a16="http://schemas.microsoft.com/office/drawing/2014/main" id="{8E6A39A5-B1C1-89C5-57DA-C9C2F5F204C0}"/>
              </a:ext>
            </a:extLst>
          </p:cNvPr>
          <p:cNvSpPr txBox="1"/>
          <p:nvPr/>
        </p:nvSpPr>
        <p:spPr>
          <a:xfrm>
            <a:off x="33953" y="1020760"/>
            <a:ext cx="480398" cy="1115568"/>
          </a:xfrm>
          <a:prstGeom prst="rect">
            <a:avLst/>
          </a:prstGeom>
          <a:solidFill>
            <a:srgbClr val="015965"/>
          </a:solidFill>
          <a:ln>
            <a:solidFill>
              <a:schemeClr val="accent2">
                <a:lumMod val="50000"/>
              </a:schemeClr>
            </a:solidFill>
          </a:ln>
          <a:effectLst/>
        </p:spPr>
        <p:txBody>
          <a:bodyPr wrap="square" lIns="0" tIns="0" rIns="0" bIns="0" rtlCol="0" anchor="ctr" anchorCtr="1">
            <a:noAutofit/>
          </a:bodyPr>
          <a:lstStyle>
            <a:defPPr>
              <a:defRPr lang="en-US"/>
            </a:defPPr>
            <a:lvl1pPr marR="0" lvl="0" indent="0" defTabSz="457200"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56" name="TextBox 10755">
            <a:extLst>
              <a:ext uri="{FF2B5EF4-FFF2-40B4-BE49-F238E27FC236}">
                <a16:creationId xmlns:a16="http://schemas.microsoft.com/office/drawing/2014/main" id="{82F45B97-4FA8-9856-B570-CAB41D5FE128}"/>
              </a:ext>
            </a:extLst>
          </p:cNvPr>
          <p:cNvSpPr txBox="1"/>
          <p:nvPr/>
        </p:nvSpPr>
        <p:spPr>
          <a:xfrm>
            <a:off x="33953" y="2157750"/>
            <a:ext cx="480398" cy="883590"/>
          </a:xfrm>
          <a:prstGeom prst="rect">
            <a:avLst/>
          </a:prstGeom>
          <a:solidFill>
            <a:srgbClr val="015965"/>
          </a:solidFill>
          <a:ln>
            <a:solidFill>
              <a:schemeClr val="accent2">
                <a:lumMod val="50000"/>
              </a:schemeClr>
            </a:solidFill>
          </a:ln>
          <a:effectLst/>
        </p:spPr>
        <p:txBody>
          <a:bodyPr wrap="square" lIns="0" tIns="0" rIns="0" bIns="0" rtlCol="0" anchor="ctr" anchorCtr="1">
            <a:noAutofit/>
          </a:bodyPr>
          <a:lstStyle>
            <a:defPPr>
              <a:defRPr lang="en-US"/>
            </a:defPPr>
            <a:lvl1pPr marR="0" lvl="0" indent="0" defTabSz="457200"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57" name="TextBox 10756">
            <a:extLst>
              <a:ext uri="{FF2B5EF4-FFF2-40B4-BE49-F238E27FC236}">
                <a16:creationId xmlns:a16="http://schemas.microsoft.com/office/drawing/2014/main" id="{4DF18820-3B52-9E7E-CF22-C98F06A5C64C}"/>
              </a:ext>
            </a:extLst>
          </p:cNvPr>
          <p:cNvSpPr txBox="1"/>
          <p:nvPr/>
        </p:nvSpPr>
        <p:spPr>
          <a:xfrm>
            <a:off x="33953" y="3767189"/>
            <a:ext cx="480398" cy="676656"/>
          </a:xfrm>
          <a:prstGeom prst="rect">
            <a:avLst/>
          </a:prstGeom>
          <a:solidFill>
            <a:srgbClr val="015965"/>
          </a:solidFill>
          <a:ln>
            <a:solidFill>
              <a:schemeClr val="accent2">
                <a:lumMod val="50000"/>
              </a:schemeClr>
            </a:solidFill>
          </a:ln>
          <a:effectLst/>
        </p:spPr>
        <p:txBody>
          <a:bodyPr wrap="square" lIns="0" tIns="0" rIns="0" bIns="0" rtlCol="0" anchor="ctr" anchorCtr="1">
            <a:noAutofit/>
          </a:bodyPr>
          <a:lstStyle>
            <a:defPPr>
              <a:defRPr lang="en-US"/>
            </a:defPPr>
            <a:lvl1pPr marR="0" lvl="0" indent="0" defTabSz="457200"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58" name="TextBox 10757">
            <a:extLst>
              <a:ext uri="{FF2B5EF4-FFF2-40B4-BE49-F238E27FC236}">
                <a16:creationId xmlns:a16="http://schemas.microsoft.com/office/drawing/2014/main" id="{5754A3E5-BE8F-33F9-F569-FE596D6D24A3}"/>
              </a:ext>
            </a:extLst>
          </p:cNvPr>
          <p:cNvSpPr txBox="1"/>
          <p:nvPr/>
        </p:nvSpPr>
        <p:spPr>
          <a:xfrm>
            <a:off x="33953" y="3068805"/>
            <a:ext cx="480398" cy="685800"/>
          </a:xfrm>
          <a:prstGeom prst="rect">
            <a:avLst/>
          </a:prstGeom>
          <a:solidFill>
            <a:srgbClr val="015965"/>
          </a:solidFill>
          <a:ln>
            <a:solidFill>
              <a:schemeClr val="accent2">
                <a:lumMod val="50000"/>
              </a:schemeClr>
            </a:solidFill>
          </a:ln>
          <a:effectLst/>
        </p:spPr>
        <p:txBody>
          <a:bodyPr wrap="square" lIns="0" tIns="0" rIns="0" bIns="0" rtlCol="0" anchor="ctr" anchorCtr="1">
            <a:noAutofit/>
          </a:bodyPr>
          <a:lstStyle>
            <a:defPPr>
              <a:defRPr lang="en-US"/>
            </a:defPPr>
            <a:lvl1pPr marR="0" lvl="0" indent="0" defTabSz="457200"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59" name="TextBox 10758">
            <a:extLst>
              <a:ext uri="{FF2B5EF4-FFF2-40B4-BE49-F238E27FC236}">
                <a16:creationId xmlns:a16="http://schemas.microsoft.com/office/drawing/2014/main" id="{9711F6D0-ACFF-6924-4BAD-D22DFC8F6B4F}"/>
              </a:ext>
            </a:extLst>
          </p:cNvPr>
          <p:cNvSpPr txBox="1"/>
          <p:nvPr/>
        </p:nvSpPr>
        <p:spPr>
          <a:xfrm>
            <a:off x="33953" y="4464627"/>
            <a:ext cx="480398" cy="905256"/>
          </a:xfrm>
          <a:prstGeom prst="rect">
            <a:avLst/>
          </a:prstGeom>
          <a:solidFill>
            <a:srgbClr val="015965"/>
          </a:solidFill>
          <a:ln>
            <a:solidFill>
              <a:schemeClr val="accent2">
                <a:lumMod val="50000"/>
              </a:schemeClr>
            </a:solidFill>
          </a:ln>
          <a:effectLst/>
        </p:spPr>
        <p:txBody>
          <a:bodyPr wrap="square" lIns="0" tIns="0" rIns="0" bIns="0" rtlCol="0" anchor="ctr" anchorCtr="1">
            <a:noAutofit/>
          </a:bodyPr>
          <a:lstStyle>
            <a:defPPr>
              <a:defRPr lang="en-US"/>
            </a:defPPr>
            <a:lvl1pPr marR="0" lvl="0" indent="0" defTabSz="457200"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60" name="TextBox 10759">
            <a:extLst>
              <a:ext uri="{FF2B5EF4-FFF2-40B4-BE49-F238E27FC236}">
                <a16:creationId xmlns:a16="http://schemas.microsoft.com/office/drawing/2014/main" id="{F0E3B52E-19D3-96B4-A4B2-615B0A77F1EA}"/>
              </a:ext>
            </a:extLst>
          </p:cNvPr>
          <p:cNvSpPr txBox="1"/>
          <p:nvPr/>
        </p:nvSpPr>
        <p:spPr>
          <a:xfrm>
            <a:off x="33953" y="5393430"/>
            <a:ext cx="480398" cy="905256"/>
          </a:xfrm>
          <a:prstGeom prst="rect">
            <a:avLst/>
          </a:prstGeom>
          <a:solidFill>
            <a:srgbClr val="015965"/>
          </a:solidFill>
          <a:ln>
            <a:solidFill>
              <a:schemeClr val="accent2">
                <a:lumMod val="50000"/>
              </a:schemeClr>
            </a:solidFill>
          </a:ln>
          <a:effectLst/>
        </p:spPr>
        <p:txBody>
          <a:bodyPr wrap="square" lIns="0" tIns="0" rIns="0" bIns="0" rtlCol="0" anchor="ctr" anchorCtr="1">
            <a:noAutofit/>
          </a:bodyPr>
          <a:lstStyle>
            <a:defPPr>
              <a:defRPr lang="en-US"/>
            </a:defPPr>
            <a:lvl1pPr marR="0" lvl="0" indent="0" defTabSz="457200" fontAlgn="auto">
              <a:lnSpc>
                <a:spcPct val="100000"/>
              </a:lnSpc>
              <a:spcBef>
                <a:spcPts val="0"/>
              </a:spcBef>
              <a:spcAft>
                <a:spcPts val="0"/>
              </a:spcAft>
              <a:buClrTx/>
              <a:buSzTx/>
              <a:buFontTx/>
              <a:buNone/>
              <a:tabLst/>
              <a:defRPr kumimoji="0" sz="11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401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71F74-47D5-6F83-53C4-C527165842B6}"/>
              </a:ext>
            </a:extLst>
          </p:cNvPr>
          <p:cNvGraphicFramePr>
            <a:graphicFrameLocks noChangeAspect="1"/>
          </p:cNvGraphicFramePr>
          <p:nvPr>
            <p:custDataLst>
              <p:tags r:id="rId1"/>
            </p:custDataLst>
            <p:extLst>
              <p:ext uri="{D42A27DB-BD31-4B8C-83A1-F6EECF244321}">
                <p14:modId xmlns:p14="http://schemas.microsoft.com/office/powerpoint/2010/main" val="3348760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6" name="Object 25" hidden="1">
                        <a:extLst>
                          <a:ext uri="{FF2B5EF4-FFF2-40B4-BE49-F238E27FC236}">
                            <a16:creationId xmlns:a16="http://schemas.microsoft.com/office/drawing/2014/main" id="{4FD71F74-47D5-6F83-53C4-C527165842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134">
            <a:extLst>
              <a:ext uri="{FF2B5EF4-FFF2-40B4-BE49-F238E27FC236}">
                <a16:creationId xmlns:a16="http://schemas.microsoft.com/office/drawing/2014/main" id="{CA9E4008-4DEF-B2D7-6855-E46EDA07C51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gray">
          <a:xfrm flipH="1">
            <a:off x="0" y="1601283"/>
            <a:ext cx="9144000" cy="4477238"/>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47015" y="65987"/>
            <a:ext cx="9052560" cy="6001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85" algn="l"/>
              </a:tabLst>
            </a:pPr>
            <a:r>
              <a:rPr lang="en-US" sz="1950" kern="1200" dirty="0">
                <a:solidFill>
                  <a:schemeClr val="tx2">
                    <a:lumMod val="90000"/>
                    <a:lumOff val="10000"/>
                  </a:schemeClr>
                </a:solidFill>
              </a:rPr>
              <a:t>Solution Domain 1: Strengthen coordination and communication between the MDAs (1/2)</a:t>
            </a:r>
          </a:p>
        </p:txBody>
      </p:sp>
      <p:sp>
        <p:nvSpPr>
          <p:cNvPr id="612" name="TextBox 611">
            <a:extLst>
              <a:ext uri="{FF2B5EF4-FFF2-40B4-BE49-F238E27FC236}">
                <a16:creationId xmlns:a16="http://schemas.microsoft.com/office/drawing/2014/main" id="{3F2EA643-FACF-B625-11E3-64FB8E253F0A}"/>
              </a:ext>
            </a:extLst>
          </p:cNvPr>
          <p:cNvSpPr txBox="1"/>
          <p:nvPr/>
        </p:nvSpPr>
        <p:spPr>
          <a:xfrm>
            <a:off x="76199" y="6694044"/>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 TTE retreat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A3DDC522-A2E4-2890-72DD-357D7A65AB5E}"/>
              </a:ext>
            </a:extLst>
          </p:cNvPr>
          <p:cNvCxnSpPr>
            <a:cxnSpLocks/>
          </p:cNvCxnSpPr>
          <p:nvPr/>
        </p:nvCxnSpPr>
        <p:spPr>
          <a:xfrm>
            <a:off x="-15395" y="7372006"/>
            <a:ext cx="9180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1FDA35-865A-CDBF-A17B-EBC8D0434906}"/>
              </a:ext>
            </a:extLst>
          </p:cNvPr>
          <p:cNvCxnSpPr>
            <a:cxnSpLocks/>
          </p:cNvCxnSpPr>
          <p:nvPr/>
        </p:nvCxnSpPr>
        <p:spPr>
          <a:xfrm>
            <a:off x="0" y="6578575"/>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BB656A2-BBF5-4ECA-A24C-2F745A644C5F}"/>
              </a:ext>
            </a:extLst>
          </p:cNvPr>
          <p:cNvGrpSpPr/>
          <p:nvPr/>
        </p:nvGrpSpPr>
        <p:grpSpPr>
          <a:xfrm>
            <a:off x="0" y="1111952"/>
            <a:ext cx="9144000" cy="4634097"/>
            <a:chOff x="0" y="1034577"/>
            <a:chExt cx="9144000" cy="4634097"/>
          </a:xfrm>
        </p:grpSpPr>
        <p:cxnSp>
          <p:nvCxnSpPr>
            <p:cNvPr id="55" name="Straight Connector 54">
              <a:extLst>
                <a:ext uri="{FF2B5EF4-FFF2-40B4-BE49-F238E27FC236}">
                  <a16:creationId xmlns:a16="http://schemas.microsoft.com/office/drawing/2014/main" id="{70013261-4442-25A2-0BF6-B6547F2F637A}"/>
                </a:ext>
              </a:extLst>
            </p:cNvPr>
            <p:cNvCxnSpPr>
              <a:cxnSpLocks/>
            </p:cNvCxnSpPr>
            <p:nvPr/>
          </p:nvCxnSpPr>
          <p:spPr>
            <a:xfrm>
              <a:off x="0" y="1435025"/>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A2CB97-4CC9-0D35-4149-1F374B86ABF8}"/>
                </a:ext>
              </a:extLst>
            </p:cNvPr>
            <p:cNvSpPr txBox="1"/>
            <p:nvPr/>
          </p:nvSpPr>
          <p:spPr>
            <a:xfrm>
              <a:off x="1893884" y="1505845"/>
              <a:ext cx="2886612"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GB" sz="1400" b="0" i="0" u="none" strike="noStrike" kern="1200" cap="none" spc="0" normalizeH="0" baseline="0" noProof="0" dirty="0">
                  <a:ln>
                    <a:noFill/>
                  </a:ln>
                  <a:effectLst/>
                  <a:uLnTx/>
                  <a:uFillTx/>
                  <a:latin typeface="Arial"/>
                  <a:ea typeface="+mn-ea"/>
                  <a:cs typeface="+mn-cs"/>
                </a:rPr>
                <a:t>Suboptimal coordination and communication between the </a:t>
              </a:r>
              <a:r>
                <a:rPr kumimoji="0" lang="en-GB" sz="1400" b="0" i="0" u="none" strike="noStrike" kern="1200" cap="none" spc="0" normalizeH="0" baseline="0" noProof="0" dirty="0" err="1">
                  <a:ln>
                    <a:noFill/>
                  </a:ln>
                  <a:effectLst/>
                  <a:uLnTx/>
                  <a:uFillTx/>
                  <a:latin typeface="Arial"/>
                  <a:ea typeface="+mn-ea"/>
                  <a:cs typeface="+mn-cs"/>
                </a:rPr>
                <a:t>SMoH</a:t>
              </a:r>
              <a:r>
                <a:rPr kumimoji="0" lang="en-GB" sz="1400" b="0" i="0" u="none" strike="noStrike" kern="1200" cap="none" spc="0" normalizeH="0" baseline="0" noProof="0" dirty="0">
                  <a:ln>
                    <a:noFill/>
                  </a:ln>
                  <a:effectLst/>
                  <a:uLnTx/>
                  <a:uFillTx/>
                  <a:latin typeface="Arial"/>
                  <a:ea typeface="+mn-ea"/>
                  <a:cs typeface="+mn-cs"/>
                </a:rPr>
                <a:t> and other health MDAs to ensure collective buy-in on the </a:t>
              </a:r>
              <a:r>
                <a:rPr kumimoji="0" lang="en-GB" sz="1400" b="0" i="0" u="none" strike="noStrike" kern="1200" cap="none" spc="0" normalizeH="0" baseline="0" noProof="0" dirty="0" err="1">
                  <a:ln>
                    <a:noFill/>
                  </a:ln>
                  <a:effectLst/>
                  <a:uLnTx/>
                  <a:uFillTx/>
                  <a:latin typeface="Arial"/>
                  <a:ea typeface="+mn-ea"/>
                  <a:cs typeface="+mn-cs"/>
                </a:rPr>
                <a:t>SMoH’s</a:t>
              </a:r>
              <a:r>
                <a:rPr kumimoji="0" lang="en-GB" sz="1400" b="0" i="0" u="none" strike="noStrike" kern="1200" cap="none" spc="0" normalizeH="0" baseline="0" noProof="0" dirty="0">
                  <a:ln>
                    <a:noFill/>
                  </a:ln>
                  <a:effectLst/>
                  <a:uLnTx/>
                  <a:uFillTx/>
                  <a:latin typeface="Arial"/>
                  <a:ea typeface="+mn-ea"/>
                  <a:cs typeface="+mn-cs"/>
                </a:rPr>
                <a:t> vision and mission</a:t>
              </a:r>
            </a:p>
          </p:txBody>
        </p:sp>
        <p:sp>
          <p:nvSpPr>
            <p:cNvPr id="13" name="TextBox 12">
              <a:extLst>
                <a:ext uri="{FF2B5EF4-FFF2-40B4-BE49-F238E27FC236}">
                  <a16:creationId xmlns:a16="http://schemas.microsoft.com/office/drawing/2014/main" id="{8D9DE6C3-CBD7-CF49-27E7-E763907AFFE5}"/>
                </a:ext>
              </a:extLst>
            </p:cNvPr>
            <p:cNvSpPr txBox="1"/>
            <p:nvPr/>
          </p:nvSpPr>
          <p:spPr>
            <a:xfrm>
              <a:off x="4842917" y="1505845"/>
              <a:ext cx="4209643" cy="17748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GB" sz="1400" b="0" i="0" u="none" strike="noStrike" kern="1200" cap="none" spc="0" normalizeH="0" baseline="0" noProof="0" dirty="0">
                  <a:ln>
                    <a:noFill/>
                  </a:ln>
                  <a:effectLst/>
                  <a:uLnTx/>
                  <a:uFillTx/>
                  <a:latin typeface="Arial"/>
                  <a:ea typeface="+mn-ea"/>
                  <a:cs typeface="+mn-cs"/>
                </a:rPr>
                <a:t>Set-up a system/platform comprising the HCH and all MDA heads to coordinate and ensure the alignment and buy-in of the health MDAs on the SMoH’s vision and mission </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GB" sz="1400" b="0" i="0" u="none" strike="noStrike" kern="1200" cap="none" spc="0" normalizeH="0" baseline="0" noProof="0" dirty="0">
                  <a:ln>
                    <a:noFill/>
                  </a:ln>
                  <a:effectLst/>
                  <a:uLnTx/>
                  <a:uFillTx/>
                  <a:latin typeface="Arial"/>
                  <a:ea typeface="+mn-ea"/>
                  <a:cs typeface="+mn-cs"/>
                </a:rPr>
                <a:t>Set-up a system to develop/routinely review the vision and mission of the health system, and communicate state’s health priorities to all the MDAs</a:t>
              </a:r>
            </a:p>
          </p:txBody>
        </p:sp>
        <p:sp>
          <p:nvSpPr>
            <p:cNvPr id="10" name="TextBox 9">
              <a:extLst>
                <a:ext uri="{FF2B5EF4-FFF2-40B4-BE49-F238E27FC236}">
                  <a16:creationId xmlns:a16="http://schemas.microsoft.com/office/drawing/2014/main" id="{1B3A2FA9-B2DA-C10B-925F-70D527CDA2CB}"/>
                </a:ext>
              </a:extLst>
            </p:cNvPr>
            <p:cNvSpPr txBox="1"/>
            <p:nvPr/>
          </p:nvSpPr>
          <p:spPr>
            <a:xfrm>
              <a:off x="0" y="1034577"/>
              <a:ext cx="180413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Challenges</a:t>
              </a:r>
            </a:p>
          </p:txBody>
        </p:sp>
        <p:sp>
          <p:nvSpPr>
            <p:cNvPr id="4" name="TextBox 3">
              <a:extLst>
                <a:ext uri="{FF2B5EF4-FFF2-40B4-BE49-F238E27FC236}">
                  <a16:creationId xmlns:a16="http://schemas.microsoft.com/office/drawing/2014/main" id="{331385B3-4503-F6C0-B0F9-2227EE016986}"/>
                </a:ext>
              </a:extLst>
            </p:cNvPr>
            <p:cNvSpPr txBox="1"/>
            <p:nvPr/>
          </p:nvSpPr>
          <p:spPr>
            <a:xfrm>
              <a:off x="1893884" y="1034577"/>
              <a:ext cx="2886612"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Root Causes</a:t>
              </a:r>
            </a:p>
          </p:txBody>
        </p:sp>
        <p:sp>
          <p:nvSpPr>
            <p:cNvPr id="9" name="TextBox 8">
              <a:extLst>
                <a:ext uri="{FF2B5EF4-FFF2-40B4-BE49-F238E27FC236}">
                  <a16:creationId xmlns:a16="http://schemas.microsoft.com/office/drawing/2014/main" id="{9084AB02-D55F-BA21-CA20-00988489D5C3}"/>
                </a:ext>
              </a:extLst>
            </p:cNvPr>
            <p:cNvSpPr txBox="1"/>
            <p:nvPr/>
          </p:nvSpPr>
          <p:spPr>
            <a:xfrm>
              <a:off x="4842917" y="1034577"/>
              <a:ext cx="420964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Proposed Solutions</a:t>
              </a:r>
            </a:p>
          </p:txBody>
        </p:sp>
        <p:sp>
          <p:nvSpPr>
            <p:cNvPr id="19" name="TextBox 18">
              <a:extLst>
                <a:ext uri="{FF2B5EF4-FFF2-40B4-BE49-F238E27FC236}">
                  <a16:creationId xmlns:a16="http://schemas.microsoft.com/office/drawing/2014/main" id="{6D95EF4A-C2BC-0290-12E3-AB5BC946BEBC}"/>
                </a:ext>
              </a:extLst>
            </p:cNvPr>
            <p:cNvSpPr txBox="1"/>
            <p:nvPr/>
          </p:nvSpPr>
          <p:spPr>
            <a:xfrm>
              <a:off x="0" y="1492083"/>
              <a:ext cx="1804133" cy="1828800"/>
            </a:xfrm>
            <a:prstGeom prst="rect">
              <a:avLst/>
            </a:prstGeom>
            <a:solidFill>
              <a:schemeClr val="tx2">
                <a:lumMod val="10000"/>
                <a:lumOff val="90000"/>
              </a:schemeClr>
            </a:solidFill>
            <a:ln w="9525">
              <a:noFill/>
              <a:miter lim="800000"/>
              <a:headEnd/>
              <a:tailEnd/>
            </a:ln>
            <a:effectLst/>
          </p:spPr>
          <p:txBody>
            <a:bodyPr vert="horz" wrap="square" lIns="365760" tIns="7200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Difference in understanding of the vision and mission of the SMoH</a:t>
              </a:r>
              <a:endParaRPr kumimoji="0" lang="en-NG"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87" name="Rectangle 586">
              <a:extLst>
                <a:ext uri="{FF2B5EF4-FFF2-40B4-BE49-F238E27FC236}">
                  <a16:creationId xmlns:a16="http://schemas.microsoft.com/office/drawing/2014/main" id="{2C852B67-FF71-6389-74C6-1FD1D8B221FB}"/>
                </a:ext>
              </a:extLst>
            </p:cNvPr>
            <p:cNvSpPr/>
            <p:nvPr/>
          </p:nvSpPr>
          <p:spPr bwMode="auto">
            <a:xfrm>
              <a:off x="0" y="1505845"/>
              <a:ext cx="300689" cy="22860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a:t>
              </a:r>
            </a:p>
          </p:txBody>
        </p:sp>
        <p:cxnSp>
          <p:nvCxnSpPr>
            <p:cNvPr id="28" name="Straight Connector 27">
              <a:extLst>
                <a:ext uri="{FF2B5EF4-FFF2-40B4-BE49-F238E27FC236}">
                  <a16:creationId xmlns:a16="http://schemas.microsoft.com/office/drawing/2014/main" id="{8A91C13C-25F8-3276-EDF2-4B6F7716B755}"/>
                </a:ext>
              </a:extLst>
            </p:cNvPr>
            <p:cNvCxnSpPr>
              <a:cxnSpLocks/>
            </p:cNvCxnSpPr>
            <p:nvPr/>
          </p:nvCxnSpPr>
          <p:spPr>
            <a:xfrm>
              <a:off x="0" y="3365727"/>
              <a:ext cx="9144000" cy="1588"/>
            </a:xfrm>
            <a:prstGeom prst="line">
              <a:avLst/>
            </a:prstGeom>
            <a:ln w="9525">
              <a:solidFill>
                <a:schemeClr val="accent3">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E4BFB0-02E3-0CCA-3E64-CA55504C17DA}"/>
                </a:ext>
              </a:extLst>
            </p:cNvPr>
            <p:cNvSpPr txBox="1"/>
            <p:nvPr/>
          </p:nvSpPr>
          <p:spPr>
            <a:xfrm>
              <a:off x="0" y="3411646"/>
              <a:ext cx="1804133" cy="2194560"/>
            </a:xfrm>
            <a:prstGeom prst="rect">
              <a:avLst/>
            </a:prstGeom>
            <a:solidFill>
              <a:schemeClr val="tx2">
                <a:lumMod val="10000"/>
                <a:lumOff val="90000"/>
              </a:schemeClr>
            </a:solidFill>
            <a:ln w="9525">
              <a:noFill/>
              <a:miter lim="800000"/>
              <a:headEnd/>
              <a:tailEnd/>
            </a:ln>
            <a:effectLst/>
          </p:spPr>
          <p:txBody>
            <a:bodyPr vert="horz" wrap="square" lIns="365760" tIns="9144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Derailment of MDAs’ priorities from the state’s health priorities</a:t>
              </a:r>
              <a:endParaRPr kumimoji="0" lang="en-NG"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BF1D572A-8E70-E044-AC88-06F070925CA0}"/>
                </a:ext>
              </a:extLst>
            </p:cNvPr>
            <p:cNvSpPr txBox="1"/>
            <p:nvPr/>
          </p:nvSpPr>
          <p:spPr>
            <a:xfrm>
              <a:off x="1893884" y="3411646"/>
              <a:ext cx="2886612" cy="22570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Conflicting guidance from the national level and interference from development partners</a:t>
              </a:r>
            </a:p>
            <a:p>
              <a:pPr marL="742950" lvl="1" indent="-285750">
                <a:spcAft>
                  <a:spcPts val="4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National and development partners sometimes bypass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SMoH</a:t>
              </a:r>
              <a:r>
                <a:rPr kumimoji="0" lang="en-US" sz="1400" b="0" i="0" u="none" strike="noStrike" kern="1200" cap="none" spc="0" normalizeH="0" baseline="0" noProof="0" dirty="0">
                  <a:ln>
                    <a:noFill/>
                  </a:ln>
                  <a:solidFill>
                    <a:srgbClr val="000000"/>
                  </a:solidFill>
                  <a:effectLst/>
                  <a:uLnTx/>
                  <a:uFillTx/>
                  <a:latin typeface="Arial"/>
                  <a:ea typeface="+mn-ea"/>
                  <a:cs typeface="+mn-cs"/>
                </a:rPr>
                <a:t> and/or agency heads in their communication with agencies and/or program officers</a:t>
              </a:r>
            </a:p>
          </p:txBody>
        </p:sp>
        <p:sp>
          <p:nvSpPr>
            <p:cNvPr id="32" name="TextBox 31">
              <a:extLst>
                <a:ext uri="{FF2B5EF4-FFF2-40B4-BE49-F238E27FC236}">
                  <a16:creationId xmlns:a16="http://schemas.microsoft.com/office/drawing/2014/main" id="{4AF64211-213F-9806-A83D-72F11CE464EF}"/>
                </a:ext>
              </a:extLst>
            </p:cNvPr>
            <p:cNvSpPr txBox="1"/>
            <p:nvPr/>
          </p:nvSpPr>
          <p:spPr>
            <a:xfrm>
              <a:off x="4842917" y="3411646"/>
              <a:ext cx="4209643" cy="20422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GB" sz="1400" b="0" i="0" u="none" strike="noStrike" kern="1200" cap="none" spc="0" normalizeH="0" baseline="0" noProof="0" dirty="0">
                  <a:ln>
                    <a:noFill/>
                  </a:ln>
                  <a:effectLst/>
                  <a:uLnTx/>
                  <a:uFillTx/>
                  <a:latin typeface="Arial"/>
                  <a:ea typeface="+mn-ea"/>
                  <a:cs typeface="+mn-cs"/>
                </a:rPr>
                <a:t>Establish/leverage existing platforms to routinely discuss and align the SMoH’s and agencies’ priorities, including latest development from National and proposals from development partners</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GB" sz="1400" b="0" i="0" u="none" strike="noStrike" kern="1200" cap="none" spc="0" normalizeH="0" baseline="0" noProof="0" dirty="0">
                  <a:ln>
                    <a:noFill/>
                  </a:ln>
                  <a:effectLst/>
                  <a:uLnTx/>
                  <a:uFillTx/>
                  <a:latin typeface="Arial"/>
                  <a:ea typeface="+mn-ea"/>
                  <a:cs typeface="+mn-cs"/>
                </a:rPr>
                <a:t>NHCF and NGF to help flag state concerns to the national bodies and emphasize the need to channel all communications to the MDAs, through the </a:t>
              </a:r>
              <a:r>
                <a:rPr kumimoji="0" lang="en-GB" sz="1400" b="0" i="0" u="none" strike="noStrike" kern="1200" cap="none" spc="0" normalizeH="0" baseline="0" noProof="0" dirty="0" err="1">
                  <a:ln>
                    <a:noFill/>
                  </a:ln>
                  <a:effectLst/>
                  <a:uLnTx/>
                  <a:uFillTx/>
                  <a:latin typeface="Arial"/>
                  <a:ea typeface="+mn-ea"/>
                  <a:cs typeface="+mn-cs"/>
                </a:rPr>
                <a:t>SMoH</a:t>
              </a:r>
              <a:endParaRPr kumimoji="0" lang="en-GB" sz="1400" b="0" i="0" u="none" strike="noStrike" kern="1200" cap="none" spc="0" normalizeH="0" baseline="0" noProof="0" dirty="0">
                <a:ln>
                  <a:noFill/>
                </a:ln>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endParaRPr kumimoji="0" lang="en-GB" sz="1400" b="0" i="0" u="none" strike="noStrike" kern="1200" cap="none" spc="0" normalizeH="0" baseline="0" noProof="0" dirty="0">
                <a:ln>
                  <a:noFill/>
                </a:ln>
                <a:effectLst/>
                <a:uLnTx/>
                <a:uFillTx/>
                <a:latin typeface="Arial"/>
                <a:ea typeface="+mn-ea"/>
                <a:cs typeface="+mn-cs"/>
              </a:endParaRPr>
            </a:p>
          </p:txBody>
        </p:sp>
        <p:sp>
          <p:nvSpPr>
            <p:cNvPr id="33" name="Rectangle 32">
              <a:extLst>
                <a:ext uri="{FF2B5EF4-FFF2-40B4-BE49-F238E27FC236}">
                  <a16:creationId xmlns:a16="http://schemas.microsoft.com/office/drawing/2014/main" id="{48CA28E3-F0C9-958C-D802-4AFF7EF11710}"/>
                </a:ext>
              </a:extLst>
            </p:cNvPr>
            <p:cNvSpPr/>
            <p:nvPr/>
          </p:nvSpPr>
          <p:spPr bwMode="auto">
            <a:xfrm>
              <a:off x="0" y="3411646"/>
              <a:ext cx="300689" cy="22860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b</a:t>
              </a:r>
            </a:p>
          </p:txBody>
        </p:sp>
      </p:grpSp>
    </p:spTree>
    <p:extLst>
      <p:ext uri="{BB962C8B-B14F-4D97-AF65-F5344CB8AC3E}">
        <p14:creationId xmlns:p14="http://schemas.microsoft.com/office/powerpoint/2010/main" val="262974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71F74-47D5-6F83-53C4-C527165842B6}"/>
              </a:ext>
            </a:extLst>
          </p:cNvPr>
          <p:cNvGraphicFramePr>
            <a:graphicFrameLocks noChangeAspect="1"/>
          </p:cNvGraphicFramePr>
          <p:nvPr>
            <p:custDataLst>
              <p:tags r:id="rId1"/>
            </p:custDataLst>
            <p:extLst>
              <p:ext uri="{D42A27DB-BD31-4B8C-83A1-F6EECF244321}">
                <p14:modId xmlns:p14="http://schemas.microsoft.com/office/powerpoint/2010/main" val="3990281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6" name="Object 25" hidden="1">
                        <a:extLst>
                          <a:ext uri="{FF2B5EF4-FFF2-40B4-BE49-F238E27FC236}">
                            <a16:creationId xmlns:a16="http://schemas.microsoft.com/office/drawing/2014/main" id="{4FD71F74-47D5-6F83-53C4-C527165842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134">
            <a:extLst>
              <a:ext uri="{FF2B5EF4-FFF2-40B4-BE49-F238E27FC236}">
                <a16:creationId xmlns:a16="http://schemas.microsoft.com/office/drawing/2014/main" id="{20438AAA-3C64-40D9-E26A-6756AA99934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gray">
          <a:xfrm flipH="1">
            <a:off x="0" y="1504007"/>
            <a:ext cx="9144000" cy="4477238"/>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56743" y="46531"/>
            <a:ext cx="9052560" cy="6001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85" algn="l"/>
              </a:tabLst>
            </a:pPr>
            <a:r>
              <a:rPr lang="en-US" sz="1950" kern="1200" dirty="0">
                <a:solidFill>
                  <a:schemeClr val="tx2">
                    <a:lumMod val="90000"/>
                    <a:lumOff val="10000"/>
                  </a:schemeClr>
                </a:solidFill>
              </a:rPr>
              <a:t>Solution Domain 1: Strengthen coordination and communication between the MDAs (2/2)</a:t>
            </a:r>
          </a:p>
        </p:txBody>
      </p:sp>
      <p:sp>
        <p:nvSpPr>
          <p:cNvPr id="612" name="TextBox 611">
            <a:extLst>
              <a:ext uri="{FF2B5EF4-FFF2-40B4-BE49-F238E27FC236}">
                <a16:creationId xmlns:a16="http://schemas.microsoft.com/office/drawing/2014/main" id="{3F2EA643-FACF-B625-11E3-64FB8E253F0A}"/>
              </a:ext>
            </a:extLst>
          </p:cNvPr>
          <p:cNvSpPr txBox="1"/>
          <p:nvPr/>
        </p:nvSpPr>
        <p:spPr>
          <a:xfrm>
            <a:off x="76199" y="6694044"/>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 TTE retreat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A3DDC522-A2E4-2890-72DD-357D7A65AB5E}"/>
              </a:ext>
            </a:extLst>
          </p:cNvPr>
          <p:cNvCxnSpPr>
            <a:cxnSpLocks/>
          </p:cNvCxnSpPr>
          <p:nvPr/>
        </p:nvCxnSpPr>
        <p:spPr>
          <a:xfrm>
            <a:off x="-15395" y="7372006"/>
            <a:ext cx="9180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1FDA35-865A-CDBF-A17B-EBC8D0434906}"/>
              </a:ext>
            </a:extLst>
          </p:cNvPr>
          <p:cNvCxnSpPr>
            <a:cxnSpLocks/>
          </p:cNvCxnSpPr>
          <p:nvPr/>
        </p:nvCxnSpPr>
        <p:spPr>
          <a:xfrm>
            <a:off x="0" y="6578575"/>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5730E07-2481-E20F-62F8-25BC5D9B8E62}"/>
              </a:ext>
            </a:extLst>
          </p:cNvPr>
          <p:cNvGrpSpPr/>
          <p:nvPr/>
        </p:nvGrpSpPr>
        <p:grpSpPr>
          <a:xfrm>
            <a:off x="0" y="983763"/>
            <a:ext cx="9144000" cy="4929386"/>
            <a:chOff x="0" y="983763"/>
            <a:chExt cx="9144000" cy="4929386"/>
          </a:xfrm>
        </p:grpSpPr>
        <p:cxnSp>
          <p:nvCxnSpPr>
            <p:cNvPr id="55" name="Straight Connector 54">
              <a:extLst>
                <a:ext uri="{FF2B5EF4-FFF2-40B4-BE49-F238E27FC236}">
                  <a16:creationId xmlns:a16="http://schemas.microsoft.com/office/drawing/2014/main" id="{70013261-4442-25A2-0BF6-B6547F2F637A}"/>
                </a:ext>
              </a:extLst>
            </p:cNvPr>
            <p:cNvCxnSpPr>
              <a:cxnSpLocks/>
            </p:cNvCxnSpPr>
            <p:nvPr/>
          </p:nvCxnSpPr>
          <p:spPr>
            <a:xfrm>
              <a:off x="0" y="1384211"/>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A2CB97-4CC9-0D35-4149-1F374B86ABF8}"/>
                </a:ext>
              </a:extLst>
            </p:cNvPr>
            <p:cNvSpPr txBox="1"/>
            <p:nvPr/>
          </p:nvSpPr>
          <p:spPr>
            <a:xfrm>
              <a:off x="1893884" y="1445304"/>
              <a:ext cx="2886612" cy="28520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Ambiguous statements in some MDA policies which indicate broad responsibility scope hereby leading to unclear roles between MDAs and potential misinterpretation</a:t>
              </a:r>
            </a:p>
            <a:p>
              <a:pPr marL="742950" lvl="1" indent="-285750">
                <a:spcAft>
                  <a:spcPts val="4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 some instances, an MDA intentionally exploits these ambiguous policies to perform the roles due to delays in service delivery by the originally assigned MDA</a:t>
              </a:r>
            </a:p>
          </p:txBody>
        </p:sp>
        <p:sp>
          <p:nvSpPr>
            <p:cNvPr id="13" name="TextBox 12">
              <a:extLst>
                <a:ext uri="{FF2B5EF4-FFF2-40B4-BE49-F238E27FC236}">
                  <a16:creationId xmlns:a16="http://schemas.microsoft.com/office/drawing/2014/main" id="{8D9DE6C3-CBD7-CF49-27E7-E763907AFFE5}"/>
                </a:ext>
              </a:extLst>
            </p:cNvPr>
            <p:cNvSpPr txBox="1"/>
            <p:nvPr/>
          </p:nvSpPr>
          <p:spPr>
            <a:xfrm>
              <a:off x="4842917" y="1445304"/>
              <a:ext cx="4209643" cy="24724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Review existing laws/policies to clearly define roles for each MDAs and also correct any possible role overlaps between the MDAs and encourage systems strengthening</a:t>
              </a:r>
            </a:p>
            <a:p>
              <a:pPr marL="457200" marR="0" lvl="1"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NGF and NHCF to consider engaging </a:t>
              </a:r>
              <a:r>
                <a:rPr kumimoji="0" lang="en-US" sz="1400" b="0" i="0" u="none" strike="noStrike" kern="1200" cap="none" spc="0" normalizeH="0" baseline="0" noProof="0" dirty="0" err="1">
                  <a:ln>
                    <a:noFill/>
                  </a:ln>
                  <a:solidFill>
                    <a:srgbClr val="000000"/>
                  </a:solidFill>
                  <a:effectLst/>
                  <a:uLnTx/>
                  <a:uFillTx/>
                  <a:latin typeface="Arial"/>
                  <a:ea typeface="+mn-ea"/>
                  <a:cs typeface="+mn-cs"/>
                </a:rPr>
                <a:t>FMoH</a:t>
              </a:r>
              <a:r>
                <a:rPr kumimoji="0" lang="en-US" sz="1400" b="0" i="0" u="none" strike="noStrike" kern="1200" cap="none" spc="0" normalizeH="0" baseline="0" noProof="0" dirty="0">
                  <a:ln>
                    <a:noFill/>
                  </a:ln>
                  <a:solidFill>
                    <a:srgbClr val="000000"/>
                  </a:solidFill>
                  <a:effectLst/>
                  <a:uLnTx/>
                  <a:uFillTx/>
                  <a:latin typeface="Arial"/>
                  <a:ea typeface="+mn-ea"/>
                  <a:cs typeface="+mn-cs"/>
                </a:rPr>
                <a:t> to provide a framework/guide for the review of the MDAs’ policies</a:t>
              </a:r>
            </a:p>
            <a:p>
              <a:pPr lvl="1" indent="-285750">
                <a:spcAft>
                  <a:spcPts val="4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Institute a system for joint problem solving led by the HCH to address challenges on encroachment of roles and create opportunities for synergy</a:t>
              </a:r>
            </a:p>
          </p:txBody>
        </p:sp>
        <p:sp>
          <p:nvSpPr>
            <p:cNvPr id="10" name="TextBox 9">
              <a:extLst>
                <a:ext uri="{FF2B5EF4-FFF2-40B4-BE49-F238E27FC236}">
                  <a16:creationId xmlns:a16="http://schemas.microsoft.com/office/drawing/2014/main" id="{1B3A2FA9-B2DA-C10B-925F-70D527CDA2CB}"/>
                </a:ext>
              </a:extLst>
            </p:cNvPr>
            <p:cNvSpPr txBox="1"/>
            <p:nvPr/>
          </p:nvSpPr>
          <p:spPr>
            <a:xfrm>
              <a:off x="0" y="983763"/>
              <a:ext cx="180413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Challenges</a:t>
              </a:r>
            </a:p>
          </p:txBody>
        </p:sp>
        <p:sp>
          <p:nvSpPr>
            <p:cNvPr id="4" name="TextBox 3">
              <a:extLst>
                <a:ext uri="{FF2B5EF4-FFF2-40B4-BE49-F238E27FC236}">
                  <a16:creationId xmlns:a16="http://schemas.microsoft.com/office/drawing/2014/main" id="{331385B3-4503-F6C0-B0F9-2227EE016986}"/>
                </a:ext>
              </a:extLst>
            </p:cNvPr>
            <p:cNvSpPr txBox="1"/>
            <p:nvPr/>
          </p:nvSpPr>
          <p:spPr>
            <a:xfrm>
              <a:off x="1893884" y="983763"/>
              <a:ext cx="2886612"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Root Causes</a:t>
              </a:r>
            </a:p>
          </p:txBody>
        </p:sp>
        <p:sp>
          <p:nvSpPr>
            <p:cNvPr id="9" name="TextBox 8">
              <a:extLst>
                <a:ext uri="{FF2B5EF4-FFF2-40B4-BE49-F238E27FC236}">
                  <a16:creationId xmlns:a16="http://schemas.microsoft.com/office/drawing/2014/main" id="{9084AB02-D55F-BA21-CA20-00988489D5C3}"/>
                </a:ext>
              </a:extLst>
            </p:cNvPr>
            <p:cNvSpPr txBox="1"/>
            <p:nvPr/>
          </p:nvSpPr>
          <p:spPr>
            <a:xfrm>
              <a:off x="4842917" y="983763"/>
              <a:ext cx="420964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Proposed Solutions</a:t>
              </a:r>
            </a:p>
          </p:txBody>
        </p:sp>
        <p:sp>
          <p:nvSpPr>
            <p:cNvPr id="19" name="TextBox 18">
              <a:extLst>
                <a:ext uri="{FF2B5EF4-FFF2-40B4-BE49-F238E27FC236}">
                  <a16:creationId xmlns:a16="http://schemas.microsoft.com/office/drawing/2014/main" id="{6D95EF4A-C2BC-0290-12E3-AB5BC946BEBC}"/>
                </a:ext>
              </a:extLst>
            </p:cNvPr>
            <p:cNvSpPr txBox="1"/>
            <p:nvPr/>
          </p:nvSpPr>
          <p:spPr>
            <a:xfrm>
              <a:off x="0" y="1431541"/>
              <a:ext cx="1804133" cy="2926080"/>
            </a:xfrm>
            <a:prstGeom prst="rect">
              <a:avLst/>
            </a:prstGeom>
            <a:solidFill>
              <a:schemeClr val="tx2">
                <a:lumMod val="10000"/>
                <a:lumOff val="90000"/>
              </a:schemeClr>
            </a:solidFill>
            <a:ln w="9525">
              <a:noFill/>
              <a:miter lim="800000"/>
              <a:headEnd/>
              <a:tailEnd/>
            </a:ln>
            <a:effectLst/>
          </p:spPr>
          <p:txBody>
            <a:bodyPr vert="horz" wrap="square" lIns="365760" tIns="7200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Role overlaps across MDAs</a:t>
              </a:r>
            </a:p>
          </p:txBody>
        </p:sp>
        <p:sp>
          <p:nvSpPr>
            <p:cNvPr id="587" name="Rectangle 586">
              <a:extLst>
                <a:ext uri="{FF2B5EF4-FFF2-40B4-BE49-F238E27FC236}">
                  <a16:creationId xmlns:a16="http://schemas.microsoft.com/office/drawing/2014/main" id="{2C852B67-FF71-6389-74C6-1FD1D8B221FB}"/>
                </a:ext>
              </a:extLst>
            </p:cNvPr>
            <p:cNvSpPr/>
            <p:nvPr/>
          </p:nvSpPr>
          <p:spPr bwMode="auto">
            <a:xfrm>
              <a:off x="0" y="1445304"/>
              <a:ext cx="300689" cy="22860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a:t>
              </a:r>
            </a:p>
          </p:txBody>
        </p:sp>
        <p:cxnSp>
          <p:nvCxnSpPr>
            <p:cNvPr id="28" name="Straight Connector 27">
              <a:extLst>
                <a:ext uri="{FF2B5EF4-FFF2-40B4-BE49-F238E27FC236}">
                  <a16:creationId xmlns:a16="http://schemas.microsoft.com/office/drawing/2014/main" id="{8A91C13C-25F8-3276-EDF2-4B6F7716B755}"/>
                </a:ext>
              </a:extLst>
            </p:cNvPr>
            <p:cNvCxnSpPr>
              <a:cxnSpLocks/>
            </p:cNvCxnSpPr>
            <p:nvPr/>
          </p:nvCxnSpPr>
          <p:spPr>
            <a:xfrm>
              <a:off x="0" y="4404416"/>
              <a:ext cx="9144000" cy="1588"/>
            </a:xfrm>
            <a:prstGeom prst="line">
              <a:avLst/>
            </a:prstGeom>
            <a:ln w="9525">
              <a:solidFill>
                <a:schemeClr val="accent3">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E4BFB0-02E3-0CCA-3E64-CA55504C17DA}"/>
                </a:ext>
              </a:extLst>
            </p:cNvPr>
            <p:cNvSpPr txBox="1"/>
            <p:nvPr/>
          </p:nvSpPr>
          <p:spPr>
            <a:xfrm>
              <a:off x="0" y="4480815"/>
              <a:ext cx="1804133" cy="1432334"/>
            </a:xfrm>
            <a:prstGeom prst="rect">
              <a:avLst/>
            </a:prstGeom>
            <a:solidFill>
              <a:schemeClr val="tx2">
                <a:lumMod val="10000"/>
                <a:lumOff val="90000"/>
              </a:schemeClr>
            </a:solidFill>
            <a:ln w="9525">
              <a:noFill/>
              <a:miter lim="800000"/>
              <a:headEnd/>
              <a:tailEnd/>
            </a:ln>
            <a:effectLst/>
          </p:spPr>
          <p:txBody>
            <a:bodyPr vert="horz" wrap="square" lIns="365760" tIns="9144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Non-existence of routine retreats to foster interpersonal relationships within the team</a:t>
              </a:r>
            </a:p>
          </p:txBody>
        </p:sp>
        <p:sp>
          <p:nvSpPr>
            <p:cNvPr id="31" name="TextBox 30">
              <a:extLst>
                <a:ext uri="{FF2B5EF4-FFF2-40B4-BE49-F238E27FC236}">
                  <a16:creationId xmlns:a16="http://schemas.microsoft.com/office/drawing/2014/main" id="{BF1D572A-8E70-E044-AC88-06F070925CA0}"/>
                </a:ext>
              </a:extLst>
            </p:cNvPr>
            <p:cNvSpPr txBox="1"/>
            <p:nvPr/>
          </p:nvSpPr>
          <p:spPr>
            <a:xfrm>
              <a:off x="1893884" y="4480815"/>
              <a:ext cx="2886612"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 budget for retreat in state’s annual plan</a:t>
              </a:r>
            </a:p>
          </p:txBody>
        </p:sp>
        <p:sp>
          <p:nvSpPr>
            <p:cNvPr id="32" name="TextBox 31">
              <a:extLst>
                <a:ext uri="{FF2B5EF4-FFF2-40B4-BE49-F238E27FC236}">
                  <a16:creationId xmlns:a16="http://schemas.microsoft.com/office/drawing/2014/main" id="{4AF64211-213F-9806-A83D-72F11CE464EF}"/>
                </a:ext>
              </a:extLst>
            </p:cNvPr>
            <p:cNvSpPr txBox="1"/>
            <p:nvPr/>
          </p:nvSpPr>
          <p:spPr>
            <a:xfrm>
              <a:off x="4842917" y="4480815"/>
              <a:ext cx="4209643" cy="12779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Include retreats/similar semi-formal events in the ministry’s annual plan or budget</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Leverage existing funded meetings/fora (e.g. AOP development/review workshops) for team retreats to foster stronger interpersonal relationships</a:t>
              </a:r>
            </a:p>
          </p:txBody>
        </p:sp>
        <p:sp>
          <p:nvSpPr>
            <p:cNvPr id="33" name="Rectangle 32">
              <a:extLst>
                <a:ext uri="{FF2B5EF4-FFF2-40B4-BE49-F238E27FC236}">
                  <a16:creationId xmlns:a16="http://schemas.microsoft.com/office/drawing/2014/main" id="{48CA28E3-F0C9-958C-D802-4AFF7EF11710}"/>
                </a:ext>
              </a:extLst>
            </p:cNvPr>
            <p:cNvSpPr/>
            <p:nvPr/>
          </p:nvSpPr>
          <p:spPr bwMode="auto">
            <a:xfrm>
              <a:off x="0" y="4480815"/>
              <a:ext cx="300689" cy="22860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a:t>
              </a:r>
            </a:p>
          </p:txBody>
        </p:sp>
      </p:grpSp>
    </p:spTree>
    <p:extLst>
      <p:ext uri="{BB962C8B-B14F-4D97-AF65-F5344CB8AC3E}">
        <p14:creationId xmlns:p14="http://schemas.microsoft.com/office/powerpoint/2010/main" val="401560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71F74-47D5-6F83-53C4-C527165842B6}"/>
              </a:ext>
            </a:extLst>
          </p:cNvPr>
          <p:cNvGraphicFramePr>
            <a:graphicFrameLocks noChangeAspect="1"/>
          </p:cNvGraphicFramePr>
          <p:nvPr>
            <p:custDataLst>
              <p:tags r:id="rId1"/>
            </p:custDataLst>
            <p:extLst>
              <p:ext uri="{D42A27DB-BD31-4B8C-83A1-F6EECF244321}">
                <p14:modId xmlns:p14="http://schemas.microsoft.com/office/powerpoint/2010/main" val="2899397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6" name="Object 25" hidden="1">
                        <a:extLst>
                          <a:ext uri="{FF2B5EF4-FFF2-40B4-BE49-F238E27FC236}">
                            <a16:creationId xmlns:a16="http://schemas.microsoft.com/office/drawing/2014/main" id="{4FD71F74-47D5-6F83-53C4-C527165842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134">
            <a:extLst>
              <a:ext uri="{FF2B5EF4-FFF2-40B4-BE49-F238E27FC236}">
                <a16:creationId xmlns:a16="http://schemas.microsoft.com/office/drawing/2014/main" id="{D9B6386A-0FE2-7127-F39E-D75F0CC84A4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gray">
          <a:xfrm flipH="1">
            <a:off x="0" y="1708291"/>
            <a:ext cx="9144000" cy="4477238"/>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199" y="27075"/>
            <a:ext cx="9052560" cy="6001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85" algn="l"/>
              </a:tabLst>
            </a:pPr>
            <a:r>
              <a:rPr lang="en-US" sz="1950" kern="1200" dirty="0">
                <a:solidFill>
                  <a:schemeClr val="tx2">
                    <a:lumMod val="90000"/>
                    <a:lumOff val="10000"/>
                  </a:schemeClr>
                </a:solidFill>
              </a:rPr>
              <a:t>Solution Domain 2: Build capacity of top team to understand their roles and on relevant soft skills</a:t>
            </a:r>
          </a:p>
        </p:txBody>
      </p:sp>
      <p:sp>
        <p:nvSpPr>
          <p:cNvPr id="612" name="TextBox 611">
            <a:extLst>
              <a:ext uri="{FF2B5EF4-FFF2-40B4-BE49-F238E27FC236}">
                <a16:creationId xmlns:a16="http://schemas.microsoft.com/office/drawing/2014/main" id="{3F2EA643-FACF-B625-11E3-64FB8E253F0A}"/>
              </a:ext>
            </a:extLst>
          </p:cNvPr>
          <p:cNvSpPr txBox="1"/>
          <p:nvPr/>
        </p:nvSpPr>
        <p:spPr>
          <a:xfrm>
            <a:off x="76199" y="6694044"/>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 TTE retreat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A3DDC522-A2E4-2890-72DD-357D7A65AB5E}"/>
              </a:ext>
            </a:extLst>
          </p:cNvPr>
          <p:cNvCxnSpPr>
            <a:cxnSpLocks/>
          </p:cNvCxnSpPr>
          <p:nvPr/>
        </p:nvCxnSpPr>
        <p:spPr>
          <a:xfrm>
            <a:off x="-15395" y="7372006"/>
            <a:ext cx="9180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0013261-4442-25A2-0BF6-B6547F2F637A}"/>
              </a:ext>
            </a:extLst>
          </p:cNvPr>
          <p:cNvCxnSpPr>
            <a:cxnSpLocks/>
          </p:cNvCxnSpPr>
          <p:nvPr/>
        </p:nvCxnSpPr>
        <p:spPr>
          <a:xfrm>
            <a:off x="0" y="1377956"/>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1FDA35-865A-CDBF-A17B-EBC8D0434906}"/>
              </a:ext>
            </a:extLst>
          </p:cNvPr>
          <p:cNvCxnSpPr>
            <a:cxnSpLocks/>
          </p:cNvCxnSpPr>
          <p:nvPr/>
        </p:nvCxnSpPr>
        <p:spPr>
          <a:xfrm>
            <a:off x="0" y="6010482"/>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A2CB97-4CC9-0D35-4149-1F374B86ABF8}"/>
              </a:ext>
            </a:extLst>
          </p:cNvPr>
          <p:cNvSpPr txBox="1"/>
          <p:nvPr/>
        </p:nvSpPr>
        <p:spPr>
          <a:xfrm>
            <a:off x="1893884" y="1439048"/>
            <a:ext cx="2886612" cy="15081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No clear system in place for the onboarding/orientation of new CEOs and other key personnel in health MDAs and no clear provision for continuous professional development of health leaders</a:t>
            </a:r>
          </a:p>
        </p:txBody>
      </p:sp>
      <p:sp>
        <p:nvSpPr>
          <p:cNvPr id="13" name="TextBox 12">
            <a:extLst>
              <a:ext uri="{FF2B5EF4-FFF2-40B4-BE49-F238E27FC236}">
                <a16:creationId xmlns:a16="http://schemas.microsoft.com/office/drawing/2014/main" id="{8D9DE6C3-CBD7-CF49-27E7-E763907AFFE5}"/>
              </a:ext>
            </a:extLst>
          </p:cNvPr>
          <p:cNvSpPr txBox="1"/>
          <p:nvPr/>
        </p:nvSpPr>
        <p:spPr>
          <a:xfrm>
            <a:off x="4842917" y="1439048"/>
            <a:ext cx="4209643" cy="30059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Establish a system to adequately onboard all new CEOs and other key personnel in health MDAs on the State’s health vision and mission and priorities</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NGF and NHCF to develop a standard onboarding pack for all MDAs</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Onboarding process is to span across a feasible period of time</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Develop and disseminate a well laid out job description to guide the operations of all MDAs across all levels (directors, etc.)</a:t>
            </a:r>
          </a:p>
          <a:p>
            <a:pPr marL="171450" indent="-171450">
              <a:spcAft>
                <a:spcPts val="400"/>
              </a:spcAft>
              <a:buFont typeface="Wingdings" panose="05000000000000000000" pitchFamily="2" charset="2"/>
              <a:buChar char="§"/>
              <a:defRPr/>
            </a:pPr>
            <a:r>
              <a:rPr kumimoji="0" lang="en-US" sz="1400" b="0" i="0" u="none" strike="noStrike" kern="1200" cap="none" spc="0" normalizeH="0" baseline="0" noProof="0" dirty="0">
                <a:ln>
                  <a:noFill/>
                </a:ln>
                <a:effectLst/>
                <a:uLnTx/>
                <a:uFillTx/>
                <a:latin typeface="Arial"/>
                <a:ea typeface="+mn-ea"/>
                <a:cs typeface="+mn-cs"/>
              </a:rPr>
              <a:t>Develop a framework and curriculum for continuous training of old and new health CEOs situated at the office of the DPRS </a:t>
            </a:r>
            <a:r>
              <a:rPr kumimoji="0" lang="en-US" sz="1400" b="0" i="0" u="none" strike="noStrike" kern="1200" cap="none" spc="0" normalizeH="0" baseline="0" noProof="0" dirty="0" err="1">
                <a:ln>
                  <a:noFill/>
                </a:ln>
                <a:effectLst/>
                <a:uLnTx/>
                <a:uFillTx/>
                <a:latin typeface="Arial"/>
                <a:ea typeface="+mn-ea"/>
                <a:cs typeface="+mn-cs"/>
              </a:rPr>
              <a:t>SMoH</a:t>
            </a:r>
            <a:endParaRPr kumimoji="0" lang="en-US" sz="1400" b="0" i="0" u="none" strike="noStrike" kern="1200" cap="none" spc="0" normalizeH="0" baseline="0" noProof="0" dirty="0">
              <a:ln>
                <a:noFill/>
              </a:ln>
              <a:effectLst/>
              <a:uLnTx/>
              <a:uFillTx/>
              <a:latin typeface="Arial"/>
              <a:ea typeface="+mn-ea"/>
              <a:cs typeface="+mn-cs"/>
            </a:endParaRPr>
          </a:p>
        </p:txBody>
      </p:sp>
      <p:sp>
        <p:nvSpPr>
          <p:cNvPr id="10" name="TextBox 9">
            <a:extLst>
              <a:ext uri="{FF2B5EF4-FFF2-40B4-BE49-F238E27FC236}">
                <a16:creationId xmlns:a16="http://schemas.microsoft.com/office/drawing/2014/main" id="{1B3A2FA9-B2DA-C10B-925F-70D527CDA2CB}"/>
              </a:ext>
            </a:extLst>
          </p:cNvPr>
          <p:cNvSpPr txBox="1"/>
          <p:nvPr/>
        </p:nvSpPr>
        <p:spPr>
          <a:xfrm>
            <a:off x="0" y="977508"/>
            <a:ext cx="180413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Challenges</a:t>
            </a:r>
          </a:p>
        </p:txBody>
      </p:sp>
      <p:sp>
        <p:nvSpPr>
          <p:cNvPr id="4" name="TextBox 3">
            <a:extLst>
              <a:ext uri="{FF2B5EF4-FFF2-40B4-BE49-F238E27FC236}">
                <a16:creationId xmlns:a16="http://schemas.microsoft.com/office/drawing/2014/main" id="{331385B3-4503-F6C0-B0F9-2227EE016986}"/>
              </a:ext>
            </a:extLst>
          </p:cNvPr>
          <p:cNvSpPr txBox="1"/>
          <p:nvPr/>
        </p:nvSpPr>
        <p:spPr>
          <a:xfrm>
            <a:off x="1893884" y="977508"/>
            <a:ext cx="2886612"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Root Causes</a:t>
            </a:r>
          </a:p>
        </p:txBody>
      </p:sp>
      <p:sp>
        <p:nvSpPr>
          <p:cNvPr id="9" name="TextBox 8">
            <a:extLst>
              <a:ext uri="{FF2B5EF4-FFF2-40B4-BE49-F238E27FC236}">
                <a16:creationId xmlns:a16="http://schemas.microsoft.com/office/drawing/2014/main" id="{9084AB02-D55F-BA21-CA20-00988489D5C3}"/>
              </a:ext>
            </a:extLst>
          </p:cNvPr>
          <p:cNvSpPr txBox="1"/>
          <p:nvPr/>
        </p:nvSpPr>
        <p:spPr>
          <a:xfrm>
            <a:off x="4842917" y="977508"/>
            <a:ext cx="420964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Proposed Solutions</a:t>
            </a:r>
          </a:p>
        </p:txBody>
      </p:sp>
      <p:cxnSp>
        <p:nvCxnSpPr>
          <p:cNvPr id="28" name="Straight Connector 27">
            <a:extLst>
              <a:ext uri="{FF2B5EF4-FFF2-40B4-BE49-F238E27FC236}">
                <a16:creationId xmlns:a16="http://schemas.microsoft.com/office/drawing/2014/main" id="{8A91C13C-25F8-3276-EDF2-4B6F7716B755}"/>
              </a:ext>
            </a:extLst>
          </p:cNvPr>
          <p:cNvCxnSpPr>
            <a:cxnSpLocks/>
          </p:cNvCxnSpPr>
          <p:nvPr/>
        </p:nvCxnSpPr>
        <p:spPr>
          <a:xfrm>
            <a:off x="0" y="4638971"/>
            <a:ext cx="9144000" cy="1588"/>
          </a:xfrm>
          <a:prstGeom prst="line">
            <a:avLst/>
          </a:prstGeom>
          <a:ln w="9525">
            <a:solidFill>
              <a:schemeClr val="accent3">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E4BFB0-02E3-0CCA-3E64-CA55504C17DA}"/>
              </a:ext>
            </a:extLst>
          </p:cNvPr>
          <p:cNvSpPr txBox="1"/>
          <p:nvPr/>
        </p:nvSpPr>
        <p:spPr>
          <a:xfrm>
            <a:off x="0" y="4695050"/>
            <a:ext cx="1804133" cy="1234440"/>
          </a:xfrm>
          <a:prstGeom prst="rect">
            <a:avLst/>
          </a:prstGeom>
          <a:solidFill>
            <a:schemeClr val="tx2">
              <a:lumMod val="10000"/>
              <a:lumOff val="90000"/>
            </a:schemeClr>
          </a:solidFill>
          <a:ln w="9525">
            <a:noFill/>
            <a:miter lim="800000"/>
            <a:headEnd/>
            <a:tailEnd/>
          </a:ln>
          <a:effectLst/>
        </p:spPr>
        <p:txBody>
          <a:bodyPr vert="horz" wrap="square" lIns="365760" tIns="9144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Non alignment of the state’s health priorities with political leaders’ health manifesto</a:t>
            </a:r>
          </a:p>
        </p:txBody>
      </p:sp>
      <p:sp>
        <p:nvSpPr>
          <p:cNvPr id="31" name="TextBox 30">
            <a:extLst>
              <a:ext uri="{FF2B5EF4-FFF2-40B4-BE49-F238E27FC236}">
                <a16:creationId xmlns:a16="http://schemas.microsoft.com/office/drawing/2014/main" id="{BF1D572A-8E70-E044-AC88-06F070925CA0}"/>
              </a:ext>
            </a:extLst>
          </p:cNvPr>
          <p:cNvSpPr txBox="1"/>
          <p:nvPr/>
        </p:nvSpPr>
        <p:spPr>
          <a:xfrm>
            <a:off x="1893884" y="4695050"/>
            <a:ext cx="2886612"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Suboptimal communication/advocacy of the health sector priorities by the health team to political leadership</a:t>
            </a:r>
          </a:p>
        </p:txBody>
      </p:sp>
      <p:sp>
        <p:nvSpPr>
          <p:cNvPr id="32" name="TextBox 31">
            <a:extLst>
              <a:ext uri="{FF2B5EF4-FFF2-40B4-BE49-F238E27FC236}">
                <a16:creationId xmlns:a16="http://schemas.microsoft.com/office/drawing/2014/main" id="{4AF64211-213F-9806-A83D-72F11CE464EF}"/>
              </a:ext>
            </a:extLst>
          </p:cNvPr>
          <p:cNvSpPr txBox="1"/>
          <p:nvPr/>
        </p:nvSpPr>
        <p:spPr>
          <a:xfrm>
            <a:off x="4842917" y="4695050"/>
            <a:ext cx="4209643" cy="10058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Build the capacity of the health leaders to adequately engage the political leadership on the priorities of the state’s health sector</a:t>
            </a:r>
          </a:p>
        </p:txBody>
      </p:sp>
      <p:sp>
        <p:nvSpPr>
          <p:cNvPr id="33" name="Rectangle 32">
            <a:extLst>
              <a:ext uri="{FF2B5EF4-FFF2-40B4-BE49-F238E27FC236}">
                <a16:creationId xmlns:a16="http://schemas.microsoft.com/office/drawing/2014/main" id="{48CA28E3-F0C9-958C-D802-4AFF7EF11710}"/>
              </a:ext>
            </a:extLst>
          </p:cNvPr>
          <p:cNvSpPr/>
          <p:nvPr/>
        </p:nvSpPr>
        <p:spPr bwMode="auto">
          <a:xfrm>
            <a:off x="0" y="4695050"/>
            <a:ext cx="300689" cy="22860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b</a:t>
            </a:r>
          </a:p>
        </p:txBody>
      </p:sp>
      <p:sp>
        <p:nvSpPr>
          <p:cNvPr id="19" name="TextBox 18">
            <a:extLst>
              <a:ext uri="{FF2B5EF4-FFF2-40B4-BE49-F238E27FC236}">
                <a16:creationId xmlns:a16="http://schemas.microsoft.com/office/drawing/2014/main" id="{6D95EF4A-C2BC-0290-12E3-AB5BC946BEBC}"/>
              </a:ext>
            </a:extLst>
          </p:cNvPr>
          <p:cNvSpPr txBox="1"/>
          <p:nvPr/>
        </p:nvSpPr>
        <p:spPr>
          <a:xfrm>
            <a:off x="0" y="1425287"/>
            <a:ext cx="1804133" cy="3158032"/>
          </a:xfrm>
          <a:prstGeom prst="rect">
            <a:avLst/>
          </a:prstGeom>
          <a:solidFill>
            <a:schemeClr val="tx2">
              <a:lumMod val="10000"/>
              <a:lumOff val="90000"/>
            </a:schemeClr>
          </a:solidFill>
          <a:ln w="9525">
            <a:noFill/>
            <a:miter lim="800000"/>
            <a:headEnd/>
            <a:tailEnd/>
          </a:ln>
          <a:effectLst/>
        </p:spPr>
        <p:txBody>
          <a:bodyPr vert="horz" wrap="square" lIns="365760" tIns="7200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Insufficient understanding of the existing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systems guiding the operations of the MDAs</a:t>
            </a:r>
          </a:p>
        </p:txBody>
      </p:sp>
      <p:sp>
        <p:nvSpPr>
          <p:cNvPr id="587" name="Rectangle 586">
            <a:extLst>
              <a:ext uri="{FF2B5EF4-FFF2-40B4-BE49-F238E27FC236}">
                <a16:creationId xmlns:a16="http://schemas.microsoft.com/office/drawing/2014/main" id="{2C852B67-FF71-6389-74C6-1FD1D8B221FB}"/>
              </a:ext>
            </a:extLst>
          </p:cNvPr>
          <p:cNvSpPr/>
          <p:nvPr/>
        </p:nvSpPr>
        <p:spPr bwMode="auto">
          <a:xfrm>
            <a:off x="0" y="1439048"/>
            <a:ext cx="300689" cy="22860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a:t>
            </a:r>
          </a:p>
        </p:txBody>
      </p:sp>
    </p:spTree>
    <p:extLst>
      <p:ext uri="{BB962C8B-B14F-4D97-AF65-F5344CB8AC3E}">
        <p14:creationId xmlns:p14="http://schemas.microsoft.com/office/powerpoint/2010/main" val="62287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71F74-47D5-6F83-53C4-C527165842B6}"/>
              </a:ext>
            </a:extLst>
          </p:cNvPr>
          <p:cNvGraphicFramePr>
            <a:graphicFrameLocks noChangeAspect="1"/>
          </p:cNvGraphicFramePr>
          <p:nvPr>
            <p:custDataLst>
              <p:tags r:id="rId1"/>
            </p:custDataLst>
            <p:extLst>
              <p:ext uri="{D42A27DB-BD31-4B8C-83A1-F6EECF244321}">
                <p14:modId xmlns:p14="http://schemas.microsoft.com/office/powerpoint/2010/main" val="2409814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6" name="Object 25" hidden="1">
                        <a:extLst>
                          <a:ext uri="{FF2B5EF4-FFF2-40B4-BE49-F238E27FC236}">
                            <a16:creationId xmlns:a16="http://schemas.microsoft.com/office/drawing/2014/main" id="{4FD71F74-47D5-6F83-53C4-C527165842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134">
            <a:extLst>
              <a:ext uri="{FF2B5EF4-FFF2-40B4-BE49-F238E27FC236}">
                <a16:creationId xmlns:a16="http://schemas.microsoft.com/office/drawing/2014/main" id="{1E84C2A3-39E6-9F1B-BFA8-402DBD7E6DC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gray">
          <a:xfrm flipH="1">
            <a:off x="0" y="1358092"/>
            <a:ext cx="9144000" cy="3358606"/>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199" y="27075"/>
            <a:ext cx="9052560" cy="6001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85" algn="l"/>
              </a:tabLst>
            </a:pPr>
            <a:r>
              <a:rPr lang="en-US" sz="1950" kern="1200" dirty="0">
                <a:solidFill>
                  <a:schemeClr val="tx2">
                    <a:lumMod val="90000"/>
                    <a:lumOff val="10000"/>
                  </a:schemeClr>
                </a:solidFill>
              </a:rPr>
              <a:t>Solution Domain 3: Institute a mutual accountability system for improving the performance among the health MDAs</a:t>
            </a:r>
          </a:p>
        </p:txBody>
      </p:sp>
      <p:sp>
        <p:nvSpPr>
          <p:cNvPr id="612" name="TextBox 611">
            <a:extLst>
              <a:ext uri="{FF2B5EF4-FFF2-40B4-BE49-F238E27FC236}">
                <a16:creationId xmlns:a16="http://schemas.microsoft.com/office/drawing/2014/main" id="{3F2EA643-FACF-B625-11E3-64FB8E253F0A}"/>
              </a:ext>
            </a:extLst>
          </p:cNvPr>
          <p:cNvSpPr txBox="1"/>
          <p:nvPr/>
        </p:nvSpPr>
        <p:spPr>
          <a:xfrm>
            <a:off x="76199" y="6663564"/>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 TTE retreat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A3DDC522-A2E4-2890-72DD-357D7A65AB5E}"/>
              </a:ext>
            </a:extLst>
          </p:cNvPr>
          <p:cNvCxnSpPr>
            <a:cxnSpLocks/>
          </p:cNvCxnSpPr>
          <p:nvPr/>
        </p:nvCxnSpPr>
        <p:spPr>
          <a:xfrm>
            <a:off x="-15395" y="7372006"/>
            <a:ext cx="9180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0013261-4442-25A2-0BF6-B6547F2F637A}"/>
              </a:ext>
            </a:extLst>
          </p:cNvPr>
          <p:cNvCxnSpPr>
            <a:cxnSpLocks/>
          </p:cNvCxnSpPr>
          <p:nvPr/>
        </p:nvCxnSpPr>
        <p:spPr>
          <a:xfrm>
            <a:off x="0" y="1315912"/>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1FDA35-865A-CDBF-A17B-EBC8D0434906}"/>
              </a:ext>
            </a:extLst>
          </p:cNvPr>
          <p:cNvCxnSpPr>
            <a:cxnSpLocks/>
          </p:cNvCxnSpPr>
          <p:nvPr/>
        </p:nvCxnSpPr>
        <p:spPr>
          <a:xfrm>
            <a:off x="0" y="4716701"/>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3A2FA9-B2DA-C10B-925F-70D527CDA2CB}"/>
              </a:ext>
            </a:extLst>
          </p:cNvPr>
          <p:cNvSpPr txBox="1"/>
          <p:nvPr/>
        </p:nvSpPr>
        <p:spPr>
          <a:xfrm>
            <a:off x="0" y="915464"/>
            <a:ext cx="180413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Challenges</a:t>
            </a:r>
          </a:p>
        </p:txBody>
      </p:sp>
      <p:sp>
        <p:nvSpPr>
          <p:cNvPr id="4" name="TextBox 3">
            <a:extLst>
              <a:ext uri="{FF2B5EF4-FFF2-40B4-BE49-F238E27FC236}">
                <a16:creationId xmlns:a16="http://schemas.microsoft.com/office/drawing/2014/main" id="{331385B3-4503-F6C0-B0F9-2227EE016986}"/>
              </a:ext>
            </a:extLst>
          </p:cNvPr>
          <p:cNvSpPr txBox="1"/>
          <p:nvPr/>
        </p:nvSpPr>
        <p:spPr>
          <a:xfrm>
            <a:off x="1893884" y="915464"/>
            <a:ext cx="2886612"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Root Causes</a:t>
            </a:r>
          </a:p>
        </p:txBody>
      </p:sp>
      <p:sp>
        <p:nvSpPr>
          <p:cNvPr id="9" name="TextBox 8">
            <a:extLst>
              <a:ext uri="{FF2B5EF4-FFF2-40B4-BE49-F238E27FC236}">
                <a16:creationId xmlns:a16="http://schemas.microsoft.com/office/drawing/2014/main" id="{9084AB02-D55F-BA21-CA20-00988489D5C3}"/>
              </a:ext>
            </a:extLst>
          </p:cNvPr>
          <p:cNvSpPr txBox="1"/>
          <p:nvPr/>
        </p:nvSpPr>
        <p:spPr>
          <a:xfrm>
            <a:off x="4842917" y="915464"/>
            <a:ext cx="4209643" cy="365760"/>
          </a:xfrm>
          <a:prstGeom prst="round2SameRect">
            <a:avLst/>
          </a:prstGeom>
          <a:solidFill>
            <a:schemeClr val="bg1">
              <a:lumMod val="85000"/>
            </a:schemeClr>
          </a:solidFill>
          <a:ln w="9525">
            <a:noFill/>
            <a:miter lim="800000"/>
            <a:headEnd/>
            <a:tailEnd/>
          </a:ln>
          <a:effectLst>
            <a:outerShdw blurRad="50800" dist="38100" dir="10800000" algn="r" rotWithShape="0">
              <a:prstClr val="black">
                <a:alpha val="40000"/>
              </a:prstClr>
            </a:outerShdw>
          </a:effectLst>
        </p:spPr>
        <p:txBody>
          <a:bodyPr vert="horz" wrap="square" lIns="91440" tIns="36576" rIns="36000" bIns="36576"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Proposed Solutions</a:t>
            </a:r>
          </a:p>
        </p:txBody>
      </p:sp>
      <p:sp>
        <p:nvSpPr>
          <p:cNvPr id="11" name="TextBox 10">
            <a:extLst>
              <a:ext uri="{FF2B5EF4-FFF2-40B4-BE49-F238E27FC236}">
                <a16:creationId xmlns:a16="http://schemas.microsoft.com/office/drawing/2014/main" id="{A41B2F83-D48E-0F32-9741-B4557AB3CBE3}"/>
              </a:ext>
            </a:extLst>
          </p:cNvPr>
          <p:cNvSpPr txBox="1"/>
          <p:nvPr/>
        </p:nvSpPr>
        <p:spPr>
          <a:xfrm>
            <a:off x="1893884" y="1378886"/>
            <a:ext cx="2886612" cy="31188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Variable structures for reporting or engagement between health sector MDAs and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SMoH</a:t>
            </a:r>
            <a:r>
              <a:rPr kumimoji="0" lang="en-US" sz="1400" b="0" i="0" u="none" strike="noStrike" kern="1200" cap="none" spc="0" normalizeH="0" baseline="0" noProof="0" dirty="0">
                <a:ln>
                  <a:noFill/>
                </a:ln>
                <a:solidFill>
                  <a:srgbClr val="000000"/>
                </a:solidFill>
                <a:effectLst/>
                <a:uLnTx/>
                <a:uFillTx/>
                <a:latin typeface="Arial"/>
                <a:ea typeface="+mn-ea"/>
                <a:cs typeface="+mn-cs"/>
              </a:rPr>
              <a:t> across states. For example;</a:t>
            </a:r>
            <a:endParaRPr lang="en-US" sz="1400" dirty="0">
              <a:solidFill>
                <a:srgbClr val="000000"/>
              </a:solidFill>
              <a:latin typeface="Arial"/>
            </a:endParaRPr>
          </a:p>
          <a:p>
            <a:pPr marL="742950" lvl="1" indent="-285750">
              <a:spcAft>
                <a:spcPts val="4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Use of parallel oversight and steering committees as accountability platforms for individual projects/programs</a:t>
            </a:r>
          </a:p>
          <a:p>
            <a:pPr marL="742950" lvl="1" indent="-285750">
              <a:spcAft>
                <a:spcPts val="4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Political affiliations which encourage direct informal engagement of health CEOs with political leadership</a:t>
            </a:r>
          </a:p>
        </p:txBody>
      </p:sp>
      <p:sp>
        <p:nvSpPr>
          <p:cNvPr id="12" name="TextBox 11">
            <a:extLst>
              <a:ext uri="{FF2B5EF4-FFF2-40B4-BE49-F238E27FC236}">
                <a16:creationId xmlns:a16="http://schemas.microsoft.com/office/drawing/2014/main" id="{27745361-83EB-AAC0-2B2D-55FF0E2DB9AC}"/>
              </a:ext>
            </a:extLst>
          </p:cNvPr>
          <p:cNvSpPr txBox="1"/>
          <p:nvPr/>
        </p:nvSpPr>
        <p:spPr>
          <a:xfrm>
            <a:off x="4842917" y="1378886"/>
            <a:ext cx="4209643" cy="13439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rtlCol="0" anchor="t" anchorCtr="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Set up a system to jointly develop annual state plans and review the priorities of the MDAs periodically</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Ensure the </a:t>
            </a:r>
            <a:r>
              <a:rPr kumimoji="0" lang="en-US" sz="1400" b="0" i="0" u="none" strike="noStrike" kern="1200" cap="none" spc="0" normalizeH="0" baseline="0" noProof="0" dirty="0" err="1">
                <a:ln>
                  <a:noFill/>
                </a:ln>
                <a:effectLst/>
                <a:uLnTx/>
                <a:uFillTx/>
                <a:latin typeface="Arial"/>
                <a:ea typeface="+mn-ea"/>
                <a:cs typeface="+mn-cs"/>
              </a:rPr>
              <a:t>SMoH</a:t>
            </a:r>
            <a:r>
              <a:rPr kumimoji="0" lang="en-US" sz="1400" b="0" i="0" u="none" strike="noStrike" kern="1200" cap="none" spc="0" normalizeH="0" baseline="0" noProof="0" dirty="0">
                <a:ln>
                  <a:noFill/>
                </a:ln>
                <a:effectLst/>
                <a:uLnTx/>
                <a:uFillTx/>
                <a:latin typeface="Arial"/>
                <a:ea typeface="+mn-ea"/>
                <a:cs typeface="+mn-cs"/>
              </a:rPr>
              <a:t> is adequately represented in all project monitoring and supervisory teams/activities</a:t>
            </a:r>
          </a:p>
        </p:txBody>
      </p:sp>
      <p:sp>
        <p:nvSpPr>
          <p:cNvPr id="15" name="TextBox 14">
            <a:extLst>
              <a:ext uri="{FF2B5EF4-FFF2-40B4-BE49-F238E27FC236}">
                <a16:creationId xmlns:a16="http://schemas.microsoft.com/office/drawing/2014/main" id="{173958A9-8537-4123-CE3E-BD53A4D53EDA}"/>
              </a:ext>
            </a:extLst>
          </p:cNvPr>
          <p:cNvSpPr txBox="1"/>
          <p:nvPr/>
        </p:nvSpPr>
        <p:spPr>
          <a:xfrm>
            <a:off x="0" y="1365124"/>
            <a:ext cx="1804133" cy="3200400"/>
          </a:xfrm>
          <a:prstGeom prst="rect">
            <a:avLst/>
          </a:prstGeom>
          <a:solidFill>
            <a:schemeClr val="tx2">
              <a:lumMod val="10000"/>
              <a:lumOff val="90000"/>
            </a:schemeClr>
          </a:solidFill>
          <a:ln w="9525">
            <a:noFill/>
            <a:miter lim="800000"/>
            <a:headEnd/>
            <a:tailEnd/>
          </a:ln>
          <a:effectLst/>
        </p:spPr>
        <p:txBody>
          <a:bodyPr vert="horz" wrap="square" lIns="91440" tIns="72000" rIns="4572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Top health leaders are not aware of activities in other health MDAs and are thus unable to hold each other accountable</a:t>
            </a:r>
          </a:p>
        </p:txBody>
      </p:sp>
    </p:spTree>
    <p:extLst>
      <p:ext uri="{BB962C8B-B14F-4D97-AF65-F5344CB8AC3E}">
        <p14:creationId xmlns:p14="http://schemas.microsoft.com/office/powerpoint/2010/main" val="72264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C97D52-E55A-FCDB-0202-44964342DCED}"/>
              </a:ext>
            </a:extLst>
          </p:cNvPr>
          <p:cNvGraphicFramePr>
            <a:graphicFrameLocks noChangeAspect="1"/>
          </p:cNvGraphicFramePr>
          <p:nvPr>
            <p:custDataLst>
              <p:tags r:id="rId1"/>
            </p:custDataLst>
            <p:extLst>
              <p:ext uri="{D42A27DB-BD31-4B8C-83A1-F6EECF244321}">
                <p14:modId xmlns:p14="http://schemas.microsoft.com/office/powerpoint/2010/main" val="2630709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42C97D52-E55A-FCDB-0202-44964342DC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4" name="Picture 53" descr="Free Vector | Business meeting background design">
            <a:extLst>
              <a:ext uri="{FF2B5EF4-FFF2-40B4-BE49-F238E27FC236}">
                <a16:creationId xmlns:a16="http://schemas.microsoft.com/office/drawing/2014/main" id="{ED2B283C-0658-4CEE-EDAB-F294251A03D1}"/>
              </a:ext>
            </a:extLst>
          </p:cNvPr>
          <p:cNvPicPr>
            <a:picLocks noChangeAspect="1" noChangeArrowheads="1"/>
          </p:cNvPicPr>
          <p:nvPr/>
        </p:nvPicPr>
        <p:blipFill>
          <a:blip r:embed="rId5">
            <a:alphaModFix amt="4000"/>
            <a:extLst>
              <a:ext uri="{28A0092B-C50C-407E-A947-70E740481C1C}">
                <a14:useLocalDpi xmlns:a14="http://schemas.microsoft.com/office/drawing/2010/main" val="0"/>
              </a:ext>
            </a:extLst>
          </a:blip>
          <a:srcRect/>
          <a:stretch>
            <a:fillRect/>
          </a:stretch>
        </p:blipFill>
        <p:spPr bwMode="auto">
          <a:xfrm>
            <a:off x="0" y="1037792"/>
            <a:ext cx="9144000" cy="5464054"/>
          </a:xfrm>
          <a:prstGeom prst="rect">
            <a:avLst/>
          </a:prstGeom>
          <a:pattFill prst="pct5">
            <a:fgClr>
              <a:schemeClr val="accent1"/>
            </a:fgClr>
            <a:bgClr>
              <a:schemeClr val="bg1"/>
            </a:bgClr>
          </a:pattFill>
        </p:spPr>
      </p:pic>
      <p:sp>
        <p:nvSpPr>
          <p:cNvPr id="109" name="TextBox 108">
            <a:extLst>
              <a:ext uri="{FF2B5EF4-FFF2-40B4-BE49-F238E27FC236}">
                <a16:creationId xmlns:a16="http://schemas.microsoft.com/office/drawing/2014/main" id="{DA435AE7-CC2B-11F6-A5AF-F931127E4B9E}"/>
              </a:ext>
            </a:extLst>
          </p:cNvPr>
          <p:cNvSpPr txBox="1"/>
          <p:nvPr/>
        </p:nvSpPr>
        <p:spPr>
          <a:xfrm>
            <a:off x="76199" y="6694749"/>
            <a:ext cx="3228448"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 name="Title 1">
            <a:extLst>
              <a:ext uri="{FF2B5EF4-FFF2-40B4-BE49-F238E27FC236}">
                <a16:creationId xmlns:a16="http://schemas.microsoft.com/office/drawing/2014/main" id="{3F360222-2055-0380-7D7B-3EF294C63DFA}"/>
              </a:ext>
            </a:extLst>
          </p:cNvPr>
          <p:cNvSpPr>
            <a:spLocks noGrp="1"/>
          </p:cNvSpPr>
          <p:nvPr>
            <p:ph type="title"/>
          </p:nvPr>
        </p:nvSpPr>
        <p:spPr>
          <a:xfrm>
            <a:off x="76199" y="99137"/>
            <a:ext cx="9052560" cy="3000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68985" algn="l"/>
              </a:tabLst>
            </a:pPr>
            <a:r>
              <a:rPr lang="en-US" sz="1950" kern="1200" dirty="0">
                <a:solidFill>
                  <a:schemeClr val="tx2">
                    <a:lumMod val="90000"/>
                    <a:lumOff val="10000"/>
                  </a:schemeClr>
                </a:solidFill>
              </a:rPr>
              <a:t>Participants engaged in 5 key sessions to achieve the expected output</a:t>
            </a:r>
          </a:p>
        </p:txBody>
      </p:sp>
      <p:cxnSp>
        <p:nvCxnSpPr>
          <p:cNvPr id="1445" name="Straight Connector 1444">
            <a:extLst>
              <a:ext uri="{FF2B5EF4-FFF2-40B4-BE49-F238E27FC236}">
                <a16:creationId xmlns:a16="http://schemas.microsoft.com/office/drawing/2014/main" id="{9831530B-93BD-33DE-7C90-43D09F8EFD20}"/>
              </a:ext>
            </a:extLst>
          </p:cNvPr>
          <p:cNvCxnSpPr>
            <a:cxnSpLocks/>
          </p:cNvCxnSpPr>
          <p:nvPr/>
        </p:nvCxnSpPr>
        <p:spPr>
          <a:xfrm>
            <a:off x="0" y="6626225"/>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Top Corners Rounded 18">
            <a:extLst>
              <a:ext uri="{FF2B5EF4-FFF2-40B4-BE49-F238E27FC236}">
                <a16:creationId xmlns:a16="http://schemas.microsoft.com/office/drawing/2014/main" id="{60F73816-D3E5-8D37-3D4F-FF30851C4D16}"/>
              </a:ext>
            </a:extLst>
          </p:cNvPr>
          <p:cNvSpPr/>
          <p:nvPr/>
        </p:nvSpPr>
        <p:spPr bwMode="auto">
          <a:xfrm>
            <a:off x="76200" y="543746"/>
            <a:ext cx="1601788" cy="378299"/>
          </a:xfrm>
          <a:prstGeom prst="round2SameRect">
            <a:avLst/>
          </a:prstGeom>
          <a:solidFill>
            <a:srgbClr val="F2F2F2"/>
          </a:solidFill>
          <a:ln w="9525">
            <a:noFill/>
            <a:miter lim="800000"/>
            <a:headEnd/>
            <a:tailEnd/>
          </a:ln>
          <a:effectLst>
            <a:outerShdw blurRad="63500" sx="102000" sy="102000" algn="ctr" rotWithShape="0">
              <a:prstClr val="black">
                <a:alpha val="40000"/>
              </a:prstClr>
            </a:outerShdw>
          </a:effectLst>
        </p:spPr>
        <p:txBody>
          <a:bodyPr wrap="square" lIns="72000" tIns="72000" rIns="72000" bIns="72000" rtlCol="0" anchor="ctr">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Session</a:t>
            </a:r>
          </a:p>
        </p:txBody>
      </p:sp>
      <p:sp>
        <p:nvSpPr>
          <p:cNvPr id="22" name="Rectangle: Top Corners Rounded 21">
            <a:extLst>
              <a:ext uri="{FF2B5EF4-FFF2-40B4-BE49-F238E27FC236}">
                <a16:creationId xmlns:a16="http://schemas.microsoft.com/office/drawing/2014/main" id="{3069FD32-6803-9602-147D-7A8E25129D00}"/>
              </a:ext>
            </a:extLst>
          </p:cNvPr>
          <p:cNvSpPr/>
          <p:nvPr/>
        </p:nvSpPr>
        <p:spPr bwMode="auto">
          <a:xfrm>
            <a:off x="1782328" y="576012"/>
            <a:ext cx="3924000" cy="346033"/>
          </a:xfrm>
          <a:prstGeom prst="round2SameRect">
            <a:avLst/>
          </a:prstGeom>
          <a:solidFill>
            <a:srgbClr val="F2F2F2"/>
          </a:solidFill>
          <a:ln w="9525">
            <a:noFill/>
            <a:miter lim="800000"/>
            <a:headEnd/>
            <a:tailEnd/>
          </a:ln>
          <a:effectLst>
            <a:outerShdw blurRad="63500" sx="102000" sy="102000" algn="ctr" rotWithShape="0">
              <a:prstClr val="black">
                <a:alpha val="40000"/>
              </a:prstClr>
            </a:outerShdw>
          </a:effectLst>
        </p:spPr>
        <p:txBody>
          <a:bodyPr wrap="square" lIns="72000" tIns="72000" rIns="72000" bIns="72000" rtlCol="0" anchor="ctr">
            <a:sp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Session Description</a:t>
            </a:r>
          </a:p>
        </p:txBody>
      </p:sp>
      <p:sp>
        <p:nvSpPr>
          <p:cNvPr id="24" name="Rectangle: Top Corners Rounded 23">
            <a:extLst>
              <a:ext uri="{FF2B5EF4-FFF2-40B4-BE49-F238E27FC236}">
                <a16:creationId xmlns:a16="http://schemas.microsoft.com/office/drawing/2014/main" id="{8156A60A-F5F5-09E8-E484-35938685397D}"/>
              </a:ext>
            </a:extLst>
          </p:cNvPr>
          <p:cNvSpPr/>
          <p:nvPr/>
        </p:nvSpPr>
        <p:spPr bwMode="auto">
          <a:xfrm>
            <a:off x="5817683" y="543746"/>
            <a:ext cx="3249861" cy="378299"/>
          </a:xfrm>
          <a:prstGeom prst="round2SameRect">
            <a:avLst/>
          </a:prstGeom>
          <a:solidFill>
            <a:srgbClr val="F2F2F2"/>
          </a:solidFill>
          <a:ln w="9525">
            <a:noFill/>
            <a:miter lim="800000"/>
            <a:headEnd/>
            <a:tailEnd/>
          </a:ln>
          <a:effectLst>
            <a:outerShdw blurRad="63500" sx="102000" sy="102000" algn="ctr" rotWithShape="0">
              <a:prstClr val="black">
                <a:alpha val="40000"/>
              </a:prstClr>
            </a:outerShdw>
          </a:effectLst>
        </p:spPr>
        <p:txBody>
          <a:bodyPr wrap="square" lIns="72000" tIns="72000" rIns="72000" bIns="72000" rtlCol="0" anchor="ctr">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Output</a:t>
            </a:r>
          </a:p>
        </p:txBody>
      </p:sp>
      <p:cxnSp>
        <p:nvCxnSpPr>
          <p:cNvPr id="37" name="Straight Connector 36">
            <a:extLst>
              <a:ext uri="{FF2B5EF4-FFF2-40B4-BE49-F238E27FC236}">
                <a16:creationId xmlns:a16="http://schemas.microsoft.com/office/drawing/2014/main" id="{53898872-69C5-AD9F-28C4-28EAA1B9ADC3}"/>
              </a:ext>
            </a:extLst>
          </p:cNvPr>
          <p:cNvCxnSpPr/>
          <p:nvPr/>
        </p:nvCxnSpPr>
        <p:spPr>
          <a:xfrm>
            <a:off x="0" y="924887"/>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670C5AA-09FD-3E64-E37F-AD74B4F70DE4}"/>
              </a:ext>
            </a:extLst>
          </p:cNvPr>
          <p:cNvGrpSpPr/>
          <p:nvPr/>
        </p:nvGrpSpPr>
        <p:grpSpPr>
          <a:xfrm>
            <a:off x="34724" y="959942"/>
            <a:ext cx="9033078" cy="741531"/>
            <a:chOff x="34724" y="1087264"/>
            <a:chExt cx="9033078" cy="741531"/>
          </a:xfrm>
        </p:grpSpPr>
        <p:grpSp>
          <p:nvGrpSpPr>
            <p:cNvPr id="42" name="Group 41">
              <a:extLst>
                <a:ext uri="{FF2B5EF4-FFF2-40B4-BE49-F238E27FC236}">
                  <a16:creationId xmlns:a16="http://schemas.microsoft.com/office/drawing/2014/main" id="{53A65C67-DF6C-2B22-C968-7E8C2B0AD72D}"/>
                </a:ext>
              </a:extLst>
            </p:cNvPr>
            <p:cNvGrpSpPr/>
            <p:nvPr/>
          </p:nvGrpSpPr>
          <p:grpSpPr>
            <a:xfrm>
              <a:off x="34724" y="1087264"/>
              <a:ext cx="1643605" cy="683173"/>
              <a:chOff x="34724" y="1087264"/>
              <a:chExt cx="1643605" cy="683173"/>
            </a:xfrm>
          </p:grpSpPr>
          <p:sp>
            <p:nvSpPr>
              <p:cNvPr id="32" name="Rectangle 31">
                <a:extLst>
                  <a:ext uri="{FF2B5EF4-FFF2-40B4-BE49-F238E27FC236}">
                    <a16:creationId xmlns:a16="http://schemas.microsoft.com/office/drawing/2014/main" id="{750FE507-85E9-B940-D4B9-15FD594AC1D1}"/>
                  </a:ext>
                </a:extLst>
              </p:cNvPr>
              <p:cNvSpPr/>
              <p:nvPr/>
            </p:nvSpPr>
            <p:spPr bwMode="auto">
              <a:xfrm>
                <a:off x="76198" y="1134885"/>
                <a:ext cx="1602131" cy="635552"/>
              </a:xfrm>
              <a:prstGeom prst="rect">
                <a:avLst/>
              </a:prstGeom>
              <a:solidFill>
                <a:schemeClr val="tx2">
                  <a:lumMod val="10000"/>
                  <a:lumOff val="90000"/>
                </a:schemeClr>
              </a:solidFill>
              <a:ln w="9525">
                <a:noFill/>
                <a:miter lim="800000"/>
                <a:headEnd/>
                <a:tailEnd/>
              </a:ln>
              <a:effectLst>
                <a:outerShdw blurRad="63500" sx="102000" sy="102000" algn="ctr" rotWithShape="0">
                  <a:prstClr val="black">
                    <a:alpha val="40000"/>
                  </a:prstClr>
                </a:outerShdw>
              </a:effectLst>
            </p:spPr>
            <p:txBody>
              <a:bodyPr wrap="square" lIns="324000" tIns="36000" rIns="180000" bIns="7200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Presentation of findings</a:t>
                </a:r>
              </a:p>
            </p:txBody>
          </p:sp>
          <p:sp>
            <p:nvSpPr>
              <p:cNvPr id="33" name="Oval 32">
                <a:extLst>
                  <a:ext uri="{FF2B5EF4-FFF2-40B4-BE49-F238E27FC236}">
                    <a16:creationId xmlns:a16="http://schemas.microsoft.com/office/drawing/2014/main" id="{D2902C3C-DF67-C8F6-AB2D-BD6E3CD9A827}"/>
                  </a:ext>
                </a:extLst>
              </p:cNvPr>
              <p:cNvSpPr/>
              <p:nvPr/>
            </p:nvSpPr>
            <p:spPr bwMode="auto">
              <a:xfrm>
                <a:off x="34724" y="1087264"/>
                <a:ext cx="288000" cy="288000"/>
              </a:xfrm>
              <a:prstGeom prst="ellipse">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1</a:t>
                </a:r>
              </a:p>
            </p:txBody>
          </p:sp>
          <p:pic>
            <p:nvPicPr>
              <p:cNvPr id="35" name="Graphic 34" descr="Magnifying glass with solid fill">
                <a:extLst>
                  <a:ext uri="{FF2B5EF4-FFF2-40B4-BE49-F238E27FC236}">
                    <a16:creationId xmlns:a16="http://schemas.microsoft.com/office/drawing/2014/main" id="{7E4FCCB6-4AB6-CA20-4CD2-72726B830F69}"/>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0991" y="1401301"/>
                <a:ext cx="360000" cy="360000"/>
              </a:xfrm>
              <a:prstGeom prst="rect">
                <a:avLst/>
              </a:prstGeom>
            </p:spPr>
          </p:pic>
        </p:grpSp>
        <p:sp>
          <p:nvSpPr>
            <p:cNvPr id="38" name="TextBox 37">
              <a:extLst>
                <a:ext uri="{FF2B5EF4-FFF2-40B4-BE49-F238E27FC236}">
                  <a16:creationId xmlns:a16="http://schemas.microsoft.com/office/drawing/2014/main" id="{24C53804-640E-C11D-7563-F84BA8CAF290}"/>
                </a:ext>
              </a:extLst>
            </p:cNvPr>
            <p:cNvSpPr txBox="1"/>
            <p:nvPr/>
          </p:nvSpPr>
          <p:spPr>
            <a:xfrm>
              <a:off x="1782328" y="1134884"/>
              <a:ext cx="392400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An overview of the TTE assessment scope, methodology and the major findings across the country was presented to the participants</a:t>
              </a:r>
            </a:p>
          </p:txBody>
        </p:sp>
        <p:sp>
          <p:nvSpPr>
            <p:cNvPr id="39" name="TextBox 38">
              <a:extLst>
                <a:ext uri="{FF2B5EF4-FFF2-40B4-BE49-F238E27FC236}">
                  <a16:creationId xmlns:a16="http://schemas.microsoft.com/office/drawing/2014/main" id="{4E174F43-98B2-521F-5013-5FB53DB48825}"/>
                </a:ext>
              </a:extLst>
            </p:cNvPr>
            <p:cNvSpPr txBox="1"/>
            <p:nvPr/>
          </p:nvSpPr>
          <p:spPr>
            <a:xfrm>
              <a:off x="5817239" y="1134884"/>
              <a:ext cx="3250563"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All participants had a shared understanding of the TTE diagnostic findings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0F81CA7E-1C6C-02EE-4A2E-383D58F772D2}"/>
                </a:ext>
              </a:extLst>
            </p:cNvPr>
            <p:cNvCxnSpPr/>
            <p:nvPr/>
          </p:nvCxnSpPr>
          <p:spPr>
            <a:xfrm>
              <a:off x="76198" y="1828795"/>
              <a:ext cx="89913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69" name="Group 1368">
            <a:extLst>
              <a:ext uri="{FF2B5EF4-FFF2-40B4-BE49-F238E27FC236}">
                <a16:creationId xmlns:a16="http://schemas.microsoft.com/office/drawing/2014/main" id="{492FDD59-1269-D0BF-A8B5-8AD806C60C9F}"/>
              </a:ext>
            </a:extLst>
          </p:cNvPr>
          <p:cNvGrpSpPr/>
          <p:nvPr/>
        </p:nvGrpSpPr>
        <p:grpSpPr>
          <a:xfrm>
            <a:off x="34724" y="1749090"/>
            <a:ext cx="9033078" cy="1887279"/>
            <a:chOff x="34724" y="1830115"/>
            <a:chExt cx="9033078" cy="1887279"/>
          </a:xfrm>
        </p:grpSpPr>
        <p:grpSp>
          <p:nvGrpSpPr>
            <p:cNvPr id="44" name="Group 43">
              <a:extLst>
                <a:ext uri="{FF2B5EF4-FFF2-40B4-BE49-F238E27FC236}">
                  <a16:creationId xmlns:a16="http://schemas.microsoft.com/office/drawing/2014/main" id="{FFE74237-26C4-D130-252D-A8312A59E8AC}"/>
                </a:ext>
              </a:extLst>
            </p:cNvPr>
            <p:cNvGrpSpPr/>
            <p:nvPr/>
          </p:nvGrpSpPr>
          <p:grpSpPr>
            <a:xfrm>
              <a:off x="34724" y="1830115"/>
              <a:ext cx="9033078" cy="1841535"/>
              <a:chOff x="34724" y="1087264"/>
              <a:chExt cx="9033078" cy="1841535"/>
            </a:xfrm>
          </p:grpSpPr>
          <p:grpSp>
            <p:nvGrpSpPr>
              <p:cNvPr id="45" name="Group 44">
                <a:extLst>
                  <a:ext uri="{FF2B5EF4-FFF2-40B4-BE49-F238E27FC236}">
                    <a16:creationId xmlns:a16="http://schemas.microsoft.com/office/drawing/2014/main" id="{84687582-4FB0-2766-16A8-6731AFB3EDB0}"/>
                  </a:ext>
                </a:extLst>
              </p:cNvPr>
              <p:cNvGrpSpPr/>
              <p:nvPr/>
            </p:nvGrpSpPr>
            <p:grpSpPr>
              <a:xfrm>
                <a:off x="34724" y="1087264"/>
                <a:ext cx="1643605" cy="1841535"/>
                <a:chOff x="34724" y="1087264"/>
                <a:chExt cx="1643605" cy="1841535"/>
              </a:xfrm>
            </p:grpSpPr>
            <p:sp>
              <p:nvSpPr>
                <p:cNvPr id="49" name="Rectangle 48">
                  <a:extLst>
                    <a:ext uri="{FF2B5EF4-FFF2-40B4-BE49-F238E27FC236}">
                      <a16:creationId xmlns:a16="http://schemas.microsoft.com/office/drawing/2014/main" id="{57924D2C-4715-CAAF-212C-5D59DD9158DE}"/>
                    </a:ext>
                  </a:extLst>
                </p:cNvPr>
                <p:cNvSpPr/>
                <p:nvPr/>
              </p:nvSpPr>
              <p:spPr bwMode="auto">
                <a:xfrm>
                  <a:off x="76198" y="1134885"/>
                  <a:ext cx="1602131" cy="1790490"/>
                </a:xfrm>
                <a:prstGeom prst="rect">
                  <a:avLst/>
                </a:prstGeom>
                <a:solidFill>
                  <a:schemeClr val="tx2">
                    <a:lumMod val="10000"/>
                    <a:lumOff val="90000"/>
                  </a:schemeClr>
                </a:solidFill>
                <a:ln w="9525">
                  <a:noFill/>
                  <a:miter lim="800000"/>
                  <a:headEnd/>
                  <a:tailEnd/>
                </a:ln>
                <a:effectLst>
                  <a:outerShdw blurRad="63500" sx="102000" sy="102000" algn="ctr" rotWithShape="0">
                    <a:prstClr val="black">
                      <a:alpha val="40000"/>
                    </a:prstClr>
                  </a:outerShdw>
                </a:effectLst>
              </p:spPr>
              <p:txBody>
                <a:bodyPr wrap="square" lIns="324000" tIns="36000" rIns="180000" bIns="7200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Gallery walk and discussion</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50" name="Oval 49">
                  <a:extLst>
                    <a:ext uri="{FF2B5EF4-FFF2-40B4-BE49-F238E27FC236}">
                      <a16:creationId xmlns:a16="http://schemas.microsoft.com/office/drawing/2014/main" id="{CBD462EB-AF23-AACC-88AA-740BDF2BE7D0}"/>
                    </a:ext>
                  </a:extLst>
                </p:cNvPr>
                <p:cNvSpPr/>
                <p:nvPr/>
              </p:nvSpPr>
              <p:spPr bwMode="auto">
                <a:xfrm>
                  <a:off x="34724" y="1087264"/>
                  <a:ext cx="288000" cy="288000"/>
                </a:xfrm>
                <a:prstGeom prst="ellipse">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2</a:t>
                  </a:r>
                </a:p>
              </p:txBody>
            </p:sp>
            <p:pic>
              <p:nvPicPr>
                <p:cNvPr id="51" name="Graphic 50" descr="Projector screen with solid fill">
                  <a:extLst>
                    <a:ext uri="{FF2B5EF4-FFF2-40B4-BE49-F238E27FC236}">
                      <a16:creationId xmlns:a16="http://schemas.microsoft.com/office/drawing/2014/main" id="{235EE7A7-0409-8116-B574-233BA4F59D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282566" y="2539367"/>
                  <a:ext cx="389432" cy="389432"/>
                </a:xfrm>
                <a:prstGeom prst="rect">
                  <a:avLst/>
                </a:prstGeom>
              </p:spPr>
            </p:pic>
          </p:grpSp>
          <p:sp>
            <p:nvSpPr>
              <p:cNvPr id="46" name="TextBox 45">
                <a:extLst>
                  <a:ext uri="{FF2B5EF4-FFF2-40B4-BE49-F238E27FC236}">
                    <a16:creationId xmlns:a16="http://schemas.microsoft.com/office/drawing/2014/main" id="{B9B3FE81-983E-2460-3A9E-2B03F53E4057}"/>
                  </a:ext>
                </a:extLst>
              </p:cNvPr>
              <p:cNvSpPr txBox="1"/>
              <p:nvPr/>
            </p:nvSpPr>
            <p:spPr>
              <a:xfrm>
                <a:off x="1782328" y="1134884"/>
                <a:ext cx="3924000" cy="17645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Proposed recommendations from the Solutions Co-Creation Workshop were displayed at different locations at the venue</a:t>
                </a:r>
              </a:p>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Participants took turns in groups to visit the gallery stands which displayed the gaps, root causes, and solutions to the identified challenges across the GRPI team effectiveness model</a:t>
                </a:r>
              </a:p>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They shared their thoughts on the identified gaps and provided suggestions on the proposed solutions</a:t>
                </a:r>
              </a:p>
            </p:txBody>
          </p:sp>
          <p:sp>
            <p:nvSpPr>
              <p:cNvPr id="47" name="TextBox 46">
                <a:extLst>
                  <a:ext uri="{FF2B5EF4-FFF2-40B4-BE49-F238E27FC236}">
                    <a16:creationId xmlns:a16="http://schemas.microsoft.com/office/drawing/2014/main" id="{20608433-58CE-B946-18B2-DBCE533BED49}"/>
                  </a:ext>
                </a:extLst>
              </p:cNvPr>
              <p:cNvSpPr txBox="1"/>
              <p:nvPr/>
            </p:nvSpPr>
            <p:spPr>
              <a:xfrm>
                <a:off x="5817239" y="1134884"/>
                <a:ext cx="3250563"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An updated list of gaps, root causes and solutions to the identified challenges across the GRPI team effectiveness model</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56" name="Straight Connector 55">
              <a:extLst>
                <a:ext uri="{FF2B5EF4-FFF2-40B4-BE49-F238E27FC236}">
                  <a16:creationId xmlns:a16="http://schemas.microsoft.com/office/drawing/2014/main" id="{D2619BFE-CCA6-2D9B-27CB-0F8577440549}"/>
                </a:ext>
              </a:extLst>
            </p:cNvPr>
            <p:cNvCxnSpPr/>
            <p:nvPr/>
          </p:nvCxnSpPr>
          <p:spPr>
            <a:xfrm>
              <a:off x="76198" y="3717394"/>
              <a:ext cx="89913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BB9B32C-6461-AA0A-2359-7792183D24BF}"/>
              </a:ext>
            </a:extLst>
          </p:cNvPr>
          <p:cNvGrpSpPr/>
          <p:nvPr/>
        </p:nvGrpSpPr>
        <p:grpSpPr>
          <a:xfrm>
            <a:off x="34724" y="3680111"/>
            <a:ext cx="9033078" cy="683658"/>
            <a:chOff x="34724" y="1064114"/>
            <a:chExt cx="9033078" cy="683658"/>
          </a:xfrm>
        </p:grpSpPr>
        <p:grpSp>
          <p:nvGrpSpPr>
            <p:cNvPr id="59" name="Group 58">
              <a:extLst>
                <a:ext uri="{FF2B5EF4-FFF2-40B4-BE49-F238E27FC236}">
                  <a16:creationId xmlns:a16="http://schemas.microsoft.com/office/drawing/2014/main" id="{FB13A5EF-F3E9-659E-602C-BCA66FF7FEB7}"/>
                </a:ext>
              </a:extLst>
            </p:cNvPr>
            <p:cNvGrpSpPr/>
            <p:nvPr/>
          </p:nvGrpSpPr>
          <p:grpSpPr>
            <a:xfrm>
              <a:off x="34724" y="1064114"/>
              <a:ext cx="1643605" cy="640302"/>
              <a:chOff x="34724" y="1064114"/>
              <a:chExt cx="1643605" cy="640302"/>
            </a:xfrm>
          </p:grpSpPr>
          <p:sp>
            <p:nvSpPr>
              <p:cNvPr id="63" name="Rectangle 62">
                <a:extLst>
                  <a:ext uri="{FF2B5EF4-FFF2-40B4-BE49-F238E27FC236}">
                    <a16:creationId xmlns:a16="http://schemas.microsoft.com/office/drawing/2014/main" id="{3F7D1579-E4A8-F63D-9149-7B9E80E9586C}"/>
                  </a:ext>
                </a:extLst>
              </p:cNvPr>
              <p:cNvSpPr/>
              <p:nvPr/>
            </p:nvSpPr>
            <p:spPr bwMode="auto">
              <a:xfrm>
                <a:off x="76198" y="1134884"/>
                <a:ext cx="1602131" cy="569532"/>
              </a:xfrm>
              <a:prstGeom prst="rect">
                <a:avLst/>
              </a:prstGeom>
              <a:solidFill>
                <a:schemeClr val="tx2">
                  <a:lumMod val="10000"/>
                  <a:lumOff val="90000"/>
                </a:schemeClr>
              </a:solidFill>
              <a:ln w="9525">
                <a:noFill/>
                <a:miter lim="800000"/>
                <a:headEnd/>
                <a:tailEnd/>
              </a:ln>
              <a:effectLst>
                <a:outerShdw blurRad="63500" sx="102000" sy="102000" algn="ctr" rotWithShape="0">
                  <a:prstClr val="black">
                    <a:alpha val="40000"/>
                  </a:prstClr>
                </a:outerShdw>
              </a:effectLst>
            </p:spPr>
            <p:txBody>
              <a:bodyPr wrap="square" lIns="324000" tIns="36000" rIns="180000" bIns="7200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Panel Session</a:t>
                </a:r>
              </a:p>
            </p:txBody>
          </p:sp>
          <p:sp>
            <p:nvSpPr>
              <p:cNvPr id="1344" name="Oval 1343">
                <a:extLst>
                  <a:ext uri="{FF2B5EF4-FFF2-40B4-BE49-F238E27FC236}">
                    <a16:creationId xmlns:a16="http://schemas.microsoft.com/office/drawing/2014/main" id="{8787309A-28E2-192D-0C53-A7483EC19570}"/>
                  </a:ext>
                </a:extLst>
              </p:cNvPr>
              <p:cNvSpPr/>
              <p:nvPr/>
            </p:nvSpPr>
            <p:spPr bwMode="auto">
              <a:xfrm>
                <a:off x="34724" y="1064114"/>
                <a:ext cx="288000" cy="288000"/>
              </a:xfrm>
              <a:prstGeom prst="ellipse">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3</a:t>
                </a:r>
              </a:p>
            </p:txBody>
          </p:sp>
          <p:pic>
            <p:nvPicPr>
              <p:cNvPr id="1345" name="Graphic 1344" descr="Boardroom with solid fill">
                <a:extLst>
                  <a:ext uri="{FF2B5EF4-FFF2-40B4-BE49-F238E27FC236}">
                    <a16:creationId xmlns:a16="http://schemas.microsoft.com/office/drawing/2014/main" id="{E7323F53-4967-8EEB-4DC4-8D3F25AE87A5}"/>
                  </a:ext>
                </a:extLst>
              </p:cNvPr>
              <p:cNvPicPr>
                <a:picLocks/>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300991" y="1331851"/>
                <a:ext cx="360000" cy="360000"/>
              </a:xfrm>
              <a:prstGeom prst="rect">
                <a:avLst/>
              </a:prstGeom>
            </p:spPr>
          </p:pic>
        </p:grpSp>
        <p:sp>
          <p:nvSpPr>
            <p:cNvPr id="60" name="TextBox 59">
              <a:extLst>
                <a:ext uri="{FF2B5EF4-FFF2-40B4-BE49-F238E27FC236}">
                  <a16:creationId xmlns:a16="http://schemas.microsoft.com/office/drawing/2014/main" id="{B08E24C5-7905-1F69-E58E-F8C5EEAA69E0}"/>
                </a:ext>
              </a:extLst>
            </p:cNvPr>
            <p:cNvSpPr txBox="1"/>
            <p:nvPr/>
          </p:nvSpPr>
          <p:spPr>
            <a:xfrm>
              <a:off x="1782328" y="1134884"/>
              <a:ext cx="392400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Top leaders in the health space shared their experiences, challenges faced, and mitigation strategies adopted to resolve these challenges</a:t>
              </a:r>
            </a:p>
          </p:txBody>
        </p:sp>
        <p:sp>
          <p:nvSpPr>
            <p:cNvPr id="61" name="TextBox 60">
              <a:extLst>
                <a:ext uri="{FF2B5EF4-FFF2-40B4-BE49-F238E27FC236}">
                  <a16:creationId xmlns:a16="http://schemas.microsoft.com/office/drawing/2014/main" id="{578E7FA2-562B-0DDB-9AD0-B2420957953B}"/>
                </a:ext>
              </a:extLst>
            </p:cNvPr>
            <p:cNvSpPr txBox="1"/>
            <p:nvPr/>
          </p:nvSpPr>
          <p:spPr>
            <a:xfrm>
              <a:off x="5817239" y="1134884"/>
              <a:ext cx="3250563"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Participants gained more knowledge on steps to take in addressing some of the challenges they face in their various fields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2" name="Straight Connector 61">
              <a:extLst>
                <a:ext uri="{FF2B5EF4-FFF2-40B4-BE49-F238E27FC236}">
                  <a16:creationId xmlns:a16="http://schemas.microsoft.com/office/drawing/2014/main" id="{9CF16063-F76A-5EFF-F9D7-EE69C4B514BC}"/>
                </a:ext>
              </a:extLst>
            </p:cNvPr>
            <p:cNvCxnSpPr/>
            <p:nvPr/>
          </p:nvCxnSpPr>
          <p:spPr>
            <a:xfrm>
              <a:off x="76198" y="1747772"/>
              <a:ext cx="89913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46" name="Group 1345">
            <a:extLst>
              <a:ext uri="{FF2B5EF4-FFF2-40B4-BE49-F238E27FC236}">
                <a16:creationId xmlns:a16="http://schemas.microsoft.com/office/drawing/2014/main" id="{1554A5A0-1260-4471-AB94-7D67B4D33883}"/>
              </a:ext>
            </a:extLst>
          </p:cNvPr>
          <p:cNvGrpSpPr/>
          <p:nvPr/>
        </p:nvGrpSpPr>
        <p:grpSpPr>
          <a:xfrm>
            <a:off x="34466" y="4399061"/>
            <a:ext cx="9033078" cy="1088772"/>
            <a:chOff x="34724" y="1064114"/>
            <a:chExt cx="9033078" cy="1088772"/>
          </a:xfrm>
        </p:grpSpPr>
        <p:grpSp>
          <p:nvGrpSpPr>
            <p:cNvPr id="1352" name="Group 1351">
              <a:extLst>
                <a:ext uri="{FF2B5EF4-FFF2-40B4-BE49-F238E27FC236}">
                  <a16:creationId xmlns:a16="http://schemas.microsoft.com/office/drawing/2014/main" id="{7AC54AE0-9575-3924-58B9-DD04CE0F68DB}"/>
                </a:ext>
              </a:extLst>
            </p:cNvPr>
            <p:cNvGrpSpPr/>
            <p:nvPr/>
          </p:nvGrpSpPr>
          <p:grpSpPr>
            <a:xfrm>
              <a:off x="34724" y="1064114"/>
              <a:ext cx="1643605" cy="1030408"/>
              <a:chOff x="34724" y="1064114"/>
              <a:chExt cx="1643605" cy="1030408"/>
            </a:xfrm>
          </p:grpSpPr>
          <p:sp>
            <p:nvSpPr>
              <p:cNvPr id="1361" name="Rectangle 1360">
                <a:extLst>
                  <a:ext uri="{FF2B5EF4-FFF2-40B4-BE49-F238E27FC236}">
                    <a16:creationId xmlns:a16="http://schemas.microsoft.com/office/drawing/2014/main" id="{A9627713-5D03-5C56-6F93-52E38DCEEA59}"/>
                  </a:ext>
                </a:extLst>
              </p:cNvPr>
              <p:cNvSpPr/>
              <p:nvPr/>
            </p:nvSpPr>
            <p:spPr bwMode="auto">
              <a:xfrm>
                <a:off x="76198" y="1134883"/>
                <a:ext cx="1602131" cy="959639"/>
              </a:xfrm>
              <a:prstGeom prst="rect">
                <a:avLst/>
              </a:prstGeom>
              <a:solidFill>
                <a:schemeClr val="tx2">
                  <a:lumMod val="10000"/>
                  <a:lumOff val="90000"/>
                </a:schemeClr>
              </a:solidFill>
              <a:ln w="9525">
                <a:noFill/>
                <a:miter lim="800000"/>
                <a:headEnd/>
                <a:tailEnd/>
              </a:ln>
              <a:effectLst>
                <a:outerShdw blurRad="63500" sx="102000" sy="102000" algn="ctr" rotWithShape="0">
                  <a:prstClr val="black">
                    <a:alpha val="40000"/>
                  </a:prstClr>
                </a:outerShdw>
              </a:effectLst>
            </p:spPr>
            <p:txBody>
              <a:bodyPr wrap="square" lIns="324000" tIns="36000" rIns="180000" bIns="7200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Personality assessment</a:t>
                </a:r>
              </a:p>
            </p:txBody>
          </p:sp>
          <p:sp>
            <p:nvSpPr>
              <p:cNvPr id="1367" name="Oval 1366">
                <a:extLst>
                  <a:ext uri="{FF2B5EF4-FFF2-40B4-BE49-F238E27FC236}">
                    <a16:creationId xmlns:a16="http://schemas.microsoft.com/office/drawing/2014/main" id="{D0E6A617-4874-9486-CE12-2EE6F4274DE3}"/>
                  </a:ext>
                </a:extLst>
              </p:cNvPr>
              <p:cNvSpPr/>
              <p:nvPr/>
            </p:nvSpPr>
            <p:spPr bwMode="auto">
              <a:xfrm>
                <a:off x="34724" y="1064114"/>
                <a:ext cx="288000" cy="288000"/>
              </a:xfrm>
              <a:prstGeom prst="ellipse">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4</a:t>
                </a:r>
              </a:p>
            </p:txBody>
          </p:sp>
          <p:pic>
            <p:nvPicPr>
              <p:cNvPr id="1368" name="Graphic 1367" descr="Person with idea with solid fill">
                <a:extLst>
                  <a:ext uri="{FF2B5EF4-FFF2-40B4-BE49-F238E27FC236}">
                    <a16:creationId xmlns:a16="http://schemas.microsoft.com/office/drawing/2014/main" id="{7A81EC3A-046E-A5DD-A8FA-6FA91C67977B}"/>
                  </a:ext>
                </a:extLst>
              </p:cNvPr>
              <p:cNvPicPr>
                <a:picLocks/>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12566" y="1725394"/>
                <a:ext cx="360000" cy="360000"/>
              </a:xfrm>
              <a:prstGeom prst="rect">
                <a:avLst/>
              </a:prstGeom>
            </p:spPr>
          </p:pic>
        </p:grpSp>
        <p:sp>
          <p:nvSpPr>
            <p:cNvPr id="1358" name="TextBox 1357">
              <a:extLst>
                <a:ext uri="{FF2B5EF4-FFF2-40B4-BE49-F238E27FC236}">
                  <a16:creationId xmlns:a16="http://schemas.microsoft.com/office/drawing/2014/main" id="{EA537357-59B1-C164-0524-4CBBAF0604ED}"/>
                </a:ext>
              </a:extLst>
            </p:cNvPr>
            <p:cNvSpPr txBox="1"/>
            <p:nvPr/>
          </p:nvSpPr>
          <p:spPr>
            <a:xfrm>
              <a:off x="1782328" y="1134884"/>
              <a:ext cx="3924000" cy="9746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Participants were introduced to the concept of personality types and how it can impact the functionality of a team</a:t>
              </a:r>
            </a:p>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Each participant also took the Myers-Briggs Type Indicator (MBTI) personality test</a:t>
              </a:r>
            </a:p>
          </p:txBody>
        </p:sp>
        <p:sp>
          <p:nvSpPr>
            <p:cNvPr id="1359" name="TextBox 1358">
              <a:extLst>
                <a:ext uri="{FF2B5EF4-FFF2-40B4-BE49-F238E27FC236}">
                  <a16:creationId xmlns:a16="http://schemas.microsoft.com/office/drawing/2014/main" id="{4D9DC492-7497-4371-BE3F-4778B1FEA6C9}"/>
                </a:ext>
              </a:extLst>
            </p:cNvPr>
            <p:cNvSpPr txBox="1"/>
            <p:nvPr/>
          </p:nvSpPr>
          <p:spPr>
            <a:xfrm>
              <a:off x="5817239" y="1134884"/>
              <a:ext cx="3250563" cy="7899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Participants had a better understanding of how the personality of individuals can affect their team</a:t>
              </a:r>
            </a:p>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Participants got their MBTI personality type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360" name="Straight Connector 1359">
              <a:extLst>
                <a:ext uri="{FF2B5EF4-FFF2-40B4-BE49-F238E27FC236}">
                  <a16:creationId xmlns:a16="http://schemas.microsoft.com/office/drawing/2014/main" id="{66436AAA-EA3F-BB8D-B54E-83BF594165D1}"/>
                </a:ext>
              </a:extLst>
            </p:cNvPr>
            <p:cNvCxnSpPr/>
            <p:nvPr/>
          </p:nvCxnSpPr>
          <p:spPr>
            <a:xfrm>
              <a:off x="76198" y="2152886"/>
              <a:ext cx="89913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89" name="Group 1388">
            <a:extLst>
              <a:ext uri="{FF2B5EF4-FFF2-40B4-BE49-F238E27FC236}">
                <a16:creationId xmlns:a16="http://schemas.microsoft.com/office/drawing/2014/main" id="{79332EC4-9DE1-487E-5D7A-6FF17899423C}"/>
              </a:ext>
            </a:extLst>
          </p:cNvPr>
          <p:cNvGrpSpPr/>
          <p:nvPr/>
        </p:nvGrpSpPr>
        <p:grpSpPr>
          <a:xfrm>
            <a:off x="34208" y="5533079"/>
            <a:ext cx="9033078" cy="1045396"/>
            <a:chOff x="34724" y="1064114"/>
            <a:chExt cx="9033078" cy="1045396"/>
          </a:xfrm>
        </p:grpSpPr>
        <p:grpSp>
          <p:nvGrpSpPr>
            <p:cNvPr id="1390" name="Group 1389">
              <a:extLst>
                <a:ext uri="{FF2B5EF4-FFF2-40B4-BE49-F238E27FC236}">
                  <a16:creationId xmlns:a16="http://schemas.microsoft.com/office/drawing/2014/main" id="{C572D425-D83F-DE96-CB70-B6025262E6A3}"/>
                </a:ext>
              </a:extLst>
            </p:cNvPr>
            <p:cNvGrpSpPr/>
            <p:nvPr/>
          </p:nvGrpSpPr>
          <p:grpSpPr>
            <a:xfrm>
              <a:off x="34724" y="1064114"/>
              <a:ext cx="1643605" cy="1027124"/>
              <a:chOff x="34724" y="1064114"/>
              <a:chExt cx="1643605" cy="1027124"/>
            </a:xfrm>
          </p:grpSpPr>
          <p:sp>
            <p:nvSpPr>
              <p:cNvPr id="1394" name="Rectangle 1393">
                <a:extLst>
                  <a:ext uri="{FF2B5EF4-FFF2-40B4-BE49-F238E27FC236}">
                    <a16:creationId xmlns:a16="http://schemas.microsoft.com/office/drawing/2014/main" id="{1A6D50C4-A74A-FB3A-0682-370310353635}"/>
                  </a:ext>
                </a:extLst>
              </p:cNvPr>
              <p:cNvSpPr/>
              <p:nvPr/>
            </p:nvSpPr>
            <p:spPr bwMode="auto">
              <a:xfrm>
                <a:off x="76198" y="1134883"/>
                <a:ext cx="1602131" cy="956355"/>
              </a:xfrm>
              <a:prstGeom prst="rect">
                <a:avLst/>
              </a:prstGeom>
              <a:solidFill>
                <a:schemeClr val="tx2">
                  <a:lumMod val="10000"/>
                  <a:lumOff val="90000"/>
                </a:schemeClr>
              </a:solidFill>
              <a:ln w="9525">
                <a:noFill/>
                <a:miter lim="800000"/>
                <a:headEnd/>
                <a:tailEnd/>
              </a:ln>
              <a:effectLst>
                <a:outerShdw blurRad="63500" sx="102000" sy="102000" algn="ctr" rotWithShape="0">
                  <a:prstClr val="black">
                    <a:alpha val="40000"/>
                  </a:prstClr>
                </a:outerShdw>
              </a:effectLst>
            </p:spPr>
            <p:txBody>
              <a:bodyPr wrap="square" lIns="324000" tIns="36000" rIns="180000" bIns="7200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State findings review and intervention plan</a:t>
                </a:r>
              </a:p>
            </p:txBody>
          </p:sp>
          <p:sp>
            <p:nvSpPr>
              <p:cNvPr id="1395" name="Oval 1394">
                <a:extLst>
                  <a:ext uri="{FF2B5EF4-FFF2-40B4-BE49-F238E27FC236}">
                    <a16:creationId xmlns:a16="http://schemas.microsoft.com/office/drawing/2014/main" id="{2129DC79-FF55-497F-C82A-0EF4AE32B1C3}"/>
                  </a:ext>
                </a:extLst>
              </p:cNvPr>
              <p:cNvSpPr/>
              <p:nvPr/>
            </p:nvSpPr>
            <p:spPr bwMode="auto">
              <a:xfrm>
                <a:off x="34724" y="1064114"/>
                <a:ext cx="288000" cy="288000"/>
              </a:xfrm>
              <a:prstGeom prst="ellipse">
                <a:avLst/>
              </a:prstGeom>
              <a:solidFill>
                <a:schemeClr val="bg1"/>
              </a:solidFill>
              <a:ln w="9525">
                <a:noFill/>
                <a:miter lim="800000"/>
                <a:headEnd/>
                <a:tailEnd/>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5</a:t>
                </a:r>
              </a:p>
            </p:txBody>
          </p:sp>
          <p:pic>
            <p:nvPicPr>
              <p:cNvPr id="1396" name="Graphic 1395" descr="Boardroom with solid fill">
                <a:extLst>
                  <a:ext uri="{FF2B5EF4-FFF2-40B4-BE49-F238E27FC236}">
                    <a16:creationId xmlns:a16="http://schemas.microsoft.com/office/drawing/2014/main" id="{EB6B59FE-B43A-21DD-35DA-9AF769D25663}"/>
                  </a:ext>
                </a:extLst>
              </p:cNvPr>
              <p:cNvPicPr>
                <a:picLocks/>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312566" y="1725396"/>
                <a:ext cx="360000" cy="360000"/>
              </a:xfrm>
              <a:prstGeom prst="rect">
                <a:avLst/>
              </a:prstGeom>
            </p:spPr>
          </p:pic>
        </p:grpSp>
        <p:sp>
          <p:nvSpPr>
            <p:cNvPr id="1391" name="TextBox 1390">
              <a:extLst>
                <a:ext uri="{FF2B5EF4-FFF2-40B4-BE49-F238E27FC236}">
                  <a16:creationId xmlns:a16="http://schemas.microsoft.com/office/drawing/2014/main" id="{F65BFB88-9504-CB24-2B42-3DB26CFE29E4}"/>
                </a:ext>
              </a:extLst>
            </p:cNvPr>
            <p:cNvSpPr txBox="1"/>
            <p:nvPr/>
          </p:nvSpPr>
          <p:spPr>
            <a:xfrm>
              <a:off x="1782328" y="1134884"/>
              <a:ext cx="3924000" cy="9746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Participants converge in their state groups to review and validate their states’ findings from the diagnostic</a:t>
              </a:r>
            </a:p>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They also developed high-level implementation plans for each of the interventions they identified for resolving their challenges</a:t>
              </a:r>
            </a:p>
          </p:txBody>
        </p:sp>
        <p:sp>
          <p:nvSpPr>
            <p:cNvPr id="1392" name="TextBox 1391">
              <a:extLst>
                <a:ext uri="{FF2B5EF4-FFF2-40B4-BE49-F238E27FC236}">
                  <a16:creationId xmlns:a16="http://schemas.microsoft.com/office/drawing/2014/main" id="{948EFF55-2513-3CE2-9A61-59DC1C3B9267}"/>
                </a:ext>
              </a:extLst>
            </p:cNvPr>
            <p:cNvSpPr txBox="1"/>
            <p:nvPr/>
          </p:nvSpPr>
          <p:spPr>
            <a:xfrm>
              <a:off x="5817239" y="1134884"/>
              <a:ext cx="3250563"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NG"/>
              </a:defPPr>
              <a:lvl1pPr marL="285750" indent="-180000">
                <a:spcBef>
                  <a:spcPts val="400"/>
                </a:spcBef>
                <a:buFont typeface="Wingdings" panose="05000000000000000000" pitchFamily="2" charset="2"/>
                <a:buChar char="§"/>
                <a:defRPr sz="1200"/>
              </a:lvl1pPr>
            </a:lstStyle>
            <a:p>
              <a:pPr marL="285750" marR="0" lvl="0" indent="-18000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Participants gained more knowledge on steps to take in addressing some of the challenges they face in their various fields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409152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extLst>
              <p:ext uri="{D42A27DB-BD31-4B8C-83A1-F6EECF244321}">
                <p14:modId xmlns:p14="http://schemas.microsoft.com/office/powerpoint/2010/main" val="2962122824"/>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63" imgW="395" imgH="396" progId="TCLayout.ActiveDocument.1">
                  <p:embed/>
                </p:oleObj>
              </mc:Choice>
              <mc:Fallback>
                <p:oleObj name="think-cell Slide" r:id="rId63"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64"/>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33130" y="298298"/>
            <a:ext cx="909828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35 (</a:t>
            </a:r>
            <a:r>
              <a:rPr lang="en-US" kern="1200" dirty="0">
                <a:solidFill>
                  <a:srgbClr val="2E5C34"/>
                </a:solidFill>
                <a:latin typeface="Arial" panose="020B0604020202020204" pitchFamily="34" charset="0"/>
                <a:cs typeface="Arial" panose="020B0604020202020204" pitchFamily="34" charset="0"/>
              </a:rPr>
              <a:t>95% of 37</a:t>
            </a:r>
            <a:r>
              <a:rPr lang="en-US" kern="1200" dirty="0">
                <a:solidFill>
                  <a:srgbClr val="204024">
                    <a:lumMod val="90000"/>
                    <a:lumOff val="10000"/>
                  </a:srgbClr>
                </a:solidFill>
                <a:latin typeface="Arial" panose="020B0604020202020204" pitchFamily="34" charset="0"/>
                <a:cs typeface="Arial" panose="020B0604020202020204" pitchFamily="34" charset="0"/>
              </a:rPr>
              <a:t>) states confirmed the existence of a documented vision and mission for the </a:t>
            </a:r>
            <a:r>
              <a:rPr lang="en-US" kern="1200" dirty="0" err="1">
                <a:solidFill>
                  <a:srgbClr val="204024">
                    <a:lumMod val="90000"/>
                    <a:lumOff val="10000"/>
                  </a:srgbClr>
                </a:solidFill>
                <a:latin typeface="Arial" panose="020B0604020202020204" pitchFamily="34" charset="0"/>
                <a:cs typeface="Arial" panose="020B0604020202020204" pitchFamily="34" charset="0"/>
              </a:rPr>
              <a:t>SMoH</a:t>
            </a:r>
            <a:endParaRPr lang="en-US" kern="1200" dirty="0">
              <a:solidFill>
                <a:srgbClr val="204024">
                  <a:lumMod val="90000"/>
                  <a:lumOff val="1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GOALS</a:t>
            </a:r>
          </a:p>
        </p:txBody>
      </p:sp>
      <p:sp>
        <p:nvSpPr>
          <p:cNvPr id="830" name="Rectangle 829">
            <a:extLst>
              <a:ext uri="{FF2B5EF4-FFF2-40B4-BE49-F238E27FC236}">
                <a16:creationId xmlns:a16="http://schemas.microsoft.com/office/drawing/2014/main" id="{E3DFA827-D337-9376-2334-6E3B8277C38E}"/>
              </a:ext>
            </a:extLst>
          </p:cNvPr>
          <p:cNvSpPr/>
          <p:nvPr/>
        </p:nvSpPr>
        <p:spPr bwMode="auto">
          <a:xfrm>
            <a:off x="134852" y="5028164"/>
            <a:ext cx="8910871" cy="1453012"/>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36000" rIns="0" bIns="72000" rtlCol="0" anchor="t" anchorCtr="0">
            <a:sp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 2 states, the responses </a:t>
            </a:r>
            <a:r>
              <a:rPr lang="en-US" sz="1400" dirty="0">
                <a:solidFill>
                  <a:srgbClr val="000000"/>
                </a:solidFill>
                <a:latin typeface="Arial"/>
              </a:rPr>
              <a:t>of the HCH differed from the agency head.</a:t>
            </a:r>
            <a:r>
              <a:rPr kumimoji="0" lang="en-US" sz="1400" b="0" i="0" u="none" strike="noStrike" kern="1200" cap="none" spc="0" normalizeH="0" baseline="0" noProof="0" dirty="0">
                <a:ln>
                  <a:noFill/>
                </a:ln>
                <a:solidFill>
                  <a:srgbClr val="000000"/>
                </a:solidFill>
                <a:effectLst/>
                <a:uLnTx/>
                <a:uFillTx/>
                <a:latin typeface="Arial"/>
                <a:ea typeface="+mn-ea"/>
                <a:cs typeface="+mn-cs"/>
              </a:rPr>
              <a:t> This suggests a communication gap among the stakeholders or possibly, no shared understanding of the state’s vision of mission for health across the MDAs</a:t>
            </a: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Some states have gone further to disseminate their vision and mission on their websites and displaying them in their offices. Other states will benefit from this practice to increase team members’ consciousness of the state’s vision and mission</a:t>
            </a:r>
          </a:p>
        </p:txBody>
      </p:sp>
      <p:sp>
        <p:nvSpPr>
          <p:cNvPr id="11" name="Rectangle 10">
            <a:extLst>
              <a:ext uri="{FF2B5EF4-FFF2-40B4-BE49-F238E27FC236}">
                <a16:creationId xmlns:a16="http://schemas.microsoft.com/office/drawing/2014/main" id="{85E698A6-2B4D-299A-461A-DDDBCF2BD4C1}"/>
              </a:ext>
            </a:extLst>
          </p:cNvPr>
          <p:cNvSpPr/>
          <p:nvPr/>
        </p:nvSpPr>
        <p:spPr bwMode="auto">
          <a:xfrm flipV="1">
            <a:off x="116566" y="1462087"/>
            <a:ext cx="8910863" cy="3387725"/>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3" name="Rectangle: Single Corner Rounded 12">
            <a:extLst>
              <a:ext uri="{FF2B5EF4-FFF2-40B4-BE49-F238E27FC236}">
                <a16:creationId xmlns:a16="http://schemas.microsoft.com/office/drawing/2014/main" id="{54C2FF8D-B43A-A34A-8175-945CC08DB615}"/>
              </a:ext>
            </a:extLst>
          </p:cNvPr>
          <p:cNvSpPr/>
          <p:nvPr/>
        </p:nvSpPr>
        <p:spPr bwMode="auto">
          <a:xfrm>
            <a:off x="116563" y="1117255"/>
            <a:ext cx="8910867" cy="346075"/>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sym typeface="Arial"/>
              </a:rPr>
              <a:t>Existence of vision and mission statement</a:t>
            </a:r>
            <a:endParaRPr kumimoji="0" lang="en-US" sz="1400" b="1" i="1" u="none" strike="noStrike" kern="1200" cap="none" spc="0" normalizeH="0" baseline="0" noProof="0" dirty="0">
              <a:ln>
                <a:noFill/>
              </a:ln>
              <a:solidFill>
                <a:srgbClr val="FFFFFF">
                  <a:lumMod val="85000"/>
                </a:srgbClr>
              </a:solidFill>
              <a:effectLst/>
              <a:uLnTx/>
              <a:uFillTx/>
              <a:latin typeface="Arial"/>
              <a:ea typeface="+mn-ea"/>
              <a:cs typeface="Arial"/>
              <a:sym typeface="Arial"/>
            </a:endParaRPr>
          </a:p>
        </p:txBody>
      </p:sp>
      <p:cxnSp>
        <p:nvCxnSpPr>
          <p:cNvPr id="8" name="Straight Connector 7">
            <a:extLst>
              <a:ext uri="{FF2B5EF4-FFF2-40B4-BE49-F238E27FC236}">
                <a16:creationId xmlns:a16="http://schemas.microsoft.com/office/drawing/2014/main" id="{306989B0-9E4C-52AC-443D-8E6DE506F29F}"/>
              </a:ext>
            </a:extLst>
          </p:cNvPr>
          <p:cNvCxnSpPr>
            <a:cxnSpLocks/>
          </p:cNvCxnSpPr>
          <p:nvPr/>
        </p:nvCxnSpPr>
        <p:spPr>
          <a:xfrm flipV="1">
            <a:off x="4572000" y="1457325"/>
            <a:ext cx="0" cy="3392488"/>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5661D-4ED6-F3D5-626F-32F8AC8E64B5}"/>
              </a:ext>
            </a:extLst>
          </p:cNvPr>
          <p:cNvSpPr txBox="1"/>
          <p:nvPr/>
        </p:nvSpPr>
        <p:spPr>
          <a:xfrm>
            <a:off x="187324" y="1491917"/>
            <a:ext cx="429768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Existence of vision and mission statement by geopolitical zones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p>
        </p:txBody>
      </p:sp>
      <p:sp>
        <p:nvSpPr>
          <p:cNvPr id="10" name="TextBox 9">
            <a:extLst>
              <a:ext uri="{FF2B5EF4-FFF2-40B4-BE49-F238E27FC236}">
                <a16:creationId xmlns:a16="http://schemas.microsoft.com/office/drawing/2014/main" id="{2F3A3966-5F5A-8BB4-5332-5B300B4493F5}"/>
              </a:ext>
            </a:extLst>
          </p:cNvPr>
          <p:cNvSpPr txBox="1"/>
          <p:nvPr/>
        </p:nvSpPr>
        <p:spPr>
          <a:xfrm>
            <a:off x="4663998" y="1491917"/>
            <a:ext cx="429768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Existence of vision and mission statement by respondent role/agency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 N = respondents)</a:t>
            </a:r>
          </a:p>
        </p:txBody>
      </p:sp>
      <p:graphicFrame>
        <p:nvGraphicFramePr>
          <p:cNvPr id="499" name="Chart 498">
            <a:extLst>
              <a:ext uri="{FF2B5EF4-FFF2-40B4-BE49-F238E27FC236}">
                <a16:creationId xmlns:a16="http://schemas.microsoft.com/office/drawing/2014/main" id="{3A635067-4FD4-363C-1A18-6BA6558492AF}"/>
              </a:ext>
            </a:extLst>
          </p:cNvPr>
          <p:cNvGraphicFramePr/>
          <p:nvPr>
            <p:custDataLst>
              <p:tags r:id="rId2"/>
            </p:custDataLst>
          </p:nvPr>
        </p:nvGraphicFramePr>
        <p:xfrm>
          <a:off x="279400" y="2370138"/>
          <a:ext cx="4075113" cy="2209800"/>
        </p:xfrm>
        <a:graphic>
          <a:graphicData uri="http://schemas.openxmlformats.org/drawingml/2006/chart">
            <c:chart xmlns:c="http://schemas.openxmlformats.org/drawingml/2006/chart" xmlns:r="http://schemas.openxmlformats.org/officeDocument/2006/relationships" r:id="rId65"/>
          </a:graphicData>
        </a:graphic>
      </p:graphicFrame>
      <p:sp useBgFill="1">
        <p:nvSpPr>
          <p:cNvPr id="449" name="Freeform: Shape 448">
            <a:extLst>
              <a:ext uri="{FF2B5EF4-FFF2-40B4-BE49-F238E27FC236}">
                <a16:creationId xmlns:a16="http://schemas.microsoft.com/office/drawing/2014/main" id="{E9DD20EF-142B-F628-4C1D-E16F0238F899}"/>
              </a:ext>
            </a:extLst>
          </p:cNvPr>
          <p:cNvSpPr/>
          <p:nvPr>
            <p:custDataLst>
              <p:tags r:id="rId3"/>
            </p:custDataLst>
          </p:nvPr>
        </p:nvSpPr>
        <p:spPr bwMode="auto">
          <a:xfrm>
            <a:off x="431800" y="2990850"/>
            <a:ext cx="419100" cy="169863"/>
          </a:xfrm>
          <a:custGeom>
            <a:avLst/>
            <a:gdLst/>
            <a:ahLst/>
            <a:cxnLst/>
            <a:rect l="0" t="0" r="0" b="0"/>
            <a:pathLst>
              <a:path w="419101" h="169863">
                <a:moveTo>
                  <a:pt x="0" y="112712"/>
                </a:moveTo>
                <a:lnTo>
                  <a:pt x="419100" y="0"/>
                </a:lnTo>
                <a:lnTo>
                  <a:pt x="419100" y="57150"/>
                </a:lnTo>
                <a:lnTo>
                  <a:pt x="0" y="169862"/>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7AEE3D0C-F61A-A31E-B918-1510854391C6}"/>
              </a:ext>
            </a:extLst>
          </p:cNvPr>
          <p:cNvSpPr/>
          <p:nvPr>
            <p:custDataLst>
              <p:tags r:id="rId4"/>
            </p:custDataLst>
          </p:nvPr>
        </p:nvSpPr>
        <p:spPr bwMode="auto">
          <a:xfrm>
            <a:off x="431800" y="2990850"/>
            <a:ext cx="419100" cy="112713"/>
          </a:xfrm>
          <a:custGeom>
            <a:avLst/>
            <a:gdLst/>
            <a:ahLst/>
            <a:cxnLst/>
            <a:rect l="0" t="0" r="0" b="0"/>
            <a:pathLst>
              <a:path w="419101" h="112713">
                <a:moveTo>
                  <a:pt x="0" y="112712"/>
                </a:moveTo>
                <a:lnTo>
                  <a:pt x="4191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8" name="Freeform: Shape 447">
            <a:extLst>
              <a:ext uri="{FF2B5EF4-FFF2-40B4-BE49-F238E27FC236}">
                <a16:creationId xmlns:a16="http://schemas.microsoft.com/office/drawing/2014/main" id="{1CE53C74-43FF-70B1-23F5-4E3DDB811CA5}"/>
              </a:ext>
            </a:extLst>
          </p:cNvPr>
          <p:cNvSpPr/>
          <p:nvPr>
            <p:custDataLst>
              <p:tags r:id="rId5"/>
            </p:custDataLst>
          </p:nvPr>
        </p:nvSpPr>
        <p:spPr bwMode="auto">
          <a:xfrm>
            <a:off x="431800" y="3048000"/>
            <a:ext cx="419100" cy="112713"/>
          </a:xfrm>
          <a:custGeom>
            <a:avLst/>
            <a:gdLst/>
            <a:ahLst/>
            <a:cxnLst/>
            <a:rect l="0" t="0" r="0" b="0"/>
            <a:pathLst>
              <a:path w="419101" h="112713">
                <a:moveTo>
                  <a:pt x="0" y="112712"/>
                </a:moveTo>
                <a:lnTo>
                  <a:pt x="4191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7D27570-901D-3C0C-2471-D49CC62274F9}"/>
              </a:ext>
            </a:extLst>
          </p:cNvPr>
          <p:cNvSpPr>
            <a:spLocks noGrp="1" noChangeArrowheads="1"/>
          </p:cNvSpPr>
          <p:nvPr>
            <p:custDataLst>
              <p:tags r:id="rId6"/>
            </p:custDataLst>
          </p:nvPr>
        </p:nvSpPr>
        <p:spPr bwMode="auto">
          <a:xfrm>
            <a:off x="2185988" y="4556125"/>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BB7A2D3-214F-49C1-BBC6-8EF15B1314EE}"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727" name="Rectangle 726">
            <a:extLst>
              <a:ext uri="{FF2B5EF4-FFF2-40B4-BE49-F238E27FC236}">
                <a16:creationId xmlns:a16="http://schemas.microsoft.com/office/drawing/2014/main" id="{E450AE1C-4140-A37E-BC75-51392B83B845}"/>
              </a:ext>
            </a:extLst>
          </p:cNvPr>
          <p:cNvSpPr>
            <a:spLocks noGrp="1" noChangeArrowheads="1"/>
          </p:cNvSpPr>
          <p:nvPr>
            <p:custDataLst>
              <p:tags r:id="rId7"/>
            </p:custDataLst>
          </p:nvPr>
        </p:nvSpPr>
        <p:spPr bwMode="gray">
          <a:xfrm>
            <a:off x="2241550" y="350996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430688C-C337-488F-9160-C64C90312C68}"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F600CD7-2945-DD16-EB95-75C623B3D92F}"/>
              </a:ext>
            </a:extLst>
          </p:cNvPr>
          <p:cNvSpPr>
            <a:spLocks noGrp="1" noChangeArrowheads="1"/>
          </p:cNvSpPr>
          <p:nvPr>
            <p:custDataLst>
              <p:tags r:id="rId8"/>
            </p:custDataLst>
          </p:nvPr>
        </p:nvSpPr>
        <p:spPr bwMode="auto">
          <a:xfrm>
            <a:off x="1065213" y="4556125"/>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49EED54-271A-482C-B713-DC240D2427E1}"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66531BF7-86E1-6100-CF11-D406B82B7C68}"/>
              </a:ext>
            </a:extLst>
          </p:cNvPr>
          <p:cNvSpPr>
            <a:spLocks noGrp="1" noChangeArrowheads="1"/>
          </p:cNvSpPr>
          <p:nvPr>
            <p:custDataLst>
              <p:tags r:id="rId9"/>
            </p:custDataLst>
          </p:nvPr>
        </p:nvSpPr>
        <p:spPr bwMode="auto">
          <a:xfrm>
            <a:off x="1604963" y="4556125"/>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A1830BA-4DA5-4431-BDD3-0D2A22C46CB4}"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BC18F047-DC2C-C40F-6E57-9A7B4446574C}"/>
              </a:ext>
            </a:extLst>
          </p:cNvPr>
          <p:cNvSpPr>
            <a:spLocks noGrp="1" noChangeArrowheads="1"/>
          </p:cNvSpPr>
          <p:nvPr>
            <p:custDataLst>
              <p:tags r:id="rId10"/>
            </p:custDataLst>
          </p:nvPr>
        </p:nvSpPr>
        <p:spPr bwMode="auto">
          <a:xfrm>
            <a:off x="3284538" y="4556125"/>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2FEFFB1-C021-4166-85E1-0EDB6CEB1A6A}"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726" name="Rectangle 725">
            <a:extLst>
              <a:ext uri="{FF2B5EF4-FFF2-40B4-BE49-F238E27FC236}">
                <a16:creationId xmlns:a16="http://schemas.microsoft.com/office/drawing/2014/main" id="{EF319078-E399-C095-811D-11258B42E025}"/>
              </a:ext>
            </a:extLst>
          </p:cNvPr>
          <p:cNvSpPr>
            <a:spLocks noGrp="1" noChangeArrowheads="1"/>
          </p:cNvSpPr>
          <p:nvPr>
            <p:custDataLst>
              <p:tags r:id="rId11"/>
            </p:custDataLst>
          </p:nvPr>
        </p:nvSpPr>
        <p:spPr bwMode="gray">
          <a:xfrm>
            <a:off x="1125538" y="335121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41B03BA-8572-44FF-AEE8-9957B7127575}"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0F8EC81A-9870-50AB-60A4-373591869CBC}"/>
              </a:ext>
            </a:extLst>
          </p:cNvPr>
          <p:cNvSpPr>
            <a:spLocks noGrp="1" noChangeArrowheads="1"/>
          </p:cNvSpPr>
          <p:nvPr>
            <p:custDataLst>
              <p:tags r:id="rId12"/>
            </p:custDataLst>
          </p:nvPr>
        </p:nvSpPr>
        <p:spPr bwMode="auto">
          <a:xfrm>
            <a:off x="3867150" y="4556125"/>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C08D806-CCCC-4D41-B13C-F511C85CAA85}"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B5990648-7222-4E67-EAD0-1D8C00AB27D3}"/>
              </a:ext>
            </a:extLst>
          </p:cNvPr>
          <p:cNvSpPr>
            <a:spLocks noGrp="1" noChangeArrowheads="1"/>
          </p:cNvSpPr>
          <p:nvPr>
            <p:custDataLst>
              <p:tags r:id="rId13"/>
            </p:custDataLst>
          </p:nvPr>
        </p:nvSpPr>
        <p:spPr bwMode="auto">
          <a:xfrm>
            <a:off x="2749550" y="4556125"/>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C9637E0-A495-4FD7-BB65-D83AA39BB890}"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4082AFD8-BF08-28E2-D9A3-3D4E1B5B7569}"/>
              </a:ext>
            </a:extLst>
          </p:cNvPr>
          <p:cNvSpPr>
            <a:spLocks noGrp="1" noChangeArrowheads="1"/>
          </p:cNvSpPr>
          <p:nvPr>
            <p:custDataLst>
              <p:tags r:id="rId14"/>
            </p:custDataLst>
          </p:nvPr>
        </p:nvSpPr>
        <p:spPr bwMode="gray">
          <a:xfrm>
            <a:off x="517525" y="3529013"/>
            <a:ext cx="247650" cy="212725"/>
          </a:xfrm>
          <a:prstGeom prst="rect">
            <a:avLst/>
          </a:prstGeom>
          <a:noFill/>
          <a:ln w="9525">
            <a:noFill/>
            <a:miter lim="800000"/>
            <a:headEnd/>
            <a:tailEnd/>
          </a:ln>
          <a:effectLst/>
          <a:extLst>
            <a:ext uri="{909E8E84-426E-40DD-AFC4-6F175D3DCCD1}">
              <a14:hiddenFill xmlns:a14="http://schemas.microsoft.com/office/drawing/2010/main">
                <a:solidFill>
                  <a:schemeClr val="accent6"/>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F812E82-0ECA-4E13-A8CA-E7786A6FC3F6}" type="datetime'''3''''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64790C10-4459-FAA8-E11A-B596E89AB365}"/>
              </a:ext>
            </a:extLst>
          </p:cNvPr>
          <p:cNvSpPr>
            <a:spLocks noGrp="1" noChangeArrowheads="1"/>
          </p:cNvSpPr>
          <p:nvPr>
            <p:custDataLst>
              <p:tags r:id="rId15"/>
            </p:custDataLst>
          </p:nvPr>
        </p:nvSpPr>
        <p:spPr bwMode="auto">
          <a:xfrm>
            <a:off x="438150" y="4556125"/>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C9A2464-ECFA-49DB-A873-D22D7493CCE6}"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89B143E0-617C-FFD2-2AA6-9717FFF009C5}"/>
              </a:ext>
            </a:extLst>
          </p:cNvPr>
          <p:cNvSpPr>
            <a:spLocks noGrp="1" noChangeArrowheads="1"/>
          </p:cNvSpPr>
          <p:nvPr>
            <p:custDataLst>
              <p:tags r:id="rId16"/>
            </p:custDataLst>
          </p:nvPr>
        </p:nvSpPr>
        <p:spPr bwMode="gray">
          <a:xfrm>
            <a:off x="1125538" y="313848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27EF359-6BF5-4299-84BD-0D9252DA2E7D}"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B953C1B8-CAD8-177D-B455-FBE565C6111E}"/>
              </a:ext>
            </a:extLst>
          </p:cNvPr>
          <p:cNvSpPr>
            <a:spLocks noGrp="1" noChangeArrowheads="1"/>
          </p:cNvSpPr>
          <p:nvPr>
            <p:custDataLst>
              <p:tags r:id="rId17"/>
            </p:custDataLst>
          </p:nvPr>
        </p:nvSpPr>
        <p:spPr bwMode="gray">
          <a:xfrm>
            <a:off x="2241550" y="329723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3CD7600-3AB1-4EC8-9B76-5460DC48D599}"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28C0CEF3-72AB-9753-5AB6-F3BF060C9CED}"/>
              </a:ext>
            </a:extLst>
          </p:cNvPr>
          <p:cNvSpPr>
            <a:spLocks noGrp="1" noChangeArrowheads="1"/>
          </p:cNvSpPr>
          <p:nvPr>
            <p:custDataLst>
              <p:tags r:id="rId18"/>
            </p:custDataLst>
          </p:nvPr>
        </p:nvSpPr>
        <p:spPr bwMode="gray">
          <a:xfrm>
            <a:off x="517525" y="22145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F164B76-00D4-478E-9E5A-D2047BC3FACC}"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1ECCDE0A-E952-B67A-46D5-8E4F19F69AB3}"/>
              </a:ext>
            </a:extLst>
          </p:cNvPr>
          <p:cNvSpPr/>
          <p:nvPr>
            <p:custDataLst>
              <p:tags r:id="rId19"/>
            </p:custDataLst>
          </p:nvPr>
        </p:nvSpPr>
        <p:spPr bwMode="auto">
          <a:xfrm>
            <a:off x="292100" y="2043113"/>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98B2EF56-56EE-120C-17ED-F71AEA8F99D6}"/>
              </a:ext>
            </a:extLst>
          </p:cNvPr>
          <p:cNvSpPr/>
          <p:nvPr>
            <p:custDataLst>
              <p:tags r:id="rId20"/>
            </p:custDataLst>
          </p:nvPr>
        </p:nvSpPr>
        <p:spPr bwMode="auto">
          <a:xfrm>
            <a:off x="1947863" y="2043113"/>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89F90FF-91AE-F49F-B273-EBACAD810F12}"/>
              </a:ext>
            </a:extLst>
          </p:cNvPr>
          <p:cNvSpPr>
            <a:spLocks noGrp="1" noChangeArrowheads="1"/>
          </p:cNvSpPr>
          <p:nvPr>
            <p:custDataLst>
              <p:tags r:id="rId21"/>
            </p:custDataLst>
          </p:nvPr>
        </p:nvSpPr>
        <p:spPr bwMode="auto">
          <a:xfrm>
            <a:off x="522289" y="2038350"/>
            <a:ext cx="132397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CFC1C54E-D674-415E-87B6-6651173AEE4F}" type="datetime'A''ll'''''' agree that'' t''h''''''e''''''''y ''h''a''v''e'''">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agree that they have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8CBD2386-7FCA-DC2F-1C41-277D8D001446}"/>
              </a:ext>
            </a:extLst>
          </p:cNvPr>
          <p:cNvSpPr>
            <a:spLocks noGrp="1" noChangeArrowheads="1"/>
          </p:cNvSpPr>
          <p:nvPr>
            <p:custDataLst>
              <p:tags r:id="rId22"/>
            </p:custDataLst>
          </p:nvPr>
        </p:nvSpPr>
        <p:spPr bwMode="auto">
          <a:xfrm>
            <a:off x="2178050" y="2038350"/>
            <a:ext cx="154146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BF0C5790-6226-481F-8F94-C2C93F02970C}" type="datetime'''Not ''''a''''''''ll'' ag''r''''ee'' that ''t''hey h''''ave'">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agree that they have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97" name="Chart 496">
            <a:extLst>
              <a:ext uri="{FF2B5EF4-FFF2-40B4-BE49-F238E27FC236}">
                <a16:creationId xmlns:a16="http://schemas.microsoft.com/office/drawing/2014/main" id="{9F0772AA-34C8-C850-93F6-197C579DCB45}"/>
              </a:ext>
            </a:extLst>
          </p:cNvPr>
          <p:cNvGraphicFramePr/>
          <p:nvPr>
            <p:custDataLst>
              <p:tags r:id="rId23"/>
            </p:custDataLst>
          </p:nvPr>
        </p:nvGraphicFramePr>
        <p:xfrm>
          <a:off x="4706938" y="2370138"/>
          <a:ext cx="4195762" cy="2209800"/>
        </p:xfrm>
        <a:graphic>
          <a:graphicData uri="http://schemas.openxmlformats.org/drawingml/2006/chart">
            <c:chart xmlns:c="http://schemas.openxmlformats.org/drawingml/2006/chart" xmlns:r="http://schemas.openxmlformats.org/officeDocument/2006/relationships" r:id="rId66"/>
          </a:graphicData>
        </a:graphic>
      </p:graphicFrame>
      <p:sp useBgFill="1">
        <p:nvSpPr>
          <p:cNvPr id="477" name="Freeform: Shape 476">
            <a:extLst>
              <a:ext uri="{FF2B5EF4-FFF2-40B4-BE49-F238E27FC236}">
                <a16:creationId xmlns:a16="http://schemas.microsoft.com/office/drawing/2014/main" id="{97655998-14BE-7DA9-E51B-C26B65BA2376}"/>
              </a:ext>
            </a:extLst>
          </p:cNvPr>
          <p:cNvSpPr/>
          <p:nvPr>
            <p:custDataLst>
              <p:tags r:id="rId24"/>
            </p:custDataLst>
          </p:nvPr>
        </p:nvSpPr>
        <p:spPr bwMode="auto">
          <a:xfrm>
            <a:off x="4959350" y="4237038"/>
            <a:ext cx="668339" cy="236538"/>
          </a:xfrm>
          <a:custGeom>
            <a:avLst/>
            <a:gdLst/>
            <a:ahLst/>
            <a:cxnLst/>
            <a:rect l="0" t="0" r="0" b="0"/>
            <a:pathLst>
              <a:path w="668339" h="236538">
                <a:moveTo>
                  <a:pt x="0" y="179387"/>
                </a:moveTo>
                <a:lnTo>
                  <a:pt x="668338" y="0"/>
                </a:lnTo>
                <a:lnTo>
                  <a:pt x="668338"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80" name="Freeform: Shape 479">
            <a:extLst>
              <a:ext uri="{FF2B5EF4-FFF2-40B4-BE49-F238E27FC236}">
                <a16:creationId xmlns:a16="http://schemas.microsoft.com/office/drawing/2014/main" id="{91FF2CE8-3157-9C78-82BF-6D9AD001ED00}"/>
              </a:ext>
            </a:extLst>
          </p:cNvPr>
          <p:cNvSpPr/>
          <p:nvPr>
            <p:custDataLst>
              <p:tags r:id="rId25"/>
            </p:custDataLst>
          </p:nvPr>
        </p:nvSpPr>
        <p:spPr bwMode="auto">
          <a:xfrm>
            <a:off x="5967413" y="4237038"/>
            <a:ext cx="668338" cy="236538"/>
          </a:xfrm>
          <a:custGeom>
            <a:avLst/>
            <a:gdLst/>
            <a:ahLst/>
            <a:cxnLst/>
            <a:rect l="0" t="0" r="0" b="0"/>
            <a:pathLst>
              <a:path w="668338" h="236538">
                <a:moveTo>
                  <a:pt x="0" y="179387"/>
                </a:moveTo>
                <a:lnTo>
                  <a:pt x="668337" y="0"/>
                </a:lnTo>
                <a:lnTo>
                  <a:pt x="668337"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86" name="Freeform: Shape 485">
            <a:extLst>
              <a:ext uri="{FF2B5EF4-FFF2-40B4-BE49-F238E27FC236}">
                <a16:creationId xmlns:a16="http://schemas.microsoft.com/office/drawing/2014/main" id="{E7CEFB26-C4E8-905A-ADC6-8EF7EE1D98A0}"/>
              </a:ext>
            </a:extLst>
          </p:cNvPr>
          <p:cNvSpPr/>
          <p:nvPr>
            <p:custDataLst>
              <p:tags r:id="rId26"/>
            </p:custDataLst>
          </p:nvPr>
        </p:nvSpPr>
        <p:spPr bwMode="auto">
          <a:xfrm>
            <a:off x="7981950" y="4237038"/>
            <a:ext cx="668339" cy="236538"/>
          </a:xfrm>
          <a:custGeom>
            <a:avLst/>
            <a:gdLst/>
            <a:ahLst/>
            <a:cxnLst/>
            <a:rect l="0" t="0" r="0" b="0"/>
            <a:pathLst>
              <a:path w="668339" h="236538">
                <a:moveTo>
                  <a:pt x="0" y="179387"/>
                </a:moveTo>
                <a:lnTo>
                  <a:pt x="668338" y="0"/>
                </a:lnTo>
                <a:lnTo>
                  <a:pt x="668338"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83" name="Freeform: Shape 482">
            <a:extLst>
              <a:ext uri="{FF2B5EF4-FFF2-40B4-BE49-F238E27FC236}">
                <a16:creationId xmlns:a16="http://schemas.microsoft.com/office/drawing/2014/main" id="{8F510659-1615-35D4-D849-FE2861713E9D}"/>
              </a:ext>
            </a:extLst>
          </p:cNvPr>
          <p:cNvSpPr/>
          <p:nvPr>
            <p:custDataLst>
              <p:tags r:id="rId27"/>
            </p:custDataLst>
          </p:nvPr>
        </p:nvSpPr>
        <p:spPr bwMode="auto">
          <a:xfrm>
            <a:off x="6973888" y="4237038"/>
            <a:ext cx="668338" cy="236538"/>
          </a:xfrm>
          <a:custGeom>
            <a:avLst/>
            <a:gdLst/>
            <a:ahLst/>
            <a:cxnLst/>
            <a:rect l="0" t="0" r="0" b="0"/>
            <a:pathLst>
              <a:path w="668338" h="236538">
                <a:moveTo>
                  <a:pt x="0" y="179387"/>
                </a:moveTo>
                <a:lnTo>
                  <a:pt x="668337" y="0"/>
                </a:lnTo>
                <a:lnTo>
                  <a:pt x="668337"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74" name="Freeform: Shape 473">
            <a:extLst>
              <a:ext uri="{FF2B5EF4-FFF2-40B4-BE49-F238E27FC236}">
                <a16:creationId xmlns:a16="http://schemas.microsoft.com/office/drawing/2014/main" id="{27E49C47-D14C-0F33-76C1-7594DE8BF17C}"/>
              </a:ext>
            </a:extLst>
          </p:cNvPr>
          <p:cNvSpPr/>
          <p:nvPr>
            <p:custDataLst>
              <p:tags r:id="rId28"/>
            </p:custDataLst>
          </p:nvPr>
        </p:nvSpPr>
        <p:spPr bwMode="auto">
          <a:xfrm>
            <a:off x="6973888" y="3765550"/>
            <a:ext cx="668338" cy="236538"/>
          </a:xfrm>
          <a:custGeom>
            <a:avLst/>
            <a:gdLst/>
            <a:ahLst/>
            <a:cxnLst/>
            <a:rect l="0" t="0" r="0" b="0"/>
            <a:pathLst>
              <a:path w="668338" h="236538">
                <a:moveTo>
                  <a:pt x="0" y="179387"/>
                </a:moveTo>
                <a:lnTo>
                  <a:pt x="668337" y="0"/>
                </a:lnTo>
                <a:lnTo>
                  <a:pt x="668337"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56" name="Freeform: Shape 455">
            <a:extLst>
              <a:ext uri="{FF2B5EF4-FFF2-40B4-BE49-F238E27FC236}">
                <a16:creationId xmlns:a16="http://schemas.microsoft.com/office/drawing/2014/main" id="{707C8A07-C208-6A00-F168-B1E28EED0FF1}"/>
              </a:ext>
            </a:extLst>
          </p:cNvPr>
          <p:cNvSpPr/>
          <p:nvPr>
            <p:custDataLst>
              <p:tags r:id="rId29"/>
            </p:custDataLst>
          </p:nvPr>
        </p:nvSpPr>
        <p:spPr bwMode="auto">
          <a:xfrm>
            <a:off x="4959350" y="3765550"/>
            <a:ext cx="668339" cy="236538"/>
          </a:xfrm>
          <a:custGeom>
            <a:avLst/>
            <a:gdLst/>
            <a:ahLst/>
            <a:cxnLst/>
            <a:rect l="0" t="0" r="0" b="0"/>
            <a:pathLst>
              <a:path w="668339" h="236538">
                <a:moveTo>
                  <a:pt x="0" y="179387"/>
                </a:moveTo>
                <a:lnTo>
                  <a:pt x="668338" y="0"/>
                </a:lnTo>
                <a:lnTo>
                  <a:pt x="668338"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459" name="Freeform: Shape 458">
            <a:extLst>
              <a:ext uri="{FF2B5EF4-FFF2-40B4-BE49-F238E27FC236}">
                <a16:creationId xmlns:a16="http://schemas.microsoft.com/office/drawing/2014/main" id="{601A9B9A-EBA6-2DB3-EBA1-A3EC21D9E06E}"/>
              </a:ext>
            </a:extLst>
          </p:cNvPr>
          <p:cNvSpPr/>
          <p:nvPr>
            <p:custDataLst>
              <p:tags r:id="rId30"/>
            </p:custDataLst>
          </p:nvPr>
        </p:nvSpPr>
        <p:spPr bwMode="auto">
          <a:xfrm>
            <a:off x="5967413" y="3765550"/>
            <a:ext cx="668338" cy="236538"/>
          </a:xfrm>
          <a:custGeom>
            <a:avLst/>
            <a:gdLst/>
            <a:ahLst/>
            <a:cxnLst/>
            <a:rect l="0" t="0" r="0" b="0"/>
            <a:pathLst>
              <a:path w="668338" h="236538">
                <a:moveTo>
                  <a:pt x="0" y="179387"/>
                </a:moveTo>
                <a:lnTo>
                  <a:pt x="668337" y="0"/>
                </a:lnTo>
                <a:lnTo>
                  <a:pt x="668337" y="57150"/>
                </a:lnTo>
                <a:lnTo>
                  <a:pt x="0" y="236537"/>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1" name="Freeform: Shape 450">
            <a:extLst>
              <a:ext uri="{FF2B5EF4-FFF2-40B4-BE49-F238E27FC236}">
                <a16:creationId xmlns:a16="http://schemas.microsoft.com/office/drawing/2014/main" id="{833EA00F-9087-A44C-EAF4-316B77B45A97}"/>
              </a:ext>
            </a:extLst>
          </p:cNvPr>
          <p:cNvSpPr/>
          <p:nvPr>
            <p:custDataLst>
              <p:tags r:id="rId31"/>
            </p:custDataLst>
          </p:nvPr>
        </p:nvSpPr>
        <p:spPr bwMode="auto">
          <a:xfrm>
            <a:off x="4959350" y="3765550"/>
            <a:ext cx="668339" cy="179388"/>
          </a:xfrm>
          <a:custGeom>
            <a:avLst/>
            <a:gdLst/>
            <a:ahLst/>
            <a:cxnLst/>
            <a:rect l="0" t="0" r="0" b="0"/>
            <a:pathLst>
              <a:path w="668339" h="179388">
                <a:moveTo>
                  <a:pt x="0" y="179387"/>
                </a:moveTo>
                <a:lnTo>
                  <a:pt x="6683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Freeform: Shape 457">
            <a:extLst>
              <a:ext uri="{FF2B5EF4-FFF2-40B4-BE49-F238E27FC236}">
                <a16:creationId xmlns:a16="http://schemas.microsoft.com/office/drawing/2014/main" id="{49ED727A-7318-E05A-6DD4-E9C6C9328876}"/>
              </a:ext>
            </a:extLst>
          </p:cNvPr>
          <p:cNvSpPr/>
          <p:nvPr>
            <p:custDataLst>
              <p:tags r:id="rId32"/>
            </p:custDataLst>
          </p:nvPr>
        </p:nvSpPr>
        <p:spPr bwMode="auto">
          <a:xfrm>
            <a:off x="5967413" y="3822700"/>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7" name="Freeform: Shape 456">
            <a:extLst>
              <a:ext uri="{FF2B5EF4-FFF2-40B4-BE49-F238E27FC236}">
                <a16:creationId xmlns:a16="http://schemas.microsoft.com/office/drawing/2014/main" id="{1554722D-333E-8F56-5559-0268E10CC533}"/>
              </a:ext>
            </a:extLst>
          </p:cNvPr>
          <p:cNvSpPr/>
          <p:nvPr>
            <p:custDataLst>
              <p:tags r:id="rId33"/>
            </p:custDataLst>
          </p:nvPr>
        </p:nvSpPr>
        <p:spPr bwMode="auto">
          <a:xfrm>
            <a:off x="5967413" y="3765550"/>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5" name="Freeform: Shape 474">
            <a:extLst>
              <a:ext uri="{FF2B5EF4-FFF2-40B4-BE49-F238E27FC236}">
                <a16:creationId xmlns:a16="http://schemas.microsoft.com/office/drawing/2014/main" id="{3A13C408-4E39-1AEE-7D92-7E14A622EFA8}"/>
              </a:ext>
            </a:extLst>
          </p:cNvPr>
          <p:cNvSpPr/>
          <p:nvPr>
            <p:custDataLst>
              <p:tags r:id="rId34"/>
            </p:custDataLst>
          </p:nvPr>
        </p:nvSpPr>
        <p:spPr bwMode="auto">
          <a:xfrm>
            <a:off x="4959350" y="4237038"/>
            <a:ext cx="668339" cy="179388"/>
          </a:xfrm>
          <a:custGeom>
            <a:avLst/>
            <a:gdLst/>
            <a:ahLst/>
            <a:cxnLst/>
            <a:rect l="0" t="0" r="0" b="0"/>
            <a:pathLst>
              <a:path w="668339" h="179388">
                <a:moveTo>
                  <a:pt x="0" y="179387"/>
                </a:moveTo>
                <a:lnTo>
                  <a:pt x="6683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Freeform: Shape 459">
            <a:extLst>
              <a:ext uri="{FF2B5EF4-FFF2-40B4-BE49-F238E27FC236}">
                <a16:creationId xmlns:a16="http://schemas.microsoft.com/office/drawing/2014/main" id="{B31FCEC7-0A61-A426-41A2-26E26832C805}"/>
              </a:ext>
            </a:extLst>
          </p:cNvPr>
          <p:cNvSpPr/>
          <p:nvPr>
            <p:custDataLst>
              <p:tags r:id="rId35"/>
            </p:custDataLst>
          </p:nvPr>
        </p:nvSpPr>
        <p:spPr bwMode="auto">
          <a:xfrm>
            <a:off x="6973888" y="3765550"/>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Freeform: Shape 465">
            <a:extLst>
              <a:ext uri="{FF2B5EF4-FFF2-40B4-BE49-F238E27FC236}">
                <a16:creationId xmlns:a16="http://schemas.microsoft.com/office/drawing/2014/main" id="{45D9BE00-B445-B3AB-02B1-8992ED3C91BC}"/>
              </a:ext>
            </a:extLst>
          </p:cNvPr>
          <p:cNvSpPr/>
          <p:nvPr>
            <p:custDataLst>
              <p:tags r:id="rId36"/>
            </p:custDataLst>
          </p:nvPr>
        </p:nvSpPr>
        <p:spPr bwMode="auto">
          <a:xfrm>
            <a:off x="6973888" y="3822700"/>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6" name="Freeform: Shape 475">
            <a:extLst>
              <a:ext uri="{FF2B5EF4-FFF2-40B4-BE49-F238E27FC236}">
                <a16:creationId xmlns:a16="http://schemas.microsoft.com/office/drawing/2014/main" id="{E3173E80-A15B-38A4-FFED-BDB2474F9A30}"/>
              </a:ext>
            </a:extLst>
          </p:cNvPr>
          <p:cNvSpPr/>
          <p:nvPr>
            <p:custDataLst>
              <p:tags r:id="rId37"/>
            </p:custDataLst>
          </p:nvPr>
        </p:nvSpPr>
        <p:spPr bwMode="auto">
          <a:xfrm>
            <a:off x="4959350" y="4294188"/>
            <a:ext cx="668339" cy="179388"/>
          </a:xfrm>
          <a:custGeom>
            <a:avLst/>
            <a:gdLst/>
            <a:ahLst/>
            <a:cxnLst/>
            <a:rect l="0" t="0" r="0" b="0"/>
            <a:pathLst>
              <a:path w="668339" h="179388">
                <a:moveTo>
                  <a:pt x="0" y="179387"/>
                </a:moveTo>
                <a:lnTo>
                  <a:pt x="6683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Freeform: Shape 477">
            <a:extLst>
              <a:ext uri="{FF2B5EF4-FFF2-40B4-BE49-F238E27FC236}">
                <a16:creationId xmlns:a16="http://schemas.microsoft.com/office/drawing/2014/main" id="{067046A2-221B-C860-4001-3ADCFB0941E9}"/>
              </a:ext>
            </a:extLst>
          </p:cNvPr>
          <p:cNvSpPr/>
          <p:nvPr>
            <p:custDataLst>
              <p:tags r:id="rId38"/>
            </p:custDataLst>
          </p:nvPr>
        </p:nvSpPr>
        <p:spPr bwMode="auto">
          <a:xfrm>
            <a:off x="5967413" y="4237038"/>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9" name="Freeform: Shape 478">
            <a:extLst>
              <a:ext uri="{FF2B5EF4-FFF2-40B4-BE49-F238E27FC236}">
                <a16:creationId xmlns:a16="http://schemas.microsoft.com/office/drawing/2014/main" id="{FC6F61A0-508F-EFE1-0242-83CD690CC3AD}"/>
              </a:ext>
            </a:extLst>
          </p:cNvPr>
          <p:cNvSpPr/>
          <p:nvPr>
            <p:custDataLst>
              <p:tags r:id="rId39"/>
            </p:custDataLst>
          </p:nvPr>
        </p:nvSpPr>
        <p:spPr bwMode="auto">
          <a:xfrm>
            <a:off x="5967413" y="4294188"/>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1" name="Freeform: Shape 480">
            <a:extLst>
              <a:ext uri="{FF2B5EF4-FFF2-40B4-BE49-F238E27FC236}">
                <a16:creationId xmlns:a16="http://schemas.microsoft.com/office/drawing/2014/main" id="{100E9771-3960-2623-0BD5-08E3C853FDE8}"/>
              </a:ext>
            </a:extLst>
          </p:cNvPr>
          <p:cNvSpPr/>
          <p:nvPr>
            <p:custDataLst>
              <p:tags r:id="rId40"/>
            </p:custDataLst>
          </p:nvPr>
        </p:nvSpPr>
        <p:spPr bwMode="auto">
          <a:xfrm>
            <a:off x="6973888" y="4237038"/>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2" name="Freeform: Shape 481">
            <a:extLst>
              <a:ext uri="{FF2B5EF4-FFF2-40B4-BE49-F238E27FC236}">
                <a16:creationId xmlns:a16="http://schemas.microsoft.com/office/drawing/2014/main" id="{F3F84EB0-D2EE-0FBB-A5C2-F55A48C65B4D}"/>
              </a:ext>
            </a:extLst>
          </p:cNvPr>
          <p:cNvSpPr/>
          <p:nvPr>
            <p:custDataLst>
              <p:tags r:id="rId41"/>
            </p:custDataLst>
          </p:nvPr>
        </p:nvSpPr>
        <p:spPr bwMode="auto">
          <a:xfrm>
            <a:off x="6973888" y="4294188"/>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Freeform: Shape 483">
            <a:extLst>
              <a:ext uri="{FF2B5EF4-FFF2-40B4-BE49-F238E27FC236}">
                <a16:creationId xmlns:a16="http://schemas.microsoft.com/office/drawing/2014/main" id="{571CBA6A-5587-036A-7265-153D5EFAE203}"/>
              </a:ext>
            </a:extLst>
          </p:cNvPr>
          <p:cNvSpPr/>
          <p:nvPr>
            <p:custDataLst>
              <p:tags r:id="rId42"/>
            </p:custDataLst>
          </p:nvPr>
        </p:nvSpPr>
        <p:spPr bwMode="auto">
          <a:xfrm>
            <a:off x="7981950" y="4237038"/>
            <a:ext cx="668339" cy="179388"/>
          </a:xfrm>
          <a:custGeom>
            <a:avLst/>
            <a:gdLst/>
            <a:ahLst/>
            <a:cxnLst/>
            <a:rect l="0" t="0" r="0" b="0"/>
            <a:pathLst>
              <a:path w="668339" h="179388">
                <a:moveTo>
                  <a:pt x="0" y="179387"/>
                </a:moveTo>
                <a:lnTo>
                  <a:pt x="6683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eeform: Shape 484">
            <a:extLst>
              <a:ext uri="{FF2B5EF4-FFF2-40B4-BE49-F238E27FC236}">
                <a16:creationId xmlns:a16="http://schemas.microsoft.com/office/drawing/2014/main" id="{CC3503F5-376F-5631-1FBC-C064FF385FED}"/>
              </a:ext>
            </a:extLst>
          </p:cNvPr>
          <p:cNvSpPr/>
          <p:nvPr>
            <p:custDataLst>
              <p:tags r:id="rId43"/>
            </p:custDataLst>
          </p:nvPr>
        </p:nvSpPr>
        <p:spPr bwMode="auto">
          <a:xfrm>
            <a:off x="7981950" y="4294188"/>
            <a:ext cx="668339" cy="179388"/>
          </a:xfrm>
          <a:custGeom>
            <a:avLst/>
            <a:gdLst/>
            <a:ahLst/>
            <a:cxnLst/>
            <a:rect l="0" t="0" r="0" b="0"/>
            <a:pathLst>
              <a:path w="668339" h="179388">
                <a:moveTo>
                  <a:pt x="0" y="179387"/>
                </a:moveTo>
                <a:lnTo>
                  <a:pt x="6683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5" name="Freeform: Shape 454">
            <a:extLst>
              <a:ext uri="{FF2B5EF4-FFF2-40B4-BE49-F238E27FC236}">
                <a16:creationId xmlns:a16="http://schemas.microsoft.com/office/drawing/2014/main" id="{50476943-FADC-3E71-635A-110715F0C8B8}"/>
              </a:ext>
            </a:extLst>
          </p:cNvPr>
          <p:cNvSpPr/>
          <p:nvPr>
            <p:custDataLst>
              <p:tags r:id="rId44"/>
            </p:custDataLst>
          </p:nvPr>
        </p:nvSpPr>
        <p:spPr bwMode="auto">
          <a:xfrm>
            <a:off x="4959350" y="3822700"/>
            <a:ext cx="668339" cy="179388"/>
          </a:xfrm>
          <a:custGeom>
            <a:avLst/>
            <a:gdLst/>
            <a:ahLst/>
            <a:cxnLst/>
            <a:rect l="0" t="0" r="0" b="0"/>
            <a:pathLst>
              <a:path w="668339" h="179388">
                <a:moveTo>
                  <a:pt x="0" y="179387"/>
                </a:moveTo>
                <a:lnTo>
                  <a:pt x="6683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Rectangle 462">
            <a:extLst>
              <a:ext uri="{FF2B5EF4-FFF2-40B4-BE49-F238E27FC236}">
                <a16:creationId xmlns:a16="http://schemas.microsoft.com/office/drawing/2014/main" id="{83D514FE-3C4E-9242-9677-61D290115E18}"/>
              </a:ext>
            </a:extLst>
          </p:cNvPr>
          <p:cNvSpPr>
            <a:spLocks noGrp="1" noChangeArrowheads="1"/>
          </p:cNvSpPr>
          <p:nvPr>
            <p:custDataLst>
              <p:tags r:id="rId45"/>
            </p:custDataLst>
          </p:nvPr>
        </p:nvSpPr>
        <p:spPr bwMode="auto">
          <a:xfrm>
            <a:off x="7891463" y="4556125"/>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8FA4746-2437-48B4-ADE5-301B096F89E2}"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53" name="Rectangle 452">
            <a:extLst>
              <a:ext uri="{FF2B5EF4-FFF2-40B4-BE49-F238E27FC236}">
                <a16:creationId xmlns:a16="http://schemas.microsoft.com/office/drawing/2014/main" id="{8A0FAF93-9611-9238-5475-2E3D961D9840}"/>
              </a:ext>
            </a:extLst>
          </p:cNvPr>
          <p:cNvSpPr>
            <a:spLocks noGrp="1" noChangeArrowheads="1"/>
          </p:cNvSpPr>
          <p:nvPr>
            <p:custDataLst>
              <p:tags r:id="rId46"/>
            </p:custDataLst>
          </p:nvPr>
        </p:nvSpPr>
        <p:spPr bwMode="auto">
          <a:xfrm>
            <a:off x="5094288" y="4556125"/>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0016416-CE27-4BE3-88B9-73582F055968}"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74" name="Rectangle 673">
            <a:extLst>
              <a:ext uri="{FF2B5EF4-FFF2-40B4-BE49-F238E27FC236}">
                <a16:creationId xmlns:a16="http://schemas.microsoft.com/office/drawing/2014/main" id="{1EB2EB35-E9D9-7F3F-59DB-89FE860200FF}"/>
              </a:ext>
            </a:extLst>
          </p:cNvPr>
          <p:cNvSpPr>
            <a:spLocks noGrp="1" noChangeArrowheads="1"/>
          </p:cNvSpPr>
          <p:nvPr>
            <p:custDataLst>
              <p:tags r:id="rId47"/>
            </p:custDataLst>
          </p:nvPr>
        </p:nvSpPr>
        <p:spPr bwMode="gray">
          <a:xfrm>
            <a:off x="5168900" y="350043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9562011-AABB-4F87-8048-73E35A043468}"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77" name="Rectangle 676">
            <a:extLst>
              <a:ext uri="{FF2B5EF4-FFF2-40B4-BE49-F238E27FC236}">
                <a16:creationId xmlns:a16="http://schemas.microsoft.com/office/drawing/2014/main" id="{6C0FCB81-3206-DAB1-20BB-C2B2E428744F}"/>
              </a:ext>
            </a:extLst>
          </p:cNvPr>
          <p:cNvSpPr>
            <a:spLocks noGrp="1" noChangeArrowheads="1"/>
          </p:cNvSpPr>
          <p:nvPr>
            <p:custDataLst>
              <p:tags r:id="rId48"/>
            </p:custDataLst>
          </p:nvPr>
        </p:nvSpPr>
        <p:spPr bwMode="gray">
          <a:xfrm>
            <a:off x="6176963" y="35528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A0DB7E9-6C8A-4B6B-B3F6-FFFE0A1D4F3F}" type="datetime'''''3''''''''''''''''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54" name="Rectangle 453">
            <a:extLst>
              <a:ext uri="{FF2B5EF4-FFF2-40B4-BE49-F238E27FC236}">
                <a16:creationId xmlns:a16="http://schemas.microsoft.com/office/drawing/2014/main" id="{BF5B0840-A9DB-C94E-D950-8F23FE0B07F2}"/>
              </a:ext>
            </a:extLst>
          </p:cNvPr>
          <p:cNvSpPr>
            <a:spLocks noGrp="1" noChangeArrowheads="1"/>
          </p:cNvSpPr>
          <p:nvPr>
            <p:custDataLst>
              <p:tags r:id="rId49"/>
            </p:custDataLst>
          </p:nvPr>
        </p:nvSpPr>
        <p:spPr bwMode="auto">
          <a:xfrm>
            <a:off x="5922963" y="4556125"/>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4770D06-078A-4FEF-B5C7-C2F7A3ECBDFA}"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78" name="Rectangle 677">
            <a:extLst>
              <a:ext uri="{FF2B5EF4-FFF2-40B4-BE49-F238E27FC236}">
                <a16:creationId xmlns:a16="http://schemas.microsoft.com/office/drawing/2014/main" id="{23A62C3A-827D-CB0E-9C2B-362C0CBFC4C9}"/>
              </a:ext>
            </a:extLst>
          </p:cNvPr>
          <p:cNvSpPr>
            <a:spLocks noGrp="1" noChangeArrowheads="1"/>
          </p:cNvSpPr>
          <p:nvPr>
            <p:custDataLst>
              <p:tags r:id="rId50"/>
            </p:custDataLst>
          </p:nvPr>
        </p:nvSpPr>
        <p:spPr bwMode="gray">
          <a:xfrm>
            <a:off x="7183438" y="35528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98B1049-5C9E-4BF6-9A6B-EC2F46060EBF}" type="datetime'''''''''''''''''''''3''''''''''''''''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97" name="Rectangle 696">
            <a:extLst>
              <a:ext uri="{FF2B5EF4-FFF2-40B4-BE49-F238E27FC236}">
                <a16:creationId xmlns:a16="http://schemas.microsoft.com/office/drawing/2014/main" id="{0D6EA668-3BB9-3757-C562-11ADA6310842}"/>
              </a:ext>
            </a:extLst>
          </p:cNvPr>
          <p:cNvSpPr>
            <a:spLocks noGrp="1" noChangeArrowheads="1"/>
          </p:cNvSpPr>
          <p:nvPr>
            <p:custDataLst>
              <p:tags r:id="rId51"/>
            </p:custDataLst>
          </p:nvPr>
        </p:nvSpPr>
        <p:spPr bwMode="gray">
          <a:xfrm>
            <a:off x="8240713" y="4246563"/>
            <a:ext cx="149225" cy="212725"/>
          </a:xfrm>
          <a:prstGeom prst="rect">
            <a:avLst/>
          </a:prstGeom>
          <a:solidFill>
            <a:schemeClr val="accent6"/>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E749E52-BEFE-4EA2-A37B-A22CBD3C7200}" type="datetime'''9'''''''''''''''''''''''''''''''''''''''''''''''">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9</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61" name="Rectangle 460">
            <a:extLst>
              <a:ext uri="{FF2B5EF4-FFF2-40B4-BE49-F238E27FC236}">
                <a16:creationId xmlns:a16="http://schemas.microsoft.com/office/drawing/2014/main" id="{22AF1762-9E1F-56D1-60BA-D29CAA981607}"/>
              </a:ext>
            </a:extLst>
          </p:cNvPr>
          <p:cNvSpPr>
            <a:spLocks noGrp="1" noChangeArrowheads="1"/>
          </p:cNvSpPr>
          <p:nvPr>
            <p:custDataLst>
              <p:tags r:id="rId52"/>
            </p:custDataLst>
          </p:nvPr>
        </p:nvSpPr>
        <p:spPr bwMode="auto">
          <a:xfrm>
            <a:off x="7092950" y="4556125"/>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DC7773B-384C-4C14-BF2E-99493D2FD241}"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62" name="Rectangle 461">
            <a:extLst>
              <a:ext uri="{FF2B5EF4-FFF2-40B4-BE49-F238E27FC236}">
                <a16:creationId xmlns:a16="http://schemas.microsoft.com/office/drawing/2014/main" id="{FB213988-0628-FBE5-2B36-8D2B5A05CBA6}"/>
              </a:ext>
            </a:extLst>
          </p:cNvPr>
          <p:cNvSpPr>
            <a:spLocks noGrp="1" noChangeArrowheads="1"/>
          </p:cNvSpPr>
          <p:nvPr>
            <p:custDataLst>
              <p:tags r:id="rId53"/>
            </p:custDataLst>
          </p:nvPr>
        </p:nvSpPr>
        <p:spPr bwMode="gray">
          <a:xfrm>
            <a:off x="6176963" y="22145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C3E4CAF-3CC2-4A99-A09B-9AF9FF8F7C3A}"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67" name="Rectangle 466">
            <a:extLst>
              <a:ext uri="{FF2B5EF4-FFF2-40B4-BE49-F238E27FC236}">
                <a16:creationId xmlns:a16="http://schemas.microsoft.com/office/drawing/2014/main" id="{90D55D01-79EA-4AE6-B746-082E13EF575E}"/>
              </a:ext>
            </a:extLst>
          </p:cNvPr>
          <p:cNvSpPr>
            <a:spLocks noGrp="1" noChangeArrowheads="1"/>
          </p:cNvSpPr>
          <p:nvPr>
            <p:custDataLst>
              <p:tags r:id="rId54"/>
            </p:custDataLst>
          </p:nvPr>
        </p:nvSpPr>
        <p:spPr bwMode="gray">
          <a:xfrm>
            <a:off x="8191500" y="37877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8CF300A-BC23-4466-A94B-3ADC740090D5}"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52" name="Rectangle 451">
            <a:extLst>
              <a:ext uri="{FF2B5EF4-FFF2-40B4-BE49-F238E27FC236}">
                <a16:creationId xmlns:a16="http://schemas.microsoft.com/office/drawing/2014/main" id="{E324A184-A0F8-7895-E6CA-19AFF3C1F55E}"/>
              </a:ext>
            </a:extLst>
          </p:cNvPr>
          <p:cNvSpPr>
            <a:spLocks noGrp="1" noChangeArrowheads="1"/>
          </p:cNvSpPr>
          <p:nvPr>
            <p:custDataLst>
              <p:tags r:id="rId55"/>
            </p:custDataLst>
          </p:nvPr>
        </p:nvSpPr>
        <p:spPr bwMode="gray">
          <a:xfrm>
            <a:off x="7183438" y="23987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6E7C93F-7DFF-47BE-9B3D-4B461203CB5C}"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69" name="Rectangle 468">
            <a:extLst>
              <a:ext uri="{FF2B5EF4-FFF2-40B4-BE49-F238E27FC236}">
                <a16:creationId xmlns:a16="http://schemas.microsoft.com/office/drawing/2014/main" id="{405F8E18-DB1B-EB71-3061-CEBBD129AB2F}"/>
              </a:ext>
            </a:extLst>
          </p:cNvPr>
          <p:cNvSpPr/>
          <p:nvPr>
            <p:custDataLst>
              <p:tags r:id="rId56"/>
            </p:custDataLst>
          </p:nvPr>
        </p:nvSpPr>
        <p:spPr bwMode="auto">
          <a:xfrm>
            <a:off x="6808788" y="2043113"/>
            <a:ext cx="179388" cy="133350"/>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8" name="Rectangle 467">
            <a:extLst>
              <a:ext uri="{FF2B5EF4-FFF2-40B4-BE49-F238E27FC236}">
                <a16:creationId xmlns:a16="http://schemas.microsoft.com/office/drawing/2014/main" id="{66504483-F3C8-4697-C622-D16F285A8FD7}"/>
              </a:ext>
            </a:extLst>
          </p:cNvPr>
          <p:cNvSpPr/>
          <p:nvPr>
            <p:custDataLst>
              <p:tags r:id="rId57"/>
            </p:custDataLst>
          </p:nvPr>
        </p:nvSpPr>
        <p:spPr bwMode="auto">
          <a:xfrm>
            <a:off x="4840288" y="2043113"/>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0" name="Rectangle 469">
            <a:extLst>
              <a:ext uri="{FF2B5EF4-FFF2-40B4-BE49-F238E27FC236}">
                <a16:creationId xmlns:a16="http://schemas.microsoft.com/office/drawing/2014/main" id="{49833E20-231A-EA00-9163-43B1934CDA5C}"/>
              </a:ext>
            </a:extLst>
          </p:cNvPr>
          <p:cNvSpPr/>
          <p:nvPr>
            <p:custDataLst>
              <p:tags r:id="rId58"/>
            </p:custDataLst>
          </p:nvPr>
        </p:nvSpPr>
        <p:spPr bwMode="auto">
          <a:xfrm>
            <a:off x="5670550" y="2043113"/>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3" name="Rectangle 472">
            <a:extLst>
              <a:ext uri="{FF2B5EF4-FFF2-40B4-BE49-F238E27FC236}">
                <a16:creationId xmlns:a16="http://schemas.microsoft.com/office/drawing/2014/main" id="{616C6B6C-6CD6-CD75-DA0E-D6771A7FAB50}"/>
              </a:ext>
            </a:extLst>
          </p:cNvPr>
          <p:cNvSpPr>
            <a:spLocks noGrp="1" noChangeArrowheads="1"/>
          </p:cNvSpPr>
          <p:nvPr>
            <p:custDataLst>
              <p:tags r:id="rId59"/>
            </p:custDataLst>
          </p:nvPr>
        </p:nvSpPr>
        <p:spPr bwMode="auto">
          <a:xfrm>
            <a:off x="7038975" y="2038350"/>
            <a:ext cx="67310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0CB6AC8-F7DA-4C81-A694-5A8388A8912C}" type="datetime'''''I do''''''n''''''’''''t'' ''''k''n''''''''ow'''''''''''">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I don’t know</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471" name="Rectangle 470">
            <a:extLst>
              <a:ext uri="{FF2B5EF4-FFF2-40B4-BE49-F238E27FC236}">
                <a16:creationId xmlns:a16="http://schemas.microsoft.com/office/drawing/2014/main" id="{7395E246-AB55-194B-D1B9-B307769E6389}"/>
              </a:ext>
            </a:extLst>
          </p:cNvPr>
          <p:cNvSpPr>
            <a:spLocks noGrp="1" noChangeArrowheads="1"/>
          </p:cNvSpPr>
          <p:nvPr>
            <p:custDataLst>
              <p:tags r:id="rId60"/>
            </p:custDataLst>
          </p:nvPr>
        </p:nvSpPr>
        <p:spPr bwMode="auto">
          <a:xfrm>
            <a:off x="5070476" y="2038350"/>
            <a:ext cx="49847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81A2DA63-E52D-4756-8D07-09B5A5BDEE1E}" type="datetime'W''''''''''e'''''' ''''''''''''''''''''''''h''''av''e'''''''">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We have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472" name="Rectangle 471">
            <a:extLst>
              <a:ext uri="{FF2B5EF4-FFF2-40B4-BE49-F238E27FC236}">
                <a16:creationId xmlns:a16="http://schemas.microsoft.com/office/drawing/2014/main" id="{2A849FF5-A7D6-E288-61F5-F38D73739E51}"/>
              </a:ext>
            </a:extLst>
          </p:cNvPr>
          <p:cNvSpPr>
            <a:spLocks noGrp="1" noChangeArrowheads="1"/>
          </p:cNvSpPr>
          <p:nvPr>
            <p:custDataLst>
              <p:tags r:id="rId61"/>
            </p:custDataLst>
          </p:nvPr>
        </p:nvSpPr>
        <p:spPr bwMode="auto">
          <a:xfrm>
            <a:off x="5900738" y="2038350"/>
            <a:ext cx="80645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C8FFAB69-3876-4185-BB0B-3019C0FA8B37}" type="datetime'W''''''''''''''''''e ''''''''''d''on''’''''t'' ''have'''''''''">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We don’t have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70A8C46-89E5-26C2-8449-C07D25F49E21}"/>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17244DA-EACF-7FD1-4E9C-E0042135B15C}"/>
              </a:ext>
            </a:extLst>
          </p:cNvPr>
          <p:cNvCxnSpPr/>
          <p:nvPr/>
        </p:nvCxnSpPr>
        <p:spPr>
          <a:xfrm>
            <a:off x="116563" y="1954777"/>
            <a:ext cx="43891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06685A-A41A-0E0E-380F-4846A3061AA2}"/>
              </a:ext>
            </a:extLst>
          </p:cNvPr>
          <p:cNvCxnSpPr/>
          <p:nvPr/>
        </p:nvCxnSpPr>
        <p:spPr>
          <a:xfrm>
            <a:off x="4612314" y="1954777"/>
            <a:ext cx="43891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AD5BA117-C8CB-7BD6-0620-07DB97FB7EBE}"/>
              </a:ext>
            </a:extLst>
          </p:cNvPr>
          <p:cNvSpPr txBox="1"/>
          <p:nvPr/>
        </p:nvSpPr>
        <p:spPr>
          <a:xfrm>
            <a:off x="55425" y="6670291"/>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6726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85B635-0070-442C-8B39-BEAD3EB071A1}"/>
              </a:ext>
            </a:extLst>
          </p:cNvPr>
          <p:cNvGraphicFramePr>
            <a:graphicFrameLocks noChangeAspect="1"/>
          </p:cNvGraphicFramePr>
          <p:nvPr>
            <p:custDataLst>
              <p:tags r:id="rId1"/>
            </p:custDataLst>
            <p:extLst>
              <p:ext uri="{D42A27DB-BD31-4B8C-83A1-F6EECF244321}">
                <p14:modId xmlns:p14="http://schemas.microsoft.com/office/powerpoint/2010/main" val="2440077063"/>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E785B635-0070-442C-8B39-BEAD3EB071A1}"/>
                          </a:ext>
                        </a:extLst>
                      </p:cNvPr>
                      <p:cNvPicPr/>
                      <p:nvPr/>
                    </p:nvPicPr>
                    <p:blipFill>
                      <a:blip r:embed="rId4"/>
                      <a:stretch>
                        <a:fillRect/>
                      </a:stretch>
                    </p:blipFill>
                    <p:spPr>
                      <a:xfrm>
                        <a:off x="1191" y="858441"/>
                        <a:ext cx="1191" cy="1191"/>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4C9BFDCB-1C74-4435-AC03-6CE42306A91C}"/>
              </a:ext>
            </a:extLst>
          </p:cNvPr>
          <p:cNvGrpSpPr/>
          <p:nvPr/>
        </p:nvGrpSpPr>
        <p:grpSpPr>
          <a:xfrm>
            <a:off x="2329654" y="2621494"/>
            <a:ext cx="5850519" cy="462220"/>
            <a:chOff x="2329654" y="2734789"/>
            <a:chExt cx="5850519" cy="462220"/>
          </a:xfrm>
          <a:solidFill>
            <a:srgbClr val="F2F2F2"/>
          </a:solidFill>
        </p:grpSpPr>
        <p:sp>
          <p:nvSpPr>
            <p:cNvPr id="32" name="Rectangle 4">
              <a:extLst>
                <a:ext uri="{FF2B5EF4-FFF2-40B4-BE49-F238E27FC236}">
                  <a16:creationId xmlns:a16="http://schemas.microsoft.com/office/drawing/2014/main" id="{24DD5283-4537-4E46-B081-2EA1217126E3}"/>
                </a:ext>
              </a:extLst>
            </p:cNvPr>
            <p:cNvSpPr/>
            <p:nvPr/>
          </p:nvSpPr>
          <p:spPr bwMode="auto">
            <a:xfrm>
              <a:off x="2350170" y="2734789"/>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AEAEAE"/>
                  </a:solidFill>
                  <a:latin typeface="Arial" panose="020B0604020202020204" pitchFamily="34" charset="0"/>
                  <a:cs typeface="Arial" panose="020B0604020202020204" pitchFamily="34" charset="0"/>
                </a:rPr>
                <a:t>Diagnostics report</a:t>
              </a:r>
            </a:p>
          </p:txBody>
        </p:sp>
        <p:sp>
          <p:nvSpPr>
            <p:cNvPr id="33" name="Oval 32">
              <a:extLst>
                <a:ext uri="{FF2B5EF4-FFF2-40B4-BE49-F238E27FC236}">
                  <a16:creationId xmlns:a16="http://schemas.microsoft.com/office/drawing/2014/main" id="{B805D43A-F21D-478A-AAB6-FA539EFC0B6B}"/>
                </a:ext>
              </a:extLst>
            </p:cNvPr>
            <p:cNvSpPr/>
            <p:nvPr/>
          </p:nvSpPr>
          <p:spPr bwMode="auto">
            <a:xfrm>
              <a:off x="2329654" y="2734789"/>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chemeClr val="bg1">
                    <a:lumMod val="75000"/>
                  </a:schemeClr>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B4761E7-FF7B-43B7-9EE3-7873A01149DD}"/>
              </a:ext>
            </a:extLst>
          </p:cNvPr>
          <p:cNvGrpSpPr/>
          <p:nvPr/>
        </p:nvGrpSpPr>
        <p:grpSpPr>
          <a:xfrm>
            <a:off x="2321334" y="1996769"/>
            <a:ext cx="5858839" cy="462220"/>
            <a:chOff x="2321334" y="2231552"/>
            <a:chExt cx="5858839" cy="462220"/>
          </a:xfrm>
          <a:solidFill>
            <a:srgbClr val="008064"/>
          </a:solidFill>
        </p:grpSpPr>
        <p:sp>
          <p:nvSpPr>
            <p:cNvPr id="35" name="Rectangle 4">
              <a:extLst>
                <a:ext uri="{FF2B5EF4-FFF2-40B4-BE49-F238E27FC236}">
                  <a16:creationId xmlns:a16="http://schemas.microsoft.com/office/drawing/2014/main" id="{625EACA3-F148-4350-8263-3AC4AF6F6629}"/>
                </a:ext>
              </a:extLst>
            </p:cNvPr>
            <p:cNvSpPr/>
            <p:nvPr/>
          </p:nvSpPr>
          <p:spPr bwMode="auto">
            <a:xfrm>
              <a:off x="2350170" y="2231552"/>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chemeClr val="bg1"/>
                  </a:solidFill>
                  <a:latin typeface="Arial" panose="020B0604020202020204" pitchFamily="34" charset="0"/>
                  <a:cs typeface="Arial" panose="020B0604020202020204" pitchFamily="34" charset="0"/>
                </a:rPr>
                <a:t>Project Overview</a:t>
              </a:r>
            </a:p>
          </p:txBody>
        </p:sp>
        <p:sp>
          <p:nvSpPr>
            <p:cNvPr id="36" name="Oval 35">
              <a:extLst>
                <a:ext uri="{FF2B5EF4-FFF2-40B4-BE49-F238E27FC236}">
                  <a16:creationId xmlns:a16="http://schemas.microsoft.com/office/drawing/2014/main" id="{97929045-5E88-46DC-8FCF-2A1E74EAAA5C}"/>
                </a:ext>
              </a:extLst>
            </p:cNvPr>
            <p:cNvSpPr/>
            <p:nvPr/>
          </p:nvSpPr>
          <p:spPr bwMode="auto">
            <a:xfrm>
              <a:off x="2321334" y="2231552"/>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b="1" dirty="0">
                <a:solidFill>
                  <a:schemeClr val="bg1"/>
                </a:solidFill>
                <a:latin typeface="Arial" panose="020B0604020202020204" pitchFamily="34" charset="0"/>
                <a:cs typeface="Arial" panose="020B0604020202020204" pitchFamily="34" charset="0"/>
              </a:endParaRPr>
            </a:p>
          </p:txBody>
        </p:sp>
      </p:grpSp>
      <p:sp>
        <p:nvSpPr>
          <p:cNvPr id="8" name="Rectangle 7" hidden="1">
            <a:extLst>
              <a:ext uri="{FF2B5EF4-FFF2-40B4-BE49-F238E27FC236}">
                <a16:creationId xmlns:a16="http://schemas.microsoft.com/office/drawing/2014/main" id="{C1A9E286-8165-4DB4-9B40-A9396F5F6F06}"/>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cs typeface="Arial" panose="020B0604020202020204" pitchFamily="34" charset="0"/>
            </a:endParaRPr>
          </a:p>
        </p:txBody>
      </p:sp>
      <p:sp>
        <p:nvSpPr>
          <p:cNvPr id="22" name="Google Shape;469;p109">
            <a:extLst>
              <a:ext uri="{FF2B5EF4-FFF2-40B4-BE49-F238E27FC236}">
                <a16:creationId xmlns:a16="http://schemas.microsoft.com/office/drawing/2014/main" id="{991AB8D3-785D-4522-9A07-CCF270FA75F3}"/>
              </a:ext>
            </a:extLst>
          </p:cNvPr>
          <p:cNvSpPr txBox="1"/>
          <p:nvPr/>
        </p:nvSpPr>
        <p:spPr>
          <a:xfrm>
            <a:off x="0" y="271850"/>
            <a:ext cx="8889726" cy="230850"/>
          </a:xfrm>
          <a:prstGeom prst="rect">
            <a:avLst/>
          </a:prstGeom>
          <a:noFill/>
          <a:ln>
            <a:noFill/>
          </a:ln>
        </p:spPr>
        <p:txBody>
          <a:bodyPr spcFirstLastPara="1" wrap="square" lIns="1714500" tIns="0" rIns="0" bIns="0" anchor="t" anchorCtr="0">
            <a:noAutofit/>
          </a:bodyPr>
          <a:lstStyle/>
          <a:p>
            <a:pPr defTabSz="683043" eaLnBrk="0" fontAlgn="base" hangingPunct="0">
              <a:spcBef>
                <a:spcPct val="0"/>
              </a:spcBef>
              <a:spcAft>
                <a:spcPct val="0"/>
              </a:spcAft>
              <a:tabLst>
                <a:tab pos="276556" algn="l"/>
              </a:tabLst>
              <a:defRPr/>
            </a:pPr>
            <a:r>
              <a:rPr lang="en-US" sz="2000" b="1" dirty="0">
                <a:solidFill>
                  <a:srgbClr val="204024">
                    <a:lumMod val="90000"/>
                    <a:lumOff val="10000"/>
                  </a:srgbClr>
                </a:solidFill>
                <a:latin typeface="Arial"/>
                <a:cs typeface="Arial" pitchFamily="34" charset="0"/>
                <a:sym typeface="Arial"/>
              </a:rPr>
              <a:t>Content</a:t>
            </a:r>
          </a:p>
        </p:txBody>
      </p:sp>
      <p:grpSp>
        <p:nvGrpSpPr>
          <p:cNvPr id="23" name="Group 22">
            <a:extLst>
              <a:ext uri="{FF2B5EF4-FFF2-40B4-BE49-F238E27FC236}">
                <a16:creationId xmlns:a16="http://schemas.microsoft.com/office/drawing/2014/main" id="{74F29785-5675-4E76-BA7C-3BA0FB13287D}"/>
              </a:ext>
            </a:extLst>
          </p:cNvPr>
          <p:cNvGrpSpPr/>
          <p:nvPr/>
        </p:nvGrpSpPr>
        <p:grpSpPr>
          <a:xfrm>
            <a:off x="-61784" y="0"/>
            <a:ext cx="1687285" cy="6858000"/>
            <a:chOff x="1524001" y="1"/>
            <a:chExt cx="2249713" cy="6858000"/>
          </a:xfrm>
        </p:grpSpPr>
        <p:pic>
          <p:nvPicPr>
            <p:cNvPr id="25" name="Picture 24">
              <a:extLst>
                <a:ext uri="{FF2B5EF4-FFF2-40B4-BE49-F238E27FC236}">
                  <a16:creationId xmlns:a16="http://schemas.microsoft.com/office/drawing/2014/main" id="{1FAAB570-FF7C-4542-BCF7-303DF38FD7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26" t="1" b="5122"/>
            <a:stretch/>
          </p:blipFill>
          <p:spPr>
            <a:xfrm>
              <a:off x="2062421" y="5457742"/>
              <a:ext cx="993401" cy="719538"/>
            </a:xfrm>
            <a:prstGeom prst="rect">
              <a:avLst/>
            </a:prstGeom>
          </p:spPr>
        </p:pic>
        <p:pic>
          <p:nvPicPr>
            <p:cNvPr id="26" name="Picture 25">
              <a:extLst>
                <a:ext uri="{FF2B5EF4-FFF2-40B4-BE49-F238E27FC236}">
                  <a16:creationId xmlns:a16="http://schemas.microsoft.com/office/drawing/2014/main" id="{BC37B599-0071-4DF6-A8C0-67B903CEADCC}"/>
                </a:ext>
              </a:extLst>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45545" y="850163"/>
              <a:ext cx="919122" cy="932326"/>
            </a:xfrm>
            <a:prstGeom prst="rect">
              <a:avLst/>
            </a:prstGeom>
          </p:spPr>
        </p:pic>
        <p:pic>
          <p:nvPicPr>
            <p:cNvPr id="27" name="Picture 26">
              <a:extLst>
                <a:ext uri="{FF2B5EF4-FFF2-40B4-BE49-F238E27FC236}">
                  <a16:creationId xmlns:a16="http://schemas.microsoft.com/office/drawing/2014/main" id="{0C320405-792B-49A5-9C2E-B715AE5CB61B}"/>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0332" t="15943" r="17667" b="23188"/>
            <a:stretch/>
          </p:blipFill>
          <p:spPr>
            <a:xfrm>
              <a:off x="2048241" y="3203916"/>
              <a:ext cx="1110238" cy="832400"/>
            </a:xfrm>
            <a:prstGeom prst="ellipse">
              <a:avLst/>
            </a:prstGeom>
          </p:spPr>
        </p:pic>
        <p:sp>
          <p:nvSpPr>
            <p:cNvPr id="28" name="TitleBottomPlaceholder">
              <a:extLst>
                <a:ext uri="{FF2B5EF4-FFF2-40B4-BE49-F238E27FC236}">
                  <a16:creationId xmlns:a16="http://schemas.microsoft.com/office/drawing/2014/main" id="{94CCF14B-6812-4979-B858-80E2A0467B6E}"/>
                </a:ext>
              </a:extLst>
            </p:cNvPr>
            <p:cNvSpPr>
              <a:spLocks noChangeArrowheads="1"/>
            </p:cNvSpPr>
            <p:nvPr/>
          </p:nvSpPr>
          <p:spPr bwMode="auto">
            <a:xfrm>
              <a:off x="1524001" y="1"/>
              <a:ext cx="2249713" cy="6858000"/>
            </a:xfrm>
            <a:prstGeom prst="rect">
              <a:avLst/>
            </a:prstGeom>
            <a:solidFill>
              <a:srgbClr val="EDF9F3">
                <a:alpha val="62000"/>
              </a:srgbClr>
            </a:solidFill>
            <a:ln>
              <a:noFill/>
            </a:ln>
            <a:effectLst/>
          </p:spPr>
          <p:txBody>
            <a:bodyPr wrap="none" anchor="ctr">
              <a:noAutofit/>
            </a:bodyPr>
            <a:lstStyle/>
            <a:p>
              <a:pPr defTabSz="685800">
                <a:defRPr/>
              </a:pPr>
              <a:endParaRPr lang="en-GB" sz="1350" dirty="0">
                <a:solidFill>
                  <a:srgbClr val="00000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41364D0F-29A6-4372-B332-143290FD6358}"/>
                </a:ext>
              </a:extLst>
            </p:cNvPr>
            <p:cNvCxnSpPr/>
            <p:nvPr/>
          </p:nvCxnSpPr>
          <p:spPr>
            <a:xfrm>
              <a:off x="1634321" y="2387711"/>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8894D5-4742-474E-82BF-E091526A559C}"/>
                </a:ext>
              </a:extLst>
            </p:cNvPr>
            <p:cNvCxnSpPr/>
            <p:nvPr/>
          </p:nvCxnSpPr>
          <p:spPr>
            <a:xfrm>
              <a:off x="1634321" y="4656306"/>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28E1CE2-2183-40CD-99AC-8ED19EC8C169}"/>
              </a:ext>
            </a:extLst>
          </p:cNvPr>
          <p:cNvGrpSpPr/>
          <p:nvPr/>
        </p:nvGrpSpPr>
        <p:grpSpPr>
          <a:xfrm>
            <a:off x="2329655" y="3187003"/>
            <a:ext cx="5854278" cy="462220"/>
            <a:chOff x="2329655" y="4124325"/>
            <a:chExt cx="4947446" cy="417909"/>
          </a:xfrm>
        </p:grpSpPr>
        <p:sp>
          <p:nvSpPr>
            <p:cNvPr id="42" name="Rectangle 4">
              <a:extLst>
                <a:ext uri="{FF2B5EF4-FFF2-40B4-BE49-F238E27FC236}">
                  <a16:creationId xmlns:a16="http://schemas.microsoft.com/office/drawing/2014/main" id="{7B6C25D3-ECD0-4856-9A30-35E1E34C00E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chemeClr val="bg1">
                <a:lumMod val="95000"/>
              </a:schemeClr>
            </a:solid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FFFFFF">
                      <a:lumMod val="65000"/>
                    </a:srgbClr>
                  </a:solidFill>
                  <a:latin typeface="Arial" panose="020B0604020202020204" pitchFamily="34" charset="0"/>
                  <a:cs typeface="Arial" panose="020B0604020202020204" pitchFamily="34" charset="0"/>
                </a:rPr>
                <a:t>Plan for follow up support</a:t>
              </a:r>
            </a:p>
          </p:txBody>
        </p:sp>
        <p:sp>
          <p:nvSpPr>
            <p:cNvPr id="43" name="Oval 42">
              <a:extLst>
                <a:ext uri="{FF2B5EF4-FFF2-40B4-BE49-F238E27FC236}">
                  <a16:creationId xmlns:a16="http://schemas.microsoft.com/office/drawing/2014/main" id="{0B0F4B7E-3916-4DAF-B0DF-30CD0125D8C3}"/>
                </a:ext>
              </a:extLst>
            </p:cNvPr>
            <p:cNvSpPr/>
            <p:nvPr/>
          </p:nvSpPr>
          <p:spPr bwMode="auto">
            <a:xfrm>
              <a:off x="2329655" y="4124325"/>
              <a:ext cx="432000" cy="417909"/>
            </a:xfrm>
            <a:prstGeom prst="ellipse">
              <a:avLst/>
            </a:prstGeom>
            <a:solidFill>
              <a:srgbClr val="F2F2F2"/>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
        <p:nvSpPr>
          <p:cNvPr id="2" name="Rectangle 1" hidden="1">
            <a:extLst>
              <a:ext uri="{FF2B5EF4-FFF2-40B4-BE49-F238E27FC236}">
                <a16:creationId xmlns:a16="http://schemas.microsoft.com/office/drawing/2014/main" id="{C66646CA-0178-4614-9946-57DBF9DB3C53}"/>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3" name="Rectangle 2" hidden="1">
            <a:extLst>
              <a:ext uri="{FF2B5EF4-FFF2-40B4-BE49-F238E27FC236}">
                <a16:creationId xmlns:a16="http://schemas.microsoft.com/office/drawing/2014/main" id="{5A30F6E9-E3E2-4B01-83E7-6EA4DED3319E}"/>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5" name="Rectangle 4" hidden="1">
            <a:extLst>
              <a:ext uri="{FF2B5EF4-FFF2-40B4-BE49-F238E27FC236}">
                <a16:creationId xmlns:a16="http://schemas.microsoft.com/office/drawing/2014/main" id="{4AB57DE7-14A0-42AF-A535-83BD71AB5DA9}"/>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grpSp>
        <p:nvGrpSpPr>
          <p:cNvPr id="31" name="Group 30">
            <a:extLst>
              <a:ext uri="{FF2B5EF4-FFF2-40B4-BE49-F238E27FC236}">
                <a16:creationId xmlns:a16="http://schemas.microsoft.com/office/drawing/2014/main" id="{490A7EB6-80EB-4802-926E-C8EFE14FC0AF}"/>
              </a:ext>
            </a:extLst>
          </p:cNvPr>
          <p:cNvGrpSpPr/>
          <p:nvPr/>
        </p:nvGrpSpPr>
        <p:grpSpPr>
          <a:xfrm>
            <a:off x="2329655" y="3811729"/>
            <a:ext cx="5854278" cy="462220"/>
            <a:chOff x="2329655" y="4124325"/>
            <a:chExt cx="4947446" cy="417909"/>
          </a:xfrm>
        </p:grpSpPr>
        <p:sp>
          <p:nvSpPr>
            <p:cNvPr id="34" name="Rectangle 4">
              <a:extLst>
                <a:ext uri="{FF2B5EF4-FFF2-40B4-BE49-F238E27FC236}">
                  <a16:creationId xmlns:a16="http://schemas.microsoft.com/office/drawing/2014/main" id="{519D91B1-94AC-4778-9349-E208A3ABCCF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chemeClr val="bg1">
                <a:lumMod val="95000"/>
              </a:schemeClr>
            </a:solid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FFFFFF">
                      <a:lumMod val="65000"/>
                    </a:srgbClr>
                  </a:solidFill>
                  <a:latin typeface="Arial" panose="020B0604020202020204" pitchFamily="34" charset="0"/>
                  <a:cs typeface="Arial" panose="020B0604020202020204" pitchFamily="34" charset="0"/>
                </a:rPr>
                <a:t>Prayers</a:t>
              </a:r>
            </a:p>
          </p:txBody>
        </p:sp>
        <p:sp>
          <p:nvSpPr>
            <p:cNvPr id="37" name="Oval 36">
              <a:extLst>
                <a:ext uri="{FF2B5EF4-FFF2-40B4-BE49-F238E27FC236}">
                  <a16:creationId xmlns:a16="http://schemas.microsoft.com/office/drawing/2014/main" id="{88558258-549A-43B1-A356-9EE3C932AA55}"/>
                </a:ext>
              </a:extLst>
            </p:cNvPr>
            <p:cNvSpPr/>
            <p:nvPr/>
          </p:nvSpPr>
          <p:spPr bwMode="auto">
            <a:xfrm>
              <a:off x="2329655" y="4124325"/>
              <a:ext cx="432000" cy="417909"/>
            </a:xfrm>
            <a:prstGeom prst="ellipse">
              <a:avLst/>
            </a:prstGeom>
            <a:solidFill>
              <a:srgbClr val="F2F2F2"/>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7109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extLst>
              <p:ext uri="{D42A27DB-BD31-4B8C-83A1-F6EECF244321}">
                <p14:modId xmlns:p14="http://schemas.microsoft.com/office/powerpoint/2010/main" val="685425689"/>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3" imgW="395" imgH="396" progId="TCLayout.ActiveDocument.1">
                  <p:embed/>
                </p:oleObj>
              </mc:Choice>
              <mc:Fallback>
                <p:oleObj name="think-cell Slide" r:id="rId43"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44"/>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46382" y="276536"/>
            <a:ext cx="905256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32 (86% of 37) states agreed that the priorities of their SMoH and agencies were aligned</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GOALS</a:t>
            </a:r>
          </a:p>
        </p:txBody>
      </p:sp>
      <p:sp>
        <p:nvSpPr>
          <p:cNvPr id="830" name="Rectangle 829">
            <a:extLst>
              <a:ext uri="{FF2B5EF4-FFF2-40B4-BE49-F238E27FC236}">
                <a16:creationId xmlns:a16="http://schemas.microsoft.com/office/drawing/2014/main" id="{E3DFA827-D337-9376-2334-6E3B8277C38E}"/>
              </a:ext>
            </a:extLst>
          </p:cNvPr>
          <p:cNvSpPr/>
          <p:nvPr/>
        </p:nvSpPr>
        <p:spPr bwMode="auto">
          <a:xfrm>
            <a:off x="117624" y="5340194"/>
            <a:ext cx="8910871" cy="1051560"/>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36000" rIns="0" bIns="72000" rtlCol="0" anchor="ctr" anchorCtr="0">
            <a:sp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Non-alignment of priorities are largely due to poor coordination between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SMoH</a:t>
            </a:r>
            <a:r>
              <a:rPr kumimoji="0" lang="en-US" sz="1400" b="0" i="0" u="none" strike="noStrike" kern="1200" cap="none" spc="0" normalizeH="0" baseline="0" noProof="0" dirty="0">
                <a:ln>
                  <a:noFill/>
                </a:ln>
                <a:solidFill>
                  <a:srgbClr val="000000"/>
                </a:solidFill>
                <a:effectLst/>
                <a:uLnTx/>
                <a:uFillTx/>
                <a:latin typeface="Arial"/>
                <a:ea typeface="+mn-ea"/>
                <a:cs typeface="+mn-cs"/>
              </a:rPr>
              <a:t> and the agencies</a:t>
            </a: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Respective states’ top health teams will benefit from holding routine joint coordination meetings to review their health goals. This will also ensure shared understanding of the goals, while improving respective MDA-level responsibility &amp; alignment with these goals</a:t>
            </a:r>
          </a:p>
        </p:txBody>
      </p:sp>
      <p:grpSp>
        <p:nvGrpSpPr>
          <p:cNvPr id="6" name="Group 5">
            <a:extLst>
              <a:ext uri="{FF2B5EF4-FFF2-40B4-BE49-F238E27FC236}">
                <a16:creationId xmlns:a16="http://schemas.microsoft.com/office/drawing/2014/main" id="{B7B39E5C-EB45-D40C-51CE-52BD7C54CFA7}"/>
              </a:ext>
            </a:extLst>
          </p:cNvPr>
          <p:cNvGrpSpPr/>
          <p:nvPr/>
        </p:nvGrpSpPr>
        <p:grpSpPr>
          <a:xfrm>
            <a:off x="116564" y="1052510"/>
            <a:ext cx="8915400" cy="4159506"/>
            <a:chOff x="116564" y="807129"/>
            <a:chExt cx="8915400" cy="4159506"/>
          </a:xfrm>
        </p:grpSpPr>
        <p:grpSp>
          <p:nvGrpSpPr>
            <p:cNvPr id="7" name="Group 6">
              <a:extLst>
                <a:ext uri="{FF2B5EF4-FFF2-40B4-BE49-F238E27FC236}">
                  <a16:creationId xmlns:a16="http://schemas.microsoft.com/office/drawing/2014/main" id="{27691E84-FE03-50D9-5D3D-3A36BEBF98F3}"/>
                </a:ext>
              </a:extLst>
            </p:cNvPr>
            <p:cNvGrpSpPr/>
            <p:nvPr/>
          </p:nvGrpSpPr>
          <p:grpSpPr>
            <a:xfrm>
              <a:off x="116564" y="807129"/>
              <a:ext cx="8915400" cy="4159506"/>
              <a:chOff x="155063" y="807129"/>
              <a:chExt cx="8915400" cy="4159506"/>
            </a:xfrm>
          </p:grpSpPr>
          <p:sp>
            <p:nvSpPr>
              <p:cNvPr id="11" name="Rectangle 10">
                <a:extLst>
                  <a:ext uri="{FF2B5EF4-FFF2-40B4-BE49-F238E27FC236}">
                    <a16:creationId xmlns:a16="http://schemas.microsoft.com/office/drawing/2014/main" id="{85E698A6-2B4D-299A-461A-DDDBCF2BD4C1}"/>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3" name="Rectangle: Single Corner Rounded 12">
                <a:extLst>
                  <a:ext uri="{FF2B5EF4-FFF2-40B4-BE49-F238E27FC236}">
                    <a16:creationId xmlns:a16="http://schemas.microsoft.com/office/drawing/2014/main" id="{54C2FF8D-B43A-A34A-8175-945CC08DB615}"/>
                  </a:ext>
                </a:extLst>
              </p:cNvPr>
              <p:cNvSpPr/>
              <p:nvPr/>
            </p:nvSpPr>
            <p:spPr bwMode="auto">
              <a:xfrm>
                <a:off x="155063" y="807129"/>
                <a:ext cx="8915400"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sym typeface="Arial"/>
                  </a:rPr>
                  <a:t>Aligned priorities between the SMoH and the agencies</a:t>
                </a:r>
                <a:endParaRPr kumimoji="0" lang="en-US" sz="1400" b="1" i="1" u="none" strike="noStrike" kern="1200" cap="none" spc="0" normalizeH="0" baseline="0" noProof="0" dirty="0">
                  <a:ln>
                    <a:noFill/>
                  </a:ln>
                  <a:solidFill>
                    <a:srgbClr val="FFFFFF">
                      <a:lumMod val="85000"/>
                    </a:srgbClr>
                  </a:solidFill>
                  <a:effectLst/>
                  <a:uLnTx/>
                  <a:uFillTx/>
                  <a:latin typeface="Arial"/>
                  <a:ea typeface="+mn-ea"/>
                  <a:cs typeface="Arial"/>
                  <a:sym typeface="Arial"/>
                </a:endParaRPr>
              </a:p>
            </p:txBody>
          </p:sp>
        </p:grpSp>
        <p:cxnSp>
          <p:nvCxnSpPr>
            <p:cNvPr id="8" name="Straight Connector 7">
              <a:extLst>
                <a:ext uri="{FF2B5EF4-FFF2-40B4-BE49-F238E27FC236}">
                  <a16:creationId xmlns:a16="http://schemas.microsoft.com/office/drawing/2014/main" id="{306989B0-9E4C-52AC-443D-8E6DE506F29F}"/>
                </a:ext>
              </a:extLst>
            </p:cNvPr>
            <p:cNvCxnSpPr>
              <a:cxnSpLocks/>
            </p:cNvCxnSpPr>
            <p:nvPr/>
          </p:nvCxnSpPr>
          <p:spPr>
            <a:xfrm flipV="1">
              <a:off x="4572000" y="1190436"/>
              <a:ext cx="0" cy="3776199"/>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5661D-4ED6-F3D5-626F-32F8AC8E64B5}"/>
                </a:ext>
              </a:extLst>
            </p:cNvPr>
            <p:cNvSpPr txBox="1"/>
            <p:nvPr/>
          </p:nvSpPr>
          <p:spPr>
            <a:xfrm>
              <a:off x="237017" y="1221376"/>
              <a:ext cx="420624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Alignment between </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prioritie</a:t>
              </a:r>
              <a:r>
                <a:rPr lang="en-US" sz="1400" dirty="0">
                  <a:solidFill>
                    <a:srgbClr val="FFFFFF">
                      <a:lumMod val="50000"/>
                    </a:srgbClr>
                  </a:solidFill>
                  <a:latin typeface="Arial"/>
                </a:rPr>
                <a:t>s </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of </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SMoH</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and agencies by geopolitical zone</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p>
          </p:txBody>
        </p:sp>
        <p:sp>
          <p:nvSpPr>
            <p:cNvPr id="10" name="TextBox 9">
              <a:extLst>
                <a:ext uri="{FF2B5EF4-FFF2-40B4-BE49-F238E27FC236}">
                  <a16:creationId xmlns:a16="http://schemas.microsoft.com/office/drawing/2014/main" id="{2F3A3966-5F5A-8BB4-5332-5B300B4493F5}"/>
                </a:ext>
              </a:extLst>
            </p:cNvPr>
            <p:cNvSpPr txBox="1"/>
            <p:nvPr/>
          </p:nvSpPr>
          <p:spPr>
            <a:xfrm>
              <a:off x="4763387" y="1221376"/>
              <a:ext cx="4057133"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Alignment between </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prioritie</a:t>
              </a:r>
              <a:r>
                <a:rPr lang="en-US" sz="1400" dirty="0">
                  <a:solidFill>
                    <a:srgbClr val="FFFFFF">
                      <a:lumMod val="50000"/>
                    </a:srgbClr>
                  </a:solidFill>
                  <a:latin typeface="Arial"/>
                </a:rPr>
                <a:t>s </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of </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SMoH</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and agencies by respondent’s role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p>
          </p:txBody>
        </p:sp>
      </p:grpSp>
      <p:graphicFrame>
        <p:nvGraphicFramePr>
          <p:cNvPr id="55" name="Chart 54">
            <a:extLst>
              <a:ext uri="{FF2B5EF4-FFF2-40B4-BE49-F238E27FC236}">
                <a16:creationId xmlns:a16="http://schemas.microsoft.com/office/drawing/2014/main" id="{A23CBF47-40EC-2F7C-728D-914C7313223C}"/>
              </a:ext>
            </a:extLst>
          </p:cNvPr>
          <p:cNvGraphicFramePr/>
          <p:nvPr>
            <p:custDataLst>
              <p:tags r:id="rId2"/>
            </p:custDataLst>
          </p:nvPr>
        </p:nvGraphicFramePr>
        <p:xfrm>
          <a:off x="312738" y="2427288"/>
          <a:ext cx="4014787" cy="2398712"/>
        </p:xfrm>
        <a:graphic>
          <a:graphicData uri="http://schemas.openxmlformats.org/drawingml/2006/chart">
            <c:chart xmlns:c="http://schemas.openxmlformats.org/drawingml/2006/chart" xmlns:r="http://schemas.openxmlformats.org/officeDocument/2006/relationships" r:id="rId45"/>
          </a:graphicData>
        </a:graphic>
      </p:graphicFrame>
      <p:sp useBgFill="1">
        <p:nvSpPr>
          <p:cNvPr id="27" name="Freeform: Shape 26">
            <a:extLst>
              <a:ext uri="{FF2B5EF4-FFF2-40B4-BE49-F238E27FC236}">
                <a16:creationId xmlns:a16="http://schemas.microsoft.com/office/drawing/2014/main" id="{1CB86162-7696-9EA6-A8DA-F13B69A83E2A}"/>
              </a:ext>
            </a:extLst>
          </p:cNvPr>
          <p:cNvSpPr/>
          <p:nvPr>
            <p:custDataLst>
              <p:tags r:id="rId3"/>
            </p:custDataLst>
          </p:nvPr>
        </p:nvSpPr>
        <p:spPr bwMode="auto">
          <a:xfrm>
            <a:off x="461963" y="3411538"/>
            <a:ext cx="414338" cy="168275"/>
          </a:xfrm>
          <a:custGeom>
            <a:avLst/>
            <a:gdLst/>
            <a:ahLst/>
            <a:cxnLst/>
            <a:rect l="0" t="0" r="0" b="0"/>
            <a:pathLst>
              <a:path w="414338" h="168276">
                <a:moveTo>
                  <a:pt x="0" y="111125"/>
                </a:moveTo>
                <a:lnTo>
                  <a:pt x="414337" y="0"/>
                </a:lnTo>
                <a:lnTo>
                  <a:pt x="414337" y="57150"/>
                </a:lnTo>
                <a:lnTo>
                  <a:pt x="0" y="168275"/>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63537C27-E209-106C-4212-B23D55544D4F}"/>
              </a:ext>
            </a:extLst>
          </p:cNvPr>
          <p:cNvSpPr/>
          <p:nvPr>
            <p:custDataLst>
              <p:tags r:id="rId4"/>
            </p:custDataLst>
          </p:nvPr>
        </p:nvSpPr>
        <p:spPr bwMode="auto">
          <a:xfrm>
            <a:off x="461963" y="3411538"/>
            <a:ext cx="414338" cy="111125"/>
          </a:xfrm>
          <a:custGeom>
            <a:avLst/>
            <a:gdLst/>
            <a:ahLst/>
            <a:cxnLst/>
            <a:rect l="0" t="0" r="0" b="0"/>
            <a:pathLst>
              <a:path w="414338" h="111126">
                <a:moveTo>
                  <a:pt x="0" y="111125"/>
                </a:moveTo>
                <a:lnTo>
                  <a:pt x="414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35954CD5-8D20-C015-91EC-2F0C88E6A1DC}"/>
              </a:ext>
            </a:extLst>
          </p:cNvPr>
          <p:cNvSpPr/>
          <p:nvPr>
            <p:custDataLst>
              <p:tags r:id="rId5"/>
            </p:custDataLst>
          </p:nvPr>
        </p:nvSpPr>
        <p:spPr bwMode="auto">
          <a:xfrm>
            <a:off x="461963" y="3468688"/>
            <a:ext cx="414338" cy="111125"/>
          </a:xfrm>
          <a:custGeom>
            <a:avLst/>
            <a:gdLst/>
            <a:ahLst/>
            <a:cxnLst/>
            <a:rect l="0" t="0" r="0" b="0"/>
            <a:pathLst>
              <a:path w="414338" h="111126">
                <a:moveTo>
                  <a:pt x="0" y="111125"/>
                </a:moveTo>
                <a:lnTo>
                  <a:pt x="414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8" name="Rectangle 687">
            <a:extLst>
              <a:ext uri="{FF2B5EF4-FFF2-40B4-BE49-F238E27FC236}">
                <a16:creationId xmlns:a16="http://schemas.microsoft.com/office/drawing/2014/main" id="{46525A7E-A469-CD75-D92A-6401024C09CF}"/>
              </a:ext>
            </a:extLst>
          </p:cNvPr>
          <p:cNvSpPr>
            <a:spLocks noGrp="1" noChangeArrowheads="1"/>
          </p:cNvSpPr>
          <p:nvPr>
            <p:custDataLst>
              <p:tags r:id="rId6"/>
            </p:custDataLst>
          </p:nvPr>
        </p:nvSpPr>
        <p:spPr bwMode="gray">
          <a:xfrm>
            <a:off x="3894138" y="404653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6A8BB1A-B392-4F22-AF18-75A8C7F5FA84}"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90" name="Rectangle 489">
            <a:extLst>
              <a:ext uri="{FF2B5EF4-FFF2-40B4-BE49-F238E27FC236}">
                <a16:creationId xmlns:a16="http://schemas.microsoft.com/office/drawing/2014/main" id="{D9E0FEE6-D68C-6E20-E518-1FC8BD6BAF41}"/>
              </a:ext>
            </a:extLst>
          </p:cNvPr>
          <p:cNvSpPr>
            <a:spLocks noGrp="1" noChangeArrowheads="1"/>
          </p:cNvSpPr>
          <p:nvPr>
            <p:custDataLst>
              <p:tags r:id="rId7"/>
            </p:custDataLst>
          </p:nvPr>
        </p:nvSpPr>
        <p:spPr bwMode="gray">
          <a:xfrm>
            <a:off x="1144588" y="378460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BDFFCC5-DACB-4539-9DEB-CD0798A4F047}"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88" name="Rectangle 487">
            <a:extLst>
              <a:ext uri="{FF2B5EF4-FFF2-40B4-BE49-F238E27FC236}">
                <a16:creationId xmlns:a16="http://schemas.microsoft.com/office/drawing/2014/main" id="{2095FAF5-880F-86FE-1352-43E1066EB0BC}"/>
              </a:ext>
            </a:extLst>
          </p:cNvPr>
          <p:cNvSpPr>
            <a:spLocks noGrp="1" noChangeArrowheads="1"/>
          </p:cNvSpPr>
          <p:nvPr>
            <p:custDataLst>
              <p:tags r:id="rId8"/>
            </p:custDataLst>
          </p:nvPr>
        </p:nvSpPr>
        <p:spPr bwMode="auto">
          <a:xfrm>
            <a:off x="1614488" y="4802188"/>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7D21951-F31A-4385-BEBB-DE771649D0B9}"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87" name="Rectangle 486">
            <a:extLst>
              <a:ext uri="{FF2B5EF4-FFF2-40B4-BE49-F238E27FC236}">
                <a16:creationId xmlns:a16="http://schemas.microsoft.com/office/drawing/2014/main" id="{10652DE1-250C-C620-D4EA-03728504001B}"/>
              </a:ext>
            </a:extLst>
          </p:cNvPr>
          <p:cNvSpPr>
            <a:spLocks noGrp="1" noChangeArrowheads="1"/>
          </p:cNvSpPr>
          <p:nvPr>
            <p:custDataLst>
              <p:tags r:id="rId9"/>
            </p:custDataLst>
          </p:nvPr>
        </p:nvSpPr>
        <p:spPr bwMode="auto">
          <a:xfrm>
            <a:off x="1084263" y="4802188"/>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47DFB3E-6AC8-415E-BFD3-3DA6FE78DF37}"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89" name="Rectangle 488">
            <a:extLst>
              <a:ext uri="{FF2B5EF4-FFF2-40B4-BE49-F238E27FC236}">
                <a16:creationId xmlns:a16="http://schemas.microsoft.com/office/drawing/2014/main" id="{0AA72B84-090A-2F28-C40A-875D6BA43D59}"/>
              </a:ext>
            </a:extLst>
          </p:cNvPr>
          <p:cNvSpPr>
            <a:spLocks noGrp="1" noChangeArrowheads="1"/>
          </p:cNvSpPr>
          <p:nvPr>
            <p:custDataLst>
              <p:tags r:id="rId10"/>
            </p:custDataLst>
          </p:nvPr>
        </p:nvSpPr>
        <p:spPr bwMode="auto">
          <a:xfrm>
            <a:off x="465138" y="4802188"/>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F23AE21-FDA7-4A61-A68E-A5C4AE42519C}"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2" name="Rectangle 501">
            <a:extLst>
              <a:ext uri="{FF2B5EF4-FFF2-40B4-BE49-F238E27FC236}">
                <a16:creationId xmlns:a16="http://schemas.microsoft.com/office/drawing/2014/main" id="{746937C4-8B91-9CFF-99DA-5211CBAF5078}"/>
              </a:ext>
            </a:extLst>
          </p:cNvPr>
          <p:cNvSpPr>
            <a:spLocks noGrp="1" noChangeArrowheads="1"/>
          </p:cNvSpPr>
          <p:nvPr>
            <p:custDataLst>
              <p:tags r:id="rId11"/>
            </p:custDataLst>
          </p:nvPr>
        </p:nvSpPr>
        <p:spPr bwMode="gray">
          <a:xfrm>
            <a:off x="544513" y="3848100"/>
            <a:ext cx="247650" cy="212725"/>
          </a:xfrm>
          <a:prstGeom prst="rect">
            <a:avLst/>
          </a:prstGeom>
          <a:noFill/>
          <a:ln w="9525">
            <a:noFill/>
            <a:miter lim="800000"/>
            <a:headEnd/>
            <a:tailEnd/>
          </a:ln>
          <a:effectLst/>
          <a:extLst>
            <a:ext uri="{909E8E84-426E-40DD-AFC4-6F175D3DCCD1}">
              <a14:hiddenFill xmlns:a14="http://schemas.microsoft.com/office/drawing/2010/main">
                <a:solidFill>
                  <a:schemeClr val="accent6"/>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CEE97CD-170E-499A-8658-0E71B5976F7A}"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4" name="Rectangle 503">
            <a:extLst>
              <a:ext uri="{FF2B5EF4-FFF2-40B4-BE49-F238E27FC236}">
                <a16:creationId xmlns:a16="http://schemas.microsoft.com/office/drawing/2014/main" id="{16083F41-D753-E218-BDC3-5927187A0B9E}"/>
              </a:ext>
            </a:extLst>
          </p:cNvPr>
          <p:cNvSpPr>
            <a:spLocks noGrp="1" noChangeArrowheads="1"/>
          </p:cNvSpPr>
          <p:nvPr>
            <p:custDataLst>
              <p:tags r:id="rId12"/>
            </p:custDataLst>
          </p:nvPr>
        </p:nvSpPr>
        <p:spPr bwMode="gray">
          <a:xfrm>
            <a:off x="2244725" y="370363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50F825B-F038-4335-8EBF-8D248FD05696}"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1" name="Rectangle 490">
            <a:extLst>
              <a:ext uri="{FF2B5EF4-FFF2-40B4-BE49-F238E27FC236}">
                <a16:creationId xmlns:a16="http://schemas.microsoft.com/office/drawing/2014/main" id="{F7884E9C-E73F-F83B-AC70-630C4E4FF81E}"/>
              </a:ext>
            </a:extLst>
          </p:cNvPr>
          <p:cNvSpPr>
            <a:spLocks noGrp="1" noChangeArrowheads="1"/>
          </p:cNvSpPr>
          <p:nvPr>
            <p:custDataLst>
              <p:tags r:id="rId13"/>
            </p:custDataLst>
          </p:nvPr>
        </p:nvSpPr>
        <p:spPr bwMode="auto">
          <a:xfrm>
            <a:off x="2189163" y="4802188"/>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8D1A0E0-78E2-44AA-8FEF-2370DB241D8E}"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90" name="Rectangle 689">
            <a:extLst>
              <a:ext uri="{FF2B5EF4-FFF2-40B4-BE49-F238E27FC236}">
                <a16:creationId xmlns:a16="http://schemas.microsoft.com/office/drawing/2014/main" id="{144B49FA-D6BF-E9BE-9362-5386C2356FAE}"/>
              </a:ext>
            </a:extLst>
          </p:cNvPr>
          <p:cNvSpPr>
            <a:spLocks noGrp="1" noChangeArrowheads="1"/>
          </p:cNvSpPr>
          <p:nvPr>
            <p:custDataLst>
              <p:tags r:id="rId14"/>
            </p:custDataLst>
          </p:nvPr>
        </p:nvSpPr>
        <p:spPr bwMode="gray">
          <a:xfrm>
            <a:off x="2794000" y="391636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C9A855B-DE35-46C0-BA57-19DBA5BD35F4}"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500" name="Rectangle 499">
            <a:extLst>
              <a:ext uri="{FF2B5EF4-FFF2-40B4-BE49-F238E27FC236}">
                <a16:creationId xmlns:a16="http://schemas.microsoft.com/office/drawing/2014/main" id="{3DC2580E-ACA9-3417-8DCF-9524BD450E67}"/>
              </a:ext>
            </a:extLst>
          </p:cNvPr>
          <p:cNvSpPr>
            <a:spLocks noGrp="1" noChangeArrowheads="1"/>
          </p:cNvSpPr>
          <p:nvPr>
            <p:custDataLst>
              <p:tags r:id="rId15"/>
            </p:custDataLst>
          </p:nvPr>
        </p:nvSpPr>
        <p:spPr bwMode="auto">
          <a:xfrm>
            <a:off x="2743200" y="4802188"/>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E65F5CC-2839-49B7-8791-2AA2D6E92589}"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1" name="Rectangle 500">
            <a:extLst>
              <a:ext uri="{FF2B5EF4-FFF2-40B4-BE49-F238E27FC236}">
                <a16:creationId xmlns:a16="http://schemas.microsoft.com/office/drawing/2014/main" id="{3EA50371-CAC0-427E-2D8F-A25EF60F3C1B}"/>
              </a:ext>
            </a:extLst>
          </p:cNvPr>
          <p:cNvSpPr>
            <a:spLocks noGrp="1" noChangeArrowheads="1"/>
          </p:cNvSpPr>
          <p:nvPr>
            <p:custDataLst>
              <p:tags r:id="rId16"/>
            </p:custDataLst>
          </p:nvPr>
        </p:nvSpPr>
        <p:spPr bwMode="auto">
          <a:xfrm>
            <a:off x="3270250" y="4802188"/>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33C6630-6746-4839-A46A-A4DDB3F8E777}"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3" name="Rectangle 492">
            <a:extLst>
              <a:ext uri="{FF2B5EF4-FFF2-40B4-BE49-F238E27FC236}">
                <a16:creationId xmlns:a16="http://schemas.microsoft.com/office/drawing/2014/main" id="{E058A081-3E2D-FA80-F7AD-B0BD18A8224C}"/>
              </a:ext>
            </a:extLst>
          </p:cNvPr>
          <p:cNvSpPr>
            <a:spLocks noGrp="1" noChangeArrowheads="1"/>
          </p:cNvSpPr>
          <p:nvPr>
            <p:custDataLst>
              <p:tags r:id="rId17"/>
            </p:custDataLst>
          </p:nvPr>
        </p:nvSpPr>
        <p:spPr bwMode="auto">
          <a:xfrm>
            <a:off x="3843338" y="4802188"/>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BF14292-4CDA-457C-915F-C8A62DAD771E}"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94" name="Rectangle 493">
            <a:extLst>
              <a:ext uri="{FF2B5EF4-FFF2-40B4-BE49-F238E27FC236}">
                <a16:creationId xmlns:a16="http://schemas.microsoft.com/office/drawing/2014/main" id="{7496AB0E-1BFC-F484-2C76-6FEDD2AEF635}"/>
              </a:ext>
            </a:extLst>
          </p:cNvPr>
          <p:cNvSpPr>
            <a:spLocks noGrp="1" noChangeArrowheads="1"/>
          </p:cNvSpPr>
          <p:nvPr>
            <p:custDataLst>
              <p:tags r:id="rId18"/>
            </p:custDataLst>
          </p:nvPr>
        </p:nvSpPr>
        <p:spPr bwMode="gray">
          <a:xfrm>
            <a:off x="544513" y="22717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C56AAF3-6BD3-4089-97CE-D9CAD2C83461}"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3" name="Rectangle 502">
            <a:extLst>
              <a:ext uri="{FF2B5EF4-FFF2-40B4-BE49-F238E27FC236}">
                <a16:creationId xmlns:a16="http://schemas.microsoft.com/office/drawing/2014/main" id="{3EE6D28B-E1A4-675D-C3F6-8DABCD86BA56}"/>
              </a:ext>
            </a:extLst>
          </p:cNvPr>
          <p:cNvSpPr>
            <a:spLocks noGrp="1" noChangeArrowheads="1"/>
          </p:cNvSpPr>
          <p:nvPr>
            <p:custDataLst>
              <p:tags r:id="rId19"/>
            </p:custDataLst>
          </p:nvPr>
        </p:nvSpPr>
        <p:spPr bwMode="gray">
          <a:xfrm>
            <a:off x="1144588" y="357187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6F80F2E-E03C-4F8A-97A4-F2F7DA3860BF}"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6" name="Rectangle 505">
            <a:extLst>
              <a:ext uri="{FF2B5EF4-FFF2-40B4-BE49-F238E27FC236}">
                <a16:creationId xmlns:a16="http://schemas.microsoft.com/office/drawing/2014/main" id="{8960541A-5DF7-A214-211C-FC7CDB9C509E}"/>
              </a:ext>
            </a:extLst>
          </p:cNvPr>
          <p:cNvSpPr>
            <a:spLocks noGrp="1" noChangeArrowheads="1"/>
          </p:cNvSpPr>
          <p:nvPr>
            <p:custDataLst>
              <p:tags r:id="rId20"/>
            </p:custDataLst>
          </p:nvPr>
        </p:nvSpPr>
        <p:spPr bwMode="gray">
          <a:xfrm>
            <a:off x="2794000" y="370363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E4188FF-417E-49FD-B5A3-2AFBC1F7E64D}"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5" name="Rectangle 504">
            <a:extLst>
              <a:ext uri="{FF2B5EF4-FFF2-40B4-BE49-F238E27FC236}">
                <a16:creationId xmlns:a16="http://schemas.microsoft.com/office/drawing/2014/main" id="{E60A86DB-8F41-4B76-5EE6-EA128E42FCF4}"/>
              </a:ext>
            </a:extLst>
          </p:cNvPr>
          <p:cNvSpPr>
            <a:spLocks noGrp="1" noChangeArrowheads="1"/>
          </p:cNvSpPr>
          <p:nvPr>
            <p:custDataLst>
              <p:tags r:id="rId21"/>
            </p:custDataLst>
          </p:nvPr>
        </p:nvSpPr>
        <p:spPr bwMode="gray">
          <a:xfrm>
            <a:off x="3894138" y="383381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C1CEFC5-EE66-418A-9E9F-2FBC3CEE9CDD}"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08" name="Rectangle 507">
            <a:extLst>
              <a:ext uri="{FF2B5EF4-FFF2-40B4-BE49-F238E27FC236}">
                <a16:creationId xmlns:a16="http://schemas.microsoft.com/office/drawing/2014/main" id="{28011F90-CF61-D7C2-EE5A-32D0883AE4C3}"/>
              </a:ext>
            </a:extLst>
          </p:cNvPr>
          <p:cNvSpPr/>
          <p:nvPr>
            <p:custDataLst>
              <p:tags r:id="rId22"/>
            </p:custDataLst>
          </p:nvPr>
        </p:nvSpPr>
        <p:spPr bwMode="auto">
          <a:xfrm>
            <a:off x="296863" y="1997075"/>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7" name="Rectangle 506">
            <a:extLst>
              <a:ext uri="{FF2B5EF4-FFF2-40B4-BE49-F238E27FC236}">
                <a16:creationId xmlns:a16="http://schemas.microsoft.com/office/drawing/2014/main" id="{2541FFA8-9454-B05D-0A3E-C2ED410D72AE}"/>
              </a:ext>
            </a:extLst>
          </p:cNvPr>
          <p:cNvSpPr/>
          <p:nvPr>
            <p:custDataLst>
              <p:tags r:id="rId23"/>
            </p:custDataLst>
          </p:nvPr>
        </p:nvSpPr>
        <p:spPr bwMode="auto">
          <a:xfrm>
            <a:off x="2187575" y="1997075"/>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0" name="Rectangle 509">
            <a:extLst>
              <a:ext uri="{FF2B5EF4-FFF2-40B4-BE49-F238E27FC236}">
                <a16:creationId xmlns:a16="http://schemas.microsoft.com/office/drawing/2014/main" id="{CA635937-4BC8-6E59-6306-3CC2F6D3A2B8}"/>
              </a:ext>
            </a:extLst>
          </p:cNvPr>
          <p:cNvSpPr>
            <a:spLocks noGrp="1" noChangeArrowheads="1"/>
          </p:cNvSpPr>
          <p:nvPr>
            <p:custDataLst>
              <p:tags r:id="rId24"/>
            </p:custDataLst>
          </p:nvPr>
        </p:nvSpPr>
        <p:spPr bwMode="auto">
          <a:xfrm>
            <a:off x="527050" y="1992313"/>
            <a:ext cx="155892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71FA2F3-7C3A-4945-98FC-BB5FD8D92339}" type="datetime'''Al''l'' agree'' ''that'' pr''''''i''ori''''ties al''i''gn'''">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agree that priorities align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09" name="Rectangle 508">
            <a:extLst>
              <a:ext uri="{FF2B5EF4-FFF2-40B4-BE49-F238E27FC236}">
                <a16:creationId xmlns:a16="http://schemas.microsoft.com/office/drawing/2014/main" id="{B98E19A9-6B11-A5A4-C692-2F98C75AEBB3}"/>
              </a:ext>
            </a:extLst>
          </p:cNvPr>
          <p:cNvSpPr>
            <a:spLocks noGrp="1" noChangeArrowheads="1"/>
          </p:cNvSpPr>
          <p:nvPr>
            <p:custDataLst>
              <p:tags r:id="rId25"/>
            </p:custDataLst>
          </p:nvPr>
        </p:nvSpPr>
        <p:spPr bwMode="auto">
          <a:xfrm>
            <a:off x="2417763" y="1992313"/>
            <a:ext cx="177641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7E677912-4D2A-4E9A-B960-32D3A22048F7}" type="datetime'No''t'' ''''a''ll'' agre''e t''''''''hat priorities'' align'''">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agree that priorities align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54" name="Chart 53">
            <a:extLst>
              <a:ext uri="{FF2B5EF4-FFF2-40B4-BE49-F238E27FC236}">
                <a16:creationId xmlns:a16="http://schemas.microsoft.com/office/drawing/2014/main" id="{0164925B-0FBA-0A46-0D4B-67A9E85D5984}"/>
              </a:ext>
            </a:extLst>
          </p:cNvPr>
          <p:cNvGraphicFramePr/>
          <p:nvPr>
            <p:custDataLst>
              <p:tags r:id="rId26"/>
            </p:custDataLst>
          </p:nvPr>
        </p:nvGraphicFramePr>
        <p:xfrm>
          <a:off x="4702175" y="2427288"/>
          <a:ext cx="4200525" cy="2398712"/>
        </p:xfrm>
        <a:graphic>
          <a:graphicData uri="http://schemas.openxmlformats.org/drawingml/2006/chart">
            <c:chart xmlns:c="http://schemas.openxmlformats.org/drawingml/2006/chart" xmlns:r="http://schemas.openxmlformats.org/officeDocument/2006/relationships" r:id="rId46"/>
          </a:graphicData>
        </a:graphic>
      </p:graphicFrame>
      <p:sp>
        <p:nvSpPr>
          <p:cNvPr id="641" name="Rectangle 640">
            <a:extLst>
              <a:ext uri="{FF2B5EF4-FFF2-40B4-BE49-F238E27FC236}">
                <a16:creationId xmlns:a16="http://schemas.microsoft.com/office/drawing/2014/main" id="{11DEC046-F600-1365-E4EA-270400875C3F}"/>
              </a:ext>
            </a:extLst>
          </p:cNvPr>
          <p:cNvSpPr>
            <a:spLocks noGrp="1" noChangeArrowheads="1"/>
          </p:cNvSpPr>
          <p:nvPr>
            <p:custDataLst>
              <p:tags r:id="rId27"/>
            </p:custDataLst>
          </p:nvPr>
        </p:nvSpPr>
        <p:spPr bwMode="auto">
          <a:xfrm>
            <a:off x="5091113" y="4802188"/>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20FF7FD-D82C-4EE8-96BA-CEBE148C9E8C}"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99" name="Rectangle 698">
            <a:extLst>
              <a:ext uri="{FF2B5EF4-FFF2-40B4-BE49-F238E27FC236}">
                <a16:creationId xmlns:a16="http://schemas.microsoft.com/office/drawing/2014/main" id="{B835A941-48B1-FA3F-2645-CE08C2F4ED4E}"/>
              </a:ext>
            </a:extLst>
          </p:cNvPr>
          <p:cNvSpPr>
            <a:spLocks noGrp="1" noChangeArrowheads="1"/>
          </p:cNvSpPr>
          <p:nvPr>
            <p:custDataLst>
              <p:tags r:id="rId28"/>
            </p:custDataLst>
          </p:nvPr>
        </p:nvSpPr>
        <p:spPr bwMode="gray">
          <a:xfrm>
            <a:off x="5214938" y="287655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B9D85F9-DD1B-49BF-AC5A-B5E671AA7A9A}" type="datetime'''''''''''''''''''''''''''''''''''''0'''''''''''">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0</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646" name="Rectangle 645">
            <a:extLst>
              <a:ext uri="{FF2B5EF4-FFF2-40B4-BE49-F238E27FC236}">
                <a16:creationId xmlns:a16="http://schemas.microsoft.com/office/drawing/2014/main" id="{B2B35B90-836F-B96D-BBA6-D8EFB9AF7F29}"/>
              </a:ext>
            </a:extLst>
          </p:cNvPr>
          <p:cNvSpPr>
            <a:spLocks noGrp="1" noChangeArrowheads="1"/>
          </p:cNvSpPr>
          <p:nvPr>
            <p:custDataLst>
              <p:tags r:id="rId29"/>
            </p:custDataLst>
          </p:nvPr>
        </p:nvSpPr>
        <p:spPr bwMode="auto">
          <a:xfrm>
            <a:off x="5919788" y="4802188"/>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6DB726F-7858-4614-BB09-1538FA1E35F5}"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42" name="Rectangle 641">
            <a:extLst>
              <a:ext uri="{FF2B5EF4-FFF2-40B4-BE49-F238E27FC236}">
                <a16:creationId xmlns:a16="http://schemas.microsoft.com/office/drawing/2014/main" id="{59A060F3-929E-2487-6428-BDC8F75CA30D}"/>
              </a:ext>
            </a:extLst>
          </p:cNvPr>
          <p:cNvSpPr>
            <a:spLocks noGrp="1" noChangeArrowheads="1"/>
          </p:cNvSpPr>
          <p:nvPr>
            <p:custDataLst>
              <p:tags r:id="rId30"/>
            </p:custDataLst>
          </p:nvPr>
        </p:nvSpPr>
        <p:spPr bwMode="auto">
          <a:xfrm>
            <a:off x="7891463" y="4802188"/>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2E33CF8-8618-40F2-8B7F-468F8CB0D4A5}"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51" name="Rectangle 650">
            <a:extLst>
              <a:ext uri="{FF2B5EF4-FFF2-40B4-BE49-F238E27FC236}">
                <a16:creationId xmlns:a16="http://schemas.microsoft.com/office/drawing/2014/main" id="{3EEDEE8F-451B-254B-1C0B-4E9DCA2CB2B7}"/>
              </a:ext>
            </a:extLst>
          </p:cNvPr>
          <p:cNvSpPr>
            <a:spLocks noGrp="1" noChangeArrowheads="1"/>
          </p:cNvSpPr>
          <p:nvPr>
            <p:custDataLst>
              <p:tags r:id="rId31"/>
            </p:custDataLst>
          </p:nvPr>
        </p:nvSpPr>
        <p:spPr bwMode="auto">
          <a:xfrm>
            <a:off x="7092950" y="4802188"/>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58A6FEF-47AD-4CA2-ABA6-6CE7162E5F57}"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53" name="Rectangle 652">
            <a:extLst>
              <a:ext uri="{FF2B5EF4-FFF2-40B4-BE49-F238E27FC236}">
                <a16:creationId xmlns:a16="http://schemas.microsoft.com/office/drawing/2014/main" id="{C0B8BCA3-E8AF-F516-B1E5-902079E1ED31}"/>
              </a:ext>
            </a:extLst>
          </p:cNvPr>
          <p:cNvSpPr>
            <a:spLocks noGrp="1" noChangeArrowheads="1"/>
          </p:cNvSpPr>
          <p:nvPr>
            <p:custDataLst>
              <p:tags r:id="rId32"/>
            </p:custDataLst>
          </p:nvPr>
        </p:nvSpPr>
        <p:spPr bwMode="gray">
          <a:xfrm>
            <a:off x="5165725" y="26638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BEDBDEA-1757-4A7D-A071-35D9652AB4E3}"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54" name="Rectangle 653">
            <a:extLst>
              <a:ext uri="{FF2B5EF4-FFF2-40B4-BE49-F238E27FC236}">
                <a16:creationId xmlns:a16="http://schemas.microsoft.com/office/drawing/2014/main" id="{F3150893-AFAB-836C-5A23-436A9C505D57}"/>
              </a:ext>
            </a:extLst>
          </p:cNvPr>
          <p:cNvSpPr>
            <a:spLocks noGrp="1" noChangeArrowheads="1"/>
          </p:cNvSpPr>
          <p:nvPr>
            <p:custDataLst>
              <p:tags r:id="rId33"/>
            </p:custDataLst>
          </p:nvPr>
        </p:nvSpPr>
        <p:spPr bwMode="gray">
          <a:xfrm>
            <a:off x="6173788" y="222408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A34D5D7-BB88-4E4C-A01C-218A5726BDFE}"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55" name="Rectangle 654">
            <a:extLst>
              <a:ext uri="{FF2B5EF4-FFF2-40B4-BE49-F238E27FC236}">
                <a16:creationId xmlns:a16="http://schemas.microsoft.com/office/drawing/2014/main" id="{EC38F476-CB72-A003-694A-3ACBA8212FF1}"/>
              </a:ext>
            </a:extLst>
          </p:cNvPr>
          <p:cNvSpPr>
            <a:spLocks noGrp="1" noChangeArrowheads="1"/>
          </p:cNvSpPr>
          <p:nvPr>
            <p:custDataLst>
              <p:tags r:id="rId34"/>
            </p:custDataLst>
          </p:nvPr>
        </p:nvSpPr>
        <p:spPr bwMode="gray">
          <a:xfrm>
            <a:off x="7183438" y="23399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6C5525E-51AD-40DB-81B1-08E729E2F756}"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56" name="Rectangle 655">
            <a:extLst>
              <a:ext uri="{FF2B5EF4-FFF2-40B4-BE49-F238E27FC236}">
                <a16:creationId xmlns:a16="http://schemas.microsoft.com/office/drawing/2014/main" id="{7F94BAEB-0788-962E-B492-4E9015B34C01}"/>
              </a:ext>
            </a:extLst>
          </p:cNvPr>
          <p:cNvSpPr>
            <a:spLocks noGrp="1" noChangeArrowheads="1"/>
          </p:cNvSpPr>
          <p:nvPr>
            <p:custDataLst>
              <p:tags r:id="rId35"/>
            </p:custDataLst>
          </p:nvPr>
        </p:nvSpPr>
        <p:spPr bwMode="gray">
          <a:xfrm>
            <a:off x="8191500" y="37814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5E21CCB-723D-4185-9695-D47660880E66}"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04D0FBA7-0FE7-5100-6163-A18425E4ECF6}"/>
              </a:ext>
            </a:extLst>
          </p:cNvPr>
          <p:cNvSpPr>
            <a:spLocks noGrp="1" noChangeArrowheads="1"/>
          </p:cNvSpPr>
          <p:nvPr>
            <p:custDataLst>
              <p:tags r:id="rId36"/>
            </p:custDataLst>
          </p:nvPr>
        </p:nvSpPr>
        <p:spPr bwMode="gray">
          <a:xfrm>
            <a:off x="6223000" y="243681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19CB10C-B34A-49F4-8D43-2FAE7A116122}"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5ABC4EF3-BC3B-532D-1CE4-35838D4DAFA6}"/>
              </a:ext>
            </a:extLst>
          </p:cNvPr>
          <p:cNvSpPr>
            <a:spLocks noGrp="1" noChangeArrowheads="1"/>
          </p:cNvSpPr>
          <p:nvPr>
            <p:custDataLst>
              <p:tags r:id="rId37"/>
            </p:custDataLst>
          </p:nvPr>
        </p:nvSpPr>
        <p:spPr bwMode="gray">
          <a:xfrm>
            <a:off x="8240713" y="399415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A5D48BC-D827-40D1-A6AF-BBE6F372D8C0}"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658" name="Rectangle 657">
            <a:extLst>
              <a:ext uri="{FF2B5EF4-FFF2-40B4-BE49-F238E27FC236}">
                <a16:creationId xmlns:a16="http://schemas.microsoft.com/office/drawing/2014/main" id="{844C7BA4-1796-1B19-DFB4-94D2DF62E691}"/>
              </a:ext>
            </a:extLst>
          </p:cNvPr>
          <p:cNvSpPr/>
          <p:nvPr>
            <p:custDataLst>
              <p:tags r:id="rId38"/>
            </p:custDataLst>
          </p:nvPr>
        </p:nvSpPr>
        <p:spPr bwMode="auto">
          <a:xfrm>
            <a:off x="5962650" y="1997075"/>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57" name="Rectangle 656">
            <a:extLst>
              <a:ext uri="{FF2B5EF4-FFF2-40B4-BE49-F238E27FC236}">
                <a16:creationId xmlns:a16="http://schemas.microsoft.com/office/drawing/2014/main" id="{C47964DA-FBDF-7803-15FE-215FE30B1DCA}"/>
              </a:ext>
            </a:extLst>
          </p:cNvPr>
          <p:cNvSpPr/>
          <p:nvPr>
            <p:custDataLst>
              <p:tags r:id="rId39"/>
            </p:custDataLst>
          </p:nvPr>
        </p:nvSpPr>
        <p:spPr bwMode="auto">
          <a:xfrm>
            <a:off x="4835525" y="1997075"/>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60" name="Rectangle 659">
            <a:extLst>
              <a:ext uri="{FF2B5EF4-FFF2-40B4-BE49-F238E27FC236}">
                <a16:creationId xmlns:a16="http://schemas.microsoft.com/office/drawing/2014/main" id="{8A8F84E4-9415-52A2-23BE-2ACBCA3F9C6F}"/>
              </a:ext>
            </a:extLst>
          </p:cNvPr>
          <p:cNvSpPr>
            <a:spLocks noGrp="1" noChangeArrowheads="1"/>
          </p:cNvSpPr>
          <p:nvPr>
            <p:custDataLst>
              <p:tags r:id="rId40"/>
            </p:custDataLst>
          </p:nvPr>
        </p:nvSpPr>
        <p:spPr bwMode="auto">
          <a:xfrm>
            <a:off x="5065713" y="1992313"/>
            <a:ext cx="795338"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2DDD19D4-6CD6-4F8A-BDA5-A3A9AD1C66E7}" type="datetime'P''''''''''rio''rit''''''''i''''''e''s'''''' a''''lign'''''''">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Priorities align</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661" name="Rectangle 660">
            <a:extLst>
              <a:ext uri="{FF2B5EF4-FFF2-40B4-BE49-F238E27FC236}">
                <a16:creationId xmlns:a16="http://schemas.microsoft.com/office/drawing/2014/main" id="{B163C982-922A-CF62-01A1-3A9238D6961E}"/>
              </a:ext>
            </a:extLst>
          </p:cNvPr>
          <p:cNvSpPr>
            <a:spLocks noGrp="1" noChangeArrowheads="1"/>
          </p:cNvSpPr>
          <p:nvPr>
            <p:custDataLst>
              <p:tags r:id="rId41"/>
            </p:custDataLst>
          </p:nvPr>
        </p:nvSpPr>
        <p:spPr bwMode="auto">
          <a:xfrm>
            <a:off x="6192838" y="1992313"/>
            <a:ext cx="162877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9053808D-3ABA-417B-A48E-FC8741A26402}" type="datetime'Pri''or''it''i''e''''s do no''t'' ''''''''a''l''ign''/unclear'">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Priorities do not align/unclear</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E69331F0-8423-6CE3-685B-07CBE82A63BB}"/>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13E451-B57E-92E3-891E-3313A30D7B31}"/>
              </a:ext>
            </a:extLst>
          </p:cNvPr>
          <p:cNvCxnSpPr>
            <a:cxnSpLocks/>
          </p:cNvCxnSpPr>
          <p:nvPr/>
        </p:nvCxnSpPr>
        <p:spPr>
          <a:xfrm>
            <a:off x="112036" y="1932153"/>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E8D5458-2F27-B3E3-726A-8A8E6E632FB3}"/>
              </a:ext>
            </a:extLst>
          </p:cNvPr>
          <p:cNvSpPr txBox="1"/>
          <p:nvPr/>
        </p:nvSpPr>
        <p:spPr>
          <a:xfrm>
            <a:off x="55425" y="6656643"/>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16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extLst>
              <p:ext uri="{D42A27DB-BD31-4B8C-83A1-F6EECF244321}">
                <p14:modId xmlns:p14="http://schemas.microsoft.com/office/powerpoint/2010/main" val="810495180"/>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8" imgW="395" imgH="396" progId="TCLayout.ActiveDocument.1">
                  <p:embed/>
                </p:oleObj>
              </mc:Choice>
              <mc:Fallback>
                <p:oleObj name="think-cell Slide" r:id="rId58"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59"/>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200" y="236692"/>
            <a:ext cx="906780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E5C34"/>
                </a:solidFill>
                <a:latin typeface="Arial" panose="020B0604020202020204" pitchFamily="34" charset="0"/>
                <a:cs typeface="Arial" panose="020B0604020202020204" pitchFamily="34" charset="0"/>
              </a:rPr>
              <a:t>33</a:t>
            </a:r>
            <a:r>
              <a:rPr lang="en-US" kern="1200" dirty="0">
                <a:solidFill>
                  <a:srgbClr val="FF0000"/>
                </a:solidFill>
                <a:latin typeface="Arial" panose="020B0604020202020204" pitchFamily="34" charset="0"/>
                <a:cs typeface="Arial" panose="020B0604020202020204" pitchFamily="34" charset="0"/>
              </a:rPr>
              <a:t> </a:t>
            </a:r>
            <a:r>
              <a:rPr lang="en-US" kern="1200" dirty="0">
                <a:solidFill>
                  <a:srgbClr val="2E5C34"/>
                </a:solidFill>
                <a:latin typeface="Arial" panose="020B0604020202020204" pitchFamily="34" charset="0"/>
                <a:cs typeface="Arial" panose="020B0604020202020204" pitchFamily="34" charset="0"/>
              </a:rPr>
              <a:t>(89% of 37) </a:t>
            </a:r>
            <a:r>
              <a:rPr lang="en-US" kern="1200" dirty="0">
                <a:solidFill>
                  <a:srgbClr val="204024">
                    <a:lumMod val="90000"/>
                    <a:lumOff val="10000"/>
                  </a:srgbClr>
                </a:solidFill>
                <a:latin typeface="Arial" panose="020B0604020202020204" pitchFamily="34" charset="0"/>
                <a:cs typeface="Arial" panose="020B0604020202020204" pitchFamily="34" charset="0"/>
              </a:rPr>
              <a:t>states confirmed that the </a:t>
            </a:r>
            <a:r>
              <a:rPr lang="en-GB" kern="1200" dirty="0">
                <a:solidFill>
                  <a:srgbClr val="204024">
                    <a:lumMod val="90000"/>
                    <a:lumOff val="10000"/>
                  </a:srgbClr>
                </a:solidFill>
                <a:latin typeface="Arial" panose="020B0604020202020204" pitchFamily="34" charset="0"/>
                <a:cs typeface="Arial" panose="020B0604020202020204" pitchFamily="34" charset="0"/>
              </a:rPr>
              <a:t>roles and organisational structure of the health MDAs are clearly documented</a:t>
            </a:r>
            <a:endParaRPr lang="en-US" kern="1200" dirty="0">
              <a:solidFill>
                <a:srgbClr val="204024">
                  <a:lumMod val="90000"/>
                  <a:lumOff val="1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ROLES</a:t>
            </a:r>
          </a:p>
        </p:txBody>
      </p:sp>
      <p:sp>
        <p:nvSpPr>
          <p:cNvPr id="1102" name="Rectangle 1101">
            <a:extLst>
              <a:ext uri="{FF2B5EF4-FFF2-40B4-BE49-F238E27FC236}">
                <a16:creationId xmlns:a16="http://schemas.microsoft.com/office/drawing/2014/main" id="{EB145CF8-4F67-FF80-10A4-8AC1BD248F9B}"/>
              </a:ext>
            </a:extLst>
          </p:cNvPr>
          <p:cNvSpPr/>
          <p:nvPr/>
        </p:nvSpPr>
        <p:spPr bwMode="auto">
          <a:xfrm>
            <a:off x="116564" y="5284616"/>
            <a:ext cx="8910871" cy="1078107"/>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285750" marR="0" lvl="0" indent="-2857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Most health MDAs have their roles and </a:t>
            </a:r>
            <a:r>
              <a:rPr kumimoji="0" lang="en-US" sz="1400" b="0" i="0" u="none" strike="noStrike" kern="1200" cap="none" spc="0" normalizeH="0" baseline="0" noProof="0" dirty="0" err="1">
                <a:ln>
                  <a:noFill/>
                </a:ln>
                <a:solidFill>
                  <a:srgbClr val="000000"/>
                </a:solidFill>
                <a:effectLst/>
                <a:uLnTx/>
                <a:uFillTx/>
                <a:latin typeface="Arial"/>
                <a:ea typeface="+mn-ea"/>
                <a:cs typeface="+mn-cs"/>
              </a:rPr>
              <a:t>organisational</a:t>
            </a:r>
            <a:r>
              <a:rPr kumimoji="0" lang="en-US" sz="1400" b="0" i="0" u="none" strike="noStrike" kern="1200" cap="none" spc="0" normalizeH="0" baseline="0" noProof="0" dirty="0">
                <a:ln>
                  <a:noFill/>
                </a:ln>
                <a:solidFill>
                  <a:srgbClr val="000000"/>
                </a:solidFill>
                <a:effectLst/>
                <a:uLnTx/>
                <a:uFillTx/>
                <a:latin typeface="Arial"/>
                <a:ea typeface="+mn-ea"/>
                <a:cs typeface="+mn-cs"/>
              </a:rPr>
              <a:t> structure clearly documented in their establishing laws and operational guidelines</a:t>
            </a:r>
          </a:p>
          <a:p>
            <a:pPr marL="285750" marR="0" lvl="0" indent="-2857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lang="en-US" sz="1400" dirty="0">
                <a:solidFill>
                  <a:srgbClr val="000000"/>
                </a:solidFill>
                <a:latin typeface="Arial"/>
              </a:rPr>
              <a:t>All states will benefit from ensuring current and new team leaders are well briefed on the documented roles and </a:t>
            </a:r>
            <a:r>
              <a:rPr lang="en-US" sz="1400" dirty="0" err="1">
                <a:solidFill>
                  <a:srgbClr val="000000"/>
                </a:solidFill>
                <a:latin typeface="Arial"/>
              </a:rPr>
              <a:t>organisational</a:t>
            </a:r>
            <a:r>
              <a:rPr lang="en-US" sz="1400" dirty="0">
                <a:solidFill>
                  <a:srgbClr val="000000"/>
                </a:solidFill>
                <a:latin typeface="Arial"/>
              </a:rPr>
              <a:t> structure of their respective MDAs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437" name="Group 1436">
            <a:extLst>
              <a:ext uri="{FF2B5EF4-FFF2-40B4-BE49-F238E27FC236}">
                <a16:creationId xmlns:a16="http://schemas.microsoft.com/office/drawing/2014/main" id="{01947876-FD4F-9C7A-5202-25B0A3DA637E}"/>
              </a:ext>
            </a:extLst>
          </p:cNvPr>
          <p:cNvGrpSpPr/>
          <p:nvPr/>
        </p:nvGrpSpPr>
        <p:grpSpPr>
          <a:xfrm>
            <a:off x="116564" y="917760"/>
            <a:ext cx="8910872" cy="4159506"/>
            <a:chOff x="116564" y="807129"/>
            <a:chExt cx="8910872" cy="4159506"/>
          </a:xfrm>
        </p:grpSpPr>
        <p:grpSp>
          <p:nvGrpSpPr>
            <p:cNvPr id="1438" name="Group 1437">
              <a:extLst>
                <a:ext uri="{FF2B5EF4-FFF2-40B4-BE49-F238E27FC236}">
                  <a16:creationId xmlns:a16="http://schemas.microsoft.com/office/drawing/2014/main" id="{E40D6C7A-0F07-2137-278B-2010B917A71D}"/>
                </a:ext>
              </a:extLst>
            </p:cNvPr>
            <p:cNvGrpSpPr/>
            <p:nvPr/>
          </p:nvGrpSpPr>
          <p:grpSpPr>
            <a:xfrm>
              <a:off x="116564" y="807129"/>
              <a:ext cx="8910872" cy="4159506"/>
              <a:chOff x="155063" y="807129"/>
              <a:chExt cx="8910872" cy="4159506"/>
            </a:xfrm>
          </p:grpSpPr>
          <p:sp>
            <p:nvSpPr>
              <p:cNvPr id="1442" name="Rectangle 1441">
                <a:extLst>
                  <a:ext uri="{FF2B5EF4-FFF2-40B4-BE49-F238E27FC236}">
                    <a16:creationId xmlns:a16="http://schemas.microsoft.com/office/drawing/2014/main" id="{17B7595E-ABCE-996F-A168-02298B31AA60}"/>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443" name="Rectangle: Single Corner Rounded 1442">
                <a:extLst>
                  <a:ext uri="{FF2B5EF4-FFF2-40B4-BE49-F238E27FC236}">
                    <a16:creationId xmlns:a16="http://schemas.microsoft.com/office/drawing/2014/main" id="{501132FD-B572-AF3A-6A9B-F769F04A2600}"/>
                  </a:ext>
                </a:extLst>
              </p:cNvPr>
              <p:cNvSpPr/>
              <p:nvPr/>
            </p:nvSpPr>
            <p:spPr bwMode="auto">
              <a:xfrm>
                <a:off x="155063" y="807129"/>
                <a:ext cx="8910870"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sym typeface="Arial"/>
                  </a:rPr>
                  <a:t>Clearly documented roles and organisational structure</a:t>
                </a:r>
                <a:endParaRPr kumimoji="0" lang="en-US" sz="1400" b="1" i="1" u="none" strike="noStrike" kern="1200" cap="none" spc="0" normalizeH="0" baseline="0" noProof="0" dirty="0">
                  <a:ln>
                    <a:noFill/>
                  </a:ln>
                  <a:solidFill>
                    <a:srgbClr val="FFFFFF">
                      <a:lumMod val="85000"/>
                    </a:srgbClr>
                  </a:solidFill>
                  <a:effectLst/>
                  <a:uLnTx/>
                  <a:uFillTx/>
                  <a:latin typeface="Arial"/>
                  <a:ea typeface="+mn-ea"/>
                  <a:cs typeface="Arial"/>
                  <a:sym typeface="Arial"/>
                </a:endParaRPr>
              </a:p>
            </p:txBody>
          </p:sp>
        </p:grpSp>
        <p:cxnSp>
          <p:nvCxnSpPr>
            <p:cNvPr id="1439" name="Straight Connector 1438">
              <a:extLst>
                <a:ext uri="{FF2B5EF4-FFF2-40B4-BE49-F238E27FC236}">
                  <a16:creationId xmlns:a16="http://schemas.microsoft.com/office/drawing/2014/main" id="{E162B8AA-16BF-F8ED-A6EA-07367FB5005D}"/>
                </a:ext>
              </a:extLst>
            </p:cNvPr>
            <p:cNvCxnSpPr>
              <a:cxnSpLocks/>
            </p:cNvCxnSpPr>
            <p:nvPr/>
          </p:nvCxnSpPr>
          <p:spPr>
            <a:xfrm flipV="1">
              <a:off x="4572000" y="1190436"/>
              <a:ext cx="0" cy="3776199"/>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0" name="TextBox 1439">
              <a:extLst>
                <a:ext uri="{FF2B5EF4-FFF2-40B4-BE49-F238E27FC236}">
                  <a16:creationId xmlns:a16="http://schemas.microsoft.com/office/drawing/2014/main" id="{8DE84319-7862-4791-0C7D-40BF7842A781}"/>
                </a:ext>
              </a:extLst>
            </p:cNvPr>
            <p:cNvSpPr txBox="1"/>
            <p:nvPr/>
          </p:nvSpPr>
          <p:spPr>
            <a:xfrm>
              <a:off x="183853" y="1189716"/>
              <a:ext cx="4216400"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FFFF">
                      <a:lumMod val="50000"/>
                    </a:srgbClr>
                  </a:solidFill>
                  <a:latin typeface="Arial"/>
                </a:rPr>
                <a:t>C</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lear</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documentation of roles and </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organisational</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structure of MDAs by geopolitical zone</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p>
          </p:txBody>
        </p:sp>
        <p:sp>
          <p:nvSpPr>
            <p:cNvPr id="1441" name="TextBox 1440">
              <a:extLst>
                <a:ext uri="{FF2B5EF4-FFF2-40B4-BE49-F238E27FC236}">
                  <a16:creationId xmlns:a16="http://schemas.microsoft.com/office/drawing/2014/main" id="{823AEDF3-F9BF-F580-DFD8-6DECFC400938}"/>
                </a:ext>
              </a:extLst>
            </p:cNvPr>
            <p:cNvSpPr txBox="1"/>
            <p:nvPr/>
          </p:nvSpPr>
          <p:spPr>
            <a:xfrm>
              <a:off x="4710223" y="1189716"/>
              <a:ext cx="3769904"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FFFF">
                      <a:lumMod val="50000"/>
                    </a:srgbClr>
                  </a:solidFill>
                  <a:latin typeface="Arial"/>
                </a:rPr>
                <a:t>C</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lear</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documentation of roles and </a:t>
              </a:r>
              <a:r>
                <a:rPr kumimoji="0" lang="en-US" sz="1400" b="0" i="0" u="none" strike="noStrike" kern="1200" cap="none" spc="0" normalizeH="0" baseline="0" noProof="0" dirty="0" err="1">
                  <a:ln>
                    <a:noFill/>
                  </a:ln>
                  <a:solidFill>
                    <a:srgbClr val="FFFFFF">
                      <a:lumMod val="50000"/>
                    </a:srgbClr>
                  </a:solidFill>
                  <a:effectLst/>
                  <a:uLnTx/>
                  <a:uFillTx/>
                  <a:latin typeface="Arial"/>
                  <a:ea typeface="+mn-ea"/>
                  <a:cs typeface="+mn-cs"/>
                </a:rPr>
                <a:t>organisational</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structure of MDAs by role</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graphicFrame>
        <p:nvGraphicFramePr>
          <p:cNvPr id="13" name="Chart 12">
            <a:extLst>
              <a:ext uri="{FF2B5EF4-FFF2-40B4-BE49-F238E27FC236}">
                <a16:creationId xmlns:a16="http://schemas.microsoft.com/office/drawing/2014/main" id="{0BD61C69-C257-64AE-2ECA-063FD2D7AF15}"/>
              </a:ext>
            </a:extLst>
          </p:cNvPr>
          <p:cNvGraphicFramePr/>
          <p:nvPr>
            <p:custDataLst>
              <p:tags r:id="rId2"/>
            </p:custDataLst>
          </p:nvPr>
        </p:nvGraphicFramePr>
        <p:xfrm>
          <a:off x="265113" y="2085975"/>
          <a:ext cx="4216400" cy="2501900"/>
        </p:xfrm>
        <a:graphic>
          <a:graphicData uri="http://schemas.openxmlformats.org/drawingml/2006/chart">
            <c:chart xmlns:c="http://schemas.openxmlformats.org/drawingml/2006/chart" xmlns:r="http://schemas.openxmlformats.org/officeDocument/2006/relationships" r:id="rId60"/>
          </a:graphicData>
        </a:graphic>
      </p:graphicFrame>
      <p:sp useBgFill="1">
        <p:nvSpPr>
          <p:cNvPr id="9" name="Freeform: Shape 8">
            <a:extLst>
              <a:ext uri="{FF2B5EF4-FFF2-40B4-BE49-F238E27FC236}">
                <a16:creationId xmlns:a16="http://schemas.microsoft.com/office/drawing/2014/main" id="{2D71C8E6-973D-E85F-37D7-04655078F955}"/>
              </a:ext>
            </a:extLst>
          </p:cNvPr>
          <p:cNvSpPr/>
          <p:nvPr>
            <p:custDataLst>
              <p:tags r:id="rId3"/>
            </p:custDataLst>
          </p:nvPr>
        </p:nvSpPr>
        <p:spPr bwMode="auto">
          <a:xfrm>
            <a:off x="422275" y="3027363"/>
            <a:ext cx="430214" cy="173038"/>
          </a:xfrm>
          <a:custGeom>
            <a:avLst/>
            <a:gdLst/>
            <a:ahLst/>
            <a:cxnLst/>
            <a:rect l="0" t="0" r="0" b="0"/>
            <a:pathLst>
              <a:path w="430214" h="173039">
                <a:moveTo>
                  <a:pt x="0" y="115888"/>
                </a:moveTo>
                <a:lnTo>
                  <a:pt x="430213" y="0"/>
                </a:lnTo>
                <a:lnTo>
                  <a:pt x="430213" y="57150"/>
                </a:lnTo>
                <a:lnTo>
                  <a:pt x="0" y="173038"/>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31D40770-DF00-5D0C-76D7-9050383BDAF4}"/>
              </a:ext>
            </a:extLst>
          </p:cNvPr>
          <p:cNvSpPr/>
          <p:nvPr>
            <p:custDataLst>
              <p:tags r:id="rId4"/>
            </p:custDataLst>
          </p:nvPr>
        </p:nvSpPr>
        <p:spPr bwMode="auto">
          <a:xfrm>
            <a:off x="422275" y="3027363"/>
            <a:ext cx="430214" cy="115888"/>
          </a:xfrm>
          <a:custGeom>
            <a:avLst/>
            <a:gdLst/>
            <a:ahLst/>
            <a:cxnLst/>
            <a:rect l="0" t="0" r="0" b="0"/>
            <a:pathLst>
              <a:path w="430214" h="115889">
                <a:moveTo>
                  <a:pt x="0" y="115888"/>
                </a:moveTo>
                <a:lnTo>
                  <a:pt x="4302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45203D81-0D76-7A2B-9035-AD45107D658A}"/>
              </a:ext>
            </a:extLst>
          </p:cNvPr>
          <p:cNvSpPr/>
          <p:nvPr>
            <p:custDataLst>
              <p:tags r:id="rId5"/>
            </p:custDataLst>
          </p:nvPr>
        </p:nvSpPr>
        <p:spPr bwMode="auto">
          <a:xfrm>
            <a:off x="422275" y="3084513"/>
            <a:ext cx="430214" cy="115888"/>
          </a:xfrm>
          <a:custGeom>
            <a:avLst/>
            <a:gdLst/>
            <a:ahLst/>
            <a:cxnLst/>
            <a:rect l="0" t="0" r="0" b="0"/>
            <a:pathLst>
              <a:path w="430214" h="115889">
                <a:moveTo>
                  <a:pt x="0" y="115888"/>
                </a:moveTo>
                <a:lnTo>
                  <a:pt x="4302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07" name="Rectangle 1506">
            <a:extLst>
              <a:ext uri="{FF2B5EF4-FFF2-40B4-BE49-F238E27FC236}">
                <a16:creationId xmlns:a16="http://schemas.microsoft.com/office/drawing/2014/main" id="{AAFD5D8C-93BE-AFD5-A34B-4CD5FD329732}"/>
              </a:ext>
            </a:extLst>
          </p:cNvPr>
          <p:cNvSpPr>
            <a:spLocks noGrp="1" noChangeArrowheads="1"/>
          </p:cNvSpPr>
          <p:nvPr>
            <p:custDataLst>
              <p:tags r:id="rId6"/>
            </p:custDataLst>
          </p:nvPr>
        </p:nvSpPr>
        <p:spPr bwMode="gray">
          <a:xfrm>
            <a:off x="1719263" y="3425825"/>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3B561CF-CEF7-4731-B895-C727D525C615}"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05" name="Rectangle 1504">
            <a:extLst>
              <a:ext uri="{FF2B5EF4-FFF2-40B4-BE49-F238E27FC236}">
                <a16:creationId xmlns:a16="http://schemas.microsoft.com/office/drawing/2014/main" id="{7AB4AE7B-993E-E9E6-129C-3A08666FBDAE}"/>
              </a:ext>
            </a:extLst>
          </p:cNvPr>
          <p:cNvSpPr>
            <a:spLocks noGrp="1" noChangeArrowheads="1"/>
          </p:cNvSpPr>
          <p:nvPr>
            <p:custDataLst>
              <p:tags r:id="rId7"/>
            </p:custDataLst>
          </p:nvPr>
        </p:nvSpPr>
        <p:spPr bwMode="auto">
          <a:xfrm>
            <a:off x="2241550" y="4564063"/>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719787C-53A6-4C4F-BD68-145FC63D5DE7}"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02" name="Rectangle 1501">
            <a:extLst>
              <a:ext uri="{FF2B5EF4-FFF2-40B4-BE49-F238E27FC236}">
                <a16:creationId xmlns:a16="http://schemas.microsoft.com/office/drawing/2014/main" id="{25AA29A5-58E7-34E2-6BB6-37CD984938A7}"/>
              </a:ext>
            </a:extLst>
          </p:cNvPr>
          <p:cNvSpPr>
            <a:spLocks noGrp="1" noChangeArrowheads="1"/>
          </p:cNvSpPr>
          <p:nvPr>
            <p:custDataLst>
              <p:tags r:id="rId8"/>
            </p:custDataLst>
          </p:nvPr>
        </p:nvSpPr>
        <p:spPr bwMode="gray">
          <a:xfrm>
            <a:off x="4033838" y="372586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2C629E7-0BA9-437A-B250-B1D9B7AD8BDE}"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06" name="Rectangle 1505">
            <a:extLst>
              <a:ext uri="{FF2B5EF4-FFF2-40B4-BE49-F238E27FC236}">
                <a16:creationId xmlns:a16="http://schemas.microsoft.com/office/drawing/2014/main" id="{D2EC3EBD-0D7E-DA86-37C3-B5FA869DCA3E}"/>
              </a:ext>
            </a:extLst>
          </p:cNvPr>
          <p:cNvSpPr>
            <a:spLocks noGrp="1" noChangeArrowheads="1"/>
          </p:cNvSpPr>
          <p:nvPr>
            <p:custDataLst>
              <p:tags r:id="rId9"/>
            </p:custDataLst>
          </p:nvPr>
        </p:nvSpPr>
        <p:spPr bwMode="auto">
          <a:xfrm>
            <a:off x="1079500" y="4564063"/>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9EF4E2C-A678-4DB0-9803-5157F1C13848}"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04" name="Rectangle 1503">
            <a:extLst>
              <a:ext uri="{FF2B5EF4-FFF2-40B4-BE49-F238E27FC236}">
                <a16:creationId xmlns:a16="http://schemas.microsoft.com/office/drawing/2014/main" id="{0FB2F124-76AC-3ED1-A0CC-CCFB5B63E39B}"/>
              </a:ext>
            </a:extLst>
          </p:cNvPr>
          <p:cNvSpPr>
            <a:spLocks noGrp="1" noChangeArrowheads="1"/>
          </p:cNvSpPr>
          <p:nvPr>
            <p:custDataLst>
              <p:tags r:id="rId10"/>
            </p:custDataLst>
          </p:nvPr>
        </p:nvSpPr>
        <p:spPr bwMode="auto">
          <a:xfrm>
            <a:off x="1639888" y="4564063"/>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71B3B9C-3460-416D-9FC0-2C9729963950}"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08" name="Rectangle 1507">
            <a:extLst>
              <a:ext uri="{FF2B5EF4-FFF2-40B4-BE49-F238E27FC236}">
                <a16:creationId xmlns:a16="http://schemas.microsoft.com/office/drawing/2014/main" id="{E8876799-F9EF-0D0A-C0DC-AF885152ED17}"/>
              </a:ext>
            </a:extLst>
          </p:cNvPr>
          <p:cNvSpPr>
            <a:spLocks noGrp="1" noChangeArrowheads="1"/>
          </p:cNvSpPr>
          <p:nvPr>
            <p:custDataLst>
              <p:tags r:id="rId11"/>
            </p:custDataLst>
          </p:nvPr>
        </p:nvSpPr>
        <p:spPr bwMode="auto">
          <a:xfrm>
            <a:off x="3983038" y="4564063"/>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D4D4DAB-466F-4F2B-BF9A-E7FF143F11F8}"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09" name="Rectangle 1508">
            <a:extLst>
              <a:ext uri="{FF2B5EF4-FFF2-40B4-BE49-F238E27FC236}">
                <a16:creationId xmlns:a16="http://schemas.microsoft.com/office/drawing/2014/main" id="{E1F0A157-99B3-6D36-BF62-D213E4A1A593}"/>
              </a:ext>
            </a:extLst>
          </p:cNvPr>
          <p:cNvSpPr>
            <a:spLocks noGrp="1" noChangeArrowheads="1"/>
          </p:cNvSpPr>
          <p:nvPr>
            <p:custDataLst>
              <p:tags r:id="rId12"/>
            </p:custDataLst>
          </p:nvPr>
        </p:nvSpPr>
        <p:spPr bwMode="gray">
          <a:xfrm>
            <a:off x="2876550" y="357505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102E6B3-C2C4-433D-9BE0-337D00534436}"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10" name="Rectangle 1509">
            <a:extLst>
              <a:ext uri="{FF2B5EF4-FFF2-40B4-BE49-F238E27FC236}">
                <a16:creationId xmlns:a16="http://schemas.microsoft.com/office/drawing/2014/main" id="{425ADD91-7132-416C-7FAF-9141A6996708}"/>
              </a:ext>
            </a:extLst>
          </p:cNvPr>
          <p:cNvSpPr>
            <a:spLocks noGrp="1" noChangeArrowheads="1"/>
          </p:cNvSpPr>
          <p:nvPr>
            <p:custDataLst>
              <p:tags r:id="rId13"/>
            </p:custDataLst>
          </p:nvPr>
        </p:nvSpPr>
        <p:spPr bwMode="auto">
          <a:xfrm>
            <a:off x="2825750" y="4564063"/>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B24209D-72E0-4DA1-8981-CD154A772998}"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1" name="Rectangle 1510">
            <a:extLst>
              <a:ext uri="{FF2B5EF4-FFF2-40B4-BE49-F238E27FC236}">
                <a16:creationId xmlns:a16="http://schemas.microsoft.com/office/drawing/2014/main" id="{D9C19833-40DB-100B-F344-DF141DB76FD7}"/>
              </a:ext>
            </a:extLst>
          </p:cNvPr>
          <p:cNvSpPr>
            <a:spLocks noGrp="1" noChangeArrowheads="1"/>
          </p:cNvSpPr>
          <p:nvPr>
            <p:custDataLst>
              <p:tags r:id="rId14"/>
            </p:custDataLst>
          </p:nvPr>
        </p:nvSpPr>
        <p:spPr bwMode="gray">
          <a:xfrm>
            <a:off x="3454400" y="357505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AD50F0C-E217-4F18-92E4-B5D7D58C0C6B}"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12" name="Rectangle 1511">
            <a:extLst>
              <a:ext uri="{FF2B5EF4-FFF2-40B4-BE49-F238E27FC236}">
                <a16:creationId xmlns:a16="http://schemas.microsoft.com/office/drawing/2014/main" id="{0F656061-F746-DC4F-E9DA-236F21B8EECF}"/>
              </a:ext>
            </a:extLst>
          </p:cNvPr>
          <p:cNvSpPr>
            <a:spLocks noGrp="1" noChangeArrowheads="1"/>
          </p:cNvSpPr>
          <p:nvPr>
            <p:custDataLst>
              <p:tags r:id="rId15"/>
            </p:custDataLst>
          </p:nvPr>
        </p:nvSpPr>
        <p:spPr bwMode="auto">
          <a:xfrm>
            <a:off x="3379788" y="4564063"/>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90AFFAE-D883-4B7E-BA35-5C360C27DA24}"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3" name="Rectangle 1512">
            <a:extLst>
              <a:ext uri="{FF2B5EF4-FFF2-40B4-BE49-F238E27FC236}">
                <a16:creationId xmlns:a16="http://schemas.microsoft.com/office/drawing/2014/main" id="{2C18BE10-552F-4594-DFB5-AF92D9D63711}"/>
              </a:ext>
            </a:extLst>
          </p:cNvPr>
          <p:cNvSpPr>
            <a:spLocks noGrp="1" noChangeArrowheads="1"/>
          </p:cNvSpPr>
          <p:nvPr>
            <p:custDataLst>
              <p:tags r:id="rId16"/>
            </p:custDataLst>
          </p:nvPr>
        </p:nvSpPr>
        <p:spPr bwMode="gray">
          <a:xfrm>
            <a:off x="512763" y="35290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D31B05E-BF21-4017-BA1B-120A46F758F2}"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4" name="Rectangle 1513">
            <a:extLst>
              <a:ext uri="{FF2B5EF4-FFF2-40B4-BE49-F238E27FC236}">
                <a16:creationId xmlns:a16="http://schemas.microsoft.com/office/drawing/2014/main" id="{46E64923-696D-B04B-CF5A-D6A7407D9EF7}"/>
              </a:ext>
            </a:extLst>
          </p:cNvPr>
          <p:cNvSpPr>
            <a:spLocks noGrp="1" noChangeArrowheads="1"/>
          </p:cNvSpPr>
          <p:nvPr>
            <p:custDataLst>
              <p:tags r:id="rId17"/>
            </p:custDataLst>
          </p:nvPr>
        </p:nvSpPr>
        <p:spPr bwMode="auto">
          <a:xfrm>
            <a:off x="433388" y="4564063"/>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A439FF3-7531-46B1-BCBE-D948DECB0D9C}"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5" name="Rectangle 1514">
            <a:extLst>
              <a:ext uri="{FF2B5EF4-FFF2-40B4-BE49-F238E27FC236}">
                <a16:creationId xmlns:a16="http://schemas.microsoft.com/office/drawing/2014/main" id="{D0FB22CC-220E-7FB3-445E-1F8C30F3E785}"/>
              </a:ext>
            </a:extLst>
          </p:cNvPr>
          <p:cNvSpPr>
            <a:spLocks noGrp="1" noChangeArrowheads="1"/>
          </p:cNvSpPr>
          <p:nvPr>
            <p:custDataLst>
              <p:tags r:id="rId18"/>
            </p:custDataLst>
          </p:nvPr>
        </p:nvSpPr>
        <p:spPr bwMode="gray">
          <a:xfrm>
            <a:off x="1719263" y="321310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FF10E82-DB87-444C-B73C-DFA150A4DBA6}"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03" name="Rectangle 1502">
            <a:extLst>
              <a:ext uri="{FF2B5EF4-FFF2-40B4-BE49-F238E27FC236}">
                <a16:creationId xmlns:a16="http://schemas.microsoft.com/office/drawing/2014/main" id="{3CEE964F-AD20-A579-362C-FC9622D24EE4}"/>
              </a:ext>
            </a:extLst>
          </p:cNvPr>
          <p:cNvSpPr>
            <a:spLocks noGrp="1" noChangeArrowheads="1"/>
          </p:cNvSpPr>
          <p:nvPr>
            <p:custDataLst>
              <p:tags r:id="rId19"/>
            </p:custDataLst>
          </p:nvPr>
        </p:nvSpPr>
        <p:spPr bwMode="gray">
          <a:xfrm>
            <a:off x="512763" y="19304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C55C9C4-9EA5-4613-829F-2DB9C58D4C60}"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6" name="Rectangle 1515">
            <a:extLst>
              <a:ext uri="{FF2B5EF4-FFF2-40B4-BE49-F238E27FC236}">
                <a16:creationId xmlns:a16="http://schemas.microsoft.com/office/drawing/2014/main" id="{BFCA752D-1323-2C30-4ADE-E9B5DB21F2DF}"/>
              </a:ext>
            </a:extLst>
          </p:cNvPr>
          <p:cNvSpPr>
            <a:spLocks noGrp="1" noChangeArrowheads="1"/>
          </p:cNvSpPr>
          <p:nvPr>
            <p:custDataLst>
              <p:tags r:id="rId20"/>
            </p:custDataLst>
          </p:nvPr>
        </p:nvSpPr>
        <p:spPr bwMode="gray">
          <a:xfrm>
            <a:off x="4033838" y="351313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D8B2C2B-EA50-4A26-A611-B94932B54B3B}"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7" name="Rectangle 1516">
            <a:extLst>
              <a:ext uri="{FF2B5EF4-FFF2-40B4-BE49-F238E27FC236}">
                <a16:creationId xmlns:a16="http://schemas.microsoft.com/office/drawing/2014/main" id="{C6685451-6C4E-1AA6-7D40-F33D1AFF5EBC}"/>
              </a:ext>
            </a:extLst>
          </p:cNvPr>
          <p:cNvSpPr>
            <a:spLocks noGrp="1" noChangeArrowheads="1"/>
          </p:cNvSpPr>
          <p:nvPr>
            <p:custDataLst>
              <p:tags r:id="rId21"/>
            </p:custDataLst>
          </p:nvPr>
        </p:nvSpPr>
        <p:spPr bwMode="gray">
          <a:xfrm>
            <a:off x="2876550" y="33623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9AE96A2-56EA-4720-A40B-0247BC8838C8}"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18" name="Rectangle 1517">
            <a:extLst>
              <a:ext uri="{FF2B5EF4-FFF2-40B4-BE49-F238E27FC236}">
                <a16:creationId xmlns:a16="http://schemas.microsoft.com/office/drawing/2014/main" id="{EC99276A-297B-1B7A-9FFE-DEF7B81BFDFF}"/>
              </a:ext>
            </a:extLst>
          </p:cNvPr>
          <p:cNvSpPr>
            <a:spLocks noGrp="1" noChangeArrowheads="1"/>
          </p:cNvSpPr>
          <p:nvPr>
            <p:custDataLst>
              <p:tags r:id="rId22"/>
            </p:custDataLst>
          </p:nvPr>
        </p:nvSpPr>
        <p:spPr bwMode="gray">
          <a:xfrm>
            <a:off x="3454400" y="33623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CEE397E-BF94-4012-9D7C-03E364B8BF2B}"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20" name="Rectangle 1519">
            <a:extLst>
              <a:ext uri="{FF2B5EF4-FFF2-40B4-BE49-F238E27FC236}">
                <a16:creationId xmlns:a16="http://schemas.microsoft.com/office/drawing/2014/main" id="{2D34AFBC-DBA5-8EAF-1E45-8B7E7FC0E554}"/>
              </a:ext>
            </a:extLst>
          </p:cNvPr>
          <p:cNvSpPr/>
          <p:nvPr>
            <p:custDataLst>
              <p:tags r:id="rId23"/>
            </p:custDataLst>
          </p:nvPr>
        </p:nvSpPr>
        <p:spPr bwMode="auto">
          <a:xfrm>
            <a:off x="3451225" y="1846263"/>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19" name="Rectangle 1518">
            <a:extLst>
              <a:ext uri="{FF2B5EF4-FFF2-40B4-BE49-F238E27FC236}">
                <a16:creationId xmlns:a16="http://schemas.microsoft.com/office/drawing/2014/main" id="{0CC9F09D-8C10-EFD4-6414-61CAC30A2A65}"/>
              </a:ext>
            </a:extLst>
          </p:cNvPr>
          <p:cNvSpPr/>
          <p:nvPr>
            <p:custDataLst>
              <p:tags r:id="rId24"/>
            </p:custDataLst>
          </p:nvPr>
        </p:nvSpPr>
        <p:spPr bwMode="auto">
          <a:xfrm>
            <a:off x="2670175" y="1846263"/>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1" name="Rectangle 1520">
            <a:extLst>
              <a:ext uri="{FF2B5EF4-FFF2-40B4-BE49-F238E27FC236}">
                <a16:creationId xmlns:a16="http://schemas.microsoft.com/office/drawing/2014/main" id="{CFD8FCDD-87B6-D760-10D7-58A05D0A1E9A}"/>
              </a:ext>
            </a:extLst>
          </p:cNvPr>
          <p:cNvSpPr>
            <a:spLocks noGrp="1" noChangeArrowheads="1"/>
          </p:cNvSpPr>
          <p:nvPr>
            <p:custDataLst>
              <p:tags r:id="rId25"/>
            </p:custDataLst>
          </p:nvPr>
        </p:nvSpPr>
        <p:spPr bwMode="auto">
          <a:xfrm>
            <a:off x="2900363" y="1841500"/>
            <a:ext cx="44926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A53E752B-D448-493A-8504-4F7A62C8D7CF}" type="datetime'''''A''l''l ''h''''''''''''''a''ve'''''''''''''''''''''">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have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1522" name="Rectangle 1521">
            <a:extLst>
              <a:ext uri="{FF2B5EF4-FFF2-40B4-BE49-F238E27FC236}">
                <a16:creationId xmlns:a16="http://schemas.microsoft.com/office/drawing/2014/main" id="{83B11115-A1A7-6BFA-7EE7-21B1E872C30D}"/>
              </a:ext>
            </a:extLst>
          </p:cNvPr>
          <p:cNvSpPr>
            <a:spLocks noGrp="1" noChangeArrowheads="1"/>
          </p:cNvSpPr>
          <p:nvPr>
            <p:custDataLst>
              <p:tags r:id="rId26"/>
            </p:custDataLst>
          </p:nvPr>
        </p:nvSpPr>
        <p:spPr bwMode="auto">
          <a:xfrm>
            <a:off x="3681413" y="1841500"/>
            <a:ext cx="66675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A8A3085D-6F92-4E10-9E68-6A2A0A311AAC}" type="datetime'N''''ot ''''a''''''''''ll'''''''''''' ''''''''''''hav''e'''">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have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24" name="Chart 23">
            <a:extLst>
              <a:ext uri="{FF2B5EF4-FFF2-40B4-BE49-F238E27FC236}">
                <a16:creationId xmlns:a16="http://schemas.microsoft.com/office/drawing/2014/main" id="{B8054C47-F8F4-471A-EC44-C724645ED96E}"/>
              </a:ext>
            </a:extLst>
          </p:cNvPr>
          <p:cNvGraphicFramePr/>
          <p:nvPr>
            <p:custDataLst>
              <p:tags r:id="rId27"/>
            </p:custDataLst>
          </p:nvPr>
        </p:nvGraphicFramePr>
        <p:xfrm>
          <a:off x="4778375" y="2085975"/>
          <a:ext cx="4124325" cy="2501900"/>
        </p:xfrm>
        <a:graphic>
          <a:graphicData uri="http://schemas.openxmlformats.org/drawingml/2006/chart">
            <c:chart xmlns:c="http://schemas.openxmlformats.org/drawingml/2006/chart" xmlns:r="http://schemas.openxmlformats.org/officeDocument/2006/relationships" r:id="rId61"/>
          </a:graphicData>
        </a:graphic>
      </p:graphicFrame>
      <p:sp useBgFill="1">
        <p:nvSpPr>
          <p:cNvPr id="16" name="Freeform: Shape 15">
            <a:extLst>
              <a:ext uri="{FF2B5EF4-FFF2-40B4-BE49-F238E27FC236}">
                <a16:creationId xmlns:a16="http://schemas.microsoft.com/office/drawing/2014/main" id="{D8EE9B88-0321-D346-6049-FD6EE246D5C4}"/>
              </a:ext>
            </a:extLst>
          </p:cNvPr>
          <p:cNvSpPr/>
          <p:nvPr>
            <p:custDataLst>
              <p:tags r:id="rId28"/>
            </p:custDataLst>
          </p:nvPr>
        </p:nvSpPr>
        <p:spPr bwMode="auto">
          <a:xfrm>
            <a:off x="5026025" y="3219450"/>
            <a:ext cx="658814" cy="234951"/>
          </a:xfrm>
          <a:custGeom>
            <a:avLst/>
            <a:gdLst/>
            <a:ahLst/>
            <a:cxnLst/>
            <a:rect l="0" t="0" r="0" b="0"/>
            <a:pathLst>
              <a:path w="658814" h="234951">
                <a:moveTo>
                  <a:pt x="0" y="177800"/>
                </a:moveTo>
                <a:lnTo>
                  <a:pt x="658813" y="0"/>
                </a:lnTo>
                <a:lnTo>
                  <a:pt x="658813" y="57150"/>
                </a:lnTo>
                <a:lnTo>
                  <a:pt x="0" y="234950"/>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19" name="Freeform: Shape 18">
            <a:extLst>
              <a:ext uri="{FF2B5EF4-FFF2-40B4-BE49-F238E27FC236}">
                <a16:creationId xmlns:a16="http://schemas.microsoft.com/office/drawing/2014/main" id="{21D0048C-0C4B-0037-09A1-0F43FF55678A}"/>
              </a:ext>
            </a:extLst>
          </p:cNvPr>
          <p:cNvSpPr/>
          <p:nvPr>
            <p:custDataLst>
              <p:tags r:id="rId29"/>
            </p:custDataLst>
          </p:nvPr>
        </p:nvSpPr>
        <p:spPr bwMode="auto">
          <a:xfrm>
            <a:off x="6016625" y="3219450"/>
            <a:ext cx="658814" cy="234951"/>
          </a:xfrm>
          <a:custGeom>
            <a:avLst/>
            <a:gdLst/>
            <a:ahLst/>
            <a:cxnLst/>
            <a:rect l="0" t="0" r="0" b="0"/>
            <a:pathLst>
              <a:path w="658814" h="234951">
                <a:moveTo>
                  <a:pt x="0" y="177800"/>
                </a:moveTo>
                <a:lnTo>
                  <a:pt x="658813" y="0"/>
                </a:lnTo>
                <a:lnTo>
                  <a:pt x="658813" y="57150"/>
                </a:lnTo>
                <a:lnTo>
                  <a:pt x="0" y="234950"/>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22" name="Freeform: Shape 21">
            <a:extLst>
              <a:ext uri="{FF2B5EF4-FFF2-40B4-BE49-F238E27FC236}">
                <a16:creationId xmlns:a16="http://schemas.microsoft.com/office/drawing/2014/main" id="{BDEFD13A-36C2-A1A9-0F8E-3CC46B252BE7}"/>
              </a:ext>
            </a:extLst>
          </p:cNvPr>
          <p:cNvSpPr/>
          <p:nvPr>
            <p:custDataLst>
              <p:tags r:id="rId30"/>
            </p:custDataLst>
          </p:nvPr>
        </p:nvSpPr>
        <p:spPr bwMode="auto">
          <a:xfrm>
            <a:off x="7005638" y="3219450"/>
            <a:ext cx="658813" cy="234951"/>
          </a:xfrm>
          <a:custGeom>
            <a:avLst/>
            <a:gdLst/>
            <a:ahLst/>
            <a:cxnLst/>
            <a:rect l="0" t="0" r="0" b="0"/>
            <a:pathLst>
              <a:path w="658813" h="234951">
                <a:moveTo>
                  <a:pt x="0" y="177800"/>
                </a:moveTo>
                <a:lnTo>
                  <a:pt x="658812" y="0"/>
                </a:lnTo>
                <a:lnTo>
                  <a:pt x="658812" y="57150"/>
                </a:lnTo>
                <a:lnTo>
                  <a:pt x="0" y="234950"/>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A7BA5264-3289-2BD1-92B7-D5B79DF8AE70}"/>
              </a:ext>
            </a:extLst>
          </p:cNvPr>
          <p:cNvSpPr/>
          <p:nvPr>
            <p:custDataLst>
              <p:tags r:id="rId31"/>
            </p:custDataLst>
          </p:nvPr>
        </p:nvSpPr>
        <p:spPr bwMode="auto">
          <a:xfrm>
            <a:off x="6016625" y="3219450"/>
            <a:ext cx="658814" cy="177801"/>
          </a:xfrm>
          <a:custGeom>
            <a:avLst/>
            <a:gdLst/>
            <a:ahLst/>
            <a:cxnLst/>
            <a:rect l="0" t="0" r="0" b="0"/>
            <a:pathLst>
              <a:path w="658814" h="177801">
                <a:moveTo>
                  <a:pt x="0" y="177800"/>
                </a:moveTo>
                <a:lnTo>
                  <a:pt x="6588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460D4F2-8935-29C0-0E3B-3DBE42A988BC}"/>
              </a:ext>
            </a:extLst>
          </p:cNvPr>
          <p:cNvSpPr/>
          <p:nvPr>
            <p:custDataLst>
              <p:tags r:id="rId32"/>
            </p:custDataLst>
          </p:nvPr>
        </p:nvSpPr>
        <p:spPr bwMode="auto">
          <a:xfrm>
            <a:off x="7005638" y="3219450"/>
            <a:ext cx="658813" cy="177801"/>
          </a:xfrm>
          <a:custGeom>
            <a:avLst/>
            <a:gdLst/>
            <a:ahLst/>
            <a:cxnLst/>
            <a:rect l="0" t="0" r="0" b="0"/>
            <a:pathLst>
              <a:path w="658813" h="177801">
                <a:moveTo>
                  <a:pt x="0" y="177800"/>
                </a:moveTo>
                <a:lnTo>
                  <a:pt x="6588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9C424213-025A-197E-E050-934CD35B2D75}"/>
              </a:ext>
            </a:extLst>
          </p:cNvPr>
          <p:cNvSpPr/>
          <p:nvPr>
            <p:custDataLst>
              <p:tags r:id="rId33"/>
            </p:custDataLst>
          </p:nvPr>
        </p:nvSpPr>
        <p:spPr bwMode="auto">
          <a:xfrm>
            <a:off x="5026025" y="3219450"/>
            <a:ext cx="658814" cy="177801"/>
          </a:xfrm>
          <a:custGeom>
            <a:avLst/>
            <a:gdLst/>
            <a:ahLst/>
            <a:cxnLst/>
            <a:rect l="0" t="0" r="0" b="0"/>
            <a:pathLst>
              <a:path w="658814" h="177801">
                <a:moveTo>
                  <a:pt x="0" y="177800"/>
                </a:moveTo>
                <a:lnTo>
                  <a:pt x="6588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86BF2578-04B7-E96B-E754-AD27D0E172BF}"/>
              </a:ext>
            </a:extLst>
          </p:cNvPr>
          <p:cNvSpPr/>
          <p:nvPr>
            <p:custDataLst>
              <p:tags r:id="rId34"/>
            </p:custDataLst>
          </p:nvPr>
        </p:nvSpPr>
        <p:spPr bwMode="auto">
          <a:xfrm>
            <a:off x="5026025" y="3276600"/>
            <a:ext cx="658814" cy="177801"/>
          </a:xfrm>
          <a:custGeom>
            <a:avLst/>
            <a:gdLst/>
            <a:ahLst/>
            <a:cxnLst/>
            <a:rect l="0" t="0" r="0" b="0"/>
            <a:pathLst>
              <a:path w="658814" h="177801">
                <a:moveTo>
                  <a:pt x="0" y="177800"/>
                </a:moveTo>
                <a:lnTo>
                  <a:pt x="6588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EB08DD51-7E56-B496-7F4E-0EDB35A26A9B}"/>
              </a:ext>
            </a:extLst>
          </p:cNvPr>
          <p:cNvSpPr/>
          <p:nvPr>
            <p:custDataLst>
              <p:tags r:id="rId35"/>
            </p:custDataLst>
          </p:nvPr>
        </p:nvSpPr>
        <p:spPr bwMode="auto">
          <a:xfrm>
            <a:off x="6016625" y="3276600"/>
            <a:ext cx="658814" cy="177801"/>
          </a:xfrm>
          <a:custGeom>
            <a:avLst/>
            <a:gdLst/>
            <a:ahLst/>
            <a:cxnLst/>
            <a:rect l="0" t="0" r="0" b="0"/>
            <a:pathLst>
              <a:path w="658814" h="177801">
                <a:moveTo>
                  <a:pt x="0" y="177800"/>
                </a:moveTo>
                <a:lnTo>
                  <a:pt x="6588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78C438A5-6441-3CFB-B9D3-A0018EC2C895}"/>
              </a:ext>
            </a:extLst>
          </p:cNvPr>
          <p:cNvSpPr/>
          <p:nvPr>
            <p:custDataLst>
              <p:tags r:id="rId36"/>
            </p:custDataLst>
          </p:nvPr>
        </p:nvSpPr>
        <p:spPr bwMode="auto">
          <a:xfrm>
            <a:off x="7005638" y="3276600"/>
            <a:ext cx="658813" cy="177801"/>
          </a:xfrm>
          <a:custGeom>
            <a:avLst/>
            <a:gdLst/>
            <a:ahLst/>
            <a:cxnLst/>
            <a:rect l="0" t="0" r="0" b="0"/>
            <a:pathLst>
              <a:path w="658813" h="177801">
                <a:moveTo>
                  <a:pt x="0" y="177800"/>
                </a:moveTo>
                <a:lnTo>
                  <a:pt x="6588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46" name="Rectangle 1545">
            <a:extLst>
              <a:ext uri="{FF2B5EF4-FFF2-40B4-BE49-F238E27FC236}">
                <a16:creationId xmlns:a16="http://schemas.microsoft.com/office/drawing/2014/main" id="{D5A8AD58-557F-9792-8FDD-2FF7851DEAC4}"/>
              </a:ext>
            </a:extLst>
          </p:cNvPr>
          <p:cNvSpPr>
            <a:spLocks noGrp="1" noChangeArrowheads="1"/>
          </p:cNvSpPr>
          <p:nvPr>
            <p:custDataLst>
              <p:tags r:id="rId37"/>
            </p:custDataLst>
          </p:nvPr>
        </p:nvSpPr>
        <p:spPr bwMode="auto">
          <a:xfrm>
            <a:off x="7900988" y="4564063"/>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C27E7F2-C7E5-42BA-B4BB-36DC2622AB25}"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44" name="Rectangle 1543">
            <a:extLst>
              <a:ext uri="{FF2B5EF4-FFF2-40B4-BE49-F238E27FC236}">
                <a16:creationId xmlns:a16="http://schemas.microsoft.com/office/drawing/2014/main" id="{D1DC2EFE-B989-A1E8-8777-0380BD984E89}"/>
              </a:ext>
            </a:extLst>
          </p:cNvPr>
          <p:cNvSpPr>
            <a:spLocks noGrp="1" noChangeArrowheads="1"/>
          </p:cNvSpPr>
          <p:nvPr>
            <p:custDataLst>
              <p:tags r:id="rId38"/>
            </p:custDataLst>
          </p:nvPr>
        </p:nvSpPr>
        <p:spPr bwMode="auto">
          <a:xfrm>
            <a:off x="7119938" y="4564063"/>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FE651B6-C830-4FB2-85F7-021555B6647A}"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45" name="Rectangle 1544">
            <a:extLst>
              <a:ext uri="{FF2B5EF4-FFF2-40B4-BE49-F238E27FC236}">
                <a16:creationId xmlns:a16="http://schemas.microsoft.com/office/drawing/2014/main" id="{D06589B6-15CA-F5BE-5775-8F4BB0244892}"/>
              </a:ext>
            </a:extLst>
          </p:cNvPr>
          <p:cNvSpPr>
            <a:spLocks noGrp="1" noChangeArrowheads="1"/>
          </p:cNvSpPr>
          <p:nvPr>
            <p:custDataLst>
              <p:tags r:id="rId39"/>
            </p:custDataLst>
          </p:nvPr>
        </p:nvSpPr>
        <p:spPr bwMode="gray">
          <a:xfrm>
            <a:off x="8250238" y="3616325"/>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AF5B353-75DA-422E-8981-B1F90A6E420C}"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39" name="Rectangle 1538">
            <a:extLst>
              <a:ext uri="{FF2B5EF4-FFF2-40B4-BE49-F238E27FC236}">
                <a16:creationId xmlns:a16="http://schemas.microsoft.com/office/drawing/2014/main" id="{8ED20471-BF3E-F88F-D529-2466F31D3164}"/>
              </a:ext>
            </a:extLst>
          </p:cNvPr>
          <p:cNvSpPr>
            <a:spLocks noGrp="1" noChangeArrowheads="1"/>
          </p:cNvSpPr>
          <p:nvPr>
            <p:custDataLst>
              <p:tags r:id="rId40"/>
            </p:custDataLst>
          </p:nvPr>
        </p:nvSpPr>
        <p:spPr bwMode="gray">
          <a:xfrm>
            <a:off x="6270625" y="210343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89F0A15-1567-4FCF-A1D4-D08F205E6F5C}"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36" name="Rectangle 1535">
            <a:extLst>
              <a:ext uri="{FF2B5EF4-FFF2-40B4-BE49-F238E27FC236}">
                <a16:creationId xmlns:a16="http://schemas.microsoft.com/office/drawing/2014/main" id="{5360820E-3A53-CB68-BCE1-87C49B6DE2AE}"/>
              </a:ext>
            </a:extLst>
          </p:cNvPr>
          <p:cNvSpPr>
            <a:spLocks noGrp="1" noChangeArrowheads="1"/>
          </p:cNvSpPr>
          <p:nvPr>
            <p:custDataLst>
              <p:tags r:id="rId41"/>
            </p:custDataLst>
          </p:nvPr>
        </p:nvSpPr>
        <p:spPr bwMode="gray">
          <a:xfrm>
            <a:off x="5418138" y="2679700"/>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9FB9948-C130-4406-8C72-B0B35043AEC5}"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85" name="Rectangle 1584">
            <a:extLst>
              <a:ext uri="{FF2B5EF4-FFF2-40B4-BE49-F238E27FC236}">
                <a16:creationId xmlns:a16="http://schemas.microsoft.com/office/drawing/2014/main" id="{D5823969-C69E-6EE7-48DC-5120EDBFBB95}"/>
              </a:ext>
            </a:extLst>
          </p:cNvPr>
          <p:cNvSpPr>
            <a:spLocks noGrp="1" noChangeArrowheads="1"/>
          </p:cNvSpPr>
          <p:nvPr>
            <p:custDataLst>
              <p:tags r:id="rId42"/>
            </p:custDataLst>
          </p:nvPr>
        </p:nvSpPr>
        <p:spPr bwMode="gray">
          <a:xfrm>
            <a:off x="5230813" y="36417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8ADFE63-69E8-4A08-8537-FCE943645EF4}" type="datetime'2''''''''''''''''''''''''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38" name="Rectangle 1537">
            <a:extLst>
              <a:ext uri="{FF2B5EF4-FFF2-40B4-BE49-F238E27FC236}">
                <a16:creationId xmlns:a16="http://schemas.microsoft.com/office/drawing/2014/main" id="{27ABF009-79A1-5E55-DFA0-C3BDC8149D72}"/>
              </a:ext>
            </a:extLst>
          </p:cNvPr>
          <p:cNvSpPr>
            <a:spLocks noGrp="1" noChangeArrowheads="1"/>
          </p:cNvSpPr>
          <p:nvPr>
            <p:custDataLst>
              <p:tags r:id="rId43"/>
            </p:custDataLst>
          </p:nvPr>
        </p:nvSpPr>
        <p:spPr bwMode="auto">
          <a:xfrm>
            <a:off x="5156200" y="4564063"/>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731C914-F733-4171-981D-BDD434FDF435}"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86" name="Rectangle 1585">
            <a:extLst>
              <a:ext uri="{FF2B5EF4-FFF2-40B4-BE49-F238E27FC236}">
                <a16:creationId xmlns:a16="http://schemas.microsoft.com/office/drawing/2014/main" id="{24573762-23EC-7B9B-FB56-3F0C8266CB4B}"/>
              </a:ext>
            </a:extLst>
          </p:cNvPr>
          <p:cNvSpPr>
            <a:spLocks noGrp="1" noChangeArrowheads="1"/>
          </p:cNvSpPr>
          <p:nvPr>
            <p:custDataLst>
              <p:tags r:id="rId44"/>
            </p:custDataLst>
          </p:nvPr>
        </p:nvSpPr>
        <p:spPr bwMode="gray">
          <a:xfrm>
            <a:off x="6221413" y="34480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2283FC1-2995-47C4-9723-6775B7274CAC}"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41" name="Rectangle 1540">
            <a:extLst>
              <a:ext uri="{FF2B5EF4-FFF2-40B4-BE49-F238E27FC236}">
                <a16:creationId xmlns:a16="http://schemas.microsoft.com/office/drawing/2014/main" id="{154DFB83-2144-D08F-B9F9-256BC36A9CD2}"/>
              </a:ext>
            </a:extLst>
          </p:cNvPr>
          <p:cNvSpPr>
            <a:spLocks noGrp="1" noChangeArrowheads="1"/>
          </p:cNvSpPr>
          <p:nvPr>
            <p:custDataLst>
              <p:tags r:id="rId45"/>
            </p:custDataLst>
          </p:nvPr>
        </p:nvSpPr>
        <p:spPr bwMode="auto">
          <a:xfrm>
            <a:off x="5967412" y="4564063"/>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50C9632-5B94-4790-AEC1-C54E8E62D4EC}"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87" name="Rectangle 1586">
            <a:extLst>
              <a:ext uri="{FF2B5EF4-FFF2-40B4-BE49-F238E27FC236}">
                <a16:creationId xmlns:a16="http://schemas.microsoft.com/office/drawing/2014/main" id="{CC0C23CE-3D43-9765-11A6-1E5386F13249}"/>
              </a:ext>
            </a:extLst>
          </p:cNvPr>
          <p:cNvSpPr>
            <a:spLocks noGrp="1" noChangeArrowheads="1"/>
          </p:cNvSpPr>
          <p:nvPr>
            <p:custDataLst>
              <p:tags r:id="rId46"/>
            </p:custDataLst>
          </p:nvPr>
        </p:nvSpPr>
        <p:spPr bwMode="gray">
          <a:xfrm>
            <a:off x="7210425" y="34480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E747C20-6DD1-4144-B110-4A45EEC5C575}" type="datetime'3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47" name="Rectangle 1546">
            <a:extLst>
              <a:ext uri="{FF2B5EF4-FFF2-40B4-BE49-F238E27FC236}">
                <a16:creationId xmlns:a16="http://schemas.microsoft.com/office/drawing/2014/main" id="{8E39A326-54A2-23B8-C883-53AE1E644C8E}"/>
              </a:ext>
            </a:extLst>
          </p:cNvPr>
          <p:cNvSpPr>
            <a:spLocks noGrp="1" noChangeArrowheads="1"/>
          </p:cNvSpPr>
          <p:nvPr>
            <p:custDataLst>
              <p:tags r:id="rId47"/>
            </p:custDataLst>
          </p:nvPr>
        </p:nvSpPr>
        <p:spPr bwMode="gray">
          <a:xfrm>
            <a:off x="5230812" y="246697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633C157-AE0C-4B88-B1A7-56110F3D6D8A}"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34" name="Rectangle 1533">
            <a:extLst>
              <a:ext uri="{FF2B5EF4-FFF2-40B4-BE49-F238E27FC236}">
                <a16:creationId xmlns:a16="http://schemas.microsoft.com/office/drawing/2014/main" id="{ECDAD25E-7F16-6EFE-17F3-893AAB1F7614}"/>
              </a:ext>
            </a:extLst>
          </p:cNvPr>
          <p:cNvSpPr>
            <a:spLocks noGrp="1" noChangeArrowheads="1"/>
          </p:cNvSpPr>
          <p:nvPr>
            <p:custDataLst>
              <p:tags r:id="rId48"/>
            </p:custDataLst>
          </p:nvPr>
        </p:nvSpPr>
        <p:spPr bwMode="gray">
          <a:xfrm>
            <a:off x="6221412" y="18907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23B7609-4C59-47C3-B2DA-4EE3C8696441}"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33" name="Rectangle 1532">
            <a:extLst>
              <a:ext uri="{FF2B5EF4-FFF2-40B4-BE49-F238E27FC236}">
                <a16:creationId xmlns:a16="http://schemas.microsoft.com/office/drawing/2014/main" id="{4A4E149B-D65C-CB9F-C942-507BD7A54580}"/>
              </a:ext>
            </a:extLst>
          </p:cNvPr>
          <p:cNvSpPr>
            <a:spLocks noGrp="1" noChangeArrowheads="1"/>
          </p:cNvSpPr>
          <p:nvPr>
            <p:custDataLst>
              <p:tags r:id="rId49"/>
            </p:custDataLst>
          </p:nvPr>
        </p:nvSpPr>
        <p:spPr bwMode="gray">
          <a:xfrm>
            <a:off x="7210424" y="20129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6ABD889-8DA5-44FB-8075-2BAFE2184172}"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48" name="Rectangle 1547">
            <a:extLst>
              <a:ext uri="{FF2B5EF4-FFF2-40B4-BE49-F238E27FC236}">
                <a16:creationId xmlns:a16="http://schemas.microsoft.com/office/drawing/2014/main" id="{1D4FE064-A5ED-FD56-4749-E1BAA5F5E20A}"/>
              </a:ext>
            </a:extLst>
          </p:cNvPr>
          <p:cNvSpPr>
            <a:spLocks noGrp="1" noChangeArrowheads="1"/>
          </p:cNvSpPr>
          <p:nvPr>
            <p:custDataLst>
              <p:tags r:id="rId50"/>
            </p:custDataLst>
          </p:nvPr>
        </p:nvSpPr>
        <p:spPr bwMode="gray">
          <a:xfrm>
            <a:off x="8201024" y="34036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BBB8E24-CBEA-403B-A045-716BD02F2D25}"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49" name="Rectangle 1548">
            <a:extLst>
              <a:ext uri="{FF2B5EF4-FFF2-40B4-BE49-F238E27FC236}">
                <a16:creationId xmlns:a16="http://schemas.microsoft.com/office/drawing/2014/main" id="{85F0DED6-4B95-08D4-5C68-BB53A5D9C594}"/>
              </a:ext>
            </a:extLst>
          </p:cNvPr>
          <p:cNvSpPr/>
          <p:nvPr>
            <p:custDataLst>
              <p:tags r:id="rId51"/>
            </p:custDataLst>
          </p:nvPr>
        </p:nvSpPr>
        <p:spPr bwMode="auto">
          <a:xfrm>
            <a:off x="8207375" y="1846263"/>
            <a:ext cx="179388" cy="133350"/>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50" name="Rectangle 1549">
            <a:extLst>
              <a:ext uri="{FF2B5EF4-FFF2-40B4-BE49-F238E27FC236}">
                <a16:creationId xmlns:a16="http://schemas.microsoft.com/office/drawing/2014/main" id="{A326E9B6-D839-3422-E8BF-2E9ECFB615CE}"/>
              </a:ext>
            </a:extLst>
          </p:cNvPr>
          <p:cNvSpPr/>
          <p:nvPr>
            <p:custDataLst>
              <p:tags r:id="rId52"/>
            </p:custDataLst>
          </p:nvPr>
        </p:nvSpPr>
        <p:spPr bwMode="auto">
          <a:xfrm>
            <a:off x="7164388" y="1846263"/>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51" name="Rectangle 1550">
            <a:extLst>
              <a:ext uri="{FF2B5EF4-FFF2-40B4-BE49-F238E27FC236}">
                <a16:creationId xmlns:a16="http://schemas.microsoft.com/office/drawing/2014/main" id="{86D330F7-0C7E-5C63-49D4-775B00C87209}"/>
              </a:ext>
            </a:extLst>
          </p:cNvPr>
          <p:cNvSpPr/>
          <p:nvPr>
            <p:custDataLst>
              <p:tags r:id="rId53"/>
            </p:custDataLst>
          </p:nvPr>
        </p:nvSpPr>
        <p:spPr bwMode="auto">
          <a:xfrm>
            <a:off x="7713663" y="1846263"/>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52" name="Rectangle 1551">
            <a:extLst>
              <a:ext uri="{FF2B5EF4-FFF2-40B4-BE49-F238E27FC236}">
                <a16:creationId xmlns:a16="http://schemas.microsoft.com/office/drawing/2014/main" id="{EC647955-999E-262A-ECEE-87AFF3849B53}"/>
              </a:ext>
            </a:extLst>
          </p:cNvPr>
          <p:cNvSpPr>
            <a:spLocks noGrp="1" noChangeArrowheads="1"/>
          </p:cNvSpPr>
          <p:nvPr>
            <p:custDataLst>
              <p:tags r:id="rId54"/>
            </p:custDataLst>
          </p:nvPr>
        </p:nvSpPr>
        <p:spPr bwMode="auto">
          <a:xfrm>
            <a:off x="7943850" y="1841500"/>
            <a:ext cx="16192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73D2745-6BB2-4A8B-A829-7067A56BB222}" type="datetime'''''''''''''''''''''''''''''''''''''''''N''''o'''''''''''">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1553" name="Rectangle 1552">
            <a:extLst>
              <a:ext uri="{FF2B5EF4-FFF2-40B4-BE49-F238E27FC236}">
                <a16:creationId xmlns:a16="http://schemas.microsoft.com/office/drawing/2014/main" id="{32EEF45F-EC3A-2FF2-CD66-24BD57E01D38}"/>
              </a:ext>
            </a:extLst>
          </p:cNvPr>
          <p:cNvSpPr>
            <a:spLocks noGrp="1" noChangeArrowheads="1"/>
          </p:cNvSpPr>
          <p:nvPr>
            <p:custDataLst>
              <p:tags r:id="rId55"/>
            </p:custDataLst>
          </p:nvPr>
        </p:nvSpPr>
        <p:spPr bwMode="auto">
          <a:xfrm>
            <a:off x="7394575" y="1841500"/>
            <a:ext cx="217488"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4BE33F1C-D733-40C8-8286-0E6AF8EE043F}" type="datetime'''''''''''''Y''''''''''''''e''''''''s'''''''''">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Yes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1554" name="Rectangle 1553">
            <a:extLst>
              <a:ext uri="{FF2B5EF4-FFF2-40B4-BE49-F238E27FC236}">
                <a16:creationId xmlns:a16="http://schemas.microsoft.com/office/drawing/2014/main" id="{A09F0AE6-5839-22F6-07C7-7E2D84AF43FD}"/>
              </a:ext>
            </a:extLst>
          </p:cNvPr>
          <p:cNvSpPr>
            <a:spLocks noGrp="1" noChangeArrowheads="1"/>
          </p:cNvSpPr>
          <p:nvPr>
            <p:custDataLst>
              <p:tags r:id="rId56"/>
            </p:custDataLst>
          </p:nvPr>
        </p:nvSpPr>
        <p:spPr bwMode="auto">
          <a:xfrm>
            <a:off x="8437563" y="1841500"/>
            <a:ext cx="43656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C6D8B828-36F9-43B1-9B3A-E71C4F6B0E8F}" type="datetime'U''''''''nc''''''''''''''''l''''''e''''a''''''r'''''''''''">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Unclear</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51FADD49-05E1-902C-47B3-6AEE7602A847}"/>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8A934D-E7EC-1646-1DA6-FE17C4A79428}"/>
              </a:ext>
            </a:extLst>
          </p:cNvPr>
          <p:cNvCxnSpPr>
            <a:cxnSpLocks/>
          </p:cNvCxnSpPr>
          <p:nvPr/>
        </p:nvCxnSpPr>
        <p:spPr>
          <a:xfrm>
            <a:off x="112036" y="1752982"/>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47A5D34-A508-71A8-BD15-F52B1982A3E5}"/>
              </a:ext>
            </a:extLst>
          </p:cNvPr>
          <p:cNvSpPr txBox="1"/>
          <p:nvPr/>
        </p:nvSpPr>
        <p:spPr>
          <a:xfrm>
            <a:off x="55425" y="6656643"/>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7853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extLst>
              <p:ext uri="{D42A27DB-BD31-4B8C-83A1-F6EECF244321}">
                <p14:modId xmlns:p14="http://schemas.microsoft.com/office/powerpoint/2010/main" val="2141479235"/>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8" imgW="395" imgH="396" progId="TCLayout.ActiveDocument.1">
                  <p:embed/>
                </p:oleObj>
              </mc:Choice>
              <mc:Fallback>
                <p:oleObj name="think-cell Slide" r:id="rId58"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59"/>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61589" y="234134"/>
            <a:ext cx="8961120" cy="581140"/>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E5C34"/>
                </a:solidFill>
                <a:latin typeface="Arial" panose="020B0604020202020204" pitchFamily="34" charset="0"/>
                <a:cs typeface="Arial" panose="020B0604020202020204" pitchFamily="34" charset="0"/>
              </a:rPr>
              <a:t>30 (81% of 37) states reported the existence of clear processes for all routine activities</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24348" y="42502"/>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PROCESSES</a:t>
            </a:r>
          </a:p>
        </p:txBody>
      </p:sp>
      <p:sp>
        <p:nvSpPr>
          <p:cNvPr id="1102" name="Rectangle 1101">
            <a:extLst>
              <a:ext uri="{FF2B5EF4-FFF2-40B4-BE49-F238E27FC236}">
                <a16:creationId xmlns:a16="http://schemas.microsoft.com/office/drawing/2014/main" id="{EB145CF8-4F67-FF80-10A4-8AC1BD248F9B}"/>
              </a:ext>
            </a:extLst>
          </p:cNvPr>
          <p:cNvSpPr/>
          <p:nvPr/>
        </p:nvSpPr>
        <p:spPr bwMode="auto">
          <a:xfrm>
            <a:off x="116565" y="5064049"/>
            <a:ext cx="8910871" cy="1463040"/>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States were assessed for all routine planning, budgeting, implementing and monitoring activities. These processes are documented in the </a:t>
            </a:r>
            <a:r>
              <a:rPr kumimoji="0" lang="en-US" sz="1400" b="0" i="0" u="none" strike="noStrike" kern="1200" cap="none" spc="0" normalizeH="0" baseline="0" noProof="0" dirty="0" err="1">
                <a:ln>
                  <a:noFill/>
                </a:ln>
                <a:effectLst/>
                <a:uLnTx/>
                <a:uFillTx/>
                <a:latin typeface="Arial"/>
                <a:ea typeface="+mn-ea"/>
                <a:cs typeface="+mn-cs"/>
              </a:rPr>
              <a:t>operationa</a:t>
            </a:r>
            <a:r>
              <a:rPr lang="en-US" sz="1400" dirty="0">
                <a:latin typeface="Arial"/>
              </a:rPr>
              <a:t>l guidelines in some states; and laws/policies setting up the MDAs in other states</a:t>
            </a:r>
            <a:endParaRPr kumimoji="0" lang="en-US" sz="1400" b="0" i="0" u="none" strike="noStrike" kern="1200" cap="none" spc="0" normalizeH="0" baseline="0" noProof="0" dirty="0">
              <a:ln>
                <a:noFill/>
              </a:ln>
              <a:effectLst/>
              <a:uLnTx/>
              <a:uFillTx/>
              <a:latin typeface="Arial"/>
              <a:ea typeface="+mn-ea"/>
              <a:cs typeface="+mn-cs"/>
            </a:endParaRPr>
          </a:p>
          <a:p>
            <a:pPr marL="1714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There were disparities in the responses from the interviewees in 3 states on the availability of defined processes for all their state’s activities. This may indicate some capacity gap with the onboarding process of some CEOs who did not have previous context of the MDA laws</a:t>
            </a:r>
          </a:p>
        </p:txBody>
      </p:sp>
      <p:grpSp>
        <p:nvGrpSpPr>
          <p:cNvPr id="9" name="Group 8">
            <a:extLst>
              <a:ext uri="{FF2B5EF4-FFF2-40B4-BE49-F238E27FC236}">
                <a16:creationId xmlns:a16="http://schemas.microsoft.com/office/drawing/2014/main" id="{E05F83FC-2A1B-A93C-E3AA-10CABFE930AF}"/>
              </a:ext>
            </a:extLst>
          </p:cNvPr>
          <p:cNvGrpSpPr/>
          <p:nvPr/>
        </p:nvGrpSpPr>
        <p:grpSpPr>
          <a:xfrm>
            <a:off x="116563" y="812800"/>
            <a:ext cx="8915399" cy="4159250"/>
            <a:chOff x="116563" y="807129"/>
            <a:chExt cx="8915399" cy="4159506"/>
          </a:xfrm>
        </p:grpSpPr>
        <p:grpSp>
          <p:nvGrpSpPr>
            <p:cNvPr id="10" name="Group 9">
              <a:extLst>
                <a:ext uri="{FF2B5EF4-FFF2-40B4-BE49-F238E27FC236}">
                  <a16:creationId xmlns:a16="http://schemas.microsoft.com/office/drawing/2014/main" id="{9EE1FABD-C328-500B-84FB-50A5C5D920B4}"/>
                </a:ext>
              </a:extLst>
            </p:cNvPr>
            <p:cNvGrpSpPr/>
            <p:nvPr/>
          </p:nvGrpSpPr>
          <p:grpSpPr>
            <a:xfrm>
              <a:off x="116563" y="807129"/>
              <a:ext cx="8915399" cy="4159506"/>
              <a:chOff x="155062" y="807129"/>
              <a:chExt cx="8915399" cy="4159506"/>
            </a:xfrm>
          </p:grpSpPr>
          <p:sp>
            <p:nvSpPr>
              <p:cNvPr id="15" name="Rectangle 14">
                <a:extLst>
                  <a:ext uri="{FF2B5EF4-FFF2-40B4-BE49-F238E27FC236}">
                    <a16:creationId xmlns:a16="http://schemas.microsoft.com/office/drawing/2014/main" id="{F3491407-4FCB-9185-3282-DAACC45AB3AD}"/>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6" name="Rectangle: Single Corner Rounded 15">
                <a:extLst>
                  <a:ext uri="{FF2B5EF4-FFF2-40B4-BE49-F238E27FC236}">
                    <a16:creationId xmlns:a16="http://schemas.microsoft.com/office/drawing/2014/main" id="{20C12F19-E326-B84D-4F6A-96B74447591E}"/>
                  </a:ext>
                </a:extLst>
              </p:cNvPr>
              <p:cNvSpPr/>
              <p:nvPr/>
            </p:nvSpPr>
            <p:spPr bwMode="auto">
              <a:xfrm>
                <a:off x="155062" y="807129"/>
                <a:ext cx="8915399"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sym typeface="Arial"/>
                  </a:rPr>
                  <a:t>Clear processes for all routine activities</a:t>
                </a:r>
                <a:endParaRPr kumimoji="0" lang="en-US" sz="1400" b="1" i="1" u="none" strike="noStrike" kern="1200" cap="none" spc="0" normalizeH="0" baseline="0" noProof="0" dirty="0">
                  <a:ln>
                    <a:noFill/>
                  </a:ln>
                  <a:solidFill>
                    <a:srgbClr val="FFFFFF">
                      <a:lumMod val="85000"/>
                    </a:srgbClr>
                  </a:solidFill>
                  <a:effectLst/>
                  <a:uLnTx/>
                  <a:uFillTx/>
                  <a:latin typeface="Arial"/>
                  <a:ea typeface="+mn-ea"/>
                  <a:cs typeface="Arial"/>
                  <a:sym typeface="Arial"/>
                </a:endParaRPr>
              </a:p>
            </p:txBody>
          </p:sp>
        </p:grpSp>
        <p:cxnSp>
          <p:nvCxnSpPr>
            <p:cNvPr id="11" name="Straight Connector 10">
              <a:extLst>
                <a:ext uri="{FF2B5EF4-FFF2-40B4-BE49-F238E27FC236}">
                  <a16:creationId xmlns:a16="http://schemas.microsoft.com/office/drawing/2014/main" id="{A0033272-CBFE-8686-49F7-EB35DE026F8B}"/>
                </a:ext>
              </a:extLst>
            </p:cNvPr>
            <p:cNvCxnSpPr>
              <a:cxnSpLocks/>
            </p:cNvCxnSpPr>
            <p:nvPr/>
          </p:nvCxnSpPr>
          <p:spPr>
            <a:xfrm flipV="1">
              <a:off x="4572000" y="1200164"/>
              <a:ext cx="0" cy="3749271"/>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6EEB11-55C4-43B8-88C7-B58867B7C9C0}"/>
                </a:ext>
              </a:extLst>
            </p:cNvPr>
            <p:cNvSpPr txBox="1"/>
            <p:nvPr/>
          </p:nvSpPr>
          <p:spPr>
            <a:xfrm>
              <a:off x="162588" y="1230999"/>
              <a:ext cx="4409412" cy="4572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0" rIns="4572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Existence of clear processes for all activities by geopolitical zones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States)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4" name="TextBox 13">
              <a:extLst>
                <a:ext uri="{FF2B5EF4-FFF2-40B4-BE49-F238E27FC236}">
                  <a16:creationId xmlns:a16="http://schemas.microsoft.com/office/drawing/2014/main" id="{66140C37-86C7-B103-820F-0538B1673406}"/>
                </a:ext>
              </a:extLst>
            </p:cNvPr>
            <p:cNvSpPr txBox="1"/>
            <p:nvPr/>
          </p:nvSpPr>
          <p:spPr>
            <a:xfrm>
              <a:off x="4688957" y="1230999"/>
              <a:ext cx="3898012" cy="4572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0" rIns="4572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Existence of clear processes for all activities by respondents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graphicFrame>
        <p:nvGraphicFramePr>
          <p:cNvPr id="602" name="Chart 601">
            <a:extLst>
              <a:ext uri="{FF2B5EF4-FFF2-40B4-BE49-F238E27FC236}">
                <a16:creationId xmlns:a16="http://schemas.microsoft.com/office/drawing/2014/main" id="{0D0F8FF2-57FC-C082-7A05-ADD1A9FE36C3}"/>
              </a:ext>
            </a:extLst>
          </p:cNvPr>
          <p:cNvGraphicFramePr/>
          <p:nvPr>
            <p:custDataLst>
              <p:tags r:id="rId2"/>
            </p:custDataLst>
          </p:nvPr>
        </p:nvGraphicFramePr>
        <p:xfrm>
          <a:off x="255588" y="2628900"/>
          <a:ext cx="4197350" cy="2039938"/>
        </p:xfrm>
        <a:graphic>
          <a:graphicData uri="http://schemas.openxmlformats.org/drawingml/2006/chart">
            <c:chart xmlns:c="http://schemas.openxmlformats.org/drawingml/2006/chart" xmlns:r="http://schemas.openxmlformats.org/officeDocument/2006/relationships" r:id="rId60"/>
          </a:graphicData>
        </a:graphic>
      </p:graphicFrame>
      <p:sp useBgFill="1">
        <p:nvSpPr>
          <p:cNvPr id="56" name="Freeform: Shape 55">
            <a:extLst>
              <a:ext uri="{FF2B5EF4-FFF2-40B4-BE49-F238E27FC236}">
                <a16:creationId xmlns:a16="http://schemas.microsoft.com/office/drawing/2014/main" id="{B9CA682C-98C4-50D3-9150-8E644025A2C9}"/>
              </a:ext>
            </a:extLst>
          </p:cNvPr>
          <p:cNvSpPr/>
          <p:nvPr>
            <p:custDataLst>
              <p:tags r:id="rId3"/>
            </p:custDataLst>
          </p:nvPr>
        </p:nvSpPr>
        <p:spPr bwMode="auto">
          <a:xfrm>
            <a:off x="411163" y="3563938"/>
            <a:ext cx="428626" cy="173038"/>
          </a:xfrm>
          <a:custGeom>
            <a:avLst/>
            <a:gdLst/>
            <a:ahLst/>
            <a:cxnLst/>
            <a:rect l="0" t="0" r="0" b="0"/>
            <a:pathLst>
              <a:path w="428626" h="173038">
                <a:moveTo>
                  <a:pt x="0" y="115887"/>
                </a:moveTo>
                <a:lnTo>
                  <a:pt x="428625" y="0"/>
                </a:lnTo>
                <a:lnTo>
                  <a:pt x="428625" y="57150"/>
                </a:lnTo>
                <a:lnTo>
                  <a:pt x="0" y="173037"/>
                </a:lnTo>
                <a:close/>
              </a:path>
            </a:pathLst>
          </a:custGeom>
          <a:ln w="9525">
            <a:noFill/>
            <a:miter lim="800000"/>
            <a:headEnd/>
            <a:tailEnd/>
          </a:ln>
          <a:effectLst/>
        </p:spPr>
        <p:txBody>
          <a:bodyPr wrap="square" lIns="0" tIns="0" rIns="0" bIns="0" rtlCol="0" anchor="ctr">
            <a:noAutofit/>
          </a:bodyPr>
          <a:lstStyle/>
          <a:p>
            <a:pPr marL="133350" indent="-137160" algn="ctr" defTabSz="787400">
              <a:buClr>
                <a:schemeClr val="tx2"/>
              </a:buClr>
              <a:buSzPct val="125000"/>
              <a:buFont typeface="Arial" pitchFamily="34" charset="0"/>
              <a:buChar char="•"/>
            </a:pPr>
            <a:endParaRPr lang="en-US" dirty="0"/>
          </a:p>
        </p:txBody>
      </p:sp>
      <p:sp>
        <p:nvSpPr>
          <p:cNvPr id="55" name="Freeform: Shape 54">
            <a:extLst>
              <a:ext uri="{FF2B5EF4-FFF2-40B4-BE49-F238E27FC236}">
                <a16:creationId xmlns:a16="http://schemas.microsoft.com/office/drawing/2014/main" id="{9D7E29F6-A903-4CC7-CA4D-105BDD3F70F7}"/>
              </a:ext>
            </a:extLst>
          </p:cNvPr>
          <p:cNvSpPr/>
          <p:nvPr>
            <p:custDataLst>
              <p:tags r:id="rId4"/>
            </p:custDataLst>
          </p:nvPr>
        </p:nvSpPr>
        <p:spPr bwMode="auto">
          <a:xfrm>
            <a:off x="411163" y="3621088"/>
            <a:ext cx="428626" cy="115888"/>
          </a:xfrm>
          <a:custGeom>
            <a:avLst/>
            <a:gdLst/>
            <a:ahLst/>
            <a:cxnLst/>
            <a:rect l="0" t="0" r="0" b="0"/>
            <a:pathLst>
              <a:path w="428626" h="115888">
                <a:moveTo>
                  <a:pt x="0" y="115887"/>
                </a:moveTo>
                <a:lnTo>
                  <a:pt x="428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id="{74742887-C8D2-E09B-4571-7FCDBA538773}"/>
              </a:ext>
            </a:extLst>
          </p:cNvPr>
          <p:cNvSpPr/>
          <p:nvPr>
            <p:custDataLst>
              <p:tags r:id="rId5"/>
            </p:custDataLst>
          </p:nvPr>
        </p:nvSpPr>
        <p:spPr bwMode="auto">
          <a:xfrm>
            <a:off x="411163" y="3563938"/>
            <a:ext cx="428626" cy="115888"/>
          </a:xfrm>
          <a:custGeom>
            <a:avLst/>
            <a:gdLst/>
            <a:ahLst/>
            <a:cxnLst/>
            <a:rect l="0" t="0" r="0" b="0"/>
            <a:pathLst>
              <a:path w="428626" h="115888">
                <a:moveTo>
                  <a:pt x="0" y="115887"/>
                </a:moveTo>
                <a:lnTo>
                  <a:pt x="428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a:extLst>
              <a:ext uri="{FF2B5EF4-FFF2-40B4-BE49-F238E27FC236}">
                <a16:creationId xmlns:a16="http://schemas.microsoft.com/office/drawing/2014/main" id="{207D6CD1-0DD8-82AA-3129-C83486027EAD}"/>
              </a:ext>
            </a:extLst>
          </p:cNvPr>
          <p:cNvSpPr>
            <a:spLocks noGrp="1" noChangeArrowheads="1"/>
          </p:cNvSpPr>
          <p:nvPr>
            <p:custDataLst>
              <p:tags r:id="rId6"/>
            </p:custDataLst>
          </p:nvPr>
        </p:nvSpPr>
        <p:spPr bwMode="auto">
          <a:xfrm>
            <a:off x="1624013" y="4645025"/>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5D7DC2C-EDF4-4025-964C-44264047CD61}"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1EFDC4A7-4EB1-B4D4-06B9-430908C96BB3}"/>
              </a:ext>
            </a:extLst>
          </p:cNvPr>
          <p:cNvSpPr>
            <a:spLocks noGrp="1" noChangeArrowheads="1"/>
          </p:cNvSpPr>
          <p:nvPr>
            <p:custDataLst>
              <p:tags r:id="rId7"/>
            </p:custDataLst>
          </p:nvPr>
        </p:nvSpPr>
        <p:spPr bwMode="auto">
          <a:xfrm>
            <a:off x="1066800" y="4645025"/>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27EE3B9-EDEC-4184-996C-E1270FE55015}"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A19E7A5A-3656-5791-F0A3-BF304B71FB57}"/>
              </a:ext>
            </a:extLst>
          </p:cNvPr>
          <p:cNvSpPr>
            <a:spLocks noGrp="1" noChangeArrowheads="1"/>
          </p:cNvSpPr>
          <p:nvPr>
            <p:custDataLst>
              <p:tags r:id="rId8"/>
            </p:custDataLst>
          </p:nvPr>
        </p:nvSpPr>
        <p:spPr bwMode="auto">
          <a:xfrm>
            <a:off x="422275" y="4645025"/>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630AB0F-280B-4B0E-997C-4AF475AD1CE3}"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DD811E0F-BB16-6D20-B7F1-52A8DBD6F09A}"/>
              </a:ext>
            </a:extLst>
          </p:cNvPr>
          <p:cNvSpPr>
            <a:spLocks noGrp="1" noChangeArrowheads="1"/>
          </p:cNvSpPr>
          <p:nvPr>
            <p:custDataLst>
              <p:tags r:id="rId9"/>
            </p:custDataLst>
          </p:nvPr>
        </p:nvSpPr>
        <p:spPr bwMode="gray">
          <a:xfrm>
            <a:off x="4006850" y="387667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BC44BEE-F5A4-4D9C-B192-7A6BCEFC8D9E}"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5F538DD7-69F9-352E-4865-762C71AB7AD8}"/>
              </a:ext>
            </a:extLst>
          </p:cNvPr>
          <p:cNvSpPr>
            <a:spLocks noGrp="1" noChangeArrowheads="1"/>
          </p:cNvSpPr>
          <p:nvPr>
            <p:custDataLst>
              <p:tags r:id="rId10"/>
            </p:custDataLst>
          </p:nvPr>
        </p:nvSpPr>
        <p:spPr bwMode="gray">
          <a:xfrm>
            <a:off x="501650" y="24733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62431B77-6650-4BA4-8D4E-46EC1BFD0A3C}"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CFBE8FF2-3431-ADAF-7F4F-00D32306C47A}"/>
              </a:ext>
            </a:extLst>
          </p:cNvPr>
          <p:cNvSpPr>
            <a:spLocks noGrp="1" noChangeArrowheads="1"/>
          </p:cNvSpPr>
          <p:nvPr>
            <p:custDataLst>
              <p:tags r:id="rId11"/>
            </p:custDataLst>
          </p:nvPr>
        </p:nvSpPr>
        <p:spPr bwMode="gray">
          <a:xfrm>
            <a:off x="501650" y="38719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D99C26E-F4C6-422B-9B6E-3CBE16FAE226}" type="datetime'''3''''''''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5E2E04F6-9791-6507-8566-4572B86390C8}"/>
              </a:ext>
            </a:extLst>
          </p:cNvPr>
          <p:cNvSpPr>
            <a:spLocks noGrp="1" noChangeArrowheads="1"/>
          </p:cNvSpPr>
          <p:nvPr>
            <p:custDataLst>
              <p:tags r:id="rId12"/>
            </p:custDataLst>
          </p:nvPr>
        </p:nvSpPr>
        <p:spPr bwMode="gray">
          <a:xfrm>
            <a:off x="1127125" y="386556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A1EB93C-FD1E-49B9-A853-E39C3D50810A}"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5485337-B598-0E59-D77E-73140749F146}"/>
              </a:ext>
            </a:extLst>
          </p:cNvPr>
          <p:cNvSpPr>
            <a:spLocks noGrp="1" noChangeArrowheads="1"/>
          </p:cNvSpPr>
          <p:nvPr>
            <p:custDataLst>
              <p:tags r:id="rId13"/>
            </p:custDataLst>
          </p:nvPr>
        </p:nvSpPr>
        <p:spPr bwMode="auto">
          <a:xfrm>
            <a:off x="2224088" y="4645025"/>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D59B4E3-D622-48CA-AC9A-9AA720CBAF03}"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FB193F38-A494-D638-8233-55621E40E6CA}"/>
              </a:ext>
            </a:extLst>
          </p:cNvPr>
          <p:cNvSpPr>
            <a:spLocks noGrp="1" noChangeArrowheads="1"/>
          </p:cNvSpPr>
          <p:nvPr>
            <p:custDataLst>
              <p:tags r:id="rId14"/>
            </p:custDataLst>
          </p:nvPr>
        </p:nvSpPr>
        <p:spPr bwMode="auto">
          <a:xfrm>
            <a:off x="2803525" y="4645025"/>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998DB25-C4DA-48D3-B1AF-9990F0C58480}"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A5A8EEC-D487-0402-3B30-BB2045A69D8B}"/>
              </a:ext>
            </a:extLst>
          </p:cNvPr>
          <p:cNvSpPr>
            <a:spLocks noGrp="1" noChangeArrowheads="1"/>
          </p:cNvSpPr>
          <p:nvPr>
            <p:custDataLst>
              <p:tags r:id="rId15"/>
            </p:custDataLst>
          </p:nvPr>
        </p:nvSpPr>
        <p:spPr bwMode="gray">
          <a:xfrm>
            <a:off x="3430588" y="396081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5843032-1DCA-4DD0-9503-567A6AAB84F4}"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292B7C4-EBC7-9924-0AC0-AFEE4D1B94CB}"/>
              </a:ext>
            </a:extLst>
          </p:cNvPr>
          <p:cNvSpPr>
            <a:spLocks noGrp="1" noChangeArrowheads="1"/>
          </p:cNvSpPr>
          <p:nvPr>
            <p:custDataLst>
              <p:tags r:id="rId16"/>
            </p:custDataLst>
          </p:nvPr>
        </p:nvSpPr>
        <p:spPr bwMode="auto">
          <a:xfrm>
            <a:off x="3355975" y="4645025"/>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A616C29-DA4F-4AF4-8268-5E0FB93781B4}"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A344A800-798E-EFA7-3517-5AB1AE3E8691}"/>
              </a:ext>
            </a:extLst>
          </p:cNvPr>
          <p:cNvSpPr>
            <a:spLocks noGrp="1" noChangeArrowheads="1"/>
          </p:cNvSpPr>
          <p:nvPr>
            <p:custDataLst>
              <p:tags r:id="rId17"/>
            </p:custDataLst>
          </p:nvPr>
        </p:nvSpPr>
        <p:spPr bwMode="auto">
          <a:xfrm>
            <a:off x="3956050" y="4645025"/>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80F059C-E634-4F7F-953A-23B46B845962}"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65B9EED0-8E59-69C0-ED48-819DB74C4E82}"/>
              </a:ext>
            </a:extLst>
          </p:cNvPr>
          <p:cNvSpPr>
            <a:spLocks noGrp="1" noChangeArrowheads="1"/>
          </p:cNvSpPr>
          <p:nvPr>
            <p:custDataLst>
              <p:tags r:id="rId18"/>
            </p:custDataLst>
          </p:nvPr>
        </p:nvSpPr>
        <p:spPr bwMode="gray">
          <a:xfrm>
            <a:off x="2279650" y="374808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77DA590-1F8C-436F-8CAD-035A626166CA}"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C169644-D683-9AF5-A8C2-2EEE47F1EC31}"/>
              </a:ext>
            </a:extLst>
          </p:cNvPr>
          <p:cNvSpPr>
            <a:spLocks noGrp="1" noChangeArrowheads="1"/>
          </p:cNvSpPr>
          <p:nvPr>
            <p:custDataLst>
              <p:tags r:id="rId19"/>
            </p:custDataLst>
          </p:nvPr>
        </p:nvSpPr>
        <p:spPr bwMode="gray">
          <a:xfrm>
            <a:off x="1127125" y="365283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BDF1334-3BD1-425E-9EFA-8649C243024E}"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BF4AF144-A60F-4460-E6C0-A9442150B9F3}"/>
              </a:ext>
            </a:extLst>
          </p:cNvPr>
          <p:cNvSpPr>
            <a:spLocks noGrp="1" noChangeArrowheads="1"/>
          </p:cNvSpPr>
          <p:nvPr>
            <p:custDataLst>
              <p:tags r:id="rId20"/>
            </p:custDataLst>
          </p:nvPr>
        </p:nvSpPr>
        <p:spPr bwMode="gray">
          <a:xfrm>
            <a:off x="3430588" y="3748088"/>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BE4B693-D408-4CC0-B7D2-76E96A7A32BB}"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B7184DF1-9CAA-24C9-39BB-46EABB9796E9}"/>
              </a:ext>
            </a:extLst>
          </p:cNvPr>
          <p:cNvSpPr/>
          <p:nvPr>
            <p:custDataLst>
              <p:tags r:id="rId21"/>
            </p:custDataLst>
          </p:nvPr>
        </p:nvSpPr>
        <p:spPr bwMode="auto">
          <a:xfrm>
            <a:off x="282575" y="1989138"/>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FA2BCF5D-65EA-9CC8-E744-55A138D412C7}"/>
              </a:ext>
            </a:extLst>
          </p:cNvPr>
          <p:cNvSpPr/>
          <p:nvPr>
            <p:custDataLst>
              <p:tags r:id="rId22"/>
            </p:custDataLst>
          </p:nvPr>
        </p:nvSpPr>
        <p:spPr bwMode="auto">
          <a:xfrm>
            <a:off x="282575" y="1785938"/>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89716F76-6E03-331B-E044-A7881B2D2973}"/>
              </a:ext>
            </a:extLst>
          </p:cNvPr>
          <p:cNvSpPr>
            <a:spLocks noGrp="1" noChangeArrowheads="1"/>
          </p:cNvSpPr>
          <p:nvPr>
            <p:custDataLst>
              <p:tags r:id="rId23"/>
            </p:custDataLst>
          </p:nvPr>
        </p:nvSpPr>
        <p:spPr bwMode="auto">
          <a:xfrm>
            <a:off x="512763" y="1781175"/>
            <a:ext cx="220027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ADCCF296-4951-4980-A8D7-A54724D48B41}" type="datetime'C''''lea''''r processes ''for all rou''tine a''c''tivities'''">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Clear processes for all routine activities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2AF8DFA1-BF49-C429-9E08-AE4B800ED2DB}"/>
              </a:ext>
            </a:extLst>
          </p:cNvPr>
          <p:cNvSpPr>
            <a:spLocks noGrp="1" noChangeArrowheads="1"/>
          </p:cNvSpPr>
          <p:nvPr>
            <p:custDataLst>
              <p:tags r:id="rId24"/>
            </p:custDataLst>
          </p:nvPr>
        </p:nvSpPr>
        <p:spPr bwMode="auto">
          <a:xfrm>
            <a:off x="512763" y="1984375"/>
            <a:ext cx="236855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7C6C118E-625F-4C06-B78B-BFCDB3E46B0B}" type="datetime'No cle''ar ''p''roces''se''''s for all routine activ''itie''s'">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 clear processes for all routine activities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603" name="Chart 602">
            <a:extLst>
              <a:ext uri="{FF2B5EF4-FFF2-40B4-BE49-F238E27FC236}">
                <a16:creationId xmlns:a16="http://schemas.microsoft.com/office/drawing/2014/main" id="{44A09947-B961-9A68-0971-BB563D65B770}"/>
              </a:ext>
            </a:extLst>
          </p:cNvPr>
          <p:cNvGraphicFramePr/>
          <p:nvPr>
            <p:custDataLst>
              <p:tags r:id="rId25"/>
            </p:custDataLst>
          </p:nvPr>
        </p:nvGraphicFramePr>
        <p:xfrm>
          <a:off x="4951413" y="2628900"/>
          <a:ext cx="3697287" cy="2039938"/>
        </p:xfrm>
        <a:graphic>
          <a:graphicData uri="http://schemas.openxmlformats.org/drawingml/2006/chart">
            <c:chart xmlns:c="http://schemas.openxmlformats.org/drawingml/2006/chart" xmlns:r="http://schemas.openxmlformats.org/officeDocument/2006/relationships" r:id="rId61"/>
          </a:graphicData>
        </a:graphic>
      </p:graphicFrame>
      <p:sp useBgFill="1">
        <p:nvSpPr>
          <p:cNvPr id="580" name="Freeform: Shape 579">
            <a:extLst>
              <a:ext uri="{FF2B5EF4-FFF2-40B4-BE49-F238E27FC236}">
                <a16:creationId xmlns:a16="http://schemas.microsoft.com/office/drawing/2014/main" id="{5A919844-A3BB-F514-AE0B-8E5CE1919719}"/>
              </a:ext>
            </a:extLst>
          </p:cNvPr>
          <p:cNvSpPr/>
          <p:nvPr>
            <p:custDataLst>
              <p:tags r:id="rId26"/>
            </p:custDataLst>
          </p:nvPr>
        </p:nvSpPr>
        <p:spPr bwMode="auto">
          <a:xfrm>
            <a:off x="6057900" y="3505200"/>
            <a:ext cx="600076" cy="219075"/>
          </a:xfrm>
          <a:custGeom>
            <a:avLst/>
            <a:gdLst/>
            <a:ahLst/>
            <a:cxnLst/>
            <a:rect l="0" t="0" r="0" b="0"/>
            <a:pathLst>
              <a:path w="600076" h="219076">
                <a:moveTo>
                  <a:pt x="0" y="161925"/>
                </a:moveTo>
                <a:lnTo>
                  <a:pt x="600075" y="0"/>
                </a:lnTo>
                <a:lnTo>
                  <a:pt x="600075" y="57150"/>
                </a:lnTo>
                <a:lnTo>
                  <a:pt x="0" y="219075"/>
                </a:lnTo>
                <a:close/>
              </a:path>
            </a:pathLst>
          </a:custGeom>
          <a:ln w="9525">
            <a:noFill/>
            <a:miter lim="800000"/>
            <a:headEnd/>
            <a:tailEnd/>
          </a:ln>
          <a:effectLst/>
        </p:spPr>
        <p:txBody>
          <a:bodyPr wrap="square" lIns="0" tIns="0" rIns="0" bIns="0" rtlCol="0" anchor="ctr">
            <a:noAutofit/>
          </a:bodyPr>
          <a:lstStyle/>
          <a:p>
            <a:pPr marL="133350" indent="-137160" algn="ctr" defTabSz="787400">
              <a:buClr>
                <a:schemeClr val="tx2"/>
              </a:buClr>
              <a:buSzPct val="125000"/>
              <a:buFont typeface="Arial" pitchFamily="34" charset="0"/>
              <a:buChar char="•"/>
            </a:pPr>
            <a:endParaRPr lang="en-US" dirty="0"/>
          </a:p>
        </p:txBody>
      </p:sp>
      <p:sp useBgFill="1">
        <p:nvSpPr>
          <p:cNvPr id="576" name="Freeform: Shape 575">
            <a:extLst>
              <a:ext uri="{FF2B5EF4-FFF2-40B4-BE49-F238E27FC236}">
                <a16:creationId xmlns:a16="http://schemas.microsoft.com/office/drawing/2014/main" id="{227A63B0-79F4-CCB5-52D9-AA82E141F403}"/>
              </a:ext>
            </a:extLst>
          </p:cNvPr>
          <p:cNvSpPr/>
          <p:nvPr>
            <p:custDataLst>
              <p:tags r:id="rId27"/>
            </p:custDataLst>
          </p:nvPr>
        </p:nvSpPr>
        <p:spPr bwMode="auto">
          <a:xfrm>
            <a:off x="5175250" y="3505200"/>
            <a:ext cx="598489" cy="219075"/>
          </a:xfrm>
          <a:custGeom>
            <a:avLst/>
            <a:gdLst/>
            <a:ahLst/>
            <a:cxnLst/>
            <a:rect l="0" t="0" r="0" b="0"/>
            <a:pathLst>
              <a:path w="598489" h="219076">
                <a:moveTo>
                  <a:pt x="0" y="161925"/>
                </a:moveTo>
                <a:lnTo>
                  <a:pt x="598488" y="0"/>
                </a:lnTo>
                <a:lnTo>
                  <a:pt x="598488" y="57150"/>
                </a:lnTo>
                <a:lnTo>
                  <a:pt x="0" y="219075"/>
                </a:lnTo>
                <a:close/>
              </a:path>
            </a:pathLst>
          </a:custGeom>
          <a:ln w="9525">
            <a:noFill/>
            <a:miter lim="800000"/>
            <a:headEnd/>
            <a:tailEnd/>
          </a:ln>
          <a:effectLst/>
        </p:spPr>
        <p:txBody>
          <a:bodyPr wrap="square" lIns="0" tIns="0" rIns="0" bIns="0" rtlCol="0" anchor="ctr">
            <a:noAutofit/>
          </a:bodyPr>
          <a:lstStyle/>
          <a:p>
            <a:pPr marL="133350" indent="-137160" algn="ctr" defTabSz="787400">
              <a:buClr>
                <a:schemeClr val="tx2"/>
              </a:buClr>
              <a:buSzPct val="125000"/>
              <a:buFont typeface="Arial" pitchFamily="34" charset="0"/>
              <a:buChar char="•"/>
            </a:pPr>
            <a:endParaRPr lang="en-US" dirty="0"/>
          </a:p>
        </p:txBody>
      </p:sp>
      <p:sp useBgFill="1">
        <p:nvSpPr>
          <p:cNvPr id="583" name="Freeform: Shape 582">
            <a:extLst>
              <a:ext uri="{FF2B5EF4-FFF2-40B4-BE49-F238E27FC236}">
                <a16:creationId xmlns:a16="http://schemas.microsoft.com/office/drawing/2014/main" id="{23FECA92-610A-9421-61E5-3DF2338A1528}"/>
              </a:ext>
            </a:extLst>
          </p:cNvPr>
          <p:cNvSpPr/>
          <p:nvPr>
            <p:custDataLst>
              <p:tags r:id="rId28"/>
            </p:custDataLst>
          </p:nvPr>
        </p:nvSpPr>
        <p:spPr bwMode="auto">
          <a:xfrm>
            <a:off x="6942138" y="3505200"/>
            <a:ext cx="598488" cy="219075"/>
          </a:xfrm>
          <a:custGeom>
            <a:avLst/>
            <a:gdLst/>
            <a:ahLst/>
            <a:cxnLst/>
            <a:rect l="0" t="0" r="0" b="0"/>
            <a:pathLst>
              <a:path w="598488" h="219076">
                <a:moveTo>
                  <a:pt x="0" y="161925"/>
                </a:moveTo>
                <a:lnTo>
                  <a:pt x="598487" y="0"/>
                </a:lnTo>
                <a:lnTo>
                  <a:pt x="598487" y="57150"/>
                </a:lnTo>
                <a:lnTo>
                  <a:pt x="0" y="219075"/>
                </a:lnTo>
                <a:close/>
              </a:path>
            </a:pathLst>
          </a:custGeom>
          <a:ln w="9525">
            <a:noFill/>
            <a:miter lim="800000"/>
            <a:headEnd/>
            <a:tailEnd/>
          </a:ln>
          <a:effectLst/>
        </p:spPr>
        <p:txBody>
          <a:bodyPr wrap="square" lIns="0" tIns="0" rIns="0" bIns="0" rtlCol="0" anchor="ctr">
            <a:noAutofit/>
          </a:bodyPr>
          <a:lstStyle/>
          <a:p>
            <a:pPr marL="133350" indent="-137160" algn="ctr" defTabSz="787400">
              <a:buClr>
                <a:schemeClr val="tx2"/>
              </a:buClr>
              <a:buSzPct val="125000"/>
              <a:buFont typeface="Arial" pitchFamily="34" charset="0"/>
              <a:buChar char="•"/>
            </a:pPr>
            <a:endParaRPr lang="en-US" dirty="0"/>
          </a:p>
        </p:txBody>
      </p:sp>
      <p:sp>
        <p:nvSpPr>
          <p:cNvPr id="577" name="Freeform: Shape 576">
            <a:extLst>
              <a:ext uri="{FF2B5EF4-FFF2-40B4-BE49-F238E27FC236}">
                <a16:creationId xmlns:a16="http://schemas.microsoft.com/office/drawing/2014/main" id="{CA9BD939-0A96-56A6-2060-228697870FCC}"/>
              </a:ext>
            </a:extLst>
          </p:cNvPr>
          <p:cNvSpPr/>
          <p:nvPr>
            <p:custDataLst>
              <p:tags r:id="rId29"/>
            </p:custDataLst>
          </p:nvPr>
        </p:nvSpPr>
        <p:spPr bwMode="auto">
          <a:xfrm>
            <a:off x="6057900" y="3505200"/>
            <a:ext cx="600076" cy="161925"/>
          </a:xfrm>
          <a:custGeom>
            <a:avLst/>
            <a:gdLst/>
            <a:ahLst/>
            <a:cxnLst/>
            <a:rect l="0" t="0" r="0" b="0"/>
            <a:pathLst>
              <a:path w="600076" h="161926">
                <a:moveTo>
                  <a:pt x="0" y="161925"/>
                </a:moveTo>
                <a:lnTo>
                  <a:pt x="6000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Shape 58">
            <a:extLst>
              <a:ext uri="{FF2B5EF4-FFF2-40B4-BE49-F238E27FC236}">
                <a16:creationId xmlns:a16="http://schemas.microsoft.com/office/drawing/2014/main" id="{EFB1E718-CB59-14BD-91B3-6EBD49A649E5}"/>
              </a:ext>
            </a:extLst>
          </p:cNvPr>
          <p:cNvSpPr/>
          <p:nvPr>
            <p:custDataLst>
              <p:tags r:id="rId30"/>
            </p:custDataLst>
          </p:nvPr>
        </p:nvSpPr>
        <p:spPr bwMode="auto">
          <a:xfrm>
            <a:off x="5175250" y="3505200"/>
            <a:ext cx="598489" cy="161925"/>
          </a:xfrm>
          <a:custGeom>
            <a:avLst/>
            <a:gdLst/>
            <a:ahLst/>
            <a:cxnLst/>
            <a:rect l="0" t="0" r="0" b="0"/>
            <a:pathLst>
              <a:path w="598489" h="161926">
                <a:moveTo>
                  <a:pt x="0" y="161925"/>
                </a:moveTo>
                <a:lnTo>
                  <a:pt x="59848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Shape 59">
            <a:extLst>
              <a:ext uri="{FF2B5EF4-FFF2-40B4-BE49-F238E27FC236}">
                <a16:creationId xmlns:a16="http://schemas.microsoft.com/office/drawing/2014/main" id="{F8F9E645-7361-AA76-65B8-0D5EFE11D193}"/>
              </a:ext>
            </a:extLst>
          </p:cNvPr>
          <p:cNvSpPr/>
          <p:nvPr>
            <p:custDataLst>
              <p:tags r:id="rId31"/>
            </p:custDataLst>
          </p:nvPr>
        </p:nvSpPr>
        <p:spPr bwMode="auto">
          <a:xfrm>
            <a:off x="5175250" y="3562350"/>
            <a:ext cx="598489" cy="161925"/>
          </a:xfrm>
          <a:custGeom>
            <a:avLst/>
            <a:gdLst/>
            <a:ahLst/>
            <a:cxnLst/>
            <a:rect l="0" t="0" r="0" b="0"/>
            <a:pathLst>
              <a:path w="598489" h="161926">
                <a:moveTo>
                  <a:pt x="0" y="161925"/>
                </a:moveTo>
                <a:lnTo>
                  <a:pt x="59848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Freeform: Shape 578">
            <a:extLst>
              <a:ext uri="{FF2B5EF4-FFF2-40B4-BE49-F238E27FC236}">
                <a16:creationId xmlns:a16="http://schemas.microsoft.com/office/drawing/2014/main" id="{A5EB04C8-C4C7-2A90-3D70-333832CA5529}"/>
              </a:ext>
            </a:extLst>
          </p:cNvPr>
          <p:cNvSpPr/>
          <p:nvPr>
            <p:custDataLst>
              <p:tags r:id="rId32"/>
            </p:custDataLst>
          </p:nvPr>
        </p:nvSpPr>
        <p:spPr bwMode="auto">
          <a:xfrm>
            <a:off x="6057900" y="3562350"/>
            <a:ext cx="600076" cy="161925"/>
          </a:xfrm>
          <a:custGeom>
            <a:avLst/>
            <a:gdLst/>
            <a:ahLst/>
            <a:cxnLst/>
            <a:rect l="0" t="0" r="0" b="0"/>
            <a:pathLst>
              <a:path w="600076" h="161926">
                <a:moveTo>
                  <a:pt x="0" y="161925"/>
                </a:moveTo>
                <a:lnTo>
                  <a:pt x="6000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Freeform: Shape 580">
            <a:extLst>
              <a:ext uri="{FF2B5EF4-FFF2-40B4-BE49-F238E27FC236}">
                <a16:creationId xmlns:a16="http://schemas.microsoft.com/office/drawing/2014/main" id="{50250A2E-3CCD-9082-5029-D29E7D5AF82A}"/>
              </a:ext>
            </a:extLst>
          </p:cNvPr>
          <p:cNvSpPr/>
          <p:nvPr>
            <p:custDataLst>
              <p:tags r:id="rId33"/>
            </p:custDataLst>
          </p:nvPr>
        </p:nvSpPr>
        <p:spPr bwMode="auto">
          <a:xfrm>
            <a:off x="6942138" y="3505200"/>
            <a:ext cx="598488" cy="161925"/>
          </a:xfrm>
          <a:custGeom>
            <a:avLst/>
            <a:gdLst/>
            <a:ahLst/>
            <a:cxnLst/>
            <a:rect l="0" t="0" r="0" b="0"/>
            <a:pathLst>
              <a:path w="598488" h="161926">
                <a:moveTo>
                  <a:pt x="0" y="161925"/>
                </a:moveTo>
                <a:lnTo>
                  <a:pt x="59848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Freeform: Shape 581">
            <a:extLst>
              <a:ext uri="{FF2B5EF4-FFF2-40B4-BE49-F238E27FC236}">
                <a16:creationId xmlns:a16="http://schemas.microsoft.com/office/drawing/2014/main" id="{08B32B81-A284-0C1B-57A4-36AE20DA7094}"/>
              </a:ext>
            </a:extLst>
          </p:cNvPr>
          <p:cNvSpPr/>
          <p:nvPr>
            <p:custDataLst>
              <p:tags r:id="rId34"/>
            </p:custDataLst>
          </p:nvPr>
        </p:nvSpPr>
        <p:spPr bwMode="auto">
          <a:xfrm>
            <a:off x="6942138" y="3562350"/>
            <a:ext cx="598488" cy="161925"/>
          </a:xfrm>
          <a:custGeom>
            <a:avLst/>
            <a:gdLst/>
            <a:ahLst/>
            <a:cxnLst/>
            <a:rect l="0" t="0" r="0" b="0"/>
            <a:pathLst>
              <a:path w="598488" h="161926">
                <a:moveTo>
                  <a:pt x="0" y="161925"/>
                </a:moveTo>
                <a:lnTo>
                  <a:pt x="59848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7" name="Rectangle 1106">
            <a:extLst>
              <a:ext uri="{FF2B5EF4-FFF2-40B4-BE49-F238E27FC236}">
                <a16:creationId xmlns:a16="http://schemas.microsoft.com/office/drawing/2014/main" id="{36665DA1-0690-B8AA-DDB5-8224AAC36B3A}"/>
              </a:ext>
            </a:extLst>
          </p:cNvPr>
          <p:cNvSpPr>
            <a:spLocks noGrp="1" noChangeArrowheads="1"/>
          </p:cNvSpPr>
          <p:nvPr>
            <p:custDataLst>
              <p:tags r:id="rId35"/>
            </p:custDataLst>
          </p:nvPr>
        </p:nvSpPr>
        <p:spPr bwMode="gray">
          <a:xfrm>
            <a:off x="6407150" y="267493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872E063-5D2D-4DF9-A3C2-5A1ED5133143}" type="datetime'''''''''''''''''2'''''''''''">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15C0E9BD-FD1E-C7CA-5CE1-D4817BE6EF27}"/>
              </a:ext>
            </a:extLst>
          </p:cNvPr>
          <p:cNvSpPr>
            <a:spLocks noGrp="1" noChangeArrowheads="1"/>
          </p:cNvSpPr>
          <p:nvPr>
            <p:custDataLst>
              <p:tags r:id="rId36"/>
            </p:custDataLst>
          </p:nvPr>
        </p:nvSpPr>
        <p:spPr bwMode="auto">
          <a:xfrm>
            <a:off x="5275263" y="4645025"/>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D18CD42-3C74-4042-9393-EA840AFCE623}"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89" name="Rectangle 588">
            <a:extLst>
              <a:ext uri="{FF2B5EF4-FFF2-40B4-BE49-F238E27FC236}">
                <a16:creationId xmlns:a16="http://schemas.microsoft.com/office/drawing/2014/main" id="{1F9D590D-15DF-C53F-1B8E-B401B71E6EB2}"/>
              </a:ext>
            </a:extLst>
          </p:cNvPr>
          <p:cNvSpPr>
            <a:spLocks noGrp="1" noChangeArrowheads="1"/>
          </p:cNvSpPr>
          <p:nvPr>
            <p:custDataLst>
              <p:tags r:id="rId37"/>
            </p:custDataLst>
          </p:nvPr>
        </p:nvSpPr>
        <p:spPr bwMode="gray">
          <a:xfrm>
            <a:off x="5349875" y="294798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5754250-B3FF-469C-84EA-8C2619F4C498}"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06" name="Rectangle 1105">
            <a:extLst>
              <a:ext uri="{FF2B5EF4-FFF2-40B4-BE49-F238E27FC236}">
                <a16:creationId xmlns:a16="http://schemas.microsoft.com/office/drawing/2014/main" id="{654B981F-72B4-5E17-2E8D-DCFE69163DA0}"/>
              </a:ext>
            </a:extLst>
          </p:cNvPr>
          <p:cNvSpPr>
            <a:spLocks noGrp="1" noChangeArrowheads="1"/>
          </p:cNvSpPr>
          <p:nvPr>
            <p:custDataLst>
              <p:tags r:id="rId38"/>
            </p:custDataLst>
          </p:nvPr>
        </p:nvSpPr>
        <p:spPr bwMode="gray">
          <a:xfrm>
            <a:off x="5399088" y="316071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F189BF3-8038-4ADE-9F07-43FECE20060D}" type="datetime'''''2'''''''''''''''''''''''''">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F455F17A-56DD-C7A2-7C41-ED0D53A6D455}"/>
              </a:ext>
            </a:extLst>
          </p:cNvPr>
          <p:cNvSpPr>
            <a:spLocks noGrp="1" noChangeArrowheads="1"/>
          </p:cNvSpPr>
          <p:nvPr>
            <p:custDataLst>
              <p:tags r:id="rId39"/>
            </p:custDataLst>
          </p:nvPr>
        </p:nvSpPr>
        <p:spPr bwMode="gray">
          <a:xfrm>
            <a:off x="5349875" y="385445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ECD71C8-51DF-4D68-932E-F07EA3E462B4}" type="datetime'''''''''''''''''''''''''''''''''2''''''''''''''''''''''4'''">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24</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08" name="Rectangle 1107">
            <a:extLst>
              <a:ext uri="{FF2B5EF4-FFF2-40B4-BE49-F238E27FC236}">
                <a16:creationId xmlns:a16="http://schemas.microsoft.com/office/drawing/2014/main" id="{4CD54AE0-EC39-3AB6-5F77-D7C31CE44CA5}"/>
              </a:ext>
            </a:extLst>
          </p:cNvPr>
          <p:cNvSpPr>
            <a:spLocks noGrp="1" noChangeArrowheads="1"/>
          </p:cNvSpPr>
          <p:nvPr>
            <p:custDataLst>
              <p:tags r:id="rId40"/>
            </p:custDataLst>
          </p:nvPr>
        </p:nvSpPr>
        <p:spPr bwMode="gray">
          <a:xfrm>
            <a:off x="6161088" y="2778125"/>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9D06C9C-9549-4519-8927-EA96B5B2A880}"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1E258A91-4679-B436-5490-7C96AAA21650}"/>
              </a:ext>
            </a:extLst>
          </p:cNvPr>
          <p:cNvSpPr>
            <a:spLocks noGrp="1" noChangeArrowheads="1"/>
          </p:cNvSpPr>
          <p:nvPr>
            <p:custDataLst>
              <p:tags r:id="rId41"/>
            </p:custDataLst>
          </p:nvPr>
        </p:nvSpPr>
        <p:spPr bwMode="gray">
          <a:xfrm>
            <a:off x="7165975" y="2709863"/>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154B8B9-8967-4D54-952B-8F918384A607}"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578" name="Rectangle 577">
            <a:extLst>
              <a:ext uri="{FF2B5EF4-FFF2-40B4-BE49-F238E27FC236}">
                <a16:creationId xmlns:a16="http://schemas.microsoft.com/office/drawing/2014/main" id="{D8D3EB8E-1DBD-C098-878C-D8E72BC45C5B}"/>
              </a:ext>
            </a:extLst>
          </p:cNvPr>
          <p:cNvSpPr>
            <a:spLocks noGrp="1" noChangeArrowheads="1"/>
          </p:cNvSpPr>
          <p:nvPr>
            <p:custDataLst>
              <p:tags r:id="rId42"/>
            </p:custDataLst>
          </p:nvPr>
        </p:nvSpPr>
        <p:spPr bwMode="gray">
          <a:xfrm>
            <a:off x="6234113" y="37258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B03BF5B4-0C44-4F38-B44A-AB6319021AE3}" type="datetime'''3''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99" name="Rectangle 598">
            <a:extLst>
              <a:ext uri="{FF2B5EF4-FFF2-40B4-BE49-F238E27FC236}">
                <a16:creationId xmlns:a16="http://schemas.microsoft.com/office/drawing/2014/main" id="{CB18E088-625C-DACE-A12A-D65B2BE747E1}"/>
              </a:ext>
            </a:extLst>
          </p:cNvPr>
          <p:cNvSpPr>
            <a:spLocks noGrp="1" noChangeArrowheads="1"/>
          </p:cNvSpPr>
          <p:nvPr>
            <p:custDataLst>
              <p:tags r:id="rId43"/>
            </p:custDataLst>
          </p:nvPr>
        </p:nvSpPr>
        <p:spPr bwMode="gray">
          <a:xfrm>
            <a:off x="6234113" y="24622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BF1BC83-79D1-4F79-A7BE-FE299C79EB1B}"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85" name="Rectangle 584">
            <a:extLst>
              <a:ext uri="{FF2B5EF4-FFF2-40B4-BE49-F238E27FC236}">
                <a16:creationId xmlns:a16="http://schemas.microsoft.com/office/drawing/2014/main" id="{6C18E0D0-213C-063A-F8F5-57747BF492BD}"/>
              </a:ext>
            </a:extLst>
          </p:cNvPr>
          <p:cNvSpPr>
            <a:spLocks noGrp="1" noChangeArrowheads="1"/>
          </p:cNvSpPr>
          <p:nvPr>
            <p:custDataLst>
              <p:tags r:id="rId44"/>
            </p:custDataLst>
          </p:nvPr>
        </p:nvSpPr>
        <p:spPr bwMode="auto">
          <a:xfrm>
            <a:off x="5980113" y="4645025"/>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74F1F6A-3F1C-416B-98CD-3AF635DB3C38}"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87" name="Rectangle 586">
            <a:extLst>
              <a:ext uri="{FF2B5EF4-FFF2-40B4-BE49-F238E27FC236}">
                <a16:creationId xmlns:a16="http://schemas.microsoft.com/office/drawing/2014/main" id="{8EE1972A-D3AF-EC11-1F84-7B6EE8E3BA9A}"/>
              </a:ext>
            </a:extLst>
          </p:cNvPr>
          <p:cNvSpPr>
            <a:spLocks noGrp="1" noChangeArrowheads="1"/>
          </p:cNvSpPr>
          <p:nvPr>
            <p:custDataLst>
              <p:tags r:id="rId45"/>
            </p:custDataLst>
          </p:nvPr>
        </p:nvSpPr>
        <p:spPr bwMode="gray">
          <a:xfrm>
            <a:off x="7116763" y="37258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30204CB-AF81-4D46-90AF-564EA7F9B50C}" type="datetime'''''3''''''''''''''''''''''''''''''''''''''''''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588" name="Rectangle 587">
            <a:extLst>
              <a:ext uri="{FF2B5EF4-FFF2-40B4-BE49-F238E27FC236}">
                <a16:creationId xmlns:a16="http://schemas.microsoft.com/office/drawing/2014/main" id="{99E989F3-D6A5-1D14-7DD2-8E5CDBD34C7A}"/>
              </a:ext>
            </a:extLst>
          </p:cNvPr>
          <p:cNvSpPr>
            <a:spLocks noGrp="1" noChangeArrowheads="1"/>
          </p:cNvSpPr>
          <p:nvPr>
            <p:custDataLst>
              <p:tags r:id="rId46"/>
            </p:custDataLst>
          </p:nvPr>
        </p:nvSpPr>
        <p:spPr bwMode="auto">
          <a:xfrm>
            <a:off x="7026275" y="4645025"/>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8DE07341-F4D1-45E4-8426-86BD067F7334}"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10" name="Rectangle 1109">
            <a:extLst>
              <a:ext uri="{FF2B5EF4-FFF2-40B4-BE49-F238E27FC236}">
                <a16:creationId xmlns:a16="http://schemas.microsoft.com/office/drawing/2014/main" id="{6124A918-BD2B-76C4-9C66-8E29BAD8CFDD}"/>
              </a:ext>
            </a:extLst>
          </p:cNvPr>
          <p:cNvSpPr>
            <a:spLocks noGrp="1" noChangeArrowheads="1"/>
          </p:cNvSpPr>
          <p:nvPr>
            <p:custDataLst>
              <p:tags r:id="rId47"/>
            </p:custDataLst>
          </p:nvPr>
        </p:nvSpPr>
        <p:spPr bwMode="gray">
          <a:xfrm>
            <a:off x="8048625" y="3819525"/>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6141ECF-55A8-4595-8143-8B1D449208E4}"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9BB7A776-13F6-B1A9-2F00-F5238D94433D}"/>
              </a:ext>
            </a:extLst>
          </p:cNvPr>
          <p:cNvSpPr>
            <a:spLocks noGrp="1" noChangeArrowheads="1"/>
          </p:cNvSpPr>
          <p:nvPr>
            <p:custDataLst>
              <p:tags r:id="rId48"/>
            </p:custDataLst>
          </p:nvPr>
        </p:nvSpPr>
        <p:spPr bwMode="auto">
          <a:xfrm>
            <a:off x="7699375" y="4645025"/>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E7F2C89-E537-480D-A3B8-E37339D0FF9D}"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0" name="Rectangle 599">
            <a:extLst>
              <a:ext uri="{FF2B5EF4-FFF2-40B4-BE49-F238E27FC236}">
                <a16:creationId xmlns:a16="http://schemas.microsoft.com/office/drawing/2014/main" id="{0157C923-EE14-D159-3214-DE40D6A9C59C}"/>
              </a:ext>
            </a:extLst>
          </p:cNvPr>
          <p:cNvSpPr>
            <a:spLocks noGrp="1" noChangeArrowheads="1"/>
          </p:cNvSpPr>
          <p:nvPr>
            <p:custDataLst>
              <p:tags r:id="rId49"/>
            </p:custDataLst>
          </p:nvPr>
        </p:nvSpPr>
        <p:spPr bwMode="gray">
          <a:xfrm>
            <a:off x="7116763" y="2497138"/>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D584777-D988-4916-BC2A-29D97869CC13}"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1" name="Rectangle 600">
            <a:extLst>
              <a:ext uri="{FF2B5EF4-FFF2-40B4-BE49-F238E27FC236}">
                <a16:creationId xmlns:a16="http://schemas.microsoft.com/office/drawing/2014/main" id="{D3B4AB61-0D03-B300-8084-1FD95F2D5E4C}"/>
              </a:ext>
            </a:extLst>
          </p:cNvPr>
          <p:cNvSpPr>
            <a:spLocks noGrp="1" noChangeArrowheads="1"/>
          </p:cNvSpPr>
          <p:nvPr>
            <p:custDataLst>
              <p:tags r:id="rId50"/>
            </p:custDataLst>
          </p:nvPr>
        </p:nvSpPr>
        <p:spPr bwMode="gray">
          <a:xfrm>
            <a:off x="7999413" y="36068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F8D1EA1-8C7E-40F5-A59E-EEE83A784076}" type="datetime'''1''''''''''''''''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8" name="Rectangle 607">
            <a:extLst>
              <a:ext uri="{FF2B5EF4-FFF2-40B4-BE49-F238E27FC236}">
                <a16:creationId xmlns:a16="http://schemas.microsoft.com/office/drawing/2014/main" id="{58B83CD3-07C3-B21D-1ACA-D1B16C8CB4AA}"/>
              </a:ext>
            </a:extLst>
          </p:cNvPr>
          <p:cNvSpPr/>
          <p:nvPr>
            <p:custDataLst>
              <p:tags r:id="rId51"/>
            </p:custDataLst>
          </p:nvPr>
        </p:nvSpPr>
        <p:spPr bwMode="auto">
          <a:xfrm>
            <a:off x="4714875" y="2192338"/>
            <a:ext cx="179388" cy="133350"/>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6" name="Rectangle 605">
            <a:extLst>
              <a:ext uri="{FF2B5EF4-FFF2-40B4-BE49-F238E27FC236}">
                <a16:creationId xmlns:a16="http://schemas.microsoft.com/office/drawing/2014/main" id="{B8C0055F-B1FB-DDA1-0A26-1635A694DB49}"/>
              </a:ext>
            </a:extLst>
          </p:cNvPr>
          <p:cNvSpPr/>
          <p:nvPr>
            <p:custDataLst>
              <p:tags r:id="rId52"/>
            </p:custDataLst>
          </p:nvPr>
        </p:nvSpPr>
        <p:spPr bwMode="auto">
          <a:xfrm>
            <a:off x="4714875" y="1785938"/>
            <a:ext cx="179388" cy="133350"/>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7" name="Rectangle 606">
            <a:extLst>
              <a:ext uri="{FF2B5EF4-FFF2-40B4-BE49-F238E27FC236}">
                <a16:creationId xmlns:a16="http://schemas.microsoft.com/office/drawing/2014/main" id="{FCC23222-42F1-991A-8DA1-974A575B6379}"/>
              </a:ext>
            </a:extLst>
          </p:cNvPr>
          <p:cNvSpPr/>
          <p:nvPr>
            <p:custDataLst>
              <p:tags r:id="rId53"/>
            </p:custDataLst>
          </p:nvPr>
        </p:nvSpPr>
        <p:spPr bwMode="auto">
          <a:xfrm>
            <a:off x="4714875" y="1989138"/>
            <a:ext cx="179388" cy="133350"/>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1" name="Rectangle 610">
            <a:extLst>
              <a:ext uri="{FF2B5EF4-FFF2-40B4-BE49-F238E27FC236}">
                <a16:creationId xmlns:a16="http://schemas.microsoft.com/office/drawing/2014/main" id="{8CA6037D-F839-030E-81B7-82856B946525}"/>
              </a:ext>
            </a:extLst>
          </p:cNvPr>
          <p:cNvSpPr>
            <a:spLocks noGrp="1" noChangeArrowheads="1"/>
          </p:cNvSpPr>
          <p:nvPr>
            <p:custDataLst>
              <p:tags r:id="rId54"/>
            </p:custDataLst>
          </p:nvPr>
        </p:nvSpPr>
        <p:spPr bwMode="auto">
          <a:xfrm>
            <a:off x="4945063" y="1781175"/>
            <a:ext cx="191135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14ADFC7F-11FA-4AD8-BDE7-3B07AEF79D4A}" type="datetime'D''efi''n''ed ''proc''e''sses'' fo''r all ac''''t''ivi''ties'">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Defined processes for all activities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612" name="Rectangle 611">
            <a:extLst>
              <a:ext uri="{FF2B5EF4-FFF2-40B4-BE49-F238E27FC236}">
                <a16:creationId xmlns:a16="http://schemas.microsoft.com/office/drawing/2014/main" id="{00D7BC67-CD67-3D62-1335-EEABE44BDF54}"/>
              </a:ext>
            </a:extLst>
          </p:cNvPr>
          <p:cNvSpPr>
            <a:spLocks noGrp="1" noChangeArrowheads="1"/>
          </p:cNvSpPr>
          <p:nvPr>
            <p:custDataLst>
              <p:tags r:id="rId55"/>
            </p:custDataLst>
          </p:nvPr>
        </p:nvSpPr>
        <p:spPr bwMode="auto">
          <a:xfrm>
            <a:off x="4945063" y="1984375"/>
            <a:ext cx="209391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BDAF1632-5BCE-480E-9057-6E6762301F50}" type="datetime'Defined pr''oce''ss''e''s for'' s''ome'''' a''c''tivit''ie''s'">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Defined processes for some activities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614" name="Rectangle 613">
            <a:extLst>
              <a:ext uri="{FF2B5EF4-FFF2-40B4-BE49-F238E27FC236}">
                <a16:creationId xmlns:a16="http://schemas.microsoft.com/office/drawing/2014/main" id="{94F69C85-0138-7986-7F2C-3FD97F97118F}"/>
              </a:ext>
            </a:extLst>
          </p:cNvPr>
          <p:cNvSpPr>
            <a:spLocks noGrp="1" noChangeArrowheads="1"/>
          </p:cNvSpPr>
          <p:nvPr>
            <p:custDataLst>
              <p:tags r:id="rId56"/>
            </p:custDataLst>
          </p:nvPr>
        </p:nvSpPr>
        <p:spPr bwMode="auto">
          <a:xfrm>
            <a:off x="4945063" y="2187575"/>
            <a:ext cx="173990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7ADAE4D8-43C6-456E-9AD2-6D56562DA42F}" type="datetime'N''o def''in''''ed'' ''''p''ro''''''cess''es ''/ u''''nclear'">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 defined processes / unclear</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6E67CD3D-0034-1691-9A2E-77B706BFD14D}"/>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459433D9-80FC-0371-F83D-76989AB9B8CD}"/>
              </a:ext>
            </a:extLst>
          </p:cNvPr>
          <p:cNvCxnSpPr>
            <a:cxnSpLocks/>
          </p:cNvCxnSpPr>
          <p:nvPr/>
        </p:nvCxnSpPr>
        <p:spPr>
          <a:xfrm>
            <a:off x="114300" y="1693844"/>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6" name="TextBox 595">
            <a:extLst>
              <a:ext uri="{FF2B5EF4-FFF2-40B4-BE49-F238E27FC236}">
                <a16:creationId xmlns:a16="http://schemas.microsoft.com/office/drawing/2014/main" id="{DBA4C34B-084C-9939-21D3-AAFF0DB1E25B}"/>
              </a:ext>
            </a:extLst>
          </p:cNvPr>
          <p:cNvSpPr txBox="1"/>
          <p:nvPr/>
        </p:nvSpPr>
        <p:spPr>
          <a:xfrm>
            <a:off x="55425" y="6629347"/>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EE44686B-271C-945C-4669-21794D9F541C}"/>
              </a:ext>
            </a:extLst>
          </p:cNvPr>
          <p:cNvSpPr txBox="1"/>
          <p:nvPr/>
        </p:nvSpPr>
        <p:spPr>
          <a:xfrm>
            <a:off x="1670375" y="2360613"/>
            <a:ext cx="2773363" cy="557213"/>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72000" tIns="36000" rIns="72000" bIns="3600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lumMod val="50000"/>
                  </a:srgbClr>
                </a:solidFill>
                <a:effectLst/>
                <a:uLnTx/>
                <a:uFillTx/>
                <a:latin typeface="Arial"/>
                <a:ea typeface="+mn-ea"/>
                <a:cs typeface="Arial"/>
                <a:sym typeface="Arial"/>
              </a:rPr>
              <a:t>Having defined processes for only some activities was recorded as a gap in the existence of clear processes for all activities</a:t>
            </a:r>
            <a:endParaRPr kumimoji="0" lang="en-US" sz="105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43035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extLst>
              <p:ext uri="{D42A27DB-BD31-4B8C-83A1-F6EECF244321}">
                <p14:modId xmlns:p14="http://schemas.microsoft.com/office/powerpoint/2010/main" val="2960531953"/>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4" imgW="395" imgH="396" progId="TCLayout.ActiveDocument.1">
                  <p:embed/>
                </p:oleObj>
              </mc:Choice>
              <mc:Fallback>
                <p:oleObj name="think-cell Slide" r:id="rId54"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55"/>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200" y="228600"/>
            <a:ext cx="906780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E5C34"/>
                </a:solidFill>
                <a:latin typeface="Arial" panose="020B0604020202020204" pitchFamily="34" charset="0"/>
                <a:cs typeface="Arial" panose="020B0604020202020204" pitchFamily="34" charset="0"/>
              </a:rPr>
              <a:t>6 (16% of 37) states do not have a formal platform for convening top health teams</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ASSESSMENT FINDINGS: INTER-PERSONAL RELATIONSHIP</a:t>
            </a:r>
          </a:p>
        </p:txBody>
      </p:sp>
      <p:sp>
        <p:nvSpPr>
          <p:cNvPr id="1102" name="Rectangle 1101">
            <a:extLst>
              <a:ext uri="{FF2B5EF4-FFF2-40B4-BE49-F238E27FC236}">
                <a16:creationId xmlns:a16="http://schemas.microsoft.com/office/drawing/2014/main" id="{EB145CF8-4F67-FF80-10A4-8AC1BD248F9B}"/>
              </a:ext>
            </a:extLst>
          </p:cNvPr>
          <p:cNvSpPr/>
          <p:nvPr/>
        </p:nvSpPr>
        <p:spPr bwMode="auto">
          <a:xfrm>
            <a:off x="116565" y="5308130"/>
            <a:ext cx="8910871" cy="1078107"/>
          </a:xfrm>
          <a:prstGeom prst="rect">
            <a:avLst/>
          </a:prstGeom>
          <a:solidFill>
            <a:schemeClr val="tx2">
              <a:lumMod val="10000"/>
              <a:lumOff val="90000"/>
            </a:schemeClr>
          </a:solidFill>
          <a:ln w="9525">
            <a:noFill/>
            <a:miter lim="800000"/>
            <a:headEnd/>
            <a:tailEnd/>
          </a:ln>
          <a:effectLst>
            <a:outerShdw blurRad="50800" dist="38100" dir="2700000" algn="tl" rotWithShape="0">
              <a:prstClr val="black">
                <a:alpha val="40000"/>
              </a:prstClr>
            </a:outerShdw>
          </a:effectLst>
        </p:spPr>
        <p:txBody>
          <a:bodyPr wrap="square" lIns="91440" tIns="91440" rIns="0" bIns="72000" rtlCol="0" anchor="t" anchorCtr="0">
            <a:sp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Most inter-agency meetings are conducted monthly or quarterly with a clearly documented terms of reference for the participant, meeting agenda and action points</a:t>
            </a: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However, some respondents shared that the meetings have not been frequent due to conflicting priorities. In light of this, some states leverage informal platforms such as WhatsApp groups for ongoing conversations</a:t>
            </a:r>
          </a:p>
        </p:txBody>
      </p:sp>
      <p:sp>
        <p:nvSpPr>
          <p:cNvPr id="7" name="TextBox 6">
            <a:extLst>
              <a:ext uri="{FF2B5EF4-FFF2-40B4-BE49-F238E27FC236}">
                <a16:creationId xmlns:a16="http://schemas.microsoft.com/office/drawing/2014/main" id="{F81AA22B-57F7-B0BB-EC0C-4CE1C9C6654A}"/>
              </a:ext>
            </a:extLst>
          </p:cNvPr>
          <p:cNvSpPr txBox="1"/>
          <p:nvPr/>
        </p:nvSpPr>
        <p:spPr>
          <a:xfrm>
            <a:off x="55425" y="6640679"/>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C8A18F6-4F06-408E-970F-46D615C2C6BA}"/>
              </a:ext>
            </a:extLst>
          </p:cNvPr>
          <p:cNvGrpSpPr/>
          <p:nvPr/>
        </p:nvGrpSpPr>
        <p:grpSpPr>
          <a:xfrm>
            <a:off x="116564" y="1023638"/>
            <a:ext cx="8910872" cy="4159506"/>
            <a:chOff x="116564" y="807129"/>
            <a:chExt cx="8910872" cy="4159506"/>
          </a:xfrm>
        </p:grpSpPr>
        <p:grpSp>
          <p:nvGrpSpPr>
            <p:cNvPr id="10" name="Group 9">
              <a:extLst>
                <a:ext uri="{FF2B5EF4-FFF2-40B4-BE49-F238E27FC236}">
                  <a16:creationId xmlns:a16="http://schemas.microsoft.com/office/drawing/2014/main" id="{AF2C6D60-CDD8-BA4B-E116-1B69871D9022}"/>
                </a:ext>
              </a:extLst>
            </p:cNvPr>
            <p:cNvGrpSpPr/>
            <p:nvPr/>
          </p:nvGrpSpPr>
          <p:grpSpPr>
            <a:xfrm>
              <a:off x="116564" y="807129"/>
              <a:ext cx="8910872" cy="4159506"/>
              <a:chOff x="155063" y="807129"/>
              <a:chExt cx="8910872" cy="4159506"/>
            </a:xfrm>
          </p:grpSpPr>
          <p:sp>
            <p:nvSpPr>
              <p:cNvPr id="15" name="Rectangle 14">
                <a:extLst>
                  <a:ext uri="{FF2B5EF4-FFF2-40B4-BE49-F238E27FC236}">
                    <a16:creationId xmlns:a16="http://schemas.microsoft.com/office/drawing/2014/main" id="{D8F86760-24F5-3A03-F933-683595941B90}"/>
                  </a:ext>
                </a:extLst>
              </p:cNvPr>
              <p:cNvSpPr/>
              <p:nvPr/>
            </p:nvSpPr>
            <p:spPr bwMode="auto">
              <a:xfrm flipV="1">
                <a:off x="155065" y="1190436"/>
                <a:ext cx="8910870" cy="3776199"/>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00013" marR="0" lvl="0" indent="-102870" algn="ctr" defTabSz="59055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6" name="Rectangle: Single Corner Rounded 15">
                <a:extLst>
                  <a:ext uri="{FF2B5EF4-FFF2-40B4-BE49-F238E27FC236}">
                    <a16:creationId xmlns:a16="http://schemas.microsoft.com/office/drawing/2014/main" id="{83A08294-F5ED-847C-5E7A-A0B64F74582A}"/>
                  </a:ext>
                </a:extLst>
              </p:cNvPr>
              <p:cNvSpPr/>
              <p:nvPr/>
            </p:nvSpPr>
            <p:spPr bwMode="auto">
              <a:xfrm>
                <a:off x="155063" y="807129"/>
                <a:ext cx="8892000" cy="383307"/>
              </a:xfrm>
              <a:prstGeom prst="round1Rect">
                <a:avLst/>
              </a:prstGeom>
              <a:solidFill>
                <a:schemeClr val="bg2">
                  <a:lumMod val="95000"/>
                </a:schemeClr>
              </a:solidFill>
              <a:ln w="9525">
                <a:solidFill>
                  <a:schemeClr val="bg1">
                    <a:lumMod val="65000"/>
                  </a:schemeClr>
                </a:solidFill>
                <a:miter lim="800000"/>
                <a:headEnd/>
                <a:tailEnd/>
              </a:ln>
              <a:effectLst/>
            </p:spPr>
            <p:txBody>
              <a:bodyPr wrap="square" lIns="72000" tIns="0" rIns="36000" bIns="3600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sym typeface="Arial"/>
                  </a:rPr>
                  <a:t>Existence of a formal platform that brings together the heads of the health MDAs</a:t>
                </a:r>
              </a:p>
            </p:txBody>
          </p:sp>
        </p:grpSp>
        <p:cxnSp>
          <p:nvCxnSpPr>
            <p:cNvPr id="11" name="Straight Connector 10">
              <a:extLst>
                <a:ext uri="{FF2B5EF4-FFF2-40B4-BE49-F238E27FC236}">
                  <a16:creationId xmlns:a16="http://schemas.microsoft.com/office/drawing/2014/main" id="{44790D9D-430F-E27B-15DE-588DC0AE83FA}"/>
                </a:ext>
              </a:extLst>
            </p:cNvPr>
            <p:cNvCxnSpPr>
              <a:cxnSpLocks/>
            </p:cNvCxnSpPr>
            <p:nvPr/>
          </p:nvCxnSpPr>
          <p:spPr>
            <a:xfrm flipV="1">
              <a:off x="4572000" y="1190436"/>
              <a:ext cx="0" cy="3776199"/>
            </a:xfrm>
            <a:prstGeom prst="line">
              <a:avLst/>
            </a:prstGeom>
            <a:ln>
              <a:solidFill>
                <a:schemeClr val="accent3">
                  <a:lumMod val="6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561EEE-DD0C-84D8-8816-362E53EBE37D}"/>
                </a:ext>
              </a:extLst>
            </p:cNvPr>
            <p:cNvSpPr txBox="1"/>
            <p:nvPr/>
          </p:nvSpPr>
          <p:spPr>
            <a:xfrm>
              <a:off x="198138" y="1231001"/>
              <a:ext cx="4297680"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FFFF">
                      <a:lumMod val="50000"/>
                    </a:srgbClr>
                  </a:solidFill>
                  <a:effectLst/>
                  <a:uLnTx/>
                  <a:uFillTx/>
                  <a:latin typeface="Arial"/>
                  <a:ea typeface="+mn-ea"/>
                  <a:cs typeface="+mn-cs"/>
                </a:rPr>
                <a:t>Existenc</a:t>
              </a:r>
              <a:r>
                <a:rPr lang="en-US" sz="1400" i="1" dirty="0">
                  <a:solidFill>
                    <a:srgbClr val="FFFFFF">
                      <a:lumMod val="50000"/>
                    </a:srgbClr>
                  </a:solidFill>
                  <a:latin typeface="Arial"/>
                </a:rPr>
                <a:t>e of a formal engagement platform by geopolitical zones</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 (N = States)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4" name="TextBox 13">
              <a:extLst>
                <a:ext uri="{FF2B5EF4-FFF2-40B4-BE49-F238E27FC236}">
                  <a16:creationId xmlns:a16="http://schemas.microsoft.com/office/drawing/2014/main" id="{3AFB9214-4484-A367-AD2F-0AAF7CB0BB32}"/>
                </a:ext>
              </a:extLst>
            </p:cNvPr>
            <p:cNvSpPr txBox="1"/>
            <p:nvPr/>
          </p:nvSpPr>
          <p:spPr>
            <a:xfrm>
              <a:off x="4655178" y="1231001"/>
              <a:ext cx="420052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FFFF">
                      <a:lumMod val="50000"/>
                    </a:srgbClr>
                  </a:solidFill>
                  <a:effectLst/>
                  <a:uLnTx/>
                  <a:uFillTx/>
                  <a:latin typeface="Arial"/>
                  <a:ea typeface="+mn-ea"/>
                  <a:cs typeface="+mn-cs"/>
                </a:rPr>
                <a:t>Existenc</a:t>
              </a:r>
              <a:r>
                <a:rPr lang="en-US" sz="1400" i="1" dirty="0">
                  <a:solidFill>
                    <a:srgbClr val="FFFFFF">
                      <a:lumMod val="50000"/>
                    </a:srgbClr>
                  </a:solidFill>
                  <a:latin typeface="Arial"/>
                </a:rPr>
                <a:t>e of a formal engagement platform by respondents’ roles</a:t>
              </a:r>
              <a:r>
                <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FFFFFF">
                      <a:lumMod val="75000"/>
                    </a:srgbClr>
                  </a:solidFill>
                  <a:effectLst/>
                  <a:uLnTx/>
                  <a:uFillTx/>
                  <a:latin typeface="Arial"/>
                  <a:ea typeface="+mn-ea"/>
                  <a:cs typeface="+mn-cs"/>
                </a:rPr>
                <a:t>(N = Respondents</a:t>
              </a:r>
              <a:endParaRPr kumimoji="0" lang="en-US" sz="1400" b="0" i="1"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graphicFrame>
        <p:nvGraphicFramePr>
          <p:cNvPr id="32" name="Chart 31">
            <a:extLst>
              <a:ext uri="{FF2B5EF4-FFF2-40B4-BE49-F238E27FC236}">
                <a16:creationId xmlns:a16="http://schemas.microsoft.com/office/drawing/2014/main" id="{67DB6DEF-06D8-56EA-5393-399637312A60}"/>
              </a:ext>
            </a:extLst>
          </p:cNvPr>
          <p:cNvGraphicFramePr/>
          <p:nvPr>
            <p:custDataLst>
              <p:tags r:id="rId2"/>
            </p:custDataLst>
          </p:nvPr>
        </p:nvGraphicFramePr>
        <p:xfrm>
          <a:off x="187325" y="2497138"/>
          <a:ext cx="4208463" cy="2355850"/>
        </p:xfrm>
        <a:graphic>
          <a:graphicData uri="http://schemas.openxmlformats.org/drawingml/2006/chart">
            <c:chart xmlns:c="http://schemas.openxmlformats.org/drawingml/2006/chart" xmlns:r="http://schemas.openxmlformats.org/officeDocument/2006/relationships" r:id="rId56"/>
          </a:graphicData>
        </a:graphic>
      </p:graphicFrame>
      <p:sp useBgFill="1">
        <p:nvSpPr>
          <p:cNvPr id="19" name="Freeform: Shape 18">
            <a:extLst>
              <a:ext uri="{FF2B5EF4-FFF2-40B4-BE49-F238E27FC236}">
                <a16:creationId xmlns:a16="http://schemas.microsoft.com/office/drawing/2014/main" id="{620CEE19-3D5A-E9B0-2CEB-4E50B3D8F8DF}"/>
              </a:ext>
            </a:extLst>
          </p:cNvPr>
          <p:cNvSpPr/>
          <p:nvPr>
            <p:custDataLst>
              <p:tags r:id="rId3"/>
            </p:custDataLst>
          </p:nvPr>
        </p:nvSpPr>
        <p:spPr bwMode="auto">
          <a:xfrm>
            <a:off x="342900" y="3530600"/>
            <a:ext cx="430213" cy="173039"/>
          </a:xfrm>
          <a:custGeom>
            <a:avLst/>
            <a:gdLst/>
            <a:ahLst/>
            <a:cxnLst/>
            <a:rect l="0" t="0" r="0" b="0"/>
            <a:pathLst>
              <a:path w="430213" h="173039">
                <a:moveTo>
                  <a:pt x="0" y="115888"/>
                </a:moveTo>
                <a:lnTo>
                  <a:pt x="430212" y="0"/>
                </a:lnTo>
                <a:lnTo>
                  <a:pt x="430212" y="57150"/>
                </a:lnTo>
                <a:lnTo>
                  <a:pt x="0" y="173038"/>
                </a:lnTo>
                <a:close/>
              </a:path>
            </a:pathLst>
          </a:custGeom>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163779E4-F64F-C638-7670-9A5E2444D965}"/>
              </a:ext>
            </a:extLst>
          </p:cNvPr>
          <p:cNvSpPr/>
          <p:nvPr>
            <p:custDataLst>
              <p:tags r:id="rId4"/>
            </p:custDataLst>
          </p:nvPr>
        </p:nvSpPr>
        <p:spPr bwMode="auto">
          <a:xfrm>
            <a:off x="342900" y="3530600"/>
            <a:ext cx="430213" cy="115889"/>
          </a:xfrm>
          <a:custGeom>
            <a:avLst/>
            <a:gdLst/>
            <a:ahLst/>
            <a:cxnLst/>
            <a:rect l="0" t="0" r="0" b="0"/>
            <a:pathLst>
              <a:path w="430213" h="115889">
                <a:moveTo>
                  <a:pt x="0" y="115888"/>
                </a:moveTo>
                <a:lnTo>
                  <a:pt x="430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86842D31-D784-0C18-FC07-4A9886D57E09}"/>
              </a:ext>
            </a:extLst>
          </p:cNvPr>
          <p:cNvSpPr/>
          <p:nvPr>
            <p:custDataLst>
              <p:tags r:id="rId5"/>
            </p:custDataLst>
          </p:nvPr>
        </p:nvSpPr>
        <p:spPr bwMode="auto">
          <a:xfrm>
            <a:off x="342900" y="3587750"/>
            <a:ext cx="430213" cy="115889"/>
          </a:xfrm>
          <a:custGeom>
            <a:avLst/>
            <a:gdLst/>
            <a:ahLst/>
            <a:cxnLst/>
            <a:rect l="0" t="0" r="0" b="0"/>
            <a:pathLst>
              <a:path w="430213" h="115889">
                <a:moveTo>
                  <a:pt x="0" y="115888"/>
                </a:moveTo>
                <a:lnTo>
                  <a:pt x="430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7786287-74B2-E93D-982B-4EF414E68FF8}"/>
              </a:ext>
            </a:extLst>
          </p:cNvPr>
          <p:cNvSpPr>
            <a:spLocks noGrp="1" noChangeArrowheads="1"/>
          </p:cNvSpPr>
          <p:nvPr>
            <p:custDataLst>
              <p:tags r:id="rId6"/>
            </p:custDataLst>
          </p:nvPr>
        </p:nvSpPr>
        <p:spPr bwMode="gray">
          <a:xfrm>
            <a:off x="433388" y="39243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0F3E82B-D091-4F19-BC6D-17D8D08C7593}" type="datetime'''''''''''''''''3''''''''''''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990F6B8-6F71-0872-2422-14F9471EDDBB}"/>
              </a:ext>
            </a:extLst>
          </p:cNvPr>
          <p:cNvSpPr>
            <a:spLocks noGrp="1" noChangeArrowheads="1"/>
          </p:cNvSpPr>
          <p:nvPr>
            <p:custDataLst>
              <p:tags r:id="rId7"/>
            </p:custDataLst>
          </p:nvPr>
        </p:nvSpPr>
        <p:spPr bwMode="gray">
          <a:xfrm>
            <a:off x="2216150" y="379730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2508DC5-C9E3-4A5F-9D54-366A9796F93B}"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17B70E61-B760-2B66-C1FC-4BB82DC8F3A4}"/>
              </a:ext>
            </a:extLst>
          </p:cNvPr>
          <p:cNvSpPr>
            <a:spLocks noGrp="1" noChangeArrowheads="1"/>
          </p:cNvSpPr>
          <p:nvPr>
            <p:custDataLst>
              <p:tags r:id="rId8"/>
            </p:custDataLst>
          </p:nvPr>
        </p:nvSpPr>
        <p:spPr bwMode="gray">
          <a:xfrm>
            <a:off x="1638300" y="3892550"/>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41DFC75-F350-4EF0-A8D9-42EECAAF74EE}"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3140003E-2E83-61AA-B16F-01926C73F11B}"/>
              </a:ext>
            </a:extLst>
          </p:cNvPr>
          <p:cNvSpPr>
            <a:spLocks noGrp="1" noChangeArrowheads="1"/>
          </p:cNvSpPr>
          <p:nvPr>
            <p:custDataLst>
              <p:tags r:id="rId9"/>
            </p:custDataLst>
          </p:nvPr>
        </p:nvSpPr>
        <p:spPr bwMode="auto">
          <a:xfrm>
            <a:off x="354013" y="4829175"/>
            <a:ext cx="40640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06524DF-D54C-407B-A471-53B1036CF1B1}" type="datetime'''''''''T''''''''''''''o''t''''a''''''''''''''''''l'">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Total</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ACBBEE1D-9C09-50C2-8F41-7B065BE9F873}"/>
              </a:ext>
            </a:extLst>
          </p:cNvPr>
          <p:cNvSpPr>
            <a:spLocks noGrp="1" noChangeArrowheads="1"/>
          </p:cNvSpPr>
          <p:nvPr>
            <p:custDataLst>
              <p:tags r:id="rId10"/>
            </p:custDataLst>
          </p:nvPr>
        </p:nvSpPr>
        <p:spPr bwMode="auto">
          <a:xfrm>
            <a:off x="1558925" y="4829175"/>
            <a:ext cx="3095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05FCEE2A-F065-431E-BD84-26E90B8B2540}" type="datetime'''''''''''''''''''N''''''''''''''''''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0AEF7166-1EA7-531F-AFDC-CD5F5151AA77}"/>
              </a:ext>
            </a:extLst>
          </p:cNvPr>
          <p:cNvSpPr>
            <a:spLocks noGrp="1" noChangeArrowheads="1"/>
          </p:cNvSpPr>
          <p:nvPr>
            <p:custDataLst>
              <p:tags r:id="rId11"/>
            </p:custDataLst>
          </p:nvPr>
        </p:nvSpPr>
        <p:spPr bwMode="auto">
          <a:xfrm>
            <a:off x="1000125" y="4829175"/>
            <a:ext cx="2698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F8F6042-E569-43D4-B9F2-AEA12F62FD14}" type="datetime'''''N''''''''''''''''''''''''''''C'''''''''''''''''''''">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NC</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E1E8379-2E12-5E46-B2E7-82EF437AAA01}"/>
              </a:ext>
            </a:extLst>
          </p:cNvPr>
          <p:cNvSpPr>
            <a:spLocks noGrp="1" noChangeArrowheads="1"/>
          </p:cNvSpPr>
          <p:nvPr>
            <p:custDataLst>
              <p:tags r:id="rId12"/>
            </p:custDataLst>
          </p:nvPr>
        </p:nvSpPr>
        <p:spPr bwMode="auto">
          <a:xfrm>
            <a:off x="2160588" y="4829175"/>
            <a:ext cx="2603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154D889B-7482-4BBA-A4B7-D443117AC6B9}" type="datetime'''''''''''''N''''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NE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938E0EA7-44F1-CC7B-904C-100819151CC3}"/>
              </a:ext>
            </a:extLst>
          </p:cNvPr>
          <p:cNvSpPr>
            <a:spLocks noGrp="1" noChangeArrowheads="1"/>
          </p:cNvSpPr>
          <p:nvPr>
            <p:custDataLst>
              <p:tags r:id="rId13"/>
            </p:custDataLst>
          </p:nvPr>
        </p:nvSpPr>
        <p:spPr bwMode="gray">
          <a:xfrm>
            <a:off x="2792413" y="3797300"/>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C37FBB24-9949-4179-AD99-9B3C6B2B0836}" type="datetime'''''''''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E21AB0F9-963A-B549-A1EC-354A0B115A16}"/>
              </a:ext>
            </a:extLst>
          </p:cNvPr>
          <p:cNvSpPr>
            <a:spLocks noGrp="1" noChangeArrowheads="1"/>
          </p:cNvSpPr>
          <p:nvPr>
            <p:custDataLst>
              <p:tags r:id="rId14"/>
            </p:custDataLst>
          </p:nvPr>
        </p:nvSpPr>
        <p:spPr bwMode="gray">
          <a:xfrm>
            <a:off x="2792413" y="4010025"/>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7846B3A-EC87-4029-A509-C1BA92863A71}"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D7E40BF-872C-5C44-F35C-2FEA8DE1DE0E}"/>
              </a:ext>
            </a:extLst>
          </p:cNvPr>
          <p:cNvSpPr>
            <a:spLocks noGrp="1" noChangeArrowheads="1"/>
          </p:cNvSpPr>
          <p:nvPr>
            <p:custDataLst>
              <p:tags r:id="rId15"/>
            </p:custDataLst>
          </p:nvPr>
        </p:nvSpPr>
        <p:spPr bwMode="auto">
          <a:xfrm>
            <a:off x="2741613" y="4829175"/>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076D2C9-50F2-41CF-A22E-FC804200DE39}" type="datetime'''''''''''''''S''''''''''''''''S'''''''''''''''''''''''''''">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SS</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443010DF-E020-F38B-F82E-070DD7022EE6}"/>
              </a:ext>
            </a:extLst>
          </p:cNvPr>
          <p:cNvSpPr>
            <a:spLocks noGrp="1" noChangeArrowheads="1"/>
          </p:cNvSpPr>
          <p:nvPr>
            <p:custDataLst>
              <p:tags r:id="rId16"/>
            </p:custDataLst>
          </p:nvPr>
        </p:nvSpPr>
        <p:spPr bwMode="gray">
          <a:xfrm>
            <a:off x="1638300" y="3679825"/>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1474832-944A-4282-8816-39688B4510EE}" type="datetime'''''''''''''''''''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AF4DE5E9-F87E-C1B5-50C2-A7263155F60F}"/>
              </a:ext>
            </a:extLst>
          </p:cNvPr>
          <p:cNvSpPr>
            <a:spLocks noGrp="1" noChangeArrowheads="1"/>
          </p:cNvSpPr>
          <p:nvPr>
            <p:custDataLst>
              <p:tags r:id="rId17"/>
            </p:custDataLst>
          </p:nvPr>
        </p:nvSpPr>
        <p:spPr bwMode="auto">
          <a:xfrm>
            <a:off x="3295650" y="4829175"/>
            <a:ext cx="300038"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49F55DF-626A-4929-BE15-61A0E763903B}" type="datetime'''''''''''''S''''''''''''''''''''''''''''''''''''''''''W'''">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SW</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7813B0F9-7E16-506A-2E99-39D0B63A9943}"/>
              </a:ext>
            </a:extLst>
          </p:cNvPr>
          <p:cNvSpPr>
            <a:spLocks noGrp="1" noChangeArrowheads="1"/>
          </p:cNvSpPr>
          <p:nvPr>
            <p:custDataLst>
              <p:tags r:id="rId18"/>
            </p:custDataLst>
          </p:nvPr>
        </p:nvSpPr>
        <p:spPr bwMode="gray">
          <a:xfrm>
            <a:off x="3948113" y="4129088"/>
            <a:ext cx="149225" cy="212725"/>
          </a:xfrm>
          <a:prstGeom prst="rect">
            <a:avLst/>
          </a:prstGeom>
          <a:solidFill>
            <a:srgbClr val="C30C3E"/>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DCC60DF-7A4A-42E0-B8C0-2FEDDEAD4A2F}" type="datetime'''''''''''''''''''''''''''''''1'''''''''''''''''''''''''">
              <a:rPr kumimoji="0" lang="en-US" altLang="en-US" sz="1400" b="0" i="0" u="none" strike="noStrike" kern="0" cap="none" spc="0" normalizeH="0" baseline="0" noProof="0" smtClean="0">
                <a:ln>
                  <a:noFill/>
                </a:ln>
                <a:solidFill>
                  <a:srgbClr val="FFFFFF"/>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8A49F072-95D9-C294-A6A3-4967F427A97C}"/>
              </a:ext>
            </a:extLst>
          </p:cNvPr>
          <p:cNvSpPr>
            <a:spLocks noGrp="1" noChangeArrowheads="1"/>
          </p:cNvSpPr>
          <p:nvPr>
            <p:custDataLst>
              <p:tags r:id="rId19"/>
            </p:custDataLst>
          </p:nvPr>
        </p:nvSpPr>
        <p:spPr bwMode="auto">
          <a:xfrm>
            <a:off x="3897313" y="4829175"/>
            <a:ext cx="2508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956DC2F8-123B-4AE3-A16E-6183CC3587DA}" type="datetime'''S''''''''''''E'''''''''''''''''''''''''">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SE</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90D35232-4C16-2608-4551-3EF8241BA422}"/>
              </a:ext>
            </a:extLst>
          </p:cNvPr>
          <p:cNvSpPr>
            <a:spLocks noGrp="1" noChangeArrowheads="1"/>
          </p:cNvSpPr>
          <p:nvPr>
            <p:custDataLst>
              <p:tags r:id="rId20"/>
            </p:custDataLst>
          </p:nvPr>
        </p:nvSpPr>
        <p:spPr bwMode="gray">
          <a:xfrm>
            <a:off x="433388" y="23415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2A2BBA1-399A-4162-9B09-A2F36031EAD4}" type="datetime'''''''''''''''''''''''''''''''''''''''''''''''''''''37'">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37</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2F266B-364B-6E54-E378-2E1A3106F925}"/>
              </a:ext>
            </a:extLst>
          </p:cNvPr>
          <p:cNvSpPr>
            <a:spLocks noGrp="1" noChangeArrowheads="1"/>
          </p:cNvSpPr>
          <p:nvPr>
            <p:custDataLst>
              <p:tags r:id="rId21"/>
            </p:custDataLst>
          </p:nvPr>
        </p:nvSpPr>
        <p:spPr bwMode="gray">
          <a:xfrm>
            <a:off x="3948113" y="3916363"/>
            <a:ext cx="1492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D87331C-151C-4E1F-A7B3-CD42D4836D1C}" type="datetime'''''''''''''''5'''''''''''''''''''''''''''''''">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CA72AC41-F492-C0EF-F881-46F86F740E74}"/>
              </a:ext>
            </a:extLst>
          </p:cNvPr>
          <p:cNvSpPr/>
          <p:nvPr>
            <p:custDataLst>
              <p:tags r:id="rId22"/>
            </p:custDataLst>
          </p:nvPr>
        </p:nvSpPr>
        <p:spPr bwMode="auto">
          <a:xfrm>
            <a:off x="325438" y="2016125"/>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1171D3D1-F043-8D09-1ACD-1C9B62C5D291}"/>
              </a:ext>
            </a:extLst>
          </p:cNvPr>
          <p:cNvSpPr/>
          <p:nvPr>
            <p:custDataLst>
              <p:tags r:id="rId23"/>
            </p:custDataLst>
          </p:nvPr>
        </p:nvSpPr>
        <p:spPr bwMode="auto">
          <a:xfrm>
            <a:off x="2139950" y="2016125"/>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CB9E45A8-16F7-D3EB-64D2-B9EE08307A7B}"/>
              </a:ext>
            </a:extLst>
          </p:cNvPr>
          <p:cNvSpPr>
            <a:spLocks noGrp="1" noChangeArrowheads="1"/>
          </p:cNvSpPr>
          <p:nvPr>
            <p:custDataLst>
              <p:tags r:id="rId24"/>
            </p:custDataLst>
          </p:nvPr>
        </p:nvSpPr>
        <p:spPr bwMode="auto">
          <a:xfrm>
            <a:off x="573088" y="2011363"/>
            <a:ext cx="1465263"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2E1FFD1E-1793-4B75-92F9-7AC33251FC96}" type="datetime'A''ll ag''''''r''''''ee'''''' th''''at'''' they h''''ave'">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All agree that they have</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83AA25C6-B5E1-2AB0-DA30-116FC0BFA5E6}"/>
              </a:ext>
            </a:extLst>
          </p:cNvPr>
          <p:cNvSpPr>
            <a:spLocks noGrp="1" noChangeArrowheads="1"/>
          </p:cNvSpPr>
          <p:nvPr>
            <p:custDataLst>
              <p:tags r:id="rId25"/>
            </p:custDataLst>
          </p:nvPr>
        </p:nvSpPr>
        <p:spPr bwMode="auto">
          <a:xfrm>
            <a:off x="2387600" y="2011363"/>
            <a:ext cx="1704975"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0DC1497B-E8F8-4C39-BBE9-38CAC1235F07}" type="datetime'''Not ''al''''''''l agre''e tha''t ''t''h''''ey hav''''''e'">
              <a:rPr kumimoji="0" lang="en-GB"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Not all agree that they have</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60" name="Chart 59">
            <a:extLst>
              <a:ext uri="{FF2B5EF4-FFF2-40B4-BE49-F238E27FC236}">
                <a16:creationId xmlns:a16="http://schemas.microsoft.com/office/drawing/2014/main" id="{40FF7911-990F-7DF2-218F-F5028B30131D}"/>
              </a:ext>
            </a:extLst>
          </p:cNvPr>
          <p:cNvGraphicFramePr/>
          <p:nvPr>
            <p:custDataLst>
              <p:tags r:id="rId26"/>
            </p:custDataLst>
          </p:nvPr>
        </p:nvGraphicFramePr>
        <p:xfrm>
          <a:off x="4702175" y="2487613"/>
          <a:ext cx="4200525" cy="2365375"/>
        </p:xfrm>
        <a:graphic>
          <a:graphicData uri="http://schemas.openxmlformats.org/drawingml/2006/chart">
            <c:chart xmlns:c="http://schemas.openxmlformats.org/drawingml/2006/chart" xmlns:r="http://schemas.openxmlformats.org/officeDocument/2006/relationships" r:id="rId57"/>
          </a:graphicData>
        </a:graphic>
      </p:graphicFrame>
      <p:sp useBgFill="1">
        <p:nvSpPr>
          <p:cNvPr id="58" name="Freeform: Shape 57">
            <a:extLst>
              <a:ext uri="{FF2B5EF4-FFF2-40B4-BE49-F238E27FC236}">
                <a16:creationId xmlns:a16="http://schemas.microsoft.com/office/drawing/2014/main" id="{CF5D3C7E-D9B2-1A57-2A87-BFD36B462DA5}"/>
              </a:ext>
            </a:extLst>
          </p:cNvPr>
          <p:cNvSpPr/>
          <p:nvPr>
            <p:custDataLst>
              <p:tags r:id="rId27"/>
            </p:custDataLst>
          </p:nvPr>
        </p:nvSpPr>
        <p:spPr bwMode="auto">
          <a:xfrm>
            <a:off x="6972300" y="3414713"/>
            <a:ext cx="669926" cy="238126"/>
          </a:xfrm>
          <a:custGeom>
            <a:avLst/>
            <a:gdLst/>
            <a:ahLst/>
            <a:cxnLst/>
            <a:rect l="0" t="0" r="0" b="0"/>
            <a:pathLst>
              <a:path w="669926" h="238126">
                <a:moveTo>
                  <a:pt x="0" y="180975"/>
                </a:moveTo>
                <a:lnTo>
                  <a:pt x="669925" y="0"/>
                </a:lnTo>
                <a:lnTo>
                  <a:pt x="669925" y="57150"/>
                </a:lnTo>
                <a:lnTo>
                  <a:pt x="0" y="238125"/>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52" name="Freeform: Shape 51">
            <a:extLst>
              <a:ext uri="{FF2B5EF4-FFF2-40B4-BE49-F238E27FC236}">
                <a16:creationId xmlns:a16="http://schemas.microsoft.com/office/drawing/2014/main" id="{A6F69C5B-9011-BCA9-F7D6-B30806930146}"/>
              </a:ext>
            </a:extLst>
          </p:cNvPr>
          <p:cNvSpPr/>
          <p:nvPr>
            <p:custDataLst>
              <p:tags r:id="rId28"/>
            </p:custDataLst>
          </p:nvPr>
        </p:nvSpPr>
        <p:spPr bwMode="auto">
          <a:xfrm>
            <a:off x="4954588" y="3414713"/>
            <a:ext cx="669926" cy="238126"/>
          </a:xfrm>
          <a:custGeom>
            <a:avLst/>
            <a:gdLst/>
            <a:ahLst/>
            <a:cxnLst/>
            <a:rect l="0" t="0" r="0" b="0"/>
            <a:pathLst>
              <a:path w="669926" h="238126">
                <a:moveTo>
                  <a:pt x="0" y="180975"/>
                </a:moveTo>
                <a:lnTo>
                  <a:pt x="669925" y="0"/>
                </a:lnTo>
                <a:lnTo>
                  <a:pt x="669925" y="57150"/>
                </a:lnTo>
                <a:lnTo>
                  <a:pt x="0" y="238125"/>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useBgFill="1">
        <p:nvSpPr>
          <p:cNvPr id="55" name="Freeform: Shape 54">
            <a:extLst>
              <a:ext uri="{FF2B5EF4-FFF2-40B4-BE49-F238E27FC236}">
                <a16:creationId xmlns:a16="http://schemas.microsoft.com/office/drawing/2014/main" id="{9AE4EF35-0FA1-9AB1-9BBA-2866FB072652}"/>
              </a:ext>
            </a:extLst>
          </p:cNvPr>
          <p:cNvSpPr/>
          <p:nvPr>
            <p:custDataLst>
              <p:tags r:id="rId29"/>
            </p:custDataLst>
          </p:nvPr>
        </p:nvSpPr>
        <p:spPr bwMode="auto">
          <a:xfrm>
            <a:off x="5964238" y="3416300"/>
            <a:ext cx="668338" cy="236539"/>
          </a:xfrm>
          <a:custGeom>
            <a:avLst/>
            <a:gdLst/>
            <a:ahLst/>
            <a:cxnLst/>
            <a:rect l="0" t="0" r="0" b="0"/>
            <a:pathLst>
              <a:path w="668338" h="236539">
                <a:moveTo>
                  <a:pt x="0" y="179388"/>
                </a:moveTo>
                <a:lnTo>
                  <a:pt x="668337" y="0"/>
                </a:lnTo>
                <a:lnTo>
                  <a:pt x="668337" y="57150"/>
                </a:lnTo>
                <a:lnTo>
                  <a:pt x="0" y="236538"/>
                </a:lnTo>
                <a:close/>
              </a:path>
            </a:pathLst>
          </a:custGeom>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B013AE92-6874-81BC-950D-3A876AC20DF3}"/>
              </a:ext>
            </a:extLst>
          </p:cNvPr>
          <p:cNvSpPr/>
          <p:nvPr>
            <p:custDataLst>
              <p:tags r:id="rId30"/>
            </p:custDataLst>
          </p:nvPr>
        </p:nvSpPr>
        <p:spPr bwMode="auto">
          <a:xfrm>
            <a:off x="6972300" y="3471863"/>
            <a:ext cx="669926" cy="180976"/>
          </a:xfrm>
          <a:custGeom>
            <a:avLst/>
            <a:gdLst/>
            <a:ahLst/>
            <a:cxnLst/>
            <a:rect l="0" t="0" r="0" b="0"/>
            <a:pathLst>
              <a:path w="669926" h="180976">
                <a:moveTo>
                  <a:pt x="0" y="180975"/>
                </a:moveTo>
                <a:lnTo>
                  <a:pt x="6699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AD59368C-EF8B-F97C-EC17-8ACF2BC7FB47}"/>
              </a:ext>
            </a:extLst>
          </p:cNvPr>
          <p:cNvSpPr/>
          <p:nvPr>
            <p:custDataLst>
              <p:tags r:id="rId31"/>
            </p:custDataLst>
          </p:nvPr>
        </p:nvSpPr>
        <p:spPr bwMode="auto">
          <a:xfrm>
            <a:off x="6972300" y="3414713"/>
            <a:ext cx="669926" cy="180976"/>
          </a:xfrm>
          <a:custGeom>
            <a:avLst/>
            <a:gdLst/>
            <a:ahLst/>
            <a:cxnLst/>
            <a:rect l="0" t="0" r="0" b="0"/>
            <a:pathLst>
              <a:path w="669926" h="180976">
                <a:moveTo>
                  <a:pt x="0" y="180975"/>
                </a:moveTo>
                <a:lnTo>
                  <a:pt x="6699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FB4A5A0C-619A-1E34-D29E-03293CD0DDE4}"/>
              </a:ext>
            </a:extLst>
          </p:cNvPr>
          <p:cNvSpPr/>
          <p:nvPr>
            <p:custDataLst>
              <p:tags r:id="rId32"/>
            </p:custDataLst>
          </p:nvPr>
        </p:nvSpPr>
        <p:spPr bwMode="auto">
          <a:xfrm>
            <a:off x="4954588" y="3471863"/>
            <a:ext cx="669926" cy="180976"/>
          </a:xfrm>
          <a:custGeom>
            <a:avLst/>
            <a:gdLst/>
            <a:ahLst/>
            <a:cxnLst/>
            <a:rect l="0" t="0" r="0" b="0"/>
            <a:pathLst>
              <a:path w="669926" h="180976">
                <a:moveTo>
                  <a:pt x="0" y="180975"/>
                </a:moveTo>
                <a:lnTo>
                  <a:pt x="6699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4BB12326-BC2A-E42D-7FF8-7DB8AEF4AABD}"/>
              </a:ext>
            </a:extLst>
          </p:cNvPr>
          <p:cNvSpPr/>
          <p:nvPr>
            <p:custDataLst>
              <p:tags r:id="rId33"/>
            </p:custDataLst>
          </p:nvPr>
        </p:nvSpPr>
        <p:spPr bwMode="auto">
          <a:xfrm>
            <a:off x="4954588" y="3414713"/>
            <a:ext cx="669926" cy="180976"/>
          </a:xfrm>
          <a:custGeom>
            <a:avLst/>
            <a:gdLst/>
            <a:ahLst/>
            <a:cxnLst/>
            <a:rect l="0" t="0" r="0" b="0"/>
            <a:pathLst>
              <a:path w="669926" h="180976">
                <a:moveTo>
                  <a:pt x="0" y="180975"/>
                </a:moveTo>
                <a:lnTo>
                  <a:pt x="6699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952016B7-D0A9-BCEC-AFA1-06D96962CBC3}"/>
              </a:ext>
            </a:extLst>
          </p:cNvPr>
          <p:cNvSpPr/>
          <p:nvPr>
            <p:custDataLst>
              <p:tags r:id="rId34"/>
            </p:custDataLst>
          </p:nvPr>
        </p:nvSpPr>
        <p:spPr bwMode="auto">
          <a:xfrm>
            <a:off x="5964238" y="3416300"/>
            <a:ext cx="668338" cy="179389"/>
          </a:xfrm>
          <a:custGeom>
            <a:avLst/>
            <a:gdLst/>
            <a:ahLst/>
            <a:cxnLst/>
            <a:rect l="0" t="0" r="0" b="0"/>
            <a:pathLst>
              <a:path w="668338" h="179389">
                <a:moveTo>
                  <a:pt x="0" y="179388"/>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C2A3F38E-05CE-7F34-E8C7-D53BBD32B69A}"/>
              </a:ext>
            </a:extLst>
          </p:cNvPr>
          <p:cNvSpPr/>
          <p:nvPr>
            <p:custDataLst>
              <p:tags r:id="rId35"/>
            </p:custDataLst>
          </p:nvPr>
        </p:nvSpPr>
        <p:spPr bwMode="auto">
          <a:xfrm>
            <a:off x="5964238" y="3473450"/>
            <a:ext cx="668338" cy="179389"/>
          </a:xfrm>
          <a:custGeom>
            <a:avLst/>
            <a:gdLst/>
            <a:ahLst/>
            <a:cxnLst/>
            <a:rect l="0" t="0" r="0" b="0"/>
            <a:pathLst>
              <a:path w="668338" h="179389">
                <a:moveTo>
                  <a:pt x="0" y="179388"/>
                </a:moveTo>
                <a:lnTo>
                  <a:pt x="66833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7" name="Rectangle 606">
            <a:extLst>
              <a:ext uri="{FF2B5EF4-FFF2-40B4-BE49-F238E27FC236}">
                <a16:creationId xmlns:a16="http://schemas.microsoft.com/office/drawing/2014/main" id="{7A66B140-47E0-EC6A-6520-0B97218FD8A7}"/>
              </a:ext>
            </a:extLst>
          </p:cNvPr>
          <p:cNvSpPr>
            <a:spLocks noGrp="1" noChangeArrowheads="1"/>
          </p:cNvSpPr>
          <p:nvPr>
            <p:custDataLst>
              <p:tags r:id="rId36"/>
            </p:custDataLst>
          </p:nvPr>
        </p:nvSpPr>
        <p:spPr bwMode="auto">
          <a:xfrm>
            <a:off x="5091113" y="4829175"/>
            <a:ext cx="39846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A17A70A-BA54-4E5E-983A-ED8344AEA995}" type="datetime'''''''''''HCH'''''''''''''''''''''''''''''''''''''''''''''">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HCH</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2" name="Rectangle 1041">
            <a:extLst>
              <a:ext uri="{FF2B5EF4-FFF2-40B4-BE49-F238E27FC236}">
                <a16:creationId xmlns:a16="http://schemas.microsoft.com/office/drawing/2014/main" id="{CEC2C690-8B9D-5C0F-2083-BEC502DC394C}"/>
              </a:ext>
            </a:extLst>
          </p:cNvPr>
          <p:cNvSpPr>
            <a:spLocks noGrp="1" noChangeArrowheads="1"/>
          </p:cNvSpPr>
          <p:nvPr>
            <p:custDataLst>
              <p:tags r:id="rId37"/>
            </p:custDataLst>
          </p:nvPr>
        </p:nvSpPr>
        <p:spPr bwMode="gray">
          <a:xfrm>
            <a:off x="6364288" y="2508250"/>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A964F18F-82DA-484D-A4A8-AA1D3470CC02}"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9" name="Rectangle 608">
            <a:extLst>
              <a:ext uri="{FF2B5EF4-FFF2-40B4-BE49-F238E27FC236}">
                <a16:creationId xmlns:a16="http://schemas.microsoft.com/office/drawing/2014/main" id="{3E748905-67D1-B4A0-2A1E-ECF1266EB802}"/>
              </a:ext>
            </a:extLst>
          </p:cNvPr>
          <p:cNvSpPr>
            <a:spLocks noGrp="1" noChangeArrowheads="1"/>
          </p:cNvSpPr>
          <p:nvPr>
            <p:custDataLst>
              <p:tags r:id="rId38"/>
            </p:custDataLst>
          </p:nvPr>
        </p:nvSpPr>
        <p:spPr bwMode="gray">
          <a:xfrm>
            <a:off x="6173788" y="370046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7DC241CF-5395-451E-8FD9-DB4BC469E042}" type="datetime'''''''''''''''''''3''''''''''''''''''''0'''''''''''''''''''">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30</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46" name="Rectangle 1045">
            <a:extLst>
              <a:ext uri="{FF2B5EF4-FFF2-40B4-BE49-F238E27FC236}">
                <a16:creationId xmlns:a16="http://schemas.microsoft.com/office/drawing/2014/main" id="{0A6A82F4-2B76-D97D-7495-996C10CFE36A}"/>
              </a:ext>
            </a:extLst>
          </p:cNvPr>
          <p:cNvSpPr>
            <a:spLocks noGrp="1" noChangeArrowheads="1"/>
          </p:cNvSpPr>
          <p:nvPr>
            <p:custDataLst>
              <p:tags r:id="rId39"/>
            </p:custDataLst>
          </p:nvPr>
        </p:nvSpPr>
        <p:spPr bwMode="gray">
          <a:xfrm>
            <a:off x="7373938" y="2600325"/>
            <a:ext cx="149225" cy="212725"/>
          </a:xfrm>
          <a:prstGeom prst="rect">
            <a:avLst/>
          </a:prstGeom>
          <a:solidFill>
            <a:schemeClr val="accent1"/>
          </a:solidFill>
          <a:ln w="9525">
            <a:noFill/>
            <a:miter lim="800000"/>
            <a:headEnd/>
            <a:tailEnd/>
          </a:ln>
          <a:effec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403BDDEB-A968-45EA-927E-898AA21DD09C}" type="datetime'''''''''''''''''''''''''''''''''1'''''''''''''''''''">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1</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1" name="Rectangle 610">
            <a:extLst>
              <a:ext uri="{FF2B5EF4-FFF2-40B4-BE49-F238E27FC236}">
                <a16:creationId xmlns:a16="http://schemas.microsoft.com/office/drawing/2014/main" id="{5595B4F7-B213-85A4-1004-E001E63D2A6F}"/>
              </a:ext>
            </a:extLst>
          </p:cNvPr>
          <p:cNvSpPr>
            <a:spLocks noGrp="1" noChangeArrowheads="1"/>
          </p:cNvSpPr>
          <p:nvPr>
            <p:custDataLst>
              <p:tags r:id="rId40"/>
            </p:custDataLst>
          </p:nvPr>
        </p:nvSpPr>
        <p:spPr bwMode="auto">
          <a:xfrm>
            <a:off x="5919788" y="4829175"/>
            <a:ext cx="755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02574B6-5EA6-4B6D-9C44-D1460AC5AE55}" type="datetime'S''''''''''''P''''''''H''C''''''''''''''''''''D''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SPHCDA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2" name="Rectangle 611">
            <a:extLst>
              <a:ext uri="{FF2B5EF4-FFF2-40B4-BE49-F238E27FC236}">
                <a16:creationId xmlns:a16="http://schemas.microsoft.com/office/drawing/2014/main" id="{F4C3C618-F580-4229-8EEF-7B07B5780726}"/>
              </a:ext>
            </a:extLst>
          </p:cNvPr>
          <p:cNvSpPr>
            <a:spLocks noGrp="1" noChangeArrowheads="1"/>
          </p:cNvSpPr>
          <p:nvPr>
            <p:custDataLst>
              <p:tags r:id="rId41"/>
            </p:custDataLst>
          </p:nvPr>
        </p:nvSpPr>
        <p:spPr bwMode="gray">
          <a:xfrm>
            <a:off x="7183438" y="37465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E7578FB6-9AD8-4A66-8D60-AAC8DD6DCF43}" type="datetime'''''''''''''''''''''''''''''''''''''''''''''''2''9'''''''''''">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29</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3" name="Rectangle 612">
            <a:extLst>
              <a:ext uri="{FF2B5EF4-FFF2-40B4-BE49-F238E27FC236}">
                <a16:creationId xmlns:a16="http://schemas.microsoft.com/office/drawing/2014/main" id="{3CB06762-26E5-9BAD-C7D6-5DC297F8CD19}"/>
              </a:ext>
            </a:extLst>
          </p:cNvPr>
          <p:cNvSpPr>
            <a:spLocks noGrp="1" noChangeArrowheads="1"/>
          </p:cNvSpPr>
          <p:nvPr>
            <p:custDataLst>
              <p:tags r:id="rId42"/>
            </p:custDataLst>
          </p:nvPr>
        </p:nvSpPr>
        <p:spPr bwMode="auto">
          <a:xfrm>
            <a:off x="7092950" y="4829175"/>
            <a:ext cx="42862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55CFD42F-F571-46D5-B1C4-1E9C8021F196}" type="datetime'S''''''H''''''''''''''I''''''''''''''''''''''A'">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SHIA</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4" name="Rectangle 613">
            <a:extLst>
              <a:ext uri="{FF2B5EF4-FFF2-40B4-BE49-F238E27FC236}">
                <a16:creationId xmlns:a16="http://schemas.microsoft.com/office/drawing/2014/main" id="{5086A654-9CE0-3457-F006-72F172FC2787}"/>
              </a:ext>
            </a:extLst>
          </p:cNvPr>
          <p:cNvSpPr>
            <a:spLocks noGrp="1" noChangeArrowheads="1"/>
          </p:cNvSpPr>
          <p:nvPr>
            <p:custDataLst>
              <p:tags r:id="rId43"/>
            </p:custDataLst>
          </p:nvPr>
        </p:nvSpPr>
        <p:spPr bwMode="auto">
          <a:xfrm>
            <a:off x="7891463" y="4829175"/>
            <a:ext cx="8493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2BD2BBDC-D39F-4EFC-A657-B6E87C1C8C28}" type="datetime'''''''4th'' ''''''''p''''e''''''''r''''''s''''o''n'">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4th person</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5" name="Rectangle 614">
            <a:extLst>
              <a:ext uri="{FF2B5EF4-FFF2-40B4-BE49-F238E27FC236}">
                <a16:creationId xmlns:a16="http://schemas.microsoft.com/office/drawing/2014/main" id="{08952CED-D78C-744B-4716-CF9EDFC1FF22}"/>
              </a:ext>
            </a:extLst>
          </p:cNvPr>
          <p:cNvSpPr>
            <a:spLocks noGrp="1" noChangeArrowheads="1"/>
          </p:cNvSpPr>
          <p:nvPr>
            <p:custDataLst>
              <p:tags r:id="rId44"/>
            </p:custDataLst>
          </p:nvPr>
        </p:nvSpPr>
        <p:spPr bwMode="gray">
          <a:xfrm>
            <a:off x="5165725" y="2970213"/>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31ED0E51-6405-47BD-B428-ABE6AD7FFBFD}" type="datetime'''''''''2''''6'''''''''''''''''''''''''''''''''''''''''''">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26</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6" name="Rectangle 605">
            <a:extLst>
              <a:ext uri="{FF2B5EF4-FFF2-40B4-BE49-F238E27FC236}">
                <a16:creationId xmlns:a16="http://schemas.microsoft.com/office/drawing/2014/main" id="{78E57D3B-2E92-2AE8-06EB-E68DC65FE879}"/>
              </a:ext>
            </a:extLst>
          </p:cNvPr>
          <p:cNvSpPr>
            <a:spLocks noGrp="1" noChangeArrowheads="1"/>
          </p:cNvSpPr>
          <p:nvPr>
            <p:custDataLst>
              <p:tags r:id="rId45"/>
            </p:custDataLst>
          </p:nvPr>
        </p:nvSpPr>
        <p:spPr bwMode="gray">
          <a:xfrm>
            <a:off x="6173788" y="2295525"/>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F9020A24-261A-41A3-A087-0E79832DCF45}" type="datetime'''''''''''''''''''''''''3''''''''''''3'''''''''''''''">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33</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08" name="Rectangle 607">
            <a:extLst>
              <a:ext uri="{FF2B5EF4-FFF2-40B4-BE49-F238E27FC236}">
                <a16:creationId xmlns:a16="http://schemas.microsoft.com/office/drawing/2014/main" id="{44A9D795-F82C-D91F-A151-C4546C73F25B}"/>
              </a:ext>
            </a:extLst>
          </p:cNvPr>
          <p:cNvSpPr>
            <a:spLocks noGrp="1" noChangeArrowheads="1"/>
          </p:cNvSpPr>
          <p:nvPr>
            <p:custDataLst>
              <p:tags r:id="rId46"/>
            </p:custDataLst>
          </p:nvPr>
        </p:nvSpPr>
        <p:spPr bwMode="gray">
          <a:xfrm>
            <a:off x="7183438" y="2387600"/>
            <a:ext cx="247650"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204024"/>
              </a:buClr>
              <a:buSzTx/>
              <a:buFontTx/>
              <a:buNone/>
              <a:tabLst/>
              <a:defRPr/>
            </a:pPr>
            <a:fld id="{DBA0614C-1391-4AC0-94F3-02BB89BBA44B}" type="datetime'''''''''''3''''''''''''''''''''''''''''''''2'''''''">
              <a:rPr kumimoji="0" lang="en-US" alt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ctr" defTabSz="911713" rtl="0" eaLnBrk="0" fontAlgn="base" latinLnBrk="0" hangingPunct="0">
                <a:lnSpc>
                  <a:spcPct val="100000"/>
                </a:lnSpc>
                <a:spcBef>
                  <a:spcPct val="0"/>
                </a:spcBef>
                <a:spcAft>
                  <a:spcPct val="0"/>
                </a:spcAft>
                <a:buClr>
                  <a:srgbClr val="204024"/>
                </a:buClr>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616" name="Rectangle 615">
            <a:extLst>
              <a:ext uri="{FF2B5EF4-FFF2-40B4-BE49-F238E27FC236}">
                <a16:creationId xmlns:a16="http://schemas.microsoft.com/office/drawing/2014/main" id="{30398840-D838-2ABB-2DA9-BC1EF7A24902}"/>
              </a:ext>
            </a:extLst>
          </p:cNvPr>
          <p:cNvSpPr/>
          <p:nvPr>
            <p:custDataLst>
              <p:tags r:id="rId47"/>
            </p:custDataLst>
          </p:nvPr>
        </p:nvSpPr>
        <p:spPr bwMode="auto">
          <a:xfrm>
            <a:off x="4768850" y="2016125"/>
            <a:ext cx="196850" cy="147638"/>
          </a:xfrm>
          <a:prstGeom prst="rect">
            <a:avLst/>
          </a:prstGeom>
          <a:solidFill>
            <a:schemeClr val="accent6"/>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8" name="Rectangle 617">
            <a:extLst>
              <a:ext uri="{FF2B5EF4-FFF2-40B4-BE49-F238E27FC236}">
                <a16:creationId xmlns:a16="http://schemas.microsoft.com/office/drawing/2014/main" id="{E41492D0-71B9-4C7D-D7CA-564FD2B7726C}"/>
              </a:ext>
            </a:extLst>
          </p:cNvPr>
          <p:cNvSpPr/>
          <p:nvPr>
            <p:custDataLst>
              <p:tags r:id="rId48"/>
            </p:custDataLst>
          </p:nvPr>
        </p:nvSpPr>
        <p:spPr bwMode="auto">
          <a:xfrm>
            <a:off x="5359400" y="2016125"/>
            <a:ext cx="196850" cy="147638"/>
          </a:xfrm>
          <a:prstGeom prst="rect">
            <a:avLst/>
          </a:prstGeom>
          <a:solidFill>
            <a:srgbClr val="C30C3E"/>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7" name="Rectangle 616">
            <a:extLst>
              <a:ext uri="{FF2B5EF4-FFF2-40B4-BE49-F238E27FC236}">
                <a16:creationId xmlns:a16="http://schemas.microsoft.com/office/drawing/2014/main" id="{5F0F7EF1-6C9E-6ECA-EC31-3AFB3E0C1C7C}"/>
              </a:ext>
            </a:extLst>
          </p:cNvPr>
          <p:cNvSpPr/>
          <p:nvPr>
            <p:custDataLst>
              <p:tags r:id="rId49"/>
            </p:custDataLst>
          </p:nvPr>
        </p:nvSpPr>
        <p:spPr bwMode="auto">
          <a:xfrm>
            <a:off x="5888038" y="2016125"/>
            <a:ext cx="196850" cy="147638"/>
          </a:xfrm>
          <a:prstGeom prst="rect">
            <a:avLst/>
          </a:prstGeom>
          <a:solidFill>
            <a:schemeClr val="accent1"/>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9" name="Rectangle 618">
            <a:extLst>
              <a:ext uri="{FF2B5EF4-FFF2-40B4-BE49-F238E27FC236}">
                <a16:creationId xmlns:a16="http://schemas.microsoft.com/office/drawing/2014/main" id="{23D86B31-E86E-601F-ED50-0DA54B802D18}"/>
              </a:ext>
            </a:extLst>
          </p:cNvPr>
          <p:cNvSpPr>
            <a:spLocks noGrp="1" noChangeArrowheads="1"/>
          </p:cNvSpPr>
          <p:nvPr>
            <p:custDataLst>
              <p:tags r:id="rId50"/>
            </p:custDataLst>
          </p:nvPr>
        </p:nvSpPr>
        <p:spPr bwMode="auto">
          <a:xfrm>
            <a:off x="5016500" y="2011363"/>
            <a:ext cx="241300"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681CFA5A-6527-4CE8-B023-E08292618DFF}" type="datetime'''Y''''''''''''''''''''''''''''''''''''''e''''''''''''''''''s'">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Yes</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620" name="Rectangle 619">
            <a:extLst>
              <a:ext uri="{FF2B5EF4-FFF2-40B4-BE49-F238E27FC236}">
                <a16:creationId xmlns:a16="http://schemas.microsoft.com/office/drawing/2014/main" id="{3CE95A1F-0DFB-957A-B3F5-F98C9E74180E}"/>
              </a:ext>
            </a:extLst>
          </p:cNvPr>
          <p:cNvSpPr>
            <a:spLocks noGrp="1" noChangeArrowheads="1"/>
          </p:cNvSpPr>
          <p:nvPr>
            <p:custDataLst>
              <p:tags r:id="rId51"/>
            </p:custDataLst>
          </p:nvPr>
        </p:nvSpPr>
        <p:spPr bwMode="auto">
          <a:xfrm>
            <a:off x="5607050" y="2011363"/>
            <a:ext cx="17938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05F1B1D4-18B0-4360-AD6C-C361940BBE7C}" type="datetime'''''''''''''''''N''''''''''o'''''''">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No</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621" name="Rectangle 620">
            <a:extLst>
              <a:ext uri="{FF2B5EF4-FFF2-40B4-BE49-F238E27FC236}">
                <a16:creationId xmlns:a16="http://schemas.microsoft.com/office/drawing/2014/main" id="{7AE292B4-BA3D-920D-C3CA-C78259C45907}"/>
              </a:ext>
            </a:extLst>
          </p:cNvPr>
          <p:cNvSpPr>
            <a:spLocks noGrp="1" noChangeArrowheads="1"/>
          </p:cNvSpPr>
          <p:nvPr>
            <p:custDataLst>
              <p:tags r:id="rId52"/>
            </p:custDataLst>
          </p:nvPr>
        </p:nvSpPr>
        <p:spPr bwMode="auto">
          <a:xfrm>
            <a:off x="6135688" y="2011363"/>
            <a:ext cx="744538" cy="16827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789FD146-7758-4301-B319-80959B13CBD4}" type="datetime'''''''''I ''''''''''do''n’t'''''''''''''' k''''now'">
              <a:rPr kumimoji="0" lang="en-US" altLang="en-US" sz="11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I don’t know</a:t>
            </a:fld>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A85E8C3D-6E22-DC91-F219-7E280E35839A}"/>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31613D-2D06-940B-480C-196B608DDEF2}"/>
              </a:ext>
            </a:extLst>
          </p:cNvPr>
          <p:cNvCxnSpPr>
            <a:cxnSpLocks/>
          </p:cNvCxnSpPr>
          <p:nvPr/>
        </p:nvCxnSpPr>
        <p:spPr>
          <a:xfrm>
            <a:off x="112036" y="1891212"/>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69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D292BF-47C3-30AB-231A-0761344704DB}"/>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23" imgW="395" imgH="396" progId="TCLayout.ActiveDocument.1">
                  <p:embed/>
                </p:oleObj>
              </mc:Choice>
              <mc:Fallback>
                <p:oleObj name="think-cell Slide" r:id="rId23" imgW="395" imgH="396" progId="TCLayout.ActiveDocument.1">
                  <p:embed/>
                  <p:pic>
                    <p:nvPicPr>
                      <p:cNvPr id="3" name="Object 2" hidden="1">
                        <a:extLst>
                          <a:ext uri="{FF2B5EF4-FFF2-40B4-BE49-F238E27FC236}">
                            <a16:creationId xmlns:a16="http://schemas.microsoft.com/office/drawing/2014/main" id="{42D292BF-47C3-30AB-231A-0761344704DB}"/>
                          </a:ext>
                        </a:extLst>
                      </p:cNvPr>
                      <p:cNvPicPr/>
                      <p:nvPr/>
                    </p:nvPicPr>
                    <p:blipFill>
                      <a:blip r:embed="rId24"/>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3B8AD7-24DB-C526-A9B9-BA8260467A07}"/>
              </a:ext>
            </a:extLst>
          </p:cNvPr>
          <p:cNvSpPr>
            <a:spLocks noGrp="1"/>
          </p:cNvSpPr>
          <p:nvPr>
            <p:ph type="title"/>
          </p:nvPr>
        </p:nvSpPr>
        <p:spPr>
          <a:xfrm>
            <a:off x="76200" y="253892"/>
            <a:ext cx="906780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E5C34"/>
                </a:solidFill>
                <a:latin typeface="Arial" panose="020B0604020202020204" pitchFamily="34" charset="0"/>
                <a:cs typeface="Arial" panose="020B0604020202020204" pitchFamily="34" charset="0"/>
              </a:rPr>
              <a:t>Incursion of roles was the most reported cause of conflicts, and most states have no defined process for resolving conflicts</a:t>
            </a:r>
          </a:p>
        </p:txBody>
      </p:sp>
      <p:sp>
        <p:nvSpPr>
          <p:cNvPr id="12" name="Title 1">
            <a:extLst>
              <a:ext uri="{FF2B5EF4-FFF2-40B4-BE49-F238E27FC236}">
                <a16:creationId xmlns:a16="http://schemas.microsoft.com/office/drawing/2014/main" id="{8ED2BF50-B162-A566-36D6-9DAD4BCCE653}"/>
              </a:ext>
            </a:extLst>
          </p:cNvPr>
          <p:cNvSpPr txBox="1">
            <a:spLocks/>
          </p:cNvSpPr>
          <p:nvPr/>
        </p:nvSpPr>
        <p:spPr>
          <a:xfrm>
            <a:off x="-34020" y="3277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ASSESMENT FINDINGS: MANAGING CONFLICTS</a:t>
            </a:r>
          </a:p>
        </p:txBody>
      </p:sp>
      <p:sp>
        <p:nvSpPr>
          <p:cNvPr id="534" name="TextBox 533">
            <a:extLst>
              <a:ext uri="{FF2B5EF4-FFF2-40B4-BE49-F238E27FC236}">
                <a16:creationId xmlns:a16="http://schemas.microsoft.com/office/drawing/2014/main" id="{E9E5D03E-33AF-DEC0-9AA3-FE4F7B83899E}"/>
              </a:ext>
            </a:extLst>
          </p:cNvPr>
          <p:cNvSpPr txBox="1"/>
          <p:nvPr/>
        </p:nvSpPr>
        <p:spPr>
          <a:xfrm>
            <a:off x="55425" y="6629347"/>
            <a:ext cx="681355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Analysis is based on perceived responses from state respondents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EB145CF8-4F67-FF80-10A4-8AC1BD248F9B}"/>
              </a:ext>
            </a:extLst>
          </p:cNvPr>
          <p:cNvSpPr/>
          <p:nvPr/>
        </p:nvSpPr>
        <p:spPr bwMode="auto">
          <a:xfrm>
            <a:off x="98416" y="5699948"/>
            <a:ext cx="8910871" cy="773056"/>
          </a:xfrm>
          <a:prstGeom prst="rect">
            <a:avLst/>
          </a:prstGeom>
          <a:solidFill>
            <a:schemeClr val="tx2">
              <a:lumMod val="10000"/>
              <a:lumOff val="90000"/>
            </a:schemeClr>
          </a:solidFill>
          <a:ln w="9525">
            <a:noFill/>
            <a:miter lim="800000"/>
            <a:headEnd/>
            <a:tailEnd/>
          </a:ln>
          <a:effectLst/>
        </p:spPr>
        <p:txBody>
          <a:bodyPr wrap="square" lIns="91440" tIns="91440" rIns="0" bIns="0" rtlCol="0" anchor="t" anchorCtr="0">
            <a:noAutofit/>
          </a:bodyPr>
          <a:lstStyle/>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The state should institute an accountability framework that will facilitate responsibilities and synergy among health MDAs; heads</a:t>
            </a:r>
          </a:p>
          <a:p>
            <a:pPr marL="171450" marR="0" lvl="0" indent="-171450" algn="l" defTabSz="914400" rtl="0" eaLnBrk="1" fontAlgn="auto" latinLnBrk="0" hangingPunct="1">
              <a:lnSpc>
                <a:spcPct val="100000"/>
              </a:lnSpc>
              <a:spcBef>
                <a:spcPts val="150"/>
              </a:spcBef>
              <a:spcAft>
                <a:spcPts val="20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While leveraging existing inter-agency coordination and other funded platforms to bring the MDAs’ heads together, conflicting issues should be addressed with reference to established laws and policies</a:t>
            </a:r>
          </a:p>
        </p:txBody>
      </p:sp>
      <p:cxnSp>
        <p:nvCxnSpPr>
          <p:cNvPr id="6" name="Straight Connector 5">
            <a:extLst>
              <a:ext uri="{FF2B5EF4-FFF2-40B4-BE49-F238E27FC236}">
                <a16:creationId xmlns:a16="http://schemas.microsoft.com/office/drawing/2014/main" id="{1A18DFD5-9AD5-6F23-1F30-EF80D46B2221}"/>
              </a:ext>
            </a:extLst>
          </p:cNvPr>
          <p:cNvCxnSpPr>
            <a:cxnSpLocks/>
          </p:cNvCxnSpPr>
          <p:nvPr/>
        </p:nvCxnSpPr>
        <p:spPr>
          <a:xfrm>
            <a:off x="0" y="6591500"/>
            <a:ext cx="9144000" cy="0"/>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220D7B8-0F0C-7D7B-29CC-F6F683C3042E}"/>
              </a:ext>
            </a:extLst>
          </p:cNvPr>
          <p:cNvGrpSpPr/>
          <p:nvPr/>
        </p:nvGrpSpPr>
        <p:grpSpPr>
          <a:xfrm>
            <a:off x="123825" y="1482725"/>
            <a:ext cx="4310063" cy="4016375"/>
            <a:chOff x="1092467" y="1211034"/>
            <a:chExt cx="6959066" cy="4227312"/>
          </a:xfrm>
          <a:effectLst>
            <a:outerShdw blurRad="50800" dist="38100" dir="8100000" algn="tr" rotWithShape="0">
              <a:prstClr val="black">
                <a:alpha val="40000"/>
              </a:prstClr>
            </a:outerShdw>
          </a:effectLst>
        </p:grpSpPr>
        <p:sp>
          <p:nvSpPr>
            <p:cNvPr id="15" name="Rectangle 14">
              <a:extLst>
                <a:ext uri="{FF2B5EF4-FFF2-40B4-BE49-F238E27FC236}">
                  <a16:creationId xmlns:a16="http://schemas.microsoft.com/office/drawing/2014/main" id="{C46C0692-62DB-9EC8-BB1A-44056CFC2A29}"/>
                </a:ext>
              </a:extLst>
            </p:cNvPr>
            <p:cNvSpPr/>
            <p:nvPr/>
          </p:nvSpPr>
          <p:spPr bwMode="auto">
            <a:xfrm rot="10800000" flipV="1">
              <a:off x="1092467" y="1211034"/>
              <a:ext cx="6959066" cy="4227312"/>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lIns="72000" tIns="72000" rIns="72000" bIns="72000" rtlCol="0" anchor="ctr">
              <a:noAutofit/>
            </a:bodyPr>
            <a:lstStyle/>
            <a:p>
              <a:pPr marL="0" marR="0" lvl="0" indent="0" algn="ctr" defTabSz="590550" rtl="0" eaLnBrk="1" fontAlgn="auto" latinLnBrk="0" hangingPunct="1">
                <a:lnSpc>
                  <a:spcPct val="100000"/>
                </a:lnSpc>
                <a:spcBef>
                  <a:spcPts val="0"/>
                </a:spcBef>
                <a:spcAft>
                  <a:spcPts val="1200"/>
                </a:spcAft>
                <a:buClr>
                  <a:srgbClr val="204024"/>
                </a:buClr>
                <a:buSzPct val="125000"/>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6" name="AutoShape 250">
              <a:extLst>
                <a:ext uri="{FF2B5EF4-FFF2-40B4-BE49-F238E27FC236}">
                  <a16:creationId xmlns:a16="http://schemas.microsoft.com/office/drawing/2014/main" id="{C04F6140-A984-A43F-3D94-3014B6376E0E}"/>
                </a:ext>
              </a:extLst>
            </p:cNvPr>
            <p:cNvSpPr>
              <a:spLocks noChangeArrowheads="1"/>
            </p:cNvSpPr>
            <p:nvPr/>
          </p:nvSpPr>
          <p:spPr bwMode="gray">
            <a:xfrm>
              <a:off x="1094796" y="1230996"/>
              <a:ext cx="6811896" cy="207205"/>
            </a:xfrm>
            <a:prstGeom prst="leftRightArrow">
              <a:avLst>
                <a:gd name="adj1" fmla="val 100000"/>
                <a:gd name="adj2" fmla="val 0"/>
              </a:avLst>
            </a:prstGeom>
            <a:noFill/>
            <a:ln>
              <a:noFill/>
            </a:ln>
            <a:effectLst/>
          </p:spPr>
          <p:txBody>
            <a:bodyPr wrap="square" lIns="72000" tIns="27000" rIns="0" bIns="2700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17" name="Rectangle 16">
            <a:extLst>
              <a:ext uri="{FF2B5EF4-FFF2-40B4-BE49-F238E27FC236}">
                <a16:creationId xmlns:a16="http://schemas.microsoft.com/office/drawing/2014/main" id="{09E2BD16-746C-5919-A0D4-FEEAF70358BD}"/>
              </a:ext>
            </a:extLst>
          </p:cNvPr>
          <p:cNvSpPr/>
          <p:nvPr/>
        </p:nvSpPr>
        <p:spPr bwMode="auto">
          <a:xfrm>
            <a:off x="123825" y="1065213"/>
            <a:ext cx="4313238" cy="411163"/>
          </a:xfrm>
          <a:prstGeom prst="rect">
            <a:avLst/>
          </a:prstGeom>
          <a:solidFill>
            <a:schemeClr val="bg1">
              <a:lumMod val="95000"/>
            </a:schemeClr>
          </a:solidFill>
          <a:ln w="9525">
            <a:solidFill>
              <a:schemeClr val="bg1">
                <a:lumMod val="65000"/>
              </a:schemeClr>
            </a:solidFill>
            <a:miter lim="800000"/>
            <a:headEnd/>
            <a:tailEnd/>
          </a:ln>
          <a:effectLst/>
        </p:spPr>
        <p:txBody>
          <a:bodyPr wrap="square" lIns="72000" tIns="36000" rIns="108000" bIns="36000" rtlCol="0" anchor="ctr">
            <a:sp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Arial"/>
                <a:sym typeface="Arial"/>
              </a:rPr>
              <a:t>Based on the responses from the respondents, some of the causes of conflicts within and across health MDAs are</a:t>
            </a:r>
          </a:p>
        </p:txBody>
      </p:sp>
      <p:graphicFrame>
        <p:nvGraphicFramePr>
          <p:cNvPr id="32" name="Chart 31">
            <a:extLst>
              <a:ext uri="{FF2B5EF4-FFF2-40B4-BE49-F238E27FC236}">
                <a16:creationId xmlns:a16="http://schemas.microsoft.com/office/drawing/2014/main" id="{D6956FA6-B3F2-A4E4-0ABA-80F18176EC28}"/>
              </a:ext>
            </a:extLst>
          </p:cNvPr>
          <p:cNvGraphicFramePr/>
          <p:nvPr>
            <p:custDataLst>
              <p:tags r:id="rId2"/>
            </p:custDataLst>
          </p:nvPr>
        </p:nvGraphicFramePr>
        <p:xfrm>
          <a:off x="703263" y="2325688"/>
          <a:ext cx="3154362" cy="3133725"/>
        </p:xfrm>
        <a:graphic>
          <a:graphicData uri="http://schemas.openxmlformats.org/drawingml/2006/chart">
            <c:chart xmlns:c="http://schemas.openxmlformats.org/drawingml/2006/chart" xmlns:r="http://schemas.openxmlformats.org/officeDocument/2006/relationships" r:id="rId25"/>
          </a:graphicData>
        </a:graphic>
      </p:graphicFrame>
      <p:sp>
        <p:nvSpPr>
          <p:cNvPr id="20" name="Rectangle 19">
            <a:extLst>
              <a:ext uri="{FF2B5EF4-FFF2-40B4-BE49-F238E27FC236}">
                <a16:creationId xmlns:a16="http://schemas.microsoft.com/office/drawing/2014/main" id="{40D1FBAE-E3F3-C725-A60B-96BA625C7E56}"/>
              </a:ext>
            </a:extLst>
          </p:cNvPr>
          <p:cNvSpPr/>
          <p:nvPr>
            <p:custDataLst>
              <p:tags r:id="rId3"/>
            </p:custDataLst>
          </p:nvPr>
        </p:nvSpPr>
        <p:spPr bwMode="auto">
          <a:xfrm>
            <a:off x="1566863" y="1808163"/>
            <a:ext cx="179388" cy="133350"/>
          </a:xfrm>
          <a:prstGeom prst="rect">
            <a:avLst/>
          </a:prstGeom>
          <a:solidFill>
            <a:srgbClr val="007770"/>
          </a:solidFill>
          <a:ln w="317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CEBDCA59-228F-B1A8-8D32-148DC2CCA6E7}"/>
              </a:ext>
            </a:extLst>
          </p:cNvPr>
          <p:cNvSpPr/>
          <p:nvPr>
            <p:custDataLst>
              <p:tags r:id="rId4"/>
            </p:custDataLst>
          </p:nvPr>
        </p:nvSpPr>
        <p:spPr bwMode="auto">
          <a:xfrm>
            <a:off x="273050" y="1604963"/>
            <a:ext cx="179388" cy="133350"/>
          </a:xfrm>
          <a:prstGeom prst="rect">
            <a:avLst/>
          </a:prstGeom>
          <a:solidFill>
            <a:srgbClr val="2F9A41"/>
          </a:solidFill>
          <a:ln w="317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100F6944-7961-52FD-25AA-40459DD302C9}"/>
              </a:ext>
            </a:extLst>
          </p:cNvPr>
          <p:cNvSpPr/>
          <p:nvPr>
            <p:custDataLst>
              <p:tags r:id="rId5"/>
            </p:custDataLst>
          </p:nvPr>
        </p:nvSpPr>
        <p:spPr bwMode="auto">
          <a:xfrm>
            <a:off x="1566863" y="1604963"/>
            <a:ext cx="179388" cy="133350"/>
          </a:xfrm>
          <a:prstGeom prst="rect">
            <a:avLst/>
          </a:prstGeom>
          <a:solidFill>
            <a:srgbClr val="D6D7D9"/>
          </a:solidFill>
          <a:ln w="317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7A5301B-4382-C0C1-AC0D-79C84753FDCF}"/>
              </a:ext>
            </a:extLst>
          </p:cNvPr>
          <p:cNvSpPr/>
          <p:nvPr>
            <p:custDataLst>
              <p:tags r:id="rId6"/>
            </p:custDataLst>
          </p:nvPr>
        </p:nvSpPr>
        <p:spPr bwMode="auto">
          <a:xfrm>
            <a:off x="273050" y="1808163"/>
            <a:ext cx="179388" cy="133350"/>
          </a:xfrm>
          <a:prstGeom prst="rect">
            <a:avLst/>
          </a:prstGeom>
          <a:solidFill>
            <a:schemeClr val="accent5"/>
          </a:solidFill>
          <a:ln w="317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F0742F30-7B20-AF58-0143-5985E2E35C26}"/>
              </a:ext>
            </a:extLst>
          </p:cNvPr>
          <p:cNvSpPr>
            <a:spLocks noGrp="1" noChangeArrowheads="1"/>
          </p:cNvSpPr>
          <p:nvPr>
            <p:custDataLst>
              <p:tags r:id="rId7"/>
            </p:custDataLst>
          </p:nvPr>
        </p:nvSpPr>
        <p:spPr bwMode="auto">
          <a:xfrm>
            <a:off x="503238" y="1600200"/>
            <a:ext cx="96202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95B0B136-0795-4757-8D81-3499C63749DD}" type="datetime'''I''''n''c''u''''rsi''''''on ''o''''''f r''o''''l''''e''''s'">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Incursion of roles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CC9BC254-7061-8F7C-7421-7FA16CBCC6C3}"/>
              </a:ext>
            </a:extLst>
          </p:cNvPr>
          <p:cNvSpPr>
            <a:spLocks noGrp="1" noChangeArrowheads="1"/>
          </p:cNvSpPr>
          <p:nvPr>
            <p:custDataLst>
              <p:tags r:id="rId8"/>
            </p:custDataLst>
          </p:nvPr>
        </p:nvSpPr>
        <p:spPr bwMode="auto">
          <a:xfrm>
            <a:off x="1797050" y="1803400"/>
            <a:ext cx="116522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CB69B9BB-423F-4DFE-BB77-BDA8941B8D17}" type="datetime'E''''''''xter''n''''al ''in''''t''e''rf''e''''re''n''ce'''''">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External interference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FBC2A4FA-EF94-482F-7286-EA1943300B28}"/>
              </a:ext>
            </a:extLst>
          </p:cNvPr>
          <p:cNvSpPr>
            <a:spLocks noGrp="1" noChangeArrowheads="1"/>
          </p:cNvSpPr>
          <p:nvPr>
            <p:custDataLst>
              <p:tags r:id="rId9"/>
            </p:custDataLst>
          </p:nvPr>
        </p:nvSpPr>
        <p:spPr bwMode="auto">
          <a:xfrm>
            <a:off x="1797050" y="1600200"/>
            <a:ext cx="218440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BC1E01CC-0886-4844-95B8-033E5F73813F}" type="datetime'''P''oor commun''''''i''c''at''io''''n/''misund''erstandi''ng'">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Poor communication/misunderstanding</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7D87495E-79EF-E50D-3636-B7FFD6A8D4D7}"/>
              </a:ext>
            </a:extLst>
          </p:cNvPr>
          <p:cNvSpPr>
            <a:spLocks noGrp="1" noChangeArrowheads="1"/>
          </p:cNvSpPr>
          <p:nvPr>
            <p:custDataLst>
              <p:tags r:id="rId10"/>
            </p:custDataLst>
          </p:nvPr>
        </p:nvSpPr>
        <p:spPr bwMode="auto">
          <a:xfrm>
            <a:off x="503238" y="1803400"/>
            <a:ext cx="849313"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18C16717-DEF9-4A1D-B684-675345801479}" type="datetime'''''''F''''''u''''n''di''n''g ''''''i''''s''''''''su''es'">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Funding issues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23" name="Rectangle 522">
            <a:extLst>
              <a:ext uri="{FF2B5EF4-FFF2-40B4-BE49-F238E27FC236}">
                <a16:creationId xmlns:a16="http://schemas.microsoft.com/office/drawing/2014/main" id="{76467025-55DB-E67F-2FF1-76CDCBD09CDE}"/>
              </a:ext>
            </a:extLst>
          </p:cNvPr>
          <p:cNvSpPr/>
          <p:nvPr/>
        </p:nvSpPr>
        <p:spPr bwMode="auto">
          <a:xfrm rot="10800000" flipV="1">
            <a:off x="4549775" y="1482725"/>
            <a:ext cx="4406900" cy="4016375"/>
          </a:xfrm>
          <a:prstGeom prst="rect">
            <a:avLst/>
          </a:prstGeom>
          <a:solidFill>
            <a:schemeClr val="bg1"/>
          </a:solidFill>
          <a:ln w="9525">
            <a:solidFill>
              <a:schemeClr val="bg1">
                <a:lumMod val="65000"/>
              </a:schemeClr>
            </a:solidFill>
            <a:miter lim="800000"/>
            <a:headEnd/>
            <a:tailEnd/>
          </a:ln>
          <a:effectLst>
            <a:outerShdw blurRad="63500" sx="102000" sy="102000" algn="ctr" rotWithShape="0">
              <a:prstClr val="black">
                <a:alpha val="40000"/>
              </a:prstClr>
            </a:outerShdw>
          </a:effectLst>
        </p:spPr>
        <p:txBody>
          <a:bodyPr wrap="square" lIns="72000" tIns="72000" rIns="72000" bIns="72000" rtlCol="0" anchor="ctr">
            <a:noAutofit/>
          </a:bodyPr>
          <a:lstStyle/>
          <a:p>
            <a:pPr marL="0" marR="0" lvl="0" indent="0" algn="ctr" defTabSz="590550" rtl="0" eaLnBrk="1" fontAlgn="auto" latinLnBrk="0" hangingPunct="1">
              <a:lnSpc>
                <a:spcPct val="100000"/>
              </a:lnSpc>
              <a:spcBef>
                <a:spcPts val="0"/>
              </a:spcBef>
              <a:spcAft>
                <a:spcPts val="1200"/>
              </a:spcAft>
              <a:buClr>
                <a:srgbClr val="204024"/>
              </a:buClr>
              <a:buSzPct val="125000"/>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24" name="Rectangle 523">
            <a:extLst>
              <a:ext uri="{FF2B5EF4-FFF2-40B4-BE49-F238E27FC236}">
                <a16:creationId xmlns:a16="http://schemas.microsoft.com/office/drawing/2014/main" id="{ED8DDD04-688B-F116-2D61-75EC25B9E2F0}"/>
              </a:ext>
            </a:extLst>
          </p:cNvPr>
          <p:cNvSpPr/>
          <p:nvPr/>
        </p:nvSpPr>
        <p:spPr bwMode="auto">
          <a:xfrm>
            <a:off x="4549775" y="1065213"/>
            <a:ext cx="4410075" cy="411163"/>
          </a:xfrm>
          <a:prstGeom prst="rect">
            <a:avLst/>
          </a:prstGeom>
          <a:solidFill>
            <a:schemeClr val="bg1">
              <a:lumMod val="95000"/>
            </a:schemeClr>
          </a:solidFill>
          <a:ln w="9525">
            <a:solidFill>
              <a:schemeClr val="bg1">
                <a:lumMod val="65000"/>
              </a:schemeClr>
            </a:solidFill>
            <a:miter lim="800000"/>
            <a:headEnd/>
            <a:tailEnd/>
          </a:ln>
          <a:effectLst/>
        </p:spPr>
        <p:txBody>
          <a:bodyPr wrap="square" lIns="72000" tIns="36000" rIns="108000" bIns="3600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Arial"/>
                <a:sym typeface="Arial"/>
              </a:rPr>
              <a:t>Approach or system for conflict resolution within and across health MDAs</a:t>
            </a:r>
          </a:p>
        </p:txBody>
      </p:sp>
      <p:graphicFrame>
        <p:nvGraphicFramePr>
          <p:cNvPr id="28" name="Chart 27">
            <a:extLst>
              <a:ext uri="{FF2B5EF4-FFF2-40B4-BE49-F238E27FC236}">
                <a16:creationId xmlns:a16="http://schemas.microsoft.com/office/drawing/2014/main" id="{BC257BB7-8463-F3E2-3A52-4D870C2D43B8}"/>
              </a:ext>
            </a:extLst>
          </p:cNvPr>
          <p:cNvGraphicFramePr/>
          <p:nvPr>
            <p:custDataLst>
              <p:tags r:id="rId11"/>
            </p:custDataLst>
          </p:nvPr>
        </p:nvGraphicFramePr>
        <p:xfrm>
          <a:off x="5184775" y="2325688"/>
          <a:ext cx="3128963" cy="3128962"/>
        </p:xfrm>
        <a:graphic>
          <a:graphicData uri="http://schemas.openxmlformats.org/drawingml/2006/chart">
            <c:chart xmlns:c="http://schemas.openxmlformats.org/drawingml/2006/chart" xmlns:r="http://schemas.openxmlformats.org/officeDocument/2006/relationships" r:id="rId26"/>
          </a:graphicData>
        </a:graphic>
      </p:graphicFrame>
      <p:sp>
        <p:nvSpPr>
          <p:cNvPr id="527" name="Rectangle 526">
            <a:extLst>
              <a:ext uri="{FF2B5EF4-FFF2-40B4-BE49-F238E27FC236}">
                <a16:creationId xmlns:a16="http://schemas.microsoft.com/office/drawing/2014/main" id="{664829DA-2561-484C-B790-4617C2A48DBD}"/>
              </a:ext>
            </a:extLst>
          </p:cNvPr>
          <p:cNvSpPr/>
          <p:nvPr>
            <p:custDataLst>
              <p:tags r:id="rId12"/>
            </p:custDataLst>
          </p:nvPr>
        </p:nvSpPr>
        <p:spPr bwMode="auto">
          <a:xfrm>
            <a:off x="4692650" y="1604963"/>
            <a:ext cx="179388" cy="133350"/>
          </a:xfrm>
          <a:prstGeom prst="rect">
            <a:avLst/>
          </a:prstGeom>
          <a:solidFill>
            <a:srgbClr val="007770"/>
          </a:solidFill>
          <a:ln w="952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8" name="Rectangle 527">
            <a:extLst>
              <a:ext uri="{FF2B5EF4-FFF2-40B4-BE49-F238E27FC236}">
                <a16:creationId xmlns:a16="http://schemas.microsoft.com/office/drawing/2014/main" id="{2805176B-EBDA-886D-7AAD-94A9F94C5774}"/>
              </a:ext>
            </a:extLst>
          </p:cNvPr>
          <p:cNvSpPr/>
          <p:nvPr>
            <p:custDataLst>
              <p:tags r:id="rId13"/>
            </p:custDataLst>
          </p:nvPr>
        </p:nvSpPr>
        <p:spPr bwMode="auto">
          <a:xfrm>
            <a:off x="4692650" y="1808163"/>
            <a:ext cx="179388" cy="133350"/>
          </a:xfrm>
          <a:prstGeom prst="rect">
            <a:avLst/>
          </a:prstGeom>
          <a:solidFill>
            <a:srgbClr val="D6D7D9"/>
          </a:solidFill>
          <a:ln w="952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9" name="Rectangle 528">
            <a:extLst>
              <a:ext uri="{FF2B5EF4-FFF2-40B4-BE49-F238E27FC236}">
                <a16:creationId xmlns:a16="http://schemas.microsoft.com/office/drawing/2014/main" id="{9229DAF9-7D6D-B51F-3B0A-A9A88735D8C0}"/>
              </a:ext>
            </a:extLst>
          </p:cNvPr>
          <p:cNvSpPr/>
          <p:nvPr>
            <p:custDataLst>
              <p:tags r:id="rId14"/>
            </p:custDataLst>
          </p:nvPr>
        </p:nvSpPr>
        <p:spPr bwMode="auto">
          <a:xfrm>
            <a:off x="4692650" y="2011363"/>
            <a:ext cx="179388" cy="133350"/>
          </a:xfrm>
          <a:prstGeom prst="rect">
            <a:avLst/>
          </a:prstGeom>
          <a:solidFill>
            <a:srgbClr val="32BF72"/>
          </a:solidFill>
          <a:ln w="952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6" name="Rectangle 525">
            <a:extLst>
              <a:ext uri="{FF2B5EF4-FFF2-40B4-BE49-F238E27FC236}">
                <a16:creationId xmlns:a16="http://schemas.microsoft.com/office/drawing/2014/main" id="{F3AB8DE4-B451-D9EE-6DAD-963907FA8A8B}"/>
              </a:ext>
            </a:extLst>
          </p:cNvPr>
          <p:cNvSpPr/>
          <p:nvPr>
            <p:custDataLst>
              <p:tags r:id="rId15"/>
            </p:custDataLst>
          </p:nvPr>
        </p:nvSpPr>
        <p:spPr bwMode="auto">
          <a:xfrm>
            <a:off x="6802438" y="1604963"/>
            <a:ext cx="179388" cy="133350"/>
          </a:xfrm>
          <a:prstGeom prst="rect">
            <a:avLst/>
          </a:prstGeom>
          <a:solidFill>
            <a:srgbClr val="FAC092"/>
          </a:solidFill>
          <a:ln w="952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0" name="Rectangle 529">
            <a:extLst>
              <a:ext uri="{FF2B5EF4-FFF2-40B4-BE49-F238E27FC236}">
                <a16:creationId xmlns:a16="http://schemas.microsoft.com/office/drawing/2014/main" id="{E5365842-44B0-94D0-6AF9-07ECF9E243FE}"/>
              </a:ext>
            </a:extLst>
          </p:cNvPr>
          <p:cNvSpPr/>
          <p:nvPr>
            <p:custDataLst>
              <p:tags r:id="rId16"/>
            </p:custDataLst>
          </p:nvPr>
        </p:nvSpPr>
        <p:spPr bwMode="auto">
          <a:xfrm>
            <a:off x="6802438" y="1808163"/>
            <a:ext cx="179388" cy="133350"/>
          </a:xfrm>
          <a:prstGeom prst="rect">
            <a:avLst/>
          </a:prstGeom>
          <a:solidFill>
            <a:srgbClr val="9DB1CF"/>
          </a:solidFill>
          <a:ln w="9525" algn="ctr">
            <a:solidFill>
              <a:schemeClr val="tx1"/>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1" name="Rectangle 530">
            <a:extLst>
              <a:ext uri="{FF2B5EF4-FFF2-40B4-BE49-F238E27FC236}">
                <a16:creationId xmlns:a16="http://schemas.microsoft.com/office/drawing/2014/main" id="{D7AA8D4E-5A6E-1CFF-BEB7-B2B6F01F16AF}"/>
              </a:ext>
            </a:extLst>
          </p:cNvPr>
          <p:cNvSpPr>
            <a:spLocks noGrp="1" noChangeArrowheads="1"/>
          </p:cNvSpPr>
          <p:nvPr>
            <p:custDataLst>
              <p:tags r:id="rId17"/>
            </p:custDataLst>
          </p:nvPr>
        </p:nvSpPr>
        <p:spPr bwMode="auto">
          <a:xfrm>
            <a:off x="7032625" y="1803400"/>
            <a:ext cx="134302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D15A0DF9-C9F5-4E6F-B376-4F4575E6A128}" type="datetime'''''''U''''nc''lear'''' f''r''o''m re''sp''''''o''n''s''es'''">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Unclear from responses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40" name="Rectangle 539">
            <a:extLst>
              <a:ext uri="{FF2B5EF4-FFF2-40B4-BE49-F238E27FC236}">
                <a16:creationId xmlns:a16="http://schemas.microsoft.com/office/drawing/2014/main" id="{7C35561A-1D37-8D5D-7FF2-DE5AEE6E9E4A}"/>
              </a:ext>
            </a:extLst>
          </p:cNvPr>
          <p:cNvSpPr>
            <a:spLocks noGrp="1" noChangeArrowheads="1"/>
          </p:cNvSpPr>
          <p:nvPr>
            <p:custDataLst>
              <p:tags r:id="rId18"/>
            </p:custDataLst>
          </p:nvPr>
        </p:nvSpPr>
        <p:spPr bwMode="auto">
          <a:xfrm>
            <a:off x="4922838" y="2006600"/>
            <a:ext cx="1260475"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56117084-74B5-49D6-AA6C-408221DC8DDB}" type="datetime'B''y H''''C''H'''' ''''o''r M''D''A lea''''''''d''''''s'''">
              <a:rPr kumimoji="0" lang="en-GB"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By HCH or MDA leads</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32" name="Rectangle 531">
            <a:extLst>
              <a:ext uri="{FF2B5EF4-FFF2-40B4-BE49-F238E27FC236}">
                <a16:creationId xmlns:a16="http://schemas.microsoft.com/office/drawing/2014/main" id="{AC2CCB42-4AF8-03C4-C99C-A0E40382C850}"/>
              </a:ext>
            </a:extLst>
          </p:cNvPr>
          <p:cNvSpPr>
            <a:spLocks noGrp="1" noChangeArrowheads="1"/>
          </p:cNvSpPr>
          <p:nvPr>
            <p:custDataLst>
              <p:tags r:id="rId19"/>
            </p:custDataLst>
          </p:nvPr>
        </p:nvSpPr>
        <p:spPr bwMode="auto">
          <a:xfrm>
            <a:off x="4922838" y="1600200"/>
            <a:ext cx="159385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FD4DF8B0-1C9E-4652-B2DA-BD1F31869D7F}" type="datetime'A''d''ho''c''''/''''i''n''form''''al arr''''ang''''eme''n''t'">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Adhoc/informal arrangement</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35" name="Rectangle 534">
            <a:extLst>
              <a:ext uri="{FF2B5EF4-FFF2-40B4-BE49-F238E27FC236}">
                <a16:creationId xmlns:a16="http://schemas.microsoft.com/office/drawing/2014/main" id="{5B859885-DCA3-FAC0-6377-64D4A864412C}"/>
              </a:ext>
            </a:extLst>
          </p:cNvPr>
          <p:cNvSpPr>
            <a:spLocks noGrp="1" noChangeArrowheads="1"/>
          </p:cNvSpPr>
          <p:nvPr>
            <p:custDataLst>
              <p:tags r:id="rId20"/>
            </p:custDataLst>
          </p:nvPr>
        </p:nvSpPr>
        <p:spPr bwMode="auto">
          <a:xfrm>
            <a:off x="4922838" y="1803400"/>
            <a:ext cx="1778000"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647D0D81-36FC-45E1-B70D-112BE2A72F4E}" type="datetime'By confli''c''t r''es''o''l''u''tion ''co''''''m''m''''ittee'">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By conflict resolution committee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
        <p:nvSpPr>
          <p:cNvPr id="539" name="Rectangle 538">
            <a:extLst>
              <a:ext uri="{FF2B5EF4-FFF2-40B4-BE49-F238E27FC236}">
                <a16:creationId xmlns:a16="http://schemas.microsoft.com/office/drawing/2014/main" id="{5EF1C96A-C33D-2E72-A4DC-047DC4B5F9E0}"/>
              </a:ext>
            </a:extLst>
          </p:cNvPr>
          <p:cNvSpPr>
            <a:spLocks noGrp="1" noChangeArrowheads="1"/>
          </p:cNvSpPr>
          <p:nvPr>
            <p:custDataLst>
              <p:tags r:id="rId21"/>
            </p:custDataLst>
          </p:nvPr>
        </p:nvSpPr>
        <p:spPr bwMode="auto">
          <a:xfrm>
            <a:off x="7032625" y="1600200"/>
            <a:ext cx="1747838" cy="152400"/>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911713" rtl="0" eaLnBrk="0" fontAlgn="base" latinLnBrk="0" hangingPunct="0">
              <a:lnSpc>
                <a:spcPct val="100000"/>
              </a:lnSpc>
              <a:spcBef>
                <a:spcPct val="0"/>
              </a:spcBef>
              <a:spcAft>
                <a:spcPct val="0"/>
              </a:spcAft>
              <a:buClr>
                <a:srgbClr val="204024"/>
              </a:buClr>
              <a:buSzTx/>
              <a:buFontTx/>
              <a:buNone/>
              <a:tabLst/>
              <a:defRPr/>
            </a:pPr>
            <a:fld id="{DE510EF2-CCA2-474C-BA6E-8BCEDD440595}" type="datetime'By'' ''t''''op'' manag''em''''''''e''n''''t co''m''mi''ttee'">
              <a:rPr kumimoji="0" lang="en-US"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l" defTabSz="911713" rtl="0" eaLnBrk="0" fontAlgn="base" latinLnBrk="0" hangingPunct="0">
                <a:lnSpc>
                  <a:spcPct val="100000"/>
                </a:lnSpc>
                <a:spcBef>
                  <a:spcPct val="0"/>
                </a:spcBef>
                <a:spcAft>
                  <a:spcPct val="0"/>
                </a:spcAft>
                <a:buClr>
                  <a:srgbClr val="204024"/>
                </a:buClr>
                <a:buSzTx/>
                <a:buFontTx/>
                <a:buNone/>
                <a:tabLst/>
                <a:defRPr/>
              </a:pPr>
              <a:t>By top management committee</a:t>
            </a:fld>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3652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7FCC7C28-BE08-22E3-51E3-5A731CCB8B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1" name="Object 40" hidden="1">
                        <a:extLst>
                          <a:ext uri="{FF2B5EF4-FFF2-40B4-BE49-F238E27FC236}">
                            <a16:creationId xmlns:a16="http://schemas.microsoft.com/office/drawing/2014/main" id="{7FCC7C28-BE08-22E3-51E3-5A731CCB8B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6" name="object 25">
            <a:extLst>
              <a:ext uri="{FF2B5EF4-FFF2-40B4-BE49-F238E27FC236}">
                <a16:creationId xmlns:a16="http://schemas.microsoft.com/office/drawing/2014/main" id="{D79104B6-276B-C538-63E5-A61EA9545214}"/>
              </a:ext>
            </a:extLst>
          </p:cNvPr>
          <p:cNvGrpSpPr/>
          <p:nvPr/>
        </p:nvGrpSpPr>
        <p:grpSpPr>
          <a:xfrm>
            <a:off x="0" y="956993"/>
            <a:ext cx="9144000" cy="563823"/>
            <a:chOff x="0" y="989418"/>
            <a:chExt cx="9144000" cy="563823"/>
          </a:xfrm>
        </p:grpSpPr>
        <p:pic>
          <p:nvPicPr>
            <p:cNvPr id="37" name="object 26">
              <a:extLst>
                <a:ext uri="{FF2B5EF4-FFF2-40B4-BE49-F238E27FC236}">
                  <a16:creationId xmlns:a16="http://schemas.microsoft.com/office/drawing/2014/main" id="{DB8405EC-CF75-9418-4DD3-B464AD9063D6}"/>
                </a:ext>
              </a:extLst>
            </p:cNvPr>
            <p:cNvPicPr/>
            <p:nvPr/>
          </p:nvPicPr>
          <p:blipFill>
            <a:blip r:embed="rId5" cstate="print"/>
            <a:stretch>
              <a:fillRect/>
            </a:stretch>
          </p:blipFill>
          <p:spPr>
            <a:xfrm>
              <a:off x="0" y="996496"/>
              <a:ext cx="9139171" cy="556745"/>
            </a:xfrm>
            <a:prstGeom prst="rect">
              <a:avLst/>
            </a:prstGeom>
          </p:spPr>
        </p:pic>
        <p:sp>
          <p:nvSpPr>
            <p:cNvPr id="38" name="object 27">
              <a:extLst>
                <a:ext uri="{FF2B5EF4-FFF2-40B4-BE49-F238E27FC236}">
                  <a16:creationId xmlns:a16="http://schemas.microsoft.com/office/drawing/2014/main" id="{56619AC3-DFFA-1024-635E-0FF95AA8BA3F}"/>
                </a:ext>
              </a:extLst>
            </p:cNvPr>
            <p:cNvSpPr/>
            <p:nvPr/>
          </p:nvSpPr>
          <p:spPr>
            <a:xfrm>
              <a:off x="0" y="989418"/>
              <a:ext cx="9144000" cy="0"/>
            </a:xfrm>
            <a:custGeom>
              <a:avLst/>
              <a:gdLst/>
              <a:ahLst/>
              <a:cxnLst/>
              <a:rect l="l" t="t" r="r" b="b"/>
              <a:pathLst>
                <a:path w="9144000">
                  <a:moveTo>
                    <a:pt x="0" y="0"/>
                  </a:moveTo>
                  <a:lnTo>
                    <a:pt x="9144000" y="1"/>
                  </a:lnTo>
                </a:path>
              </a:pathLst>
            </a:custGeom>
            <a:ln w="38100">
              <a:solidFill>
                <a:srgbClr val="5BC892"/>
              </a:solidFill>
            </a:ln>
          </p:spPr>
          <p:txBody>
            <a:bodyPr wrap="square" lIns="0" tIns="0" rIns="0" bIns="0" rtlCol="0"/>
            <a:lstStyle/>
            <a:p>
              <a:endParaRPr/>
            </a:p>
          </p:txBody>
        </p:sp>
      </p:grpSp>
      <p:sp>
        <p:nvSpPr>
          <p:cNvPr id="3" name="object 3"/>
          <p:cNvSpPr txBox="1">
            <a:spLocks noGrp="1"/>
          </p:cNvSpPr>
          <p:nvPr>
            <p:ph type="title"/>
          </p:nvPr>
        </p:nvSpPr>
        <p:spPr>
          <a:xfrm>
            <a:off x="89025" y="221233"/>
            <a:ext cx="8961120" cy="318036"/>
          </a:xfrm>
          <a:prstGeom prst="rect">
            <a:avLst/>
          </a:prstGeom>
        </p:spPr>
        <p:txBody>
          <a:bodyPr vert="horz" wrap="square" lIns="0" tIns="12700" rIns="0" bIns="0" rtlCol="0">
            <a:spAutoFit/>
          </a:bodyPr>
          <a:lstStyle/>
          <a:p>
            <a:pPr marL="12700" marR="5080">
              <a:lnSpc>
                <a:spcPct val="100000"/>
              </a:lnSpc>
              <a:spcBef>
                <a:spcPts val="100"/>
              </a:spcBef>
            </a:pPr>
            <a:r>
              <a:rPr lang="en-US" sz="1900" kern="1200" dirty="0">
                <a:solidFill>
                  <a:srgbClr val="204024">
                    <a:lumMod val="90000"/>
                    <a:lumOff val="10000"/>
                  </a:srgbClr>
                </a:solidFill>
                <a:latin typeface="Arial" panose="020B0604020202020204" pitchFamily="34" charset="0"/>
                <a:cs typeface="Arial" panose="020B0604020202020204" pitchFamily="34" charset="0"/>
              </a:rPr>
              <a:t>The Top Team Effectiveness project set out to achieve 2 main objectives</a:t>
            </a:r>
            <a:endParaRPr sz="1900" spc="-5" dirty="0"/>
          </a:p>
        </p:txBody>
      </p:sp>
      <p:grpSp>
        <p:nvGrpSpPr>
          <p:cNvPr id="25" name="object 25"/>
          <p:cNvGrpSpPr/>
          <p:nvPr/>
        </p:nvGrpSpPr>
        <p:grpSpPr>
          <a:xfrm flipV="1">
            <a:off x="0" y="4608145"/>
            <a:ext cx="9144000" cy="563823"/>
            <a:chOff x="0" y="989418"/>
            <a:chExt cx="9144000" cy="563823"/>
          </a:xfrm>
        </p:grpSpPr>
        <p:pic>
          <p:nvPicPr>
            <p:cNvPr id="26" name="object 26"/>
            <p:cNvPicPr/>
            <p:nvPr/>
          </p:nvPicPr>
          <p:blipFill>
            <a:blip r:embed="rId5" cstate="print"/>
            <a:stretch>
              <a:fillRect/>
            </a:stretch>
          </p:blipFill>
          <p:spPr>
            <a:xfrm>
              <a:off x="0" y="996496"/>
              <a:ext cx="9139171" cy="556745"/>
            </a:xfrm>
            <a:prstGeom prst="rect">
              <a:avLst/>
            </a:prstGeom>
          </p:spPr>
        </p:pic>
        <p:sp>
          <p:nvSpPr>
            <p:cNvPr id="27" name="object 27"/>
            <p:cNvSpPr/>
            <p:nvPr/>
          </p:nvSpPr>
          <p:spPr>
            <a:xfrm>
              <a:off x="0" y="989418"/>
              <a:ext cx="9144000" cy="0"/>
            </a:xfrm>
            <a:custGeom>
              <a:avLst/>
              <a:gdLst/>
              <a:ahLst/>
              <a:cxnLst/>
              <a:rect l="l" t="t" r="r" b="b"/>
              <a:pathLst>
                <a:path w="9144000">
                  <a:moveTo>
                    <a:pt x="0" y="0"/>
                  </a:moveTo>
                  <a:lnTo>
                    <a:pt x="9144000" y="1"/>
                  </a:lnTo>
                </a:path>
              </a:pathLst>
            </a:custGeom>
            <a:ln w="38100">
              <a:solidFill>
                <a:srgbClr val="5BC892"/>
              </a:solidFill>
            </a:ln>
          </p:spPr>
          <p:txBody>
            <a:bodyPr wrap="square" lIns="0" tIns="0" rIns="0" bIns="0" rtlCol="0"/>
            <a:lstStyle/>
            <a:p>
              <a:endParaRPr/>
            </a:p>
          </p:txBody>
        </p:sp>
      </p:grpSp>
      <p:grpSp>
        <p:nvGrpSpPr>
          <p:cNvPr id="5" name="object 5"/>
          <p:cNvGrpSpPr/>
          <p:nvPr/>
        </p:nvGrpSpPr>
        <p:grpSpPr>
          <a:xfrm>
            <a:off x="208721" y="1686083"/>
            <a:ext cx="1692910" cy="1736725"/>
            <a:chOff x="208721" y="2035106"/>
            <a:chExt cx="1692910" cy="1736725"/>
          </a:xfrm>
        </p:grpSpPr>
        <p:sp>
          <p:nvSpPr>
            <p:cNvPr id="6" name="object 6"/>
            <p:cNvSpPr/>
            <p:nvPr/>
          </p:nvSpPr>
          <p:spPr>
            <a:xfrm>
              <a:off x="208721" y="2035106"/>
              <a:ext cx="1692910" cy="1736725"/>
            </a:xfrm>
            <a:custGeom>
              <a:avLst/>
              <a:gdLst/>
              <a:ahLst/>
              <a:cxnLst/>
              <a:rect l="l" t="t" r="r" b="b"/>
              <a:pathLst>
                <a:path w="1692910" h="1736725">
                  <a:moveTo>
                    <a:pt x="844963" y="0"/>
                  </a:moveTo>
                  <a:lnTo>
                    <a:pt x="796919" y="1368"/>
                  </a:lnTo>
                  <a:lnTo>
                    <a:pt x="749590" y="5426"/>
                  </a:lnTo>
                  <a:lnTo>
                    <a:pt x="703047" y="12101"/>
                  </a:lnTo>
                  <a:lnTo>
                    <a:pt x="657360" y="21320"/>
                  </a:lnTo>
                  <a:lnTo>
                    <a:pt x="612601" y="33011"/>
                  </a:lnTo>
                  <a:lnTo>
                    <a:pt x="568839" y="47102"/>
                  </a:lnTo>
                  <a:lnTo>
                    <a:pt x="526144" y="63519"/>
                  </a:lnTo>
                  <a:lnTo>
                    <a:pt x="484589" y="82192"/>
                  </a:lnTo>
                  <a:lnTo>
                    <a:pt x="444243" y="103046"/>
                  </a:lnTo>
                  <a:lnTo>
                    <a:pt x="405177" y="126011"/>
                  </a:lnTo>
                  <a:lnTo>
                    <a:pt x="367461" y="151012"/>
                  </a:lnTo>
                  <a:lnTo>
                    <a:pt x="331167" y="177979"/>
                  </a:lnTo>
                  <a:lnTo>
                    <a:pt x="296364" y="206838"/>
                  </a:lnTo>
                  <a:lnTo>
                    <a:pt x="263124" y="237517"/>
                  </a:lnTo>
                  <a:lnTo>
                    <a:pt x="231516" y="269944"/>
                  </a:lnTo>
                  <a:lnTo>
                    <a:pt x="201612" y="304046"/>
                  </a:lnTo>
                  <a:lnTo>
                    <a:pt x="173482" y="339751"/>
                  </a:lnTo>
                  <a:lnTo>
                    <a:pt x="147197" y="376987"/>
                  </a:lnTo>
                  <a:lnTo>
                    <a:pt x="122827" y="415680"/>
                  </a:lnTo>
                  <a:lnTo>
                    <a:pt x="100443" y="455759"/>
                  </a:lnTo>
                  <a:lnTo>
                    <a:pt x="80115" y="497151"/>
                  </a:lnTo>
                  <a:lnTo>
                    <a:pt x="61914" y="539783"/>
                  </a:lnTo>
                  <a:lnTo>
                    <a:pt x="45912" y="583584"/>
                  </a:lnTo>
                  <a:lnTo>
                    <a:pt x="32177" y="628481"/>
                  </a:lnTo>
                  <a:lnTo>
                    <a:pt x="20781" y="674401"/>
                  </a:lnTo>
                  <a:lnTo>
                    <a:pt x="11795" y="721272"/>
                  </a:lnTo>
                  <a:lnTo>
                    <a:pt x="5289" y="769021"/>
                  </a:lnTo>
                  <a:lnTo>
                    <a:pt x="1334" y="817577"/>
                  </a:lnTo>
                  <a:lnTo>
                    <a:pt x="0" y="866866"/>
                  </a:lnTo>
                  <a:lnTo>
                    <a:pt x="1334" y="916165"/>
                  </a:lnTo>
                  <a:lnTo>
                    <a:pt x="5289" y="964748"/>
                  </a:lnTo>
                  <a:lnTo>
                    <a:pt x="11795" y="1012541"/>
                  </a:lnTo>
                  <a:lnTo>
                    <a:pt x="20781" y="1059472"/>
                  </a:lnTo>
                  <a:lnTo>
                    <a:pt x="32177" y="1105466"/>
                  </a:lnTo>
                  <a:lnTo>
                    <a:pt x="45912" y="1150449"/>
                  </a:lnTo>
                  <a:lnTo>
                    <a:pt x="61914" y="1194348"/>
                  </a:lnTo>
                  <a:lnTo>
                    <a:pt x="80115" y="1237088"/>
                  </a:lnTo>
                  <a:lnTo>
                    <a:pt x="100443" y="1278597"/>
                  </a:lnTo>
                  <a:lnTo>
                    <a:pt x="122827" y="1318800"/>
                  </a:lnTo>
                  <a:lnTo>
                    <a:pt x="147197" y="1357623"/>
                  </a:lnTo>
                  <a:lnTo>
                    <a:pt x="173482" y="1394993"/>
                  </a:lnTo>
                  <a:lnTo>
                    <a:pt x="201612" y="1430836"/>
                  </a:lnTo>
                  <a:lnTo>
                    <a:pt x="231516" y="1465079"/>
                  </a:lnTo>
                  <a:lnTo>
                    <a:pt x="263124" y="1497647"/>
                  </a:lnTo>
                  <a:lnTo>
                    <a:pt x="296364" y="1528466"/>
                  </a:lnTo>
                  <a:lnTo>
                    <a:pt x="331167" y="1557463"/>
                  </a:lnTo>
                  <a:lnTo>
                    <a:pt x="367461" y="1584565"/>
                  </a:lnTo>
                  <a:lnTo>
                    <a:pt x="405177" y="1609697"/>
                  </a:lnTo>
                  <a:lnTo>
                    <a:pt x="444243" y="1632785"/>
                  </a:lnTo>
                  <a:lnTo>
                    <a:pt x="484589" y="1653757"/>
                  </a:lnTo>
                  <a:lnTo>
                    <a:pt x="526144" y="1672537"/>
                  </a:lnTo>
                  <a:lnTo>
                    <a:pt x="568839" y="1689053"/>
                  </a:lnTo>
                  <a:lnTo>
                    <a:pt x="612601" y="1703230"/>
                  </a:lnTo>
                  <a:lnTo>
                    <a:pt x="657360" y="1714995"/>
                  </a:lnTo>
                  <a:lnTo>
                    <a:pt x="703047" y="1724274"/>
                  </a:lnTo>
                  <a:lnTo>
                    <a:pt x="749590" y="1730993"/>
                  </a:lnTo>
                  <a:lnTo>
                    <a:pt x="796919" y="1735078"/>
                  </a:lnTo>
                  <a:lnTo>
                    <a:pt x="844963" y="1736457"/>
                  </a:lnTo>
                  <a:lnTo>
                    <a:pt x="893016" y="1735078"/>
                  </a:lnTo>
                  <a:lnTo>
                    <a:pt x="940371" y="1730993"/>
                  </a:lnTo>
                  <a:lnTo>
                    <a:pt x="986957" y="1724274"/>
                  </a:lnTo>
                  <a:lnTo>
                    <a:pt x="1032702" y="1714995"/>
                  </a:lnTo>
                  <a:lnTo>
                    <a:pt x="1077534" y="1703230"/>
                  </a:lnTo>
                  <a:lnTo>
                    <a:pt x="1121380" y="1689053"/>
                  </a:lnTo>
                  <a:lnTo>
                    <a:pt x="1164170" y="1672537"/>
                  </a:lnTo>
                  <a:lnTo>
                    <a:pt x="1205831" y="1653757"/>
                  </a:lnTo>
                  <a:lnTo>
                    <a:pt x="1246291" y="1632785"/>
                  </a:lnTo>
                  <a:lnTo>
                    <a:pt x="1285478" y="1609697"/>
                  </a:lnTo>
                  <a:lnTo>
                    <a:pt x="1323320" y="1584565"/>
                  </a:lnTo>
                  <a:lnTo>
                    <a:pt x="1359746" y="1557463"/>
                  </a:lnTo>
                  <a:lnTo>
                    <a:pt x="1394684" y="1528466"/>
                  </a:lnTo>
                  <a:lnTo>
                    <a:pt x="1428061" y="1497647"/>
                  </a:lnTo>
                  <a:lnTo>
                    <a:pt x="1459806" y="1465079"/>
                  </a:lnTo>
                  <a:lnTo>
                    <a:pt x="1489847" y="1430836"/>
                  </a:lnTo>
                  <a:lnTo>
                    <a:pt x="1518112" y="1394993"/>
                  </a:lnTo>
                  <a:lnTo>
                    <a:pt x="1544529" y="1357623"/>
                  </a:lnTo>
                  <a:lnTo>
                    <a:pt x="1569026" y="1318800"/>
                  </a:lnTo>
                  <a:lnTo>
                    <a:pt x="1591531" y="1278597"/>
                  </a:lnTo>
                  <a:lnTo>
                    <a:pt x="1611972" y="1237088"/>
                  </a:lnTo>
                  <a:lnTo>
                    <a:pt x="1630278" y="1194348"/>
                  </a:lnTo>
                  <a:lnTo>
                    <a:pt x="1646377" y="1150449"/>
                  </a:lnTo>
                  <a:lnTo>
                    <a:pt x="1660196" y="1105466"/>
                  </a:lnTo>
                  <a:lnTo>
                    <a:pt x="1671663" y="1059472"/>
                  </a:lnTo>
                  <a:lnTo>
                    <a:pt x="1680708" y="1012541"/>
                  </a:lnTo>
                  <a:lnTo>
                    <a:pt x="1687257" y="964748"/>
                  </a:lnTo>
                  <a:lnTo>
                    <a:pt x="1691240" y="916165"/>
                  </a:lnTo>
                  <a:lnTo>
                    <a:pt x="1692583" y="866866"/>
                  </a:lnTo>
                  <a:lnTo>
                    <a:pt x="1691240" y="817577"/>
                  </a:lnTo>
                  <a:lnTo>
                    <a:pt x="1687257" y="769021"/>
                  </a:lnTo>
                  <a:lnTo>
                    <a:pt x="1680708" y="721272"/>
                  </a:lnTo>
                  <a:lnTo>
                    <a:pt x="1671663" y="674401"/>
                  </a:lnTo>
                  <a:lnTo>
                    <a:pt x="1660196" y="628481"/>
                  </a:lnTo>
                  <a:lnTo>
                    <a:pt x="1646377" y="583584"/>
                  </a:lnTo>
                  <a:lnTo>
                    <a:pt x="1630278" y="539783"/>
                  </a:lnTo>
                  <a:lnTo>
                    <a:pt x="1611972" y="497151"/>
                  </a:lnTo>
                  <a:lnTo>
                    <a:pt x="1591531" y="455759"/>
                  </a:lnTo>
                  <a:lnTo>
                    <a:pt x="1569026" y="415680"/>
                  </a:lnTo>
                  <a:lnTo>
                    <a:pt x="1544529" y="376987"/>
                  </a:lnTo>
                  <a:lnTo>
                    <a:pt x="1518112" y="339751"/>
                  </a:lnTo>
                  <a:lnTo>
                    <a:pt x="1489847" y="304046"/>
                  </a:lnTo>
                  <a:lnTo>
                    <a:pt x="1459806" y="269944"/>
                  </a:lnTo>
                  <a:lnTo>
                    <a:pt x="1428061" y="237517"/>
                  </a:lnTo>
                  <a:lnTo>
                    <a:pt x="1394684" y="206838"/>
                  </a:lnTo>
                  <a:lnTo>
                    <a:pt x="1359746" y="177979"/>
                  </a:lnTo>
                  <a:lnTo>
                    <a:pt x="1323320" y="151012"/>
                  </a:lnTo>
                  <a:lnTo>
                    <a:pt x="1285478" y="126011"/>
                  </a:lnTo>
                  <a:lnTo>
                    <a:pt x="1246291" y="103046"/>
                  </a:lnTo>
                  <a:lnTo>
                    <a:pt x="1205831" y="82192"/>
                  </a:lnTo>
                  <a:lnTo>
                    <a:pt x="1164170" y="63519"/>
                  </a:lnTo>
                  <a:lnTo>
                    <a:pt x="1121380" y="47102"/>
                  </a:lnTo>
                  <a:lnTo>
                    <a:pt x="1077534" y="33011"/>
                  </a:lnTo>
                  <a:lnTo>
                    <a:pt x="1032702" y="21320"/>
                  </a:lnTo>
                  <a:lnTo>
                    <a:pt x="986957" y="12101"/>
                  </a:lnTo>
                  <a:lnTo>
                    <a:pt x="940371" y="5426"/>
                  </a:lnTo>
                  <a:lnTo>
                    <a:pt x="893016" y="1368"/>
                  </a:lnTo>
                  <a:lnTo>
                    <a:pt x="844963" y="0"/>
                  </a:lnTo>
                  <a:close/>
                </a:path>
              </a:pathLst>
            </a:custGeom>
            <a:solidFill>
              <a:srgbClr val="5BC892"/>
            </a:solidFill>
          </p:spPr>
          <p:txBody>
            <a:bodyPr wrap="square" lIns="0" tIns="0" rIns="0" bIns="0" rtlCol="0"/>
            <a:lstStyle/>
            <a:p>
              <a:endParaRPr sz="1600"/>
            </a:p>
          </p:txBody>
        </p:sp>
        <p:sp>
          <p:nvSpPr>
            <p:cNvPr id="7" name="object 7"/>
            <p:cNvSpPr/>
            <p:nvPr/>
          </p:nvSpPr>
          <p:spPr>
            <a:xfrm>
              <a:off x="313308" y="2150908"/>
              <a:ext cx="1483995" cy="1504950"/>
            </a:xfrm>
            <a:custGeom>
              <a:avLst/>
              <a:gdLst/>
              <a:ahLst/>
              <a:cxnLst/>
              <a:rect l="l" t="t" r="r" b="b"/>
              <a:pathLst>
                <a:path w="1483995" h="1504950">
                  <a:moveTo>
                    <a:pt x="741704" y="0"/>
                  </a:moveTo>
                  <a:lnTo>
                    <a:pt x="695038" y="1490"/>
                  </a:lnTo>
                  <a:lnTo>
                    <a:pt x="649109" y="5899"/>
                  </a:lnTo>
                  <a:lnTo>
                    <a:pt x="604008" y="13139"/>
                  </a:lnTo>
                  <a:lnTo>
                    <a:pt x="559822" y="23117"/>
                  </a:lnTo>
                  <a:lnTo>
                    <a:pt x="516642" y="35743"/>
                  </a:lnTo>
                  <a:lnTo>
                    <a:pt x="474556" y="50928"/>
                  </a:lnTo>
                  <a:lnTo>
                    <a:pt x="433653" y="68580"/>
                  </a:lnTo>
                  <a:lnTo>
                    <a:pt x="394023" y="88608"/>
                  </a:lnTo>
                  <a:lnTo>
                    <a:pt x="355755" y="110923"/>
                  </a:lnTo>
                  <a:lnTo>
                    <a:pt x="318938" y="135435"/>
                  </a:lnTo>
                  <a:lnTo>
                    <a:pt x="283661" y="162051"/>
                  </a:lnTo>
                  <a:lnTo>
                    <a:pt x="250014" y="190683"/>
                  </a:lnTo>
                  <a:lnTo>
                    <a:pt x="218086" y="221239"/>
                  </a:lnTo>
                  <a:lnTo>
                    <a:pt x="187965" y="253629"/>
                  </a:lnTo>
                  <a:lnTo>
                    <a:pt x="159742" y="287762"/>
                  </a:lnTo>
                  <a:lnTo>
                    <a:pt x="133504" y="323549"/>
                  </a:lnTo>
                  <a:lnTo>
                    <a:pt x="109343" y="360898"/>
                  </a:lnTo>
                  <a:lnTo>
                    <a:pt x="87345" y="399720"/>
                  </a:lnTo>
                  <a:lnTo>
                    <a:pt x="67602" y="439922"/>
                  </a:lnTo>
                  <a:lnTo>
                    <a:pt x="50202" y="481416"/>
                  </a:lnTo>
                  <a:lnTo>
                    <a:pt x="35234" y="524111"/>
                  </a:lnTo>
                  <a:lnTo>
                    <a:pt x="22787" y="567916"/>
                  </a:lnTo>
                  <a:lnTo>
                    <a:pt x="12951" y="612740"/>
                  </a:lnTo>
                  <a:lnTo>
                    <a:pt x="5815" y="658494"/>
                  </a:lnTo>
                  <a:lnTo>
                    <a:pt x="1468" y="705086"/>
                  </a:lnTo>
                  <a:lnTo>
                    <a:pt x="0" y="752426"/>
                  </a:lnTo>
                  <a:lnTo>
                    <a:pt x="1468" y="800071"/>
                  </a:lnTo>
                  <a:lnTo>
                    <a:pt x="5815" y="846919"/>
                  </a:lnTo>
                  <a:lnTo>
                    <a:pt x="12951" y="892884"/>
                  </a:lnTo>
                  <a:lnTo>
                    <a:pt x="22787" y="937878"/>
                  </a:lnTo>
                  <a:lnTo>
                    <a:pt x="35234" y="981814"/>
                  </a:lnTo>
                  <a:lnTo>
                    <a:pt x="50202" y="1024603"/>
                  </a:lnTo>
                  <a:lnTo>
                    <a:pt x="67602" y="1066159"/>
                  </a:lnTo>
                  <a:lnTo>
                    <a:pt x="87345" y="1106393"/>
                  </a:lnTo>
                  <a:lnTo>
                    <a:pt x="109343" y="1145219"/>
                  </a:lnTo>
                  <a:lnTo>
                    <a:pt x="133504" y="1182548"/>
                  </a:lnTo>
                  <a:lnTo>
                    <a:pt x="159742" y="1218294"/>
                  </a:lnTo>
                  <a:lnTo>
                    <a:pt x="187965" y="1252367"/>
                  </a:lnTo>
                  <a:lnTo>
                    <a:pt x="218086" y="1284682"/>
                  </a:lnTo>
                  <a:lnTo>
                    <a:pt x="250014" y="1315150"/>
                  </a:lnTo>
                  <a:lnTo>
                    <a:pt x="283661" y="1343683"/>
                  </a:lnTo>
                  <a:lnTo>
                    <a:pt x="318938" y="1370195"/>
                  </a:lnTo>
                  <a:lnTo>
                    <a:pt x="355755" y="1394598"/>
                  </a:lnTo>
                  <a:lnTo>
                    <a:pt x="394023" y="1416804"/>
                  </a:lnTo>
                  <a:lnTo>
                    <a:pt x="433653" y="1436725"/>
                  </a:lnTo>
                  <a:lnTo>
                    <a:pt x="474556" y="1454274"/>
                  </a:lnTo>
                  <a:lnTo>
                    <a:pt x="516642" y="1469363"/>
                  </a:lnTo>
                  <a:lnTo>
                    <a:pt x="559822" y="1481906"/>
                  </a:lnTo>
                  <a:lnTo>
                    <a:pt x="604008" y="1491813"/>
                  </a:lnTo>
                  <a:lnTo>
                    <a:pt x="649109" y="1498998"/>
                  </a:lnTo>
                  <a:lnTo>
                    <a:pt x="695038" y="1503374"/>
                  </a:lnTo>
                  <a:lnTo>
                    <a:pt x="741704" y="1504852"/>
                  </a:lnTo>
                  <a:lnTo>
                    <a:pt x="788669" y="1503374"/>
                  </a:lnTo>
                  <a:lnTo>
                    <a:pt x="834850" y="1498998"/>
                  </a:lnTo>
                  <a:lnTo>
                    <a:pt x="880160" y="1491813"/>
                  </a:lnTo>
                  <a:lnTo>
                    <a:pt x="924513" y="1481906"/>
                  </a:lnTo>
                  <a:lnTo>
                    <a:pt x="967823" y="1469363"/>
                  </a:lnTo>
                  <a:lnTo>
                    <a:pt x="1010002" y="1454274"/>
                  </a:lnTo>
                  <a:lnTo>
                    <a:pt x="1050966" y="1436725"/>
                  </a:lnTo>
                  <a:lnTo>
                    <a:pt x="1090627" y="1416804"/>
                  </a:lnTo>
                  <a:lnTo>
                    <a:pt x="1128899" y="1394598"/>
                  </a:lnTo>
                  <a:lnTo>
                    <a:pt x="1165697" y="1370195"/>
                  </a:lnTo>
                  <a:lnTo>
                    <a:pt x="1200933" y="1343683"/>
                  </a:lnTo>
                  <a:lnTo>
                    <a:pt x="1234521" y="1315150"/>
                  </a:lnTo>
                  <a:lnTo>
                    <a:pt x="1266375" y="1284682"/>
                  </a:lnTo>
                  <a:lnTo>
                    <a:pt x="1296409" y="1252367"/>
                  </a:lnTo>
                  <a:lnTo>
                    <a:pt x="1324536" y="1218294"/>
                  </a:lnTo>
                  <a:lnTo>
                    <a:pt x="1350670" y="1182548"/>
                  </a:lnTo>
                  <a:lnTo>
                    <a:pt x="1374725" y="1145219"/>
                  </a:lnTo>
                  <a:lnTo>
                    <a:pt x="1396614" y="1106393"/>
                  </a:lnTo>
                  <a:lnTo>
                    <a:pt x="1416251" y="1066159"/>
                  </a:lnTo>
                  <a:lnTo>
                    <a:pt x="1433551" y="1024603"/>
                  </a:lnTo>
                  <a:lnTo>
                    <a:pt x="1448425" y="981814"/>
                  </a:lnTo>
                  <a:lnTo>
                    <a:pt x="1460789" y="937878"/>
                  </a:lnTo>
                  <a:lnTo>
                    <a:pt x="1470555" y="892884"/>
                  </a:lnTo>
                  <a:lnTo>
                    <a:pt x="1477638" y="846919"/>
                  </a:lnTo>
                  <a:lnTo>
                    <a:pt x="1481951" y="800071"/>
                  </a:lnTo>
                  <a:lnTo>
                    <a:pt x="1483408" y="752426"/>
                  </a:lnTo>
                  <a:lnTo>
                    <a:pt x="1481951" y="705086"/>
                  </a:lnTo>
                  <a:lnTo>
                    <a:pt x="1477638" y="658494"/>
                  </a:lnTo>
                  <a:lnTo>
                    <a:pt x="1470555" y="612740"/>
                  </a:lnTo>
                  <a:lnTo>
                    <a:pt x="1460789" y="567916"/>
                  </a:lnTo>
                  <a:lnTo>
                    <a:pt x="1448425" y="524111"/>
                  </a:lnTo>
                  <a:lnTo>
                    <a:pt x="1433551" y="481416"/>
                  </a:lnTo>
                  <a:lnTo>
                    <a:pt x="1416251" y="439922"/>
                  </a:lnTo>
                  <a:lnTo>
                    <a:pt x="1396614" y="399720"/>
                  </a:lnTo>
                  <a:lnTo>
                    <a:pt x="1374725" y="360898"/>
                  </a:lnTo>
                  <a:lnTo>
                    <a:pt x="1350670" y="323549"/>
                  </a:lnTo>
                  <a:lnTo>
                    <a:pt x="1324536" y="287762"/>
                  </a:lnTo>
                  <a:lnTo>
                    <a:pt x="1296409" y="253629"/>
                  </a:lnTo>
                  <a:lnTo>
                    <a:pt x="1266375" y="221239"/>
                  </a:lnTo>
                  <a:lnTo>
                    <a:pt x="1234521" y="190683"/>
                  </a:lnTo>
                  <a:lnTo>
                    <a:pt x="1200933" y="162051"/>
                  </a:lnTo>
                  <a:lnTo>
                    <a:pt x="1165697" y="135435"/>
                  </a:lnTo>
                  <a:lnTo>
                    <a:pt x="1128899" y="110923"/>
                  </a:lnTo>
                  <a:lnTo>
                    <a:pt x="1090627" y="88608"/>
                  </a:lnTo>
                  <a:lnTo>
                    <a:pt x="1050966" y="68580"/>
                  </a:lnTo>
                  <a:lnTo>
                    <a:pt x="1010002" y="50928"/>
                  </a:lnTo>
                  <a:lnTo>
                    <a:pt x="967823" y="35743"/>
                  </a:lnTo>
                  <a:lnTo>
                    <a:pt x="924513" y="23117"/>
                  </a:lnTo>
                  <a:lnTo>
                    <a:pt x="880160" y="13139"/>
                  </a:lnTo>
                  <a:lnTo>
                    <a:pt x="834850" y="5899"/>
                  </a:lnTo>
                  <a:lnTo>
                    <a:pt x="788669" y="1490"/>
                  </a:lnTo>
                  <a:lnTo>
                    <a:pt x="741704" y="0"/>
                  </a:lnTo>
                  <a:close/>
                </a:path>
              </a:pathLst>
            </a:custGeom>
            <a:solidFill>
              <a:srgbClr val="F2F2F2"/>
            </a:solidFill>
          </p:spPr>
          <p:txBody>
            <a:bodyPr wrap="square" lIns="0" tIns="0" rIns="0" bIns="0" rtlCol="0"/>
            <a:lstStyle/>
            <a:p>
              <a:endParaRPr sz="1600"/>
            </a:p>
          </p:txBody>
        </p:sp>
      </p:grpSp>
      <p:sp>
        <p:nvSpPr>
          <p:cNvPr id="8" name="object 8"/>
          <p:cNvSpPr txBox="1"/>
          <p:nvPr/>
        </p:nvSpPr>
        <p:spPr>
          <a:xfrm>
            <a:off x="563008" y="2508477"/>
            <a:ext cx="1234295" cy="437299"/>
          </a:xfrm>
          <a:prstGeom prst="rect">
            <a:avLst/>
          </a:prstGeom>
        </p:spPr>
        <p:txBody>
          <a:bodyPr vert="horz" wrap="square" lIns="0" tIns="26670" rIns="0" bIns="0" rtlCol="0">
            <a:spAutoFit/>
          </a:bodyPr>
          <a:lstStyle/>
          <a:p>
            <a:pPr marL="16510" marR="5080" indent="-4445">
              <a:lnSpc>
                <a:spcPts val="1610"/>
              </a:lnSpc>
              <a:spcBef>
                <a:spcPts val="210"/>
              </a:spcBef>
            </a:pPr>
            <a:r>
              <a:rPr sz="1600" b="1" dirty="0">
                <a:solidFill>
                  <a:srgbClr val="5BC892"/>
                </a:solidFill>
                <a:latin typeface="Arial"/>
                <a:cs typeface="Arial"/>
              </a:rPr>
              <a:t>U</a:t>
            </a:r>
            <a:r>
              <a:rPr sz="1600" b="1" spc="-10" dirty="0">
                <a:solidFill>
                  <a:srgbClr val="5BC892"/>
                </a:solidFill>
                <a:latin typeface="Arial"/>
                <a:cs typeface="Arial"/>
              </a:rPr>
              <a:t>nd</a:t>
            </a:r>
            <a:r>
              <a:rPr sz="1600" b="1" spc="-5" dirty="0">
                <a:solidFill>
                  <a:srgbClr val="5BC892"/>
                </a:solidFill>
                <a:latin typeface="Arial"/>
                <a:cs typeface="Arial"/>
              </a:rPr>
              <a:t>e</a:t>
            </a:r>
            <a:r>
              <a:rPr sz="1600" b="1" spc="5" dirty="0">
                <a:solidFill>
                  <a:srgbClr val="5BC892"/>
                </a:solidFill>
                <a:latin typeface="Arial"/>
                <a:cs typeface="Arial"/>
              </a:rPr>
              <a:t>r</a:t>
            </a:r>
            <a:r>
              <a:rPr sz="1600" b="1" spc="-5" dirty="0">
                <a:solidFill>
                  <a:srgbClr val="5BC892"/>
                </a:solidFill>
                <a:latin typeface="Arial"/>
                <a:cs typeface="Arial"/>
              </a:rPr>
              <a:t>sta</a:t>
            </a:r>
            <a:r>
              <a:rPr sz="1600" b="1" spc="-10" dirty="0">
                <a:solidFill>
                  <a:srgbClr val="5BC892"/>
                </a:solidFill>
                <a:latin typeface="Arial"/>
                <a:cs typeface="Arial"/>
              </a:rPr>
              <a:t>n</a:t>
            </a:r>
            <a:r>
              <a:rPr sz="1600" b="1" dirty="0">
                <a:solidFill>
                  <a:srgbClr val="5BC892"/>
                </a:solidFill>
                <a:latin typeface="Arial"/>
                <a:cs typeface="Arial"/>
              </a:rPr>
              <a:t>d  </a:t>
            </a:r>
            <a:r>
              <a:rPr sz="1600" b="1" spc="-5" dirty="0">
                <a:solidFill>
                  <a:srgbClr val="5BC892"/>
                </a:solidFill>
                <a:latin typeface="Arial"/>
                <a:cs typeface="Arial"/>
              </a:rPr>
              <a:t>the</a:t>
            </a:r>
            <a:r>
              <a:rPr sz="1600" b="1" spc="-70" dirty="0">
                <a:solidFill>
                  <a:srgbClr val="5BC892"/>
                </a:solidFill>
                <a:latin typeface="Arial"/>
                <a:cs typeface="Arial"/>
              </a:rPr>
              <a:t> </a:t>
            </a:r>
            <a:r>
              <a:rPr sz="1600" b="1" spc="-5" dirty="0">
                <a:solidFill>
                  <a:srgbClr val="5BC892"/>
                </a:solidFill>
                <a:latin typeface="Arial"/>
                <a:cs typeface="Arial"/>
              </a:rPr>
              <a:t>barriers</a:t>
            </a:r>
            <a:endParaRPr sz="1600" dirty="0">
              <a:latin typeface="Arial"/>
              <a:cs typeface="Arial"/>
            </a:endParaRPr>
          </a:p>
        </p:txBody>
      </p:sp>
      <p:grpSp>
        <p:nvGrpSpPr>
          <p:cNvPr id="9" name="object 9"/>
          <p:cNvGrpSpPr/>
          <p:nvPr/>
        </p:nvGrpSpPr>
        <p:grpSpPr>
          <a:xfrm>
            <a:off x="879325" y="3108567"/>
            <a:ext cx="7868284" cy="1756410"/>
            <a:chOff x="879325" y="3457590"/>
            <a:chExt cx="7868284" cy="1756410"/>
          </a:xfrm>
        </p:grpSpPr>
        <p:sp>
          <p:nvSpPr>
            <p:cNvPr id="10" name="object 10"/>
            <p:cNvSpPr/>
            <p:nvPr/>
          </p:nvSpPr>
          <p:spPr>
            <a:xfrm>
              <a:off x="888850" y="3467115"/>
              <a:ext cx="1691639" cy="1737360"/>
            </a:xfrm>
            <a:custGeom>
              <a:avLst/>
              <a:gdLst/>
              <a:ahLst/>
              <a:cxnLst/>
              <a:rect l="l" t="t" r="r" b="b"/>
              <a:pathLst>
                <a:path w="1691639" h="1737360">
                  <a:moveTo>
                    <a:pt x="844491" y="0"/>
                  </a:moveTo>
                  <a:lnTo>
                    <a:pt x="796474" y="1369"/>
                  </a:lnTo>
                  <a:lnTo>
                    <a:pt x="749172" y="5429"/>
                  </a:lnTo>
                  <a:lnTo>
                    <a:pt x="702655" y="12107"/>
                  </a:lnTo>
                  <a:lnTo>
                    <a:pt x="656994" y="21331"/>
                  </a:lnTo>
                  <a:lnTo>
                    <a:pt x="612259" y="33028"/>
                  </a:lnTo>
                  <a:lnTo>
                    <a:pt x="568521" y="47126"/>
                  </a:lnTo>
                  <a:lnTo>
                    <a:pt x="525851" y="63552"/>
                  </a:lnTo>
                  <a:lnTo>
                    <a:pt x="484319" y="82234"/>
                  </a:lnTo>
                  <a:lnTo>
                    <a:pt x="443995" y="103100"/>
                  </a:lnTo>
                  <a:lnTo>
                    <a:pt x="404951" y="126076"/>
                  </a:lnTo>
                  <a:lnTo>
                    <a:pt x="367257" y="151091"/>
                  </a:lnTo>
                  <a:lnTo>
                    <a:pt x="330982" y="178071"/>
                  </a:lnTo>
                  <a:lnTo>
                    <a:pt x="296199" y="206945"/>
                  </a:lnTo>
                  <a:lnTo>
                    <a:pt x="262977" y="237641"/>
                  </a:lnTo>
                  <a:lnTo>
                    <a:pt x="231387" y="270084"/>
                  </a:lnTo>
                  <a:lnTo>
                    <a:pt x="201500" y="304204"/>
                  </a:lnTo>
                  <a:lnTo>
                    <a:pt x="173385" y="339928"/>
                  </a:lnTo>
                  <a:lnTo>
                    <a:pt x="147115" y="377182"/>
                  </a:lnTo>
                  <a:lnTo>
                    <a:pt x="122758" y="415896"/>
                  </a:lnTo>
                  <a:lnTo>
                    <a:pt x="100387" y="455995"/>
                  </a:lnTo>
                  <a:lnTo>
                    <a:pt x="80070" y="497408"/>
                  </a:lnTo>
                  <a:lnTo>
                    <a:pt x="61880" y="540063"/>
                  </a:lnTo>
                  <a:lnTo>
                    <a:pt x="45886" y="583887"/>
                  </a:lnTo>
                  <a:lnTo>
                    <a:pt x="32159" y="628807"/>
                  </a:lnTo>
                  <a:lnTo>
                    <a:pt x="20770" y="674750"/>
                  </a:lnTo>
                  <a:lnTo>
                    <a:pt x="11789" y="721646"/>
                  </a:lnTo>
                  <a:lnTo>
                    <a:pt x="5286" y="769420"/>
                  </a:lnTo>
                  <a:lnTo>
                    <a:pt x="1333" y="818001"/>
                  </a:lnTo>
                  <a:lnTo>
                    <a:pt x="0" y="867316"/>
                  </a:lnTo>
                  <a:lnTo>
                    <a:pt x="1333" y="916640"/>
                  </a:lnTo>
                  <a:lnTo>
                    <a:pt x="5286" y="965248"/>
                  </a:lnTo>
                  <a:lnTo>
                    <a:pt x="11789" y="1013067"/>
                  </a:lnTo>
                  <a:lnTo>
                    <a:pt x="20770" y="1060022"/>
                  </a:lnTo>
                  <a:lnTo>
                    <a:pt x="32159" y="1106040"/>
                  </a:lnTo>
                  <a:lnTo>
                    <a:pt x="45886" y="1151046"/>
                  </a:lnTo>
                  <a:lnTo>
                    <a:pt x="61880" y="1194968"/>
                  </a:lnTo>
                  <a:lnTo>
                    <a:pt x="80070" y="1237731"/>
                  </a:lnTo>
                  <a:lnTo>
                    <a:pt x="100387" y="1279261"/>
                  </a:lnTo>
                  <a:lnTo>
                    <a:pt x="122758" y="1319485"/>
                  </a:lnTo>
                  <a:lnTo>
                    <a:pt x="147115" y="1358329"/>
                  </a:lnTo>
                  <a:lnTo>
                    <a:pt x="173385" y="1395718"/>
                  </a:lnTo>
                  <a:lnTo>
                    <a:pt x="201500" y="1431580"/>
                  </a:lnTo>
                  <a:lnTo>
                    <a:pt x="231387" y="1465840"/>
                  </a:lnTo>
                  <a:lnTo>
                    <a:pt x="262977" y="1498425"/>
                  </a:lnTo>
                  <a:lnTo>
                    <a:pt x="296199" y="1529261"/>
                  </a:lnTo>
                  <a:lnTo>
                    <a:pt x="330982" y="1558273"/>
                  </a:lnTo>
                  <a:lnTo>
                    <a:pt x="367257" y="1585389"/>
                  </a:lnTo>
                  <a:lnTo>
                    <a:pt x="404951" y="1610534"/>
                  </a:lnTo>
                  <a:lnTo>
                    <a:pt x="443995" y="1633634"/>
                  </a:lnTo>
                  <a:lnTo>
                    <a:pt x="484319" y="1654616"/>
                  </a:lnTo>
                  <a:lnTo>
                    <a:pt x="525851" y="1673407"/>
                  </a:lnTo>
                  <a:lnTo>
                    <a:pt x="568521" y="1689931"/>
                  </a:lnTo>
                  <a:lnTo>
                    <a:pt x="612259" y="1704115"/>
                  </a:lnTo>
                  <a:lnTo>
                    <a:pt x="656994" y="1715886"/>
                  </a:lnTo>
                  <a:lnTo>
                    <a:pt x="702655" y="1725170"/>
                  </a:lnTo>
                  <a:lnTo>
                    <a:pt x="749172" y="1731893"/>
                  </a:lnTo>
                  <a:lnTo>
                    <a:pt x="796474" y="1735981"/>
                  </a:lnTo>
                  <a:lnTo>
                    <a:pt x="844491" y="1737360"/>
                  </a:lnTo>
                  <a:lnTo>
                    <a:pt x="892517" y="1735981"/>
                  </a:lnTo>
                  <a:lnTo>
                    <a:pt x="939847" y="1731893"/>
                  </a:lnTo>
                  <a:lnTo>
                    <a:pt x="986407" y="1725170"/>
                  </a:lnTo>
                  <a:lnTo>
                    <a:pt x="1032126" y="1715886"/>
                  </a:lnTo>
                  <a:lnTo>
                    <a:pt x="1076933" y="1704115"/>
                  </a:lnTo>
                  <a:lnTo>
                    <a:pt x="1120755" y="1689931"/>
                  </a:lnTo>
                  <a:lnTo>
                    <a:pt x="1163521" y="1673407"/>
                  </a:lnTo>
                  <a:lnTo>
                    <a:pt x="1205159" y="1654616"/>
                  </a:lnTo>
                  <a:lnTo>
                    <a:pt x="1245596" y="1633634"/>
                  </a:lnTo>
                  <a:lnTo>
                    <a:pt x="1284761" y="1610534"/>
                  </a:lnTo>
                  <a:lnTo>
                    <a:pt x="1322583" y="1585389"/>
                  </a:lnTo>
                  <a:lnTo>
                    <a:pt x="1358988" y="1558273"/>
                  </a:lnTo>
                  <a:lnTo>
                    <a:pt x="1393907" y="1529261"/>
                  </a:lnTo>
                  <a:lnTo>
                    <a:pt x="1427265" y="1498425"/>
                  </a:lnTo>
                  <a:lnTo>
                    <a:pt x="1458993" y="1465840"/>
                  </a:lnTo>
                  <a:lnTo>
                    <a:pt x="1489017" y="1431580"/>
                  </a:lnTo>
                  <a:lnTo>
                    <a:pt x="1517266" y="1395718"/>
                  </a:lnTo>
                  <a:lnTo>
                    <a:pt x="1543668" y="1358329"/>
                  </a:lnTo>
                  <a:lnTo>
                    <a:pt x="1568151" y="1319485"/>
                  </a:lnTo>
                  <a:lnTo>
                    <a:pt x="1590644" y="1279261"/>
                  </a:lnTo>
                  <a:lnTo>
                    <a:pt x="1611074" y="1237731"/>
                  </a:lnTo>
                  <a:lnTo>
                    <a:pt x="1629370" y="1194968"/>
                  </a:lnTo>
                  <a:lnTo>
                    <a:pt x="1645459" y="1151046"/>
                  </a:lnTo>
                  <a:lnTo>
                    <a:pt x="1659270" y="1106040"/>
                  </a:lnTo>
                  <a:lnTo>
                    <a:pt x="1670732" y="1060022"/>
                  </a:lnTo>
                  <a:lnTo>
                    <a:pt x="1679771" y="1013067"/>
                  </a:lnTo>
                  <a:lnTo>
                    <a:pt x="1686317" y="965248"/>
                  </a:lnTo>
                  <a:lnTo>
                    <a:pt x="1690297" y="916640"/>
                  </a:lnTo>
                  <a:lnTo>
                    <a:pt x="1691640" y="867316"/>
                  </a:lnTo>
                  <a:lnTo>
                    <a:pt x="1690297" y="818001"/>
                  </a:lnTo>
                  <a:lnTo>
                    <a:pt x="1686317" y="769420"/>
                  </a:lnTo>
                  <a:lnTo>
                    <a:pt x="1679771" y="721646"/>
                  </a:lnTo>
                  <a:lnTo>
                    <a:pt x="1670732" y="674750"/>
                  </a:lnTo>
                  <a:lnTo>
                    <a:pt x="1659270" y="628807"/>
                  </a:lnTo>
                  <a:lnTo>
                    <a:pt x="1645459" y="583887"/>
                  </a:lnTo>
                  <a:lnTo>
                    <a:pt x="1629370" y="540063"/>
                  </a:lnTo>
                  <a:lnTo>
                    <a:pt x="1611074" y="497408"/>
                  </a:lnTo>
                  <a:lnTo>
                    <a:pt x="1590644" y="455995"/>
                  </a:lnTo>
                  <a:lnTo>
                    <a:pt x="1568151" y="415896"/>
                  </a:lnTo>
                  <a:lnTo>
                    <a:pt x="1543668" y="377182"/>
                  </a:lnTo>
                  <a:lnTo>
                    <a:pt x="1517266" y="339928"/>
                  </a:lnTo>
                  <a:lnTo>
                    <a:pt x="1489017" y="304204"/>
                  </a:lnTo>
                  <a:lnTo>
                    <a:pt x="1458993" y="270084"/>
                  </a:lnTo>
                  <a:lnTo>
                    <a:pt x="1427265" y="237641"/>
                  </a:lnTo>
                  <a:lnTo>
                    <a:pt x="1393907" y="206945"/>
                  </a:lnTo>
                  <a:lnTo>
                    <a:pt x="1358988" y="178071"/>
                  </a:lnTo>
                  <a:lnTo>
                    <a:pt x="1322583" y="151091"/>
                  </a:lnTo>
                  <a:lnTo>
                    <a:pt x="1284761" y="126076"/>
                  </a:lnTo>
                  <a:lnTo>
                    <a:pt x="1245596" y="103100"/>
                  </a:lnTo>
                  <a:lnTo>
                    <a:pt x="1205159" y="82234"/>
                  </a:lnTo>
                  <a:lnTo>
                    <a:pt x="1163521" y="63552"/>
                  </a:lnTo>
                  <a:lnTo>
                    <a:pt x="1120755" y="47126"/>
                  </a:lnTo>
                  <a:lnTo>
                    <a:pt x="1076933" y="33028"/>
                  </a:lnTo>
                  <a:lnTo>
                    <a:pt x="1032126" y="21331"/>
                  </a:lnTo>
                  <a:lnTo>
                    <a:pt x="986407" y="12107"/>
                  </a:lnTo>
                  <a:lnTo>
                    <a:pt x="939847" y="5429"/>
                  </a:lnTo>
                  <a:lnTo>
                    <a:pt x="892517" y="1369"/>
                  </a:lnTo>
                  <a:lnTo>
                    <a:pt x="844491" y="0"/>
                  </a:lnTo>
                  <a:close/>
                </a:path>
              </a:pathLst>
            </a:custGeom>
            <a:solidFill>
              <a:srgbClr val="8F9E09"/>
            </a:solidFill>
          </p:spPr>
          <p:txBody>
            <a:bodyPr wrap="square" lIns="0" tIns="0" rIns="0" bIns="0" rtlCol="0"/>
            <a:lstStyle/>
            <a:p>
              <a:endParaRPr sz="1600"/>
            </a:p>
          </p:txBody>
        </p:sp>
        <p:sp>
          <p:nvSpPr>
            <p:cNvPr id="11" name="object 11"/>
            <p:cNvSpPr/>
            <p:nvPr/>
          </p:nvSpPr>
          <p:spPr>
            <a:xfrm>
              <a:off x="888850" y="3467115"/>
              <a:ext cx="1691639" cy="1737360"/>
            </a:xfrm>
            <a:custGeom>
              <a:avLst/>
              <a:gdLst/>
              <a:ahLst/>
              <a:cxnLst/>
              <a:rect l="l" t="t" r="r" b="b"/>
              <a:pathLst>
                <a:path w="1691639" h="1737360">
                  <a:moveTo>
                    <a:pt x="1691640" y="867316"/>
                  </a:moveTo>
                  <a:lnTo>
                    <a:pt x="1690297" y="916640"/>
                  </a:lnTo>
                  <a:lnTo>
                    <a:pt x="1686317" y="965248"/>
                  </a:lnTo>
                  <a:lnTo>
                    <a:pt x="1679771" y="1013067"/>
                  </a:lnTo>
                  <a:lnTo>
                    <a:pt x="1670732" y="1060022"/>
                  </a:lnTo>
                  <a:lnTo>
                    <a:pt x="1659270" y="1106040"/>
                  </a:lnTo>
                  <a:lnTo>
                    <a:pt x="1645459" y="1151046"/>
                  </a:lnTo>
                  <a:lnTo>
                    <a:pt x="1629370" y="1194968"/>
                  </a:lnTo>
                  <a:lnTo>
                    <a:pt x="1611074" y="1237731"/>
                  </a:lnTo>
                  <a:lnTo>
                    <a:pt x="1590644" y="1279261"/>
                  </a:lnTo>
                  <a:lnTo>
                    <a:pt x="1568151" y="1319485"/>
                  </a:lnTo>
                  <a:lnTo>
                    <a:pt x="1543668" y="1358328"/>
                  </a:lnTo>
                  <a:lnTo>
                    <a:pt x="1517266" y="1395718"/>
                  </a:lnTo>
                  <a:lnTo>
                    <a:pt x="1489017" y="1431580"/>
                  </a:lnTo>
                  <a:lnTo>
                    <a:pt x="1458993" y="1465840"/>
                  </a:lnTo>
                  <a:lnTo>
                    <a:pt x="1427265" y="1498425"/>
                  </a:lnTo>
                  <a:lnTo>
                    <a:pt x="1393907" y="1529260"/>
                  </a:lnTo>
                  <a:lnTo>
                    <a:pt x="1358989" y="1558273"/>
                  </a:lnTo>
                  <a:lnTo>
                    <a:pt x="1322583" y="1585389"/>
                  </a:lnTo>
                  <a:lnTo>
                    <a:pt x="1284762" y="1610534"/>
                  </a:lnTo>
                  <a:lnTo>
                    <a:pt x="1245596" y="1633634"/>
                  </a:lnTo>
                  <a:lnTo>
                    <a:pt x="1205159" y="1654616"/>
                  </a:lnTo>
                  <a:lnTo>
                    <a:pt x="1163522" y="1673407"/>
                  </a:lnTo>
                  <a:lnTo>
                    <a:pt x="1120756" y="1689931"/>
                  </a:lnTo>
                  <a:lnTo>
                    <a:pt x="1076934" y="1704115"/>
                  </a:lnTo>
                  <a:lnTo>
                    <a:pt x="1032127" y="1715886"/>
                  </a:lnTo>
                  <a:lnTo>
                    <a:pt x="986407" y="1725170"/>
                  </a:lnTo>
                  <a:lnTo>
                    <a:pt x="939847" y="1731893"/>
                  </a:lnTo>
                  <a:lnTo>
                    <a:pt x="892518" y="1735981"/>
                  </a:lnTo>
                  <a:lnTo>
                    <a:pt x="844492" y="1737360"/>
                  </a:lnTo>
                  <a:lnTo>
                    <a:pt x="796475" y="1735981"/>
                  </a:lnTo>
                  <a:lnTo>
                    <a:pt x="749172" y="1731893"/>
                  </a:lnTo>
                  <a:lnTo>
                    <a:pt x="702655" y="1725170"/>
                  </a:lnTo>
                  <a:lnTo>
                    <a:pt x="656994" y="1715886"/>
                  </a:lnTo>
                  <a:lnTo>
                    <a:pt x="612259" y="1704115"/>
                  </a:lnTo>
                  <a:lnTo>
                    <a:pt x="568522" y="1689931"/>
                  </a:lnTo>
                  <a:lnTo>
                    <a:pt x="525851" y="1673407"/>
                  </a:lnTo>
                  <a:lnTo>
                    <a:pt x="484319" y="1654616"/>
                  </a:lnTo>
                  <a:lnTo>
                    <a:pt x="443996" y="1633634"/>
                  </a:lnTo>
                  <a:lnTo>
                    <a:pt x="404951" y="1610534"/>
                  </a:lnTo>
                  <a:lnTo>
                    <a:pt x="367257" y="1585389"/>
                  </a:lnTo>
                  <a:lnTo>
                    <a:pt x="330982" y="1558273"/>
                  </a:lnTo>
                  <a:lnTo>
                    <a:pt x="296199" y="1529260"/>
                  </a:lnTo>
                  <a:lnTo>
                    <a:pt x="262977" y="1498425"/>
                  </a:lnTo>
                  <a:lnTo>
                    <a:pt x="231387" y="1465840"/>
                  </a:lnTo>
                  <a:lnTo>
                    <a:pt x="201500" y="1431580"/>
                  </a:lnTo>
                  <a:lnTo>
                    <a:pt x="173385" y="1395718"/>
                  </a:lnTo>
                  <a:lnTo>
                    <a:pt x="147115" y="1358328"/>
                  </a:lnTo>
                  <a:lnTo>
                    <a:pt x="122758" y="1319485"/>
                  </a:lnTo>
                  <a:lnTo>
                    <a:pt x="100387" y="1279261"/>
                  </a:lnTo>
                  <a:lnTo>
                    <a:pt x="80070" y="1237731"/>
                  </a:lnTo>
                  <a:lnTo>
                    <a:pt x="61880" y="1194968"/>
                  </a:lnTo>
                  <a:lnTo>
                    <a:pt x="45886" y="1151046"/>
                  </a:lnTo>
                  <a:lnTo>
                    <a:pt x="32159" y="1106040"/>
                  </a:lnTo>
                  <a:lnTo>
                    <a:pt x="20770" y="1060022"/>
                  </a:lnTo>
                  <a:lnTo>
                    <a:pt x="11789" y="1013067"/>
                  </a:lnTo>
                  <a:lnTo>
                    <a:pt x="5286" y="965248"/>
                  </a:lnTo>
                  <a:lnTo>
                    <a:pt x="1333" y="916640"/>
                  </a:lnTo>
                  <a:lnTo>
                    <a:pt x="0" y="867316"/>
                  </a:lnTo>
                  <a:lnTo>
                    <a:pt x="1333" y="818001"/>
                  </a:lnTo>
                  <a:lnTo>
                    <a:pt x="5286" y="769420"/>
                  </a:lnTo>
                  <a:lnTo>
                    <a:pt x="11789" y="721646"/>
                  </a:lnTo>
                  <a:lnTo>
                    <a:pt x="20770" y="674751"/>
                  </a:lnTo>
                  <a:lnTo>
                    <a:pt x="32159" y="628807"/>
                  </a:lnTo>
                  <a:lnTo>
                    <a:pt x="45886" y="583887"/>
                  </a:lnTo>
                  <a:lnTo>
                    <a:pt x="61880" y="540064"/>
                  </a:lnTo>
                  <a:lnTo>
                    <a:pt x="80070" y="497409"/>
                  </a:lnTo>
                  <a:lnTo>
                    <a:pt x="100387" y="455995"/>
                  </a:lnTo>
                  <a:lnTo>
                    <a:pt x="122758" y="415896"/>
                  </a:lnTo>
                  <a:lnTo>
                    <a:pt x="147115" y="377183"/>
                  </a:lnTo>
                  <a:lnTo>
                    <a:pt x="173385" y="339928"/>
                  </a:lnTo>
                  <a:lnTo>
                    <a:pt x="201500" y="304204"/>
                  </a:lnTo>
                  <a:lnTo>
                    <a:pt x="231387" y="270085"/>
                  </a:lnTo>
                  <a:lnTo>
                    <a:pt x="262977" y="237641"/>
                  </a:lnTo>
                  <a:lnTo>
                    <a:pt x="296199" y="206946"/>
                  </a:lnTo>
                  <a:lnTo>
                    <a:pt x="330982" y="178071"/>
                  </a:lnTo>
                  <a:lnTo>
                    <a:pt x="367257" y="151091"/>
                  </a:lnTo>
                  <a:lnTo>
                    <a:pt x="404951" y="126076"/>
                  </a:lnTo>
                  <a:lnTo>
                    <a:pt x="443996" y="103100"/>
                  </a:lnTo>
                  <a:lnTo>
                    <a:pt x="484319" y="82234"/>
                  </a:lnTo>
                  <a:lnTo>
                    <a:pt x="525851" y="63552"/>
                  </a:lnTo>
                  <a:lnTo>
                    <a:pt x="568522" y="47126"/>
                  </a:lnTo>
                  <a:lnTo>
                    <a:pt x="612259" y="33028"/>
                  </a:lnTo>
                  <a:lnTo>
                    <a:pt x="656994" y="21331"/>
                  </a:lnTo>
                  <a:lnTo>
                    <a:pt x="702655" y="12107"/>
                  </a:lnTo>
                  <a:lnTo>
                    <a:pt x="749172" y="5429"/>
                  </a:lnTo>
                  <a:lnTo>
                    <a:pt x="796475" y="1369"/>
                  </a:lnTo>
                  <a:lnTo>
                    <a:pt x="844492" y="0"/>
                  </a:lnTo>
                  <a:lnTo>
                    <a:pt x="892518" y="1369"/>
                  </a:lnTo>
                  <a:lnTo>
                    <a:pt x="939847" y="5429"/>
                  </a:lnTo>
                  <a:lnTo>
                    <a:pt x="986407" y="12107"/>
                  </a:lnTo>
                  <a:lnTo>
                    <a:pt x="1032127" y="21331"/>
                  </a:lnTo>
                  <a:lnTo>
                    <a:pt x="1076934" y="33028"/>
                  </a:lnTo>
                  <a:lnTo>
                    <a:pt x="1120756" y="47126"/>
                  </a:lnTo>
                  <a:lnTo>
                    <a:pt x="1163522" y="63552"/>
                  </a:lnTo>
                  <a:lnTo>
                    <a:pt x="1205159" y="82234"/>
                  </a:lnTo>
                  <a:lnTo>
                    <a:pt x="1245596" y="103100"/>
                  </a:lnTo>
                  <a:lnTo>
                    <a:pt x="1284762" y="126076"/>
                  </a:lnTo>
                  <a:lnTo>
                    <a:pt x="1322583" y="151091"/>
                  </a:lnTo>
                  <a:lnTo>
                    <a:pt x="1358989" y="178071"/>
                  </a:lnTo>
                  <a:lnTo>
                    <a:pt x="1393907" y="206946"/>
                  </a:lnTo>
                  <a:lnTo>
                    <a:pt x="1427265" y="237641"/>
                  </a:lnTo>
                  <a:lnTo>
                    <a:pt x="1458993" y="270085"/>
                  </a:lnTo>
                  <a:lnTo>
                    <a:pt x="1489017" y="304204"/>
                  </a:lnTo>
                  <a:lnTo>
                    <a:pt x="1517266" y="339928"/>
                  </a:lnTo>
                  <a:lnTo>
                    <a:pt x="1543668" y="377183"/>
                  </a:lnTo>
                  <a:lnTo>
                    <a:pt x="1568151" y="415896"/>
                  </a:lnTo>
                  <a:lnTo>
                    <a:pt x="1590644" y="455995"/>
                  </a:lnTo>
                  <a:lnTo>
                    <a:pt x="1611074" y="497409"/>
                  </a:lnTo>
                  <a:lnTo>
                    <a:pt x="1629370" y="540064"/>
                  </a:lnTo>
                  <a:lnTo>
                    <a:pt x="1645459" y="583887"/>
                  </a:lnTo>
                  <a:lnTo>
                    <a:pt x="1659270" y="628807"/>
                  </a:lnTo>
                  <a:lnTo>
                    <a:pt x="1670732" y="674751"/>
                  </a:lnTo>
                  <a:lnTo>
                    <a:pt x="1679771" y="721646"/>
                  </a:lnTo>
                  <a:lnTo>
                    <a:pt x="1686317" y="769420"/>
                  </a:lnTo>
                  <a:lnTo>
                    <a:pt x="1690297" y="818001"/>
                  </a:lnTo>
                  <a:lnTo>
                    <a:pt x="1691640" y="867316"/>
                  </a:lnTo>
                  <a:close/>
                </a:path>
              </a:pathLst>
            </a:custGeom>
            <a:ln w="19050">
              <a:solidFill>
                <a:srgbClr val="FFFFFF"/>
              </a:solidFill>
            </a:ln>
          </p:spPr>
          <p:txBody>
            <a:bodyPr wrap="square" lIns="0" tIns="0" rIns="0" bIns="0" rtlCol="0"/>
            <a:lstStyle/>
            <a:p>
              <a:endParaRPr sz="1600"/>
            </a:p>
          </p:txBody>
        </p:sp>
        <p:sp>
          <p:nvSpPr>
            <p:cNvPr id="12" name="object 12"/>
            <p:cNvSpPr/>
            <p:nvPr/>
          </p:nvSpPr>
          <p:spPr>
            <a:xfrm>
              <a:off x="993379" y="3582977"/>
              <a:ext cx="1482725" cy="1506220"/>
            </a:xfrm>
            <a:custGeom>
              <a:avLst/>
              <a:gdLst/>
              <a:ahLst/>
              <a:cxnLst/>
              <a:rect l="l" t="t" r="r" b="b"/>
              <a:pathLst>
                <a:path w="1482725" h="1506220">
                  <a:moveTo>
                    <a:pt x="741291" y="0"/>
                  </a:moveTo>
                  <a:lnTo>
                    <a:pt x="694651" y="1490"/>
                  </a:lnTo>
                  <a:lnTo>
                    <a:pt x="648748" y="5903"/>
                  </a:lnTo>
                  <a:lnTo>
                    <a:pt x="603672" y="13146"/>
                  </a:lnTo>
                  <a:lnTo>
                    <a:pt x="559511" y="23129"/>
                  </a:lnTo>
                  <a:lnTo>
                    <a:pt x="516354" y="35762"/>
                  </a:lnTo>
                  <a:lnTo>
                    <a:pt x="474292" y="50954"/>
                  </a:lnTo>
                  <a:lnTo>
                    <a:pt x="433412" y="68615"/>
                  </a:lnTo>
                  <a:lnTo>
                    <a:pt x="393804" y="88654"/>
                  </a:lnTo>
                  <a:lnTo>
                    <a:pt x="355557" y="110981"/>
                  </a:lnTo>
                  <a:lnTo>
                    <a:pt x="318761" y="135505"/>
                  </a:lnTo>
                  <a:lnTo>
                    <a:pt x="283504" y="162135"/>
                  </a:lnTo>
                  <a:lnTo>
                    <a:pt x="249875" y="190781"/>
                  </a:lnTo>
                  <a:lnTo>
                    <a:pt x="217965" y="221353"/>
                  </a:lnTo>
                  <a:lnTo>
                    <a:pt x="187861" y="253760"/>
                  </a:lnTo>
                  <a:lnTo>
                    <a:pt x="159653" y="287911"/>
                  </a:lnTo>
                  <a:lnTo>
                    <a:pt x="133430" y="323717"/>
                  </a:lnTo>
                  <a:lnTo>
                    <a:pt x="109282" y="361085"/>
                  </a:lnTo>
                  <a:lnTo>
                    <a:pt x="87297" y="399926"/>
                  </a:lnTo>
                  <a:lnTo>
                    <a:pt x="67565" y="440150"/>
                  </a:lnTo>
                  <a:lnTo>
                    <a:pt x="50174" y="481666"/>
                  </a:lnTo>
                  <a:lnTo>
                    <a:pt x="35214" y="524382"/>
                  </a:lnTo>
                  <a:lnTo>
                    <a:pt x="22775" y="568210"/>
                  </a:lnTo>
                  <a:lnTo>
                    <a:pt x="12944" y="613057"/>
                  </a:lnTo>
                  <a:lnTo>
                    <a:pt x="5812" y="658835"/>
                  </a:lnTo>
                  <a:lnTo>
                    <a:pt x="1468" y="705451"/>
                  </a:lnTo>
                  <a:lnTo>
                    <a:pt x="0" y="752816"/>
                  </a:lnTo>
                  <a:lnTo>
                    <a:pt x="1468" y="800485"/>
                  </a:lnTo>
                  <a:lnTo>
                    <a:pt x="5812" y="847358"/>
                  </a:lnTo>
                  <a:lnTo>
                    <a:pt x="12944" y="893347"/>
                  </a:lnTo>
                  <a:lnTo>
                    <a:pt x="22775" y="938365"/>
                  </a:lnTo>
                  <a:lnTo>
                    <a:pt x="35214" y="982323"/>
                  </a:lnTo>
                  <a:lnTo>
                    <a:pt x="50174" y="1025135"/>
                  </a:lnTo>
                  <a:lnTo>
                    <a:pt x="67565" y="1066712"/>
                  </a:lnTo>
                  <a:lnTo>
                    <a:pt x="87297" y="1106967"/>
                  </a:lnTo>
                  <a:lnTo>
                    <a:pt x="109282" y="1145813"/>
                  </a:lnTo>
                  <a:lnTo>
                    <a:pt x="133430" y="1183162"/>
                  </a:lnTo>
                  <a:lnTo>
                    <a:pt x="159653" y="1218925"/>
                  </a:lnTo>
                  <a:lnTo>
                    <a:pt x="187861" y="1253017"/>
                  </a:lnTo>
                  <a:lnTo>
                    <a:pt x="217965" y="1285348"/>
                  </a:lnTo>
                  <a:lnTo>
                    <a:pt x="249875" y="1315832"/>
                  </a:lnTo>
                  <a:lnTo>
                    <a:pt x="283504" y="1344381"/>
                  </a:lnTo>
                  <a:lnTo>
                    <a:pt x="318761" y="1370906"/>
                  </a:lnTo>
                  <a:lnTo>
                    <a:pt x="355557" y="1395322"/>
                  </a:lnTo>
                  <a:lnTo>
                    <a:pt x="393804" y="1417539"/>
                  </a:lnTo>
                  <a:lnTo>
                    <a:pt x="433412" y="1437470"/>
                  </a:lnTo>
                  <a:lnTo>
                    <a:pt x="474292" y="1455029"/>
                  </a:lnTo>
                  <a:lnTo>
                    <a:pt x="516354" y="1470126"/>
                  </a:lnTo>
                  <a:lnTo>
                    <a:pt x="559511" y="1482675"/>
                  </a:lnTo>
                  <a:lnTo>
                    <a:pt x="603672" y="1492587"/>
                  </a:lnTo>
                  <a:lnTo>
                    <a:pt x="648748" y="1499776"/>
                  </a:lnTo>
                  <a:lnTo>
                    <a:pt x="694651" y="1504154"/>
                  </a:lnTo>
                  <a:lnTo>
                    <a:pt x="741291" y="1505633"/>
                  </a:lnTo>
                  <a:lnTo>
                    <a:pt x="788230" y="1504154"/>
                  </a:lnTo>
                  <a:lnTo>
                    <a:pt x="834385" y="1499776"/>
                  </a:lnTo>
                  <a:lnTo>
                    <a:pt x="879670" y="1492587"/>
                  </a:lnTo>
                  <a:lnTo>
                    <a:pt x="923998" y="1482675"/>
                  </a:lnTo>
                  <a:lnTo>
                    <a:pt x="967284" y="1470126"/>
                  </a:lnTo>
                  <a:lnTo>
                    <a:pt x="1009440" y="1455029"/>
                  </a:lnTo>
                  <a:lnTo>
                    <a:pt x="1050381" y="1437470"/>
                  </a:lnTo>
                  <a:lnTo>
                    <a:pt x="1090020" y="1417539"/>
                  </a:lnTo>
                  <a:lnTo>
                    <a:pt x="1128271" y="1395322"/>
                  </a:lnTo>
                  <a:lnTo>
                    <a:pt x="1165048" y="1370906"/>
                  </a:lnTo>
                  <a:lnTo>
                    <a:pt x="1200264" y="1344381"/>
                  </a:lnTo>
                  <a:lnTo>
                    <a:pt x="1233833" y="1315832"/>
                  </a:lnTo>
                  <a:lnTo>
                    <a:pt x="1265670" y="1285348"/>
                  </a:lnTo>
                  <a:lnTo>
                    <a:pt x="1295687" y="1253017"/>
                  </a:lnTo>
                  <a:lnTo>
                    <a:pt x="1323798" y="1218925"/>
                  </a:lnTo>
                  <a:lnTo>
                    <a:pt x="1349918" y="1183162"/>
                  </a:lnTo>
                  <a:lnTo>
                    <a:pt x="1373960" y="1145813"/>
                  </a:lnTo>
                  <a:lnTo>
                    <a:pt x="1395837" y="1106967"/>
                  </a:lnTo>
                  <a:lnTo>
                    <a:pt x="1415463" y="1066712"/>
                  </a:lnTo>
                  <a:lnTo>
                    <a:pt x="1432753" y="1025135"/>
                  </a:lnTo>
                  <a:lnTo>
                    <a:pt x="1447619" y="982323"/>
                  </a:lnTo>
                  <a:lnTo>
                    <a:pt x="1459975" y="938365"/>
                  </a:lnTo>
                  <a:lnTo>
                    <a:pt x="1469736" y="893347"/>
                  </a:lnTo>
                  <a:lnTo>
                    <a:pt x="1476815" y="847358"/>
                  </a:lnTo>
                  <a:lnTo>
                    <a:pt x="1481126" y="800485"/>
                  </a:lnTo>
                  <a:lnTo>
                    <a:pt x="1482582" y="752816"/>
                  </a:lnTo>
                  <a:lnTo>
                    <a:pt x="1481126" y="705451"/>
                  </a:lnTo>
                  <a:lnTo>
                    <a:pt x="1476815" y="658835"/>
                  </a:lnTo>
                  <a:lnTo>
                    <a:pt x="1469736" y="613057"/>
                  </a:lnTo>
                  <a:lnTo>
                    <a:pt x="1459975" y="568210"/>
                  </a:lnTo>
                  <a:lnTo>
                    <a:pt x="1447619" y="524382"/>
                  </a:lnTo>
                  <a:lnTo>
                    <a:pt x="1432753" y="481666"/>
                  </a:lnTo>
                  <a:lnTo>
                    <a:pt x="1415463" y="440150"/>
                  </a:lnTo>
                  <a:lnTo>
                    <a:pt x="1395837" y="399926"/>
                  </a:lnTo>
                  <a:lnTo>
                    <a:pt x="1373960" y="361085"/>
                  </a:lnTo>
                  <a:lnTo>
                    <a:pt x="1349918" y="323717"/>
                  </a:lnTo>
                  <a:lnTo>
                    <a:pt x="1323798" y="287911"/>
                  </a:lnTo>
                  <a:lnTo>
                    <a:pt x="1295687" y="253760"/>
                  </a:lnTo>
                  <a:lnTo>
                    <a:pt x="1265670" y="221353"/>
                  </a:lnTo>
                  <a:lnTo>
                    <a:pt x="1233833" y="190781"/>
                  </a:lnTo>
                  <a:lnTo>
                    <a:pt x="1200264" y="162135"/>
                  </a:lnTo>
                  <a:lnTo>
                    <a:pt x="1165048" y="135505"/>
                  </a:lnTo>
                  <a:lnTo>
                    <a:pt x="1128271" y="110981"/>
                  </a:lnTo>
                  <a:lnTo>
                    <a:pt x="1090020" y="88654"/>
                  </a:lnTo>
                  <a:lnTo>
                    <a:pt x="1050381" y="68615"/>
                  </a:lnTo>
                  <a:lnTo>
                    <a:pt x="1009440" y="50954"/>
                  </a:lnTo>
                  <a:lnTo>
                    <a:pt x="967284" y="35762"/>
                  </a:lnTo>
                  <a:lnTo>
                    <a:pt x="923998" y="23129"/>
                  </a:lnTo>
                  <a:lnTo>
                    <a:pt x="879670" y="13146"/>
                  </a:lnTo>
                  <a:lnTo>
                    <a:pt x="834385" y="5903"/>
                  </a:lnTo>
                  <a:lnTo>
                    <a:pt x="788230" y="1490"/>
                  </a:lnTo>
                  <a:lnTo>
                    <a:pt x="741291" y="0"/>
                  </a:lnTo>
                  <a:close/>
                </a:path>
              </a:pathLst>
            </a:custGeom>
            <a:solidFill>
              <a:srgbClr val="F7F5EB"/>
            </a:solidFill>
          </p:spPr>
          <p:txBody>
            <a:bodyPr wrap="square" lIns="0" tIns="0" rIns="0" bIns="0" rtlCol="0"/>
            <a:lstStyle/>
            <a:p>
              <a:endParaRPr sz="1600"/>
            </a:p>
          </p:txBody>
        </p:sp>
        <p:sp>
          <p:nvSpPr>
            <p:cNvPr id="13" name="object 13"/>
            <p:cNvSpPr/>
            <p:nvPr/>
          </p:nvSpPr>
          <p:spPr>
            <a:xfrm>
              <a:off x="2253308" y="3586383"/>
              <a:ext cx="6492240" cy="0"/>
            </a:xfrm>
            <a:custGeom>
              <a:avLst/>
              <a:gdLst/>
              <a:ahLst/>
              <a:cxnLst/>
              <a:rect l="l" t="t" r="r" b="b"/>
              <a:pathLst>
                <a:path w="6492240">
                  <a:moveTo>
                    <a:pt x="0" y="0"/>
                  </a:moveTo>
                  <a:lnTo>
                    <a:pt x="6492240" y="1"/>
                  </a:lnTo>
                </a:path>
              </a:pathLst>
            </a:custGeom>
            <a:ln w="3175">
              <a:solidFill>
                <a:srgbClr val="BFBFBF"/>
              </a:solidFill>
            </a:ln>
          </p:spPr>
          <p:txBody>
            <a:bodyPr wrap="square" lIns="0" tIns="0" rIns="0" bIns="0" rtlCol="0"/>
            <a:lstStyle/>
            <a:p>
              <a:endParaRPr sz="1600"/>
            </a:p>
          </p:txBody>
        </p:sp>
      </p:grpSp>
      <p:sp>
        <p:nvSpPr>
          <p:cNvPr id="14" name="object 14"/>
          <p:cNvSpPr txBox="1"/>
          <p:nvPr/>
        </p:nvSpPr>
        <p:spPr>
          <a:xfrm>
            <a:off x="1947354" y="1825724"/>
            <a:ext cx="6343015" cy="760657"/>
          </a:xfrm>
          <a:prstGeom prst="rect">
            <a:avLst/>
          </a:prstGeom>
        </p:spPr>
        <p:txBody>
          <a:bodyPr vert="horz" wrap="square" lIns="0" tIns="29845" rIns="0" bIns="0" rtlCol="0">
            <a:spAutoFit/>
          </a:bodyPr>
          <a:lstStyle/>
          <a:p>
            <a:pPr marL="347663" marR="5080" indent="-334963">
              <a:lnSpc>
                <a:spcPct val="100699"/>
              </a:lnSpc>
              <a:spcBef>
                <a:spcPts val="195"/>
              </a:spcBef>
              <a:buClr>
                <a:srgbClr val="5BC892"/>
              </a:buClr>
              <a:buSzPct val="78571"/>
              <a:buFont typeface="Wingdings"/>
              <a:buChar char=""/>
              <a:tabLst>
                <a:tab pos="347663" algn="l"/>
              </a:tabLst>
            </a:pPr>
            <a:r>
              <a:rPr sz="1600" dirty="0">
                <a:latin typeface="Arial MT"/>
                <a:cs typeface="Arial MT"/>
              </a:rPr>
              <a:t>Use </a:t>
            </a:r>
            <a:r>
              <a:rPr sz="1600" spc="-5" dirty="0">
                <a:latin typeface="Arial MT"/>
                <a:cs typeface="Arial MT"/>
              </a:rPr>
              <a:t>known team effectiveness models to understand the current structural,</a:t>
            </a:r>
            <a:r>
              <a:rPr sz="1600" dirty="0">
                <a:latin typeface="Arial MT"/>
                <a:cs typeface="Arial MT"/>
              </a:rPr>
              <a:t> </a:t>
            </a:r>
            <a:r>
              <a:rPr sz="1600" spc="-5" dirty="0">
                <a:latin typeface="Arial MT"/>
                <a:cs typeface="Arial MT"/>
              </a:rPr>
              <a:t>political, interpersonal</a:t>
            </a:r>
            <a:r>
              <a:rPr sz="1600" spc="5" dirty="0">
                <a:latin typeface="Arial MT"/>
                <a:cs typeface="Arial MT"/>
              </a:rPr>
              <a:t> </a:t>
            </a:r>
            <a:r>
              <a:rPr sz="1600" spc="-5" dirty="0">
                <a:latin typeface="Arial MT"/>
                <a:cs typeface="Arial MT"/>
              </a:rPr>
              <a:t>and</a:t>
            </a:r>
            <a:r>
              <a:rPr sz="1600" dirty="0">
                <a:latin typeface="Arial MT"/>
                <a:cs typeface="Arial MT"/>
              </a:rPr>
              <a:t> </a:t>
            </a:r>
            <a:r>
              <a:rPr sz="1600" spc="-5" dirty="0">
                <a:latin typeface="Arial MT"/>
                <a:cs typeface="Arial MT"/>
              </a:rPr>
              <a:t>contextual</a:t>
            </a:r>
            <a:r>
              <a:rPr sz="1600" dirty="0">
                <a:latin typeface="Arial MT"/>
                <a:cs typeface="Arial MT"/>
              </a:rPr>
              <a:t> </a:t>
            </a:r>
            <a:r>
              <a:rPr sz="1600" spc="-5" dirty="0">
                <a:latin typeface="Arial MT"/>
                <a:cs typeface="Arial MT"/>
              </a:rPr>
              <a:t>challenges</a:t>
            </a:r>
            <a:r>
              <a:rPr sz="1600" dirty="0">
                <a:latin typeface="Arial MT"/>
                <a:cs typeface="Arial MT"/>
              </a:rPr>
              <a:t> </a:t>
            </a:r>
            <a:r>
              <a:rPr sz="1600" spc="-10" dirty="0">
                <a:latin typeface="Arial MT"/>
                <a:cs typeface="Arial MT"/>
              </a:rPr>
              <a:t>affecting</a:t>
            </a:r>
            <a:r>
              <a:rPr sz="1600" dirty="0">
                <a:latin typeface="Arial MT"/>
                <a:cs typeface="Arial MT"/>
              </a:rPr>
              <a:t> </a:t>
            </a:r>
            <a:r>
              <a:rPr sz="1600" spc="-5" dirty="0">
                <a:latin typeface="Arial MT"/>
                <a:cs typeface="Arial MT"/>
              </a:rPr>
              <a:t>the</a:t>
            </a:r>
            <a:r>
              <a:rPr sz="1600" dirty="0">
                <a:latin typeface="Arial MT"/>
                <a:cs typeface="Arial MT"/>
              </a:rPr>
              <a:t> </a:t>
            </a:r>
            <a:r>
              <a:rPr sz="1600" spc="-5" dirty="0">
                <a:latin typeface="Arial MT"/>
                <a:cs typeface="Arial MT"/>
              </a:rPr>
              <a:t>effectiveness of </a:t>
            </a:r>
            <a:r>
              <a:rPr sz="1600" spc="-375" dirty="0">
                <a:latin typeface="Arial MT"/>
                <a:cs typeface="Arial MT"/>
              </a:rPr>
              <a:t> </a:t>
            </a:r>
            <a:r>
              <a:rPr sz="1600" spc="-5" dirty="0">
                <a:latin typeface="Arial MT"/>
                <a:cs typeface="Arial MT"/>
              </a:rPr>
              <a:t>the</a:t>
            </a:r>
            <a:r>
              <a:rPr sz="1600" spc="-10" dirty="0">
                <a:latin typeface="Arial MT"/>
                <a:cs typeface="Arial MT"/>
              </a:rPr>
              <a:t> </a:t>
            </a:r>
            <a:r>
              <a:rPr sz="1600" spc="-5" dirty="0">
                <a:latin typeface="Arial MT"/>
                <a:cs typeface="Arial MT"/>
              </a:rPr>
              <a:t>state health leadership teams</a:t>
            </a:r>
            <a:endParaRPr sz="1600" dirty="0">
              <a:latin typeface="Arial MT"/>
              <a:cs typeface="Arial MT"/>
            </a:endParaRPr>
          </a:p>
        </p:txBody>
      </p:sp>
      <p:sp>
        <p:nvSpPr>
          <p:cNvPr id="15" name="object 15"/>
          <p:cNvSpPr txBox="1"/>
          <p:nvPr/>
        </p:nvSpPr>
        <p:spPr>
          <a:xfrm>
            <a:off x="2582195" y="3355821"/>
            <a:ext cx="5885944" cy="1261949"/>
          </a:xfrm>
          <a:prstGeom prst="rect">
            <a:avLst/>
          </a:prstGeom>
        </p:spPr>
        <p:txBody>
          <a:bodyPr vert="horz" wrap="square" lIns="0" tIns="26670" rIns="0" bIns="0" rtlCol="0">
            <a:spAutoFit/>
          </a:bodyPr>
          <a:lstStyle/>
          <a:p>
            <a:pPr marL="347663" marR="313055" indent="-334963">
              <a:lnSpc>
                <a:spcPts val="1610"/>
              </a:lnSpc>
              <a:spcBef>
                <a:spcPts val="210"/>
              </a:spcBef>
              <a:buClr>
                <a:srgbClr val="8F9E09"/>
              </a:buClr>
              <a:buSzPct val="78571"/>
              <a:buFont typeface="Wingdings"/>
              <a:buChar char=""/>
              <a:tabLst>
                <a:tab pos="288925" algn="l"/>
              </a:tabLst>
            </a:pPr>
            <a:r>
              <a:rPr sz="1600" spc="-5" dirty="0">
                <a:latin typeface="Arial MT"/>
                <a:cs typeface="Arial MT"/>
              </a:rPr>
              <a:t>Co-create </a:t>
            </a:r>
            <a:r>
              <a:rPr sz="1600" dirty="0">
                <a:latin typeface="Arial MT"/>
                <a:cs typeface="Arial MT"/>
              </a:rPr>
              <a:t>a </a:t>
            </a:r>
            <a:r>
              <a:rPr lang="en-US" sz="1600" spc="-5" dirty="0">
                <a:latin typeface="Arial MT"/>
                <a:cs typeface="Arial MT"/>
              </a:rPr>
              <a:t>framework</a:t>
            </a:r>
            <a:r>
              <a:rPr sz="1600" spc="-5" dirty="0">
                <a:latin typeface="Arial MT"/>
                <a:cs typeface="Arial MT"/>
              </a:rPr>
              <a:t> for establishing and maintaining top team </a:t>
            </a:r>
            <a:r>
              <a:rPr sz="1600" spc="-375" dirty="0">
                <a:latin typeface="Arial MT"/>
                <a:cs typeface="Arial MT"/>
              </a:rPr>
              <a:t> </a:t>
            </a:r>
            <a:r>
              <a:rPr sz="1600" spc="-5" dirty="0">
                <a:latin typeface="Arial MT"/>
                <a:cs typeface="Arial MT"/>
              </a:rPr>
              <a:t>effectiveness</a:t>
            </a:r>
            <a:endParaRPr sz="1600" dirty="0">
              <a:latin typeface="Arial MT"/>
              <a:cs typeface="Arial MT"/>
            </a:endParaRPr>
          </a:p>
          <a:p>
            <a:pPr marL="347663" marR="5080" indent="-334963">
              <a:lnSpc>
                <a:spcPct val="112900"/>
              </a:lnSpc>
              <a:spcBef>
                <a:spcPts val="50"/>
              </a:spcBef>
              <a:buClr>
                <a:srgbClr val="8F9E09"/>
              </a:buClr>
              <a:buSzPct val="78571"/>
              <a:buFont typeface="Wingdings"/>
              <a:buChar char=""/>
              <a:tabLst>
                <a:tab pos="288925" algn="l"/>
              </a:tabLst>
            </a:pPr>
            <a:r>
              <a:rPr sz="1600" spc="-5" dirty="0">
                <a:latin typeface="Arial MT"/>
                <a:cs typeface="Arial MT"/>
              </a:rPr>
              <a:t>Develop potential</a:t>
            </a:r>
            <a:r>
              <a:rPr sz="1600" spc="5" dirty="0">
                <a:latin typeface="Arial MT"/>
                <a:cs typeface="Arial MT"/>
              </a:rPr>
              <a:t> </a:t>
            </a:r>
            <a:r>
              <a:rPr sz="1600" spc="-5" dirty="0">
                <a:latin typeface="Arial MT"/>
                <a:cs typeface="Arial MT"/>
              </a:rPr>
              <a:t>solutions and</a:t>
            </a:r>
            <a:r>
              <a:rPr sz="1600" dirty="0">
                <a:latin typeface="Arial MT"/>
                <a:cs typeface="Arial MT"/>
              </a:rPr>
              <a:t> </a:t>
            </a:r>
            <a:r>
              <a:rPr sz="1600" spc="-5" dirty="0">
                <a:latin typeface="Arial MT"/>
                <a:cs typeface="Arial MT"/>
              </a:rPr>
              <a:t>kickstart</a:t>
            </a:r>
            <a:r>
              <a:rPr sz="1600" dirty="0">
                <a:latin typeface="Arial MT"/>
                <a:cs typeface="Arial MT"/>
              </a:rPr>
              <a:t> </a:t>
            </a:r>
            <a:r>
              <a:rPr sz="1600" spc="-5" dirty="0">
                <a:latin typeface="Arial MT"/>
                <a:cs typeface="Arial MT"/>
              </a:rPr>
              <a:t>the implementation</a:t>
            </a:r>
            <a:r>
              <a:rPr sz="1600" dirty="0">
                <a:latin typeface="Arial MT"/>
                <a:cs typeface="Arial MT"/>
              </a:rPr>
              <a:t> </a:t>
            </a:r>
            <a:r>
              <a:rPr sz="1600" spc="-5" dirty="0">
                <a:latin typeface="Arial MT"/>
                <a:cs typeface="Arial MT"/>
              </a:rPr>
              <a:t>of these </a:t>
            </a:r>
            <a:r>
              <a:rPr sz="1600" spc="-370" dirty="0">
                <a:latin typeface="Arial MT"/>
                <a:cs typeface="Arial MT"/>
              </a:rPr>
              <a:t> </a:t>
            </a:r>
            <a:r>
              <a:rPr sz="1600" spc="-5" dirty="0">
                <a:latin typeface="Arial MT"/>
                <a:cs typeface="Arial MT"/>
              </a:rPr>
              <a:t>solutions</a:t>
            </a:r>
            <a:r>
              <a:rPr sz="1600" spc="-10" dirty="0">
                <a:latin typeface="Arial MT"/>
                <a:cs typeface="Arial MT"/>
              </a:rPr>
              <a:t> </a:t>
            </a:r>
            <a:r>
              <a:rPr sz="1600" spc="-5" dirty="0">
                <a:latin typeface="Arial MT"/>
                <a:cs typeface="Arial MT"/>
              </a:rPr>
              <a:t>towards improving the effectiveness of</a:t>
            </a:r>
            <a:r>
              <a:rPr sz="1600" spc="-10" dirty="0">
                <a:latin typeface="Arial MT"/>
                <a:cs typeface="Arial MT"/>
              </a:rPr>
              <a:t> </a:t>
            </a:r>
            <a:r>
              <a:rPr sz="1600" spc="-5" dirty="0">
                <a:latin typeface="Arial MT"/>
                <a:cs typeface="Arial MT"/>
              </a:rPr>
              <a:t>the state health</a:t>
            </a:r>
            <a:r>
              <a:rPr lang="en-US" sz="1600" dirty="0">
                <a:latin typeface="Arial MT"/>
                <a:cs typeface="Arial MT"/>
              </a:rPr>
              <a:t> </a:t>
            </a:r>
            <a:r>
              <a:rPr sz="1600" spc="-5" dirty="0">
                <a:latin typeface="Arial MT"/>
                <a:cs typeface="Arial MT"/>
              </a:rPr>
              <a:t>management</a:t>
            </a:r>
            <a:r>
              <a:rPr sz="1600" spc="-50" dirty="0">
                <a:latin typeface="Arial MT"/>
                <a:cs typeface="Arial MT"/>
              </a:rPr>
              <a:t> </a:t>
            </a:r>
            <a:r>
              <a:rPr sz="1600" spc="-5" dirty="0">
                <a:latin typeface="Arial MT"/>
                <a:cs typeface="Arial MT"/>
              </a:rPr>
              <a:t>teams</a:t>
            </a:r>
            <a:endParaRPr sz="1600" dirty="0">
              <a:latin typeface="Arial MT"/>
              <a:cs typeface="Arial MT"/>
            </a:endParaRPr>
          </a:p>
        </p:txBody>
      </p:sp>
      <p:sp>
        <p:nvSpPr>
          <p:cNvPr id="16" name="object 16"/>
          <p:cNvSpPr txBox="1"/>
          <p:nvPr/>
        </p:nvSpPr>
        <p:spPr>
          <a:xfrm>
            <a:off x="1207432" y="3944085"/>
            <a:ext cx="1045875" cy="440505"/>
          </a:xfrm>
          <a:prstGeom prst="rect">
            <a:avLst/>
          </a:prstGeom>
        </p:spPr>
        <p:txBody>
          <a:bodyPr vert="horz" wrap="square" lIns="0" tIns="29845" rIns="0" bIns="0" rtlCol="0">
            <a:spAutoFit/>
          </a:bodyPr>
          <a:lstStyle/>
          <a:p>
            <a:pPr marL="12700" marR="5080" indent="13335">
              <a:lnSpc>
                <a:spcPts val="1580"/>
              </a:lnSpc>
              <a:spcBef>
                <a:spcPts val="235"/>
              </a:spcBef>
            </a:pPr>
            <a:r>
              <a:rPr sz="1600" b="1" spc="-5" dirty="0">
                <a:solidFill>
                  <a:srgbClr val="8F9E09"/>
                </a:solidFill>
                <a:latin typeface="Arial"/>
                <a:cs typeface="Arial"/>
              </a:rPr>
              <a:t>Co</a:t>
            </a:r>
            <a:r>
              <a:rPr lang="en-US" sz="1600" b="1" spc="-5" dirty="0">
                <a:solidFill>
                  <a:srgbClr val="8F9E09"/>
                </a:solidFill>
                <a:latin typeface="Arial"/>
                <a:cs typeface="Arial"/>
              </a:rPr>
              <a:t>-</a:t>
            </a:r>
            <a:r>
              <a:rPr sz="1600" b="1" spc="-5" dirty="0">
                <a:solidFill>
                  <a:srgbClr val="8F9E09"/>
                </a:solidFill>
                <a:latin typeface="Arial"/>
                <a:cs typeface="Arial"/>
              </a:rPr>
              <a:t>create </a:t>
            </a:r>
            <a:r>
              <a:rPr sz="1600" b="1" spc="-375" dirty="0">
                <a:solidFill>
                  <a:srgbClr val="8F9E09"/>
                </a:solidFill>
                <a:latin typeface="Arial"/>
                <a:cs typeface="Arial"/>
              </a:rPr>
              <a:t> </a:t>
            </a:r>
            <a:r>
              <a:rPr sz="1600" b="1" spc="-5" dirty="0">
                <a:solidFill>
                  <a:srgbClr val="8F9E09"/>
                </a:solidFill>
                <a:latin typeface="Arial"/>
                <a:cs typeface="Arial"/>
              </a:rPr>
              <a:t>s</a:t>
            </a:r>
            <a:r>
              <a:rPr sz="1600" b="1" spc="-10" dirty="0">
                <a:solidFill>
                  <a:srgbClr val="8F9E09"/>
                </a:solidFill>
                <a:latin typeface="Arial"/>
                <a:cs typeface="Arial"/>
              </a:rPr>
              <a:t>o</a:t>
            </a:r>
            <a:r>
              <a:rPr sz="1600" b="1" spc="-5" dirty="0">
                <a:solidFill>
                  <a:srgbClr val="8F9E09"/>
                </a:solidFill>
                <a:latin typeface="Arial"/>
                <a:cs typeface="Arial"/>
              </a:rPr>
              <a:t>l</a:t>
            </a:r>
            <a:r>
              <a:rPr sz="1600" b="1" spc="-10" dirty="0">
                <a:solidFill>
                  <a:srgbClr val="8F9E09"/>
                </a:solidFill>
                <a:latin typeface="Arial"/>
                <a:cs typeface="Arial"/>
              </a:rPr>
              <a:t>u</a:t>
            </a:r>
            <a:r>
              <a:rPr sz="1600" b="1" spc="-5" dirty="0">
                <a:solidFill>
                  <a:srgbClr val="8F9E09"/>
                </a:solidFill>
                <a:latin typeface="Arial"/>
                <a:cs typeface="Arial"/>
              </a:rPr>
              <a:t>ti</a:t>
            </a:r>
            <a:r>
              <a:rPr sz="1600" b="1" spc="-10" dirty="0">
                <a:solidFill>
                  <a:srgbClr val="8F9E09"/>
                </a:solidFill>
                <a:latin typeface="Arial"/>
                <a:cs typeface="Arial"/>
              </a:rPr>
              <a:t>on</a:t>
            </a:r>
            <a:r>
              <a:rPr sz="1600" b="1" dirty="0">
                <a:solidFill>
                  <a:srgbClr val="8F9E09"/>
                </a:solidFill>
                <a:latin typeface="Arial"/>
                <a:cs typeface="Arial"/>
              </a:rPr>
              <a:t>s</a:t>
            </a:r>
            <a:endParaRPr sz="1600" dirty="0">
              <a:latin typeface="Arial"/>
              <a:cs typeface="Arial"/>
            </a:endParaRPr>
          </a:p>
        </p:txBody>
      </p:sp>
      <p:sp>
        <p:nvSpPr>
          <p:cNvPr id="17" name="object 17"/>
          <p:cNvSpPr txBox="1"/>
          <p:nvPr/>
        </p:nvSpPr>
        <p:spPr>
          <a:xfrm>
            <a:off x="400985" y="1252068"/>
            <a:ext cx="8460740" cy="259045"/>
          </a:xfrm>
          <a:prstGeom prst="rect">
            <a:avLst/>
          </a:prstGeom>
        </p:spPr>
        <p:txBody>
          <a:bodyPr vert="horz" wrap="square" lIns="0" tIns="12700" rIns="0" bIns="0" rtlCol="0">
            <a:spAutoFit/>
          </a:bodyPr>
          <a:lstStyle/>
          <a:p>
            <a:pPr marL="12700">
              <a:lnSpc>
                <a:spcPct val="100000"/>
              </a:lnSpc>
              <a:spcBef>
                <a:spcPts val="100"/>
              </a:spcBef>
              <a:tabLst>
                <a:tab pos="8447405" algn="l"/>
              </a:tabLst>
            </a:pPr>
            <a:r>
              <a:rPr sz="1600" spc="80" dirty="0">
                <a:uFill>
                  <a:solidFill>
                    <a:srgbClr val="BFBFBF"/>
                  </a:solidFill>
                </a:uFill>
                <a:latin typeface="Times New Roman"/>
                <a:cs typeface="Times New Roman"/>
              </a:rPr>
              <a:t> </a:t>
            </a:r>
            <a:r>
              <a:rPr sz="1600" b="1" spc="-5" dirty="0">
                <a:uFill>
                  <a:solidFill>
                    <a:srgbClr val="BFBFBF"/>
                  </a:solidFill>
                </a:uFill>
                <a:latin typeface="Arial"/>
                <a:cs typeface="Arial"/>
              </a:rPr>
              <a:t>Objectives</a:t>
            </a:r>
            <a:r>
              <a:rPr sz="1600" b="1" spc="-30" dirty="0">
                <a:uFill>
                  <a:solidFill>
                    <a:srgbClr val="BFBFBF"/>
                  </a:solidFill>
                </a:uFill>
                <a:latin typeface="Arial"/>
                <a:cs typeface="Arial"/>
              </a:rPr>
              <a:t> </a:t>
            </a:r>
            <a:r>
              <a:rPr sz="1600" b="1" spc="-5" dirty="0">
                <a:uFill>
                  <a:solidFill>
                    <a:srgbClr val="BFBFBF"/>
                  </a:solidFill>
                </a:uFill>
                <a:latin typeface="Arial"/>
                <a:cs typeface="Arial"/>
              </a:rPr>
              <a:t>of</a:t>
            </a:r>
            <a:r>
              <a:rPr sz="1600" b="1" spc="-25" dirty="0">
                <a:uFill>
                  <a:solidFill>
                    <a:srgbClr val="BFBFBF"/>
                  </a:solidFill>
                </a:uFill>
                <a:latin typeface="Arial"/>
                <a:cs typeface="Arial"/>
              </a:rPr>
              <a:t> </a:t>
            </a:r>
            <a:r>
              <a:rPr sz="1600" b="1" spc="-5" dirty="0">
                <a:uFill>
                  <a:solidFill>
                    <a:srgbClr val="BFBFBF"/>
                  </a:solidFill>
                </a:uFill>
                <a:latin typeface="Arial"/>
                <a:cs typeface="Arial"/>
              </a:rPr>
              <a:t>the</a:t>
            </a:r>
            <a:r>
              <a:rPr sz="1600" b="1" spc="-25" dirty="0">
                <a:uFill>
                  <a:solidFill>
                    <a:srgbClr val="BFBFBF"/>
                  </a:solidFill>
                </a:uFill>
                <a:latin typeface="Arial"/>
                <a:cs typeface="Arial"/>
              </a:rPr>
              <a:t> </a:t>
            </a:r>
            <a:r>
              <a:rPr sz="1600" b="1" spc="-5" dirty="0">
                <a:uFill>
                  <a:solidFill>
                    <a:srgbClr val="BFBFBF"/>
                  </a:solidFill>
                </a:uFill>
                <a:latin typeface="Arial"/>
                <a:cs typeface="Arial"/>
              </a:rPr>
              <a:t>pro</a:t>
            </a:r>
            <a:r>
              <a:rPr lang="en-US" sz="1600" b="1" spc="-5" dirty="0">
                <a:uFill>
                  <a:solidFill>
                    <a:srgbClr val="BFBFBF"/>
                  </a:solidFill>
                </a:uFill>
                <a:latin typeface="Arial"/>
                <a:cs typeface="Arial"/>
              </a:rPr>
              <a:t>ject</a:t>
            </a:r>
            <a:r>
              <a:rPr sz="1600" b="1" spc="-5" dirty="0">
                <a:uFill>
                  <a:solidFill>
                    <a:srgbClr val="BFBFBF"/>
                  </a:solidFill>
                </a:uFill>
                <a:latin typeface="Arial"/>
                <a:cs typeface="Arial"/>
              </a:rPr>
              <a:t>	</a:t>
            </a:r>
            <a:endParaRPr sz="1600" dirty="0">
              <a:latin typeface="Arial"/>
              <a:cs typeface="Arial"/>
            </a:endParaRPr>
          </a:p>
        </p:txBody>
      </p:sp>
      <p:grpSp>
        <p:nvGrpSpPr>
          <p:cNvPr id="18" name="object 18"/>
          <p:cNvGrpSpPr/>
          <p:nvPr/>
        </p:nvGrpSpPr>
        <p:grpSpPr>
          <a:xfrm>
            <a:off x="164592" y="1845537"/>
            <a:ext cx="1792605" cy="2148840"/>
            <a:chOff x="164592" y="2194560"/>
            <a:chExt cx="1792605" cy="2148840"/>
          </a:xfrm>
        </p:grpSpPr>
        <p:pic>
          <p:nvPicPr>
            <p:cNvPr id="19" name="object 19"/>
            <p:cNvPicPr/>
            <p:nvPr/>
          </p:nvPicPr>
          <p:blipFill>
            <a:blip r:embed="rId6" cstate="print"/>
            <a:stretch>
              <a:fillRect/>
            </a:stretch>
          </p:blipFill>
          <p:spPr>
            <a:xfrm>
              <a:off x="1267967" y="3654552"/>
              <a:ext cx="688848" cy="688848"/>
            </a:xfrm>
            <a:prstGeom prst="rect">
              <a:avLst/>
            </a:prstGeom>
          </p:spPr>
        </p:pic>
        <p:pic>
          <p:nvPicPr>
            <p:cNvPr id="20" name="object 20"/>
            <p:cNvPicPr/>
            <p:nvPr/>
          </p:nvPicPr>
          <p:blipFill>
            <a:blip r:embed="rId7" cstate="print"/>
            <a:stretch>
              <a:fillRect/>
            </a:stretch>
          </p:blipFill>
          <p:spPr>
            <a:xfrm>
              <a:off x="710183" y="2194560"/>
              <a:ext cx="688847" cy="688848"/>
            </a:xfrm>
            <a:prstGeom prst="rect">
              <a:avLst/>
            </a:prstGeom>
          </p:spPr>
        </p:pic>
        <p:pic>
          <p:nvPicPr>
            <p:cNvPr id="21" name="object 21"/>
            <p:cNvPicPr/>
            <p:nvPr/>
          </p:nvPicPr>
          <p:blipFill>
            <a:blip r:embed="rId8" cstate="print"/>
            <a:stretch>
              <a:fillRect/>
            </a:stretch>
          </p:blipFill>
          <p:spPr>
            <a:xfrm>
              <a:off x="164592" y="3240024"/>
              <a:ext cx="524256" cy="518159"/>
            </a:xfrm>
            <a:prstGeom prst="rect">
              <a:avLst/>
            </a:prstGeom>
          </p:spPr>
        </p:pic>
        <p:pic>
          <p:nvPicPr>
            <p:cNvPr id="22" name="object 22"/>
            <p:cNvPicPr/>
            <p:nvPr/>
          </p:nvPicPr>
          <p:blipFill>
            <a:blip r:embed="rId9" cstate="print"/>
            <a:stretch>
              <a:fillRect/>
            </a:stretch>
          </p:blipFill>
          <p:spPr>
            <a:xfrm>
              <a:off x="219456" y="3285744"/>
              <a:ext cx="417576" cy="481584"/>
            </a:xfrm>
            <a:prstGeom prst="rect">
              <a:avLst/>
            </a:prstGeom>
          </p:spPr>
        </p:pic>
        <p:sp>
          <p:nvSpPr>
            <p:cNvPr id="23" name="object 23"/>
            <p:cNvSpPr/>
            <p:nvPr/>
          </p:nvSpPr>
          <p:spPr>
            <a:xfrm>
              <a:off x="210485" y="3284420"/>
              <a:ext cx="381000" cy="374650"/>
            </a:xfrm>
            <a:custGeom>
              <a:avLst/>
              <a:gdLst/>
              <a:ahLst/>
              <a:cxnLst/>
              <a:rect l="l" t="t" r="r" b="b"/>
              <a:pathLst>
                <a:path w="381000" h="374650">
                  <a:moveTo>
                    <a:pt x="190351" y="0"/>
                  </a:moveTo>
                  <a:lnTo>
                    <a:pt x="139748" y="6690"/>
                  </a:lnTo>
                  <a:lnTo>
                    <a:pt x="94277" y="25569"/>
                  </a:lnTo>
                  <a:lnTo>
                    <a:pt x="55752" y="54854"/>
                  </a:lnTo>
                  <a:lnTo>
                    <a:pt x="25988" y="92759"/>
                  </a:lnTo>
                  <a:lnTo>
                    <a:pt x="6799" y="137498"/>
                  </a:lnTo>
                  <a:lnTo>
                    <a:pt x="0" y="187286"/>
                  </a:lnTo>
                  <a:lnTo>
                    <a:pt x="6799" y="237075"/>
                  </a:lnTo>
                  <a:lnTo>
                    <a:pt x="25988" y="281814"/>
                  </a:lnTo>
                  <a:lnTo>
                    <a:pt x="55752" y="319719"/>
                  </a:lnTo>
                  <a:lnTo>
                    <a:pt x="94277" y="349003"/>
                  </a:lnTo>
                  <a:lnTo>
                    <a:pt x="139748" y="367883"/>
                  </a:lnTo>
                  <a:lnTo>
                    <a:pt x="190351" y="374573"/>
                  </a:lnTo>
                  <a:lnTo>
                    <a:pt x="240953" y="367883"/>
                  </a:lnTo>
                  <a:lnTo>
                    <a:pt x="286424" y="349003"/>
                  </a:lnTo>
                  <a:lnTo>
                    <a:pt x="324949" y="319719"/>
                  </a:lnTo>
                  <a:lnTo>
                    <a:pt x="354713" y="281814"/>
                  </a:lnTo>
                  <a:lnTo>
                    <a:pt x="373902" y="237075"/>
                  </a:lnTo>
                  <a:lnTo>
                    <a:pt x="380701" y="187286"/>
                  </a:lnTo>
                  <a:lnTo>
                    <a:pt x="373902" y="137498"/>
                  </a:lnTo>
                  <a:lnTo>
                    <a:pt x="354713" y="92759"/>
                  </a:lnTo>
                  <a:lnTo>
                    <a:pt x="324949" y="54854"/>
                  </a:lnTo>
                  <a:lnTo>
                    <a:pt x="286424" y="25569"/>
                  </a:lnTo>
                  <a:lnTo>
                    <a:pt x="240953" y="6690"/>
                  </a:lnTo>
                  <a:lnTo>
                    <a:pt x="190351" y="0"/>
                  </a:lnTo>
                  <a:close/>
                </a:path>
              </a:pathLst>
            </a:custGeom>
            <a:solidFill>
              <a:srgbClr val="5BC892"/>
            </a:solidFill>
          </p:spPr>
          <p:txBody>
            <a:bodyPr wrap="square" lIns="0" tIns="0" rIns="0" bIns="0" rtlCol="0"/>
            <a:lstStyle/>
            <a:p>
              <a:endParaRPr sz="1600"/>
            </a:p>
          </p:txBody>
        </p:sp>
        <p:sp>
          <p:nvSpPr>
            <p:cNvPr id="24" name="object 24"/>
            <p:cNvSpPr/>
            <p:nvPr/>
          </p:nvSpPr>
          <p:spPr>
            <a:xfrm>
              <a:off x="210485" y="3284420"/>
              <a:ext cx="381000" cy="374650"/>
            </a:xfrm>
            <a:custGeom>
              <a:avLst/>
              <a:gdLst/>
              <a:ahLst/>
              <a:cxnLst/>
              <a:rect l="l" t="t" r="r" b="b"/>
              <a:pathLst>
                <a:path w="381000" h="374650">
                  <a:moveTo>
                    <a:pt x="0" y="187287"/>
                  </a:moveTo>
                  <a:lnTo>
                    <a:pt x="6799" y="137499"/>
                  </a:lnTo>
                  <a:lnTo>
                    <a:pt x="25988" y="92759"/>
                  </a:lnTo>
                  <a:lnTo>
                    <a:pt x="55752" y="54855"/>
                  </a:lnTo>
                  <a:lnTo>
                    <a:pt x="94277" y="25570"/>
                  </a:lnTo>
                  <a:lnTo>
                    <a:pt x="139748" y="6690"/>
                  </a:lnTo>
                  <a:lnTo>
                    <a:pt x="190351" y="0"/>
                  </a:lnTo>
                  <a:lnTo>
                    <a:pt x="240953" y="6690"/>
                  </a:lnTo>
                  <a:lnTo>
                    <a:pt x="286424" y="25570"/>
                  </a:lnTo>
                  <a:lnTo>
                    <a:pt x="324949" y="54855"/>
                  </a:lnTo>
                  <a:lnTo>
                    <a:pt x="354713" y="92759"/>
                  </a:lnTo>
                  <a:lnTo>
                    <a:pt x="373902" y="137499"/>
                  </a:lnTo>
                  <a:lnTo>
                    <a:pt x="380702" y="187287"/>
                  </a:lnTo>
                  <a:lnTo>
                    <a:pt x="373902" y="237075"/>
                  </a:lnTo>
                  <a:lnTo>
                    <a:pt x="354713" y="281815"/>
                  </a:lnTo>
                  <a:lnTo>
                    <a:pt x="324949" y="319719"/>
                  </a:lnTo>
                  <a:lnTo>
                    <a:pt x="286424" y="349004"/>
                  </a:lnTo>
                  <a:lnTo>
                    <a:pt x="240953" y="367884"/>
                  </a:lnTo>
                  <a:lnTo>
                    <a:pt x="190351" y="374575"/>
                  </a:lnTo>
                  <a:lnTo>
                    <a:pt x="139748" y="367884"/>
                  </a:lnTo>
                  <a:lnTo>
                    <a:pt x="94277" y="349004"/>
                  </a:lnTo>
                  <a:lnTo>
                    <a:pt x="55752" y="319719"/>
                  </a:lnTo>
                  <a:lnTo>
                    <a:pt x="25988" y="281815"/>
                  </a:lnTo>
                  <a:lnTo>
                    <a:pt x="6799" y="237075"/>
                  </a:lnTo>
                  <a:lnTo>
                    <a:pt x="0" y="187287"/>
                  </a:lnTo>
                  <a:close/>
                </a:path>
              </a:pathLst>
            </a:custGeom>
            <a:ln w="38100">
              <a:solidFill>
                <a:srgbClr val="F2F2F2"/>
              </a:solidFill>
            </a:ln>
          </p:spPr>
          <p:txBody>
            <a:bodyPr wrap="square" lIns="0" tIns="0" rIns="0" bIns="0" rtlCol="0"/>
            <a:lstStyle/>
            <a:p>
              <a:endParaRPr sz="1600"/>
            </a:p>
          </p:txBody>
        </p:sp>
      </p:grpSp>
      <p:sp>
        <p:nvSpPr>
          <p:cNvPr id="29" name="object 29"/>
          <p:cNvSpPr txBox="1"/>
          <p:nvPr/>
        </p:nvSpPr>
        <p:spPr>
          <a:xfrm>
            <a:off x="338924" y="3002253"/>
            <a:ext cx="124460"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Arial"/>
                <a:cs typeface="Arial"/>
              </a:rPr>
              <a:t>1</a:t>
            </a:r>
            <a:endParaRPr sz="1600">
              <a:latin typeface="Arial"/>
              <a:cs typeface="Arial"/>
            </a:endParaRPr>
          </a:p>
        </p:txBody>
      </p:sp>
      <p:grpSp>
        <p:nvGrpSpPr>
          <p:cNvPr id="30" name="object 30"/>
          <p:cNvGrpSpPr/>
          <p:nvPr/>
        </p:nvGrpSpPr>
        <p:grpSpPr>
          <a:xfrm>
            <a:off x="826008" y="4280888"/>
            <a:ext cx="524510" cy="530860"/>
            <a:chOff x="826008" y="4629911"/>
            <a:chExt cx="524510" cy="530860"/>
          </a:xfrm>
        </p:grpSpPr>
        <p:pic>
          <p:nvPicPr>
            <p:cNvPr id="31" name="object 31"/>
            <p:cNvPicPr/>
            <p:nvPr/>
          </p:nvPicPr>
          <p:blipFill>
            <a:blip r:embed="rId10" cstate="print"/>
            <a:stretch>
              <a:fillRect/>
            </a:stretch>
          </p:blipFill>
          <p:spPr>
            <a:xfrm>
              <a:off x="826008" y="4629911"/>
              <a:ext cx="524256" cy="518160"/>
            </a:xfrm>
            <a:prstGeom prst="rect">
              <a:avLst/>
            </a:prstGeom>
          </p:spPr>
        </p:pic>
        <p:pic>
          <p:nvPicPr>
            <p:cNvPr id="32" name="object 32"/>
            <p:cNvPicPr/>
            <p:nvPr/>
          </p:nvPicPr>
          <p:blipFill>
            <a:blip r:embed="rId11" cstate="print"/>
            <a:stretch>
              <a:fillRect/>
            </a:stretch>
          </p:blipFill>
          <p:spPr>
            <a:xfrm>
              <a:off x="877824" y="4675631"/>
              <a:ext cx="417575" cy="484631"/>
            </a:xfrm>
            <a:prstGeom prst="rect">
              <a:avLst/>
            </a:prstGeom>
          </p:spPr>
        </p:pic>
        <p:sp>
          <p:nvSpPr>
            <p:cNvPr id="33" name="object 33"/>
            <p:cNvSpPr/>
            <p:nvPr/>
          </p:nvSpPr>
          <p:spPr>
            <a:xfrm>
              <a:off x="869863" y="4675270"/>
              <a:ext cx="381000" cy="374650"/>
            </a:xfrm>
            <a:custGeom>
              <a:avLst/>
              <a:gdLst/>
              <a:ahLst/>
              <a:cxnLst/>
              <a:rect l="l" t="t" r="r" b="b"/>
              <a:pathLst>
                <a:path w="381000" h="374650">
                  <a:moveTo>
                    <a:pt x="190351" y="0"/>
                  </a:moveTo>
                  <a:lnTo>
                    <a:pt x="139748" y="6690"/>
                  </a:lnTo>
                  <a:lnTo>
                    <a:pt x="94277" y="25570"/>
                  </a:lnTo>
                  <a:lnTo>
                    <a:pt x="55752" y="54855"/>
                  </a:lnTo>
                  <a:lnTo>
                    <a:pt x="25988" y="92759"/>
                  </a:lnTo>
                  <a:lnTo>
                    <a:pt x="6799" y="137498"/>
                  </a:lnTo>
                  <a:lnTo>
                    <a:pt x="0" y="187286"/>
                  </a:lnTo>
                  <a:lnTo>
                    <a:pt x="6799" y="237075"/>
                  </a:lnTo>
                  <a:lnTo>
                    <a:pt x="25988" y="281814"/>
                  </a:lnTo>
                  <a:lnTo>
                    <a:pt x="55752" y="319719"/>
                  </a:lnTo>
                  <a:lnTo>
                    <a:pt x="94277" y="349004"/>
                  </a:lnTo>
                  <a:lnTo>
                    <a:pt x="139748" y="367884"/>
                  </a:lnTo>
                  <a:lnTo>
                    <a:pt x="190351" y="374575"/>
                  </a:lnTo>
                  <a:lnTo>
                    <a:pt x="240953" y="367884"/>
                  </a:lnTo>
                  <a:lnTo>
                    <a:pt x="286424" y="349004"/>
                  </a:lnTo>
                  <a:lnTo>
                    <a:pt x="324949" y="319719"/>
                  </a:lnTo>
                  <a:lnTo>
                    <a:pt x="354713" y="281814"/>
                  </a:lnTo>
                  <a:lnTo>
                    <a:pt x="373902" y="237075"/>
                  </a:lnTo>
                  <a:lnTo>
                    <a:pt x="380701" y="187286"/>
                  </a:lnTo>
                  <a:lnTo>
                    <a:pt x="373902" y="137498"/>
                  </a:lnTo>
                  <a:lnTo>
                    <a:pt x="354713" y="92759"/>
                  </a:lnTo>
                  <a:lnTo>
                    <a:pt x="324949" y="54855"/>
                  </a:lnTo>
                  <a:lnTo>
                    <a:pt x="286424" y="25570"/>
                  </a:lnTo>
                  <a:lnTo>
                    <a:pt x="240953" y="6690"/>
                  </a:lnTo>
                  <a:lnTo>
                    <a:pt x="190351" y="0"/>
                  </a:lnTo>
                  <a:close/>
                </a:path>
              </a:pathLst>
            </a:custGeom>
            <a:solidFill>
              <a:srgbClr val="8F9E09"/>
            </a:solidFill>
          </p:spPr>
          <p:txBody>
            <a:bodyPr wrap="square" lIns="0" tIns="0" rIns="0" bIns="0" rtlCol="0"/>
            <a:lstStyle/>
            <a:p>
              <a:endParaRPr sz="1600"/>
            </a:p>
          </p:txBody>
        </p:sp>
        <p:sp>
          <p:nvSpPr>
            <p:cNvPr id="34" name="object 34"/>
            <p:cNvSpPr/>
            <p:nvPr/>
          </p:nvSpPr>
          <p:spPr>
            <a:xfrm>
              <a:off x="869863" y="4675270"/>
              <a:ext cx="381000" cy="374650"/>
            </a:xfrm>
            <a:custGeom>
              <a:avLst/>
              <a:gdLst/>
              <a:ahLst/>
              <a:cxnLst/>
              <a:rect l="l" t="t" r="r" b="b"/>
              <a:pathLst>
                <a:path w="381000" h="374650">
                  <a:moveTo>
                    <a:pt x="0" y="187287"/>
                  </a:moveTo>
                  <a:lnTo>
                    <a:pt x="6799" y="137499"/>
                  </a:lnTo>
                  <a:lnTo>
                    <a:pt x="25988" y="92759"/>
                  </a:lnTo>
                  <a:lnTo>
                    <a:pt x="55752" y="54855"/>
                  </a:lnTo>
                  <a:lnTo>
                    <a:pt x="94277" y="25570"/>
                  </a:lnTo>
                  <a:lnTo>
                    <a:pt x="139748" y="6690"/>
                  </a:lnTo>
                  <a:lnTo>
                    <a:pt x="190351" y="0"/>
                  </a:lnTo>
                  <a:lnTo>
                    <a:pt x="240953" y="6690"/>
                  </a:lnTo>
                  <a:lnTo>
                    <a:pt x="286424" y="25570"/>
                  </a:lnTo>
                  <a:lnTo>
                    <a:pt x="324949" y="54855"/>
                  </a:lnTo>
                  <a:lnTo>
                    <a:pt x="354713" y="92759"/>
                  </a:lnTo>
                  <a:lnTo>
                    <a:pt x="373902" y="137499"/>
                  </a:lnTo>
                  <a:lnTo>
                    <a:pt x="380702" y="187287"/>
                  </a:lnTo>
                  <a:lnTo>
                    <a:pt x="373902" y="237075"/>
                  </a:lnTo>
                  <a:lnTo>
                    <a:pt x="354713" y="281815"/>
                  </a:lnTo>
                  <a:lnTo>
                    <a:pt x="324949" y="319719"/>
                  </a:lnTo>
                  <a:lnTo>
                    <a:pt x="286424" y="349004"/>
                  </a:lnTo>
                  <a:lnTo>
                    <a:pt x="240953" y="367884"/>
                  </a:lnTo>
                  <a:lnTo>
                    <a:pt x="190351" y="374575"/>
                  </a:lnTo>
                  <a:lnTo>
                    <a:pt x="139748" y="367884"/>
                  </a:lnTo>
                  <a:lnTo>
                    <a:pt x="94277" y="349004"/>
                  </a:lnTo>
                  <a:lnTo>
                    <a:pt x="55752" y="319719"/>
                  </a:lnTo>
                  <a:lnTo>
                    <a:pt x="25988" y="281815"/>
                  </a:lnTo>
                  <a:lnTo>
                    <a:pt x="6799" y="237075"/>
                  </a:lnTo>
                  <a:lnTo>
                    <a:pt x="0" y="187287"/>
                  </a:lnTo>
                  <a:close/>
                </a:path>
              </a:pathLst>
            </a:custGeom>
            <a:ln w="38100">
              <a:solidFill>
                <a:srgbClr val="F7F5EB"/>
              </a:solidFill>
            </a:ln>
          </p:spPr>
          <p:txBody>
            <a:bodyPr wrap="square" lIns="0" tIns="0" rIns="0" bIns="0" rtlCol="0"/>
            <a:lstStyle/>
            <a:p>
              <a:endParaRPr sz="1600"/>
            </a:p>
          </p:txBody>
        </p:sp>
      </p:grpSp>
      <p:sp>
        <p:nvSpPr>
          <p:cNvPr id="35" name="object 35"/>
          <p:cNvSpPr txBox="1"/>
          <p:nvPr/>
        </p:nvSpPr>
        <p:spPr>
          <a:xfrm>
            <a:off x="998300" y="4395188"/>
            <a:ext cx="124460"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Arial"/>
                <a:cs typeface="Arial"/>
              </a:rPr>
              <a:t>2</a:t>
            </a:r>
            <a:endParaRPr sz="1600">
              <a:latin typeface="Arial"/>
              <a:cs typeface="Arial"/>
            </a:endParaRPr>
          </a:p>
        </p:txBody>
      </p:sp>
      <p:cxnSp>
        <p:nvCxnSpPr>
          <p:cNvPr id="43" name="Straight Connector 42">
            <a:extLst>
              <a:ext uri="{FF2B5EF4-FFF2-40B4-BE49-F238E27FC236}">
                <a16:creationId xmlns:a16="http://schemas.microsoft.com/office/drawing/2014/main" id="{1F097B67-5FDE-7D47-A55E-8037286AC6C4}"/>
              </a:ext>
            </a:extLst>
          </p:cNvPr>
          <p:cNvCxnSpPr>
            <a:cxnSpLocks/>
          </p:cNvCxnSpPr>
          <p:nvPr/>
        </p:nvCxnSpPr>
        <p:spPr>
          <a:xfrm>
            <a:off x="400985" y="1539969"/>
            <a:ext cx="84207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9EA7A00-5366-2242-31C5-1E05A4264FD9}"/>
              </a:ext>
            </a:extLst>
          </p:cNvPr>
          <p:cNvSpPr txBox="1">
            <a:spLocks/>
          </p:cNvSpPr>
          <p:nvPr/>
        </p:nvSpPr>
        <p:spPr>
          <a:xfrm>
            <a:off x="-34898" y="31834"/>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INTRODUCTION</a:t>
            </a:r>
          </a:p>
        </p:txBody>
      </p:sp>
      <p:sp>
        <p:nvSpPr>
          <p:cNvPr id="42" name="Title 1">
            <a:extLst>
              <a:ext uri="{FF2B5EF4-FFF2-40B4-BE49-F238E27FC236}">
                <a16:creationId xmlns:a16="http://schemas.microsoft.com/office/drawing/2014/main" id="{21F93CB9-D62D-6D7D-C329-7759B26DA5D2}"/>
              </a:ext>
            </a:extLst>
          </p:cNvPr>
          <p:cNvSpPr txBox="1">
            <a:spLocks/>
          </p:cNvSpPr>
          <p:nvPr/>
        </p:nvSpPr>
        <p:spPr>
          <a:xfrm>
            <a:off x="161336" y="5297818"/>
            <a:ext cx="8772133" cy="914400"/>
          </a:xfrm>
          <a:prstGeom prst="rect">
            <a:avLst/>
          </a:prstGeom>
          <a:solidFill>
            <a:schemeClr val="accent2">
              <a:lumMod val="20000"/>
              <a:lumOff val="80000"/>
            </a:schemeClr>
          </a:solidFill>
          <a:ln>
            <a:noFill/>
          </a:ln>
        </p:spPr>
        <p:txBody>
          <a:bodyPr spcFirstLastPara="1" vert="horz" wrap="square" lIns="91440" tIns="91440" rIns="91440" bIns="91440" rtlCol="0" anchor="t"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58738" defTabSz="512295" eaLnBrk="1" hangingPunct="1">
              <a:lnSpc>
                <a:spcPct val="114000"/>
              </a:lnSpc>
              <a:spcBef>
                <a:spcPts val="600"/>
              </a:spcBef>
              <a:tabLst>
                <a:tab pos="207422" algn="l"/>
              </a:tabLst>
            </a:pPr>
            <a:r>
              <a:rPr lang="en-US" sz="1600" b="0" dirty="0">
                <a:solidFill>
                  <a:schemeClr val="tx1"/>
                </a:solidFill>
                <a:latin typeface="Arial" panose="020B0604020202020204" pitchFamily="34" charset="0"/>
                <a:cs typeface="Arial" panose="020B0604020202020204" pitchFamily="34" charset="0"/>
              </a:rPr>
              <a:t>We adapted the GRPI</a:t>
            </a:r>
            <a:r>
              <a:rPr lang="en-US" sz="1600" b="0" baseline="30000" dirty="0">
                <a:solidFill>
                  <a:schemeClr val="tx1"/>
                </a:solidFill>
                <a:latin typeface="Arial" panose="020B0604020202020204" pitchFamily="34" charset="0"/>
                <a:cs typeface="Arial" panose="020B0604020202020204" pitchFamily="34" charset="0"/>
              </a:rPr>
              <a:t>1</a:t>
            </a:r>
            <a:r>
              <a:rPr lang="en-US" sz="1600" b="0" dirty="0">
                <a:solidFill>
                  <a:schemeClr val="tx1"/>
                </a:solidFill>
                <a:latin typeface="Arial" panose="020B0604020202020204" pitchFamily="34" charset="0"/>
                <a:cs typeface="Arial" panose="020B0604020202020204" pitchFamily="34" charset="0"/>
              </a:rPr>
              <a:t> and Lencioni</a:t>
            </a:r>
            <a:r>
              <a:rPr lang="en-US" sz="1600" b="0" baseline="30000" dirty="0">
                <a:solidFill>
                  <a:schemeClr val="tx1"/>
                </a:solidFill>
                <a:latin typeface="Arial" panose="020B0604020202020204" pitchFamily="34" charset="0"/>
                <a:cs typeface="Arial" panose="020B0604020202020204" pitchFamily="34" charset="0"/>
              </a:rPr>
              <a:t>2</a:t>
            </a:r>
            <a:r>
              <a:rPr lang="en-US" sz="1600" b="0" dirty="0">
                <a:solidFill>
                  <a:schemeClr val="tx1"/>
                </a:solidFill>
                <a:latin typeface="Arial" panose="020B0604020202020204" pitchFamily="34" charset="0"/>
                <a:cs typeface="Arial" panose="020B0604020202020204" pitchFamily="34" charset="0"/>
              </a:rPr>
              <a:t> models for team development to assess the components of the effectiveness of the top leadership team</a:t>
            </a:r>
          </a:p>
        </p:txBody>
      </p:sp>
      <p:sp>
        <p:nvSpPr>
          <p:cNvPr id="44" name="McK 5. Source">
            <a:extLst>
              <a:ext uri="{FF2B5EF4-FFF2-40B4-BE49-F238E27FC236}">
                <a16:creationId xmlns:a16="http://schemas.microsoft.com/office/drawing/2014/main" id="{0B263210-B03E-37E6-01CC-EB9A9AA81025}"/>
              </a:ext>
            </a:extLst>
          </p:cNvPr>
          <p:cNvSpPr>
            <a:spLocks noChangeArrowheads="1"/>
          </p:cNvSpPr>
          <p:nvPr/>
        </p:nvSpPr>
        <p:spPr bwMode="auto">
          <a:xfrm>
            <a:off x="18982" y="6605934"/>
            <a:ext cx="81381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p>
            <a:pPr marL="609391" marR="0" lvl="0" indent="-609391" algn="l" defTabSz="895043" rtl="0" eaLnBrk="1" fontAlgn="auto" latinLnBrk="0" hangingPunct="1">
              <a:lnSpc>
                <a:spcPct val="100000"/>
              </a:lnSpc>
              <a:spcBef>
                <a:spcPts val="0"/>
              </a:spcBef>
              <a:spcAft>
                <a:spcPts val="0"/>
              </a:spcAft>
              <a:buClrTx/>
              <a:buSzTx/>
              <a:buFontTx/>
              <a:buNone/>
              <a:tabLst>
                <a:tab pos="612566" algn="l"/>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sym typeface="Arial"/>
              </a:rPr>
              <a:t>SOURCE: 1. </a:t>
            </a:r>
            <a:r>
              <a:rPr kumimoji="0" lang="en-US" sz="800" b="0" i="0" u="none" strike="noStrike" kern="1200" cap="none" spc="0" normalizeH="0" noProof="0" dirty="0">
                <a:ln>
                  <a:noFill/>
                </a:ln>
                <a:solidFill>
                  <a:prstClr val="black"/>
                </a:solidFill>
                <a:effectLst/>
                <a:uLnTx/>
                <a:uFillTx/>
                <a:latin typeface="Calibri"/>
                <a:ea typeface="+mn-ea"/>
                <a:cs typeface="+mn-cs"/>
              </a:rPr>
              <a:t>The</a:t>
            </a:r>
            <a:r>
              <a:rPr kumimoji="0" lang="en-US" sz="800" b="0" i="0" u="none" strike="noStrike" kern="1200" cap="none" spc="0" normalizeH="0" baseline="0" noProof="0" dirty="0">
                <a:ln>
                  <a:noFill/>
                </a:ln>
                <a:solidFill>
                  <a:prstClr val="black"/>
                </a:solidFill>
                <a:effectLst/>
                <a:uLnTx/>
                <a:uFillTx/>
                <a:latin typeface="Calibri"/>
                <a:ea typeface="+mn-ea"/>
                <a:cs typeface="+mn-cs"/>
              </a:rPr>
              <a:t> GRPI model – an approach for team development S </a:t>
            </a:r>
            <a:r>
              <a:rPr kumimoji="0" lang="en-US" sz="800" b="0" i="0" u="none" strike="noStrike" kern="1200" cap="none" spc="0" normalizeH="0" baseline="0" noProof="0" dirty="0" err="1">
                <a:ln>
                  <a:noFill/>
                </a:ln>
                <a:solidFill>
                  <a:prstClr val="black"/>
                </a:solidFill>
                <a:effectLst/>
                <a:uLnTx/>
                <a:uFillTx/>
                <a:latin typeface="Calibri"/>
                <a:ea typeface="+mn-ea"/>
                <a:cs typeface="+mn-cs"/>
              </a:rPr>
              <a:t>Raue</a:t>
            </a:r>
            <a:r>
              <a:rPr kumimoji="0" lang="en-US" sz="800" b="0" i="0" u="none" strike="noStrike" kern="1200" cap="none" spc="0" normalizeH="0" baseline="0" noProof="0" dirty="0">
                <a:ln>
                  <a:noFill/>
                </a:ln>
                <a:solidFill>
                  <a:prstClr val="black"/>
                </a:solidFill>
                <a:effectLst/>
                <a:uLnTx/>
                <a:uFillTx/>
                <a:latin typeface="Calibri"/>
                <a:ea typeface="+mn-ea"/>
                <a:cs typeface="+mn-cs"/>
              </a:rPr>
              <a:t>, SH Tang, C </a:t>
            </a:r>
            <a:r>
              <a:rPr kumimoji="0" lang="en-US" sz="800" b="0" i="0" u="none" strike="noStrike" kern="1200" cap="none" spc="0" normalizeH="0" baseline="0" noProof="0" dirty="0" err="1">
                <a:ln>
                  <a:noFill/>
                </a:ln>
                <a:solidFill>
                  <a:prstClr val="black"/>
                </a:solidFill>
                <a:effectLst/>
                <a:uLnTx/>
                <a:uFillTx/>
                <a:latin typeface="Calibri"/>
                <a:ea typeface="+mn-ea"/>
                <a:cs typeface="+mn-cs"/>
              </a:rPr>
              <a:t>Welland</a:t>
            </a:r>
            <a:r>
              <a:rPr kumimoji="0" lang="en-US" sz="800" b="0" i="0" u="none" strike="noStrike" kern="1200" cap="none" spc="0" normalizeH="0" baseline="0" noProof="0" dirty="0">
                <a:ln>
                  <a:noFill/>
                </a:ln>
                <a:solidFill>
                  <a:prstClr val="black"/>
                </a:solidFill>
                <a:effectLst/>
                <a:uLnTx/>
                <a:uFillTx/>
                <a:latin typeface="Calibri"/>
                <a:ea typeface="+mn-ea"/>
                <a:cs typeface="+mn-cs"/>
              </a:rPr>
              <a:t> 2013;  2. The Five Dysfunctions of a Team Patrick M. Lencioni 2007; </a:t>
            </a:r>
            <a:r>
              <a:rPr kumimoji="0" lang="en-US" sz="800" b="0" i="0" u="none" strike="noStrike" kern="1200" cap="none" spc="0" normalizeH="0" baseline="0" noProof="0" dirty="0">
                <a:ln>
                  <a:noFill/>
                </a:ln>
                <a:solidFill>
                  <a:srgbClr val="000000"/>
                </a:solidFill>
                <a:effectLst/>
                <a:uLnTx/>
                <a:uFillTx/>
                <a:latin typeface="Arial"/>
                <a:ea typeface="+mn-ea"/>
                <a:cs typeface="Arial"/>
                <a:sym typeface="Arial"/>
              </a:rPr>
              <a:t>Team analysis </a:t>
            </a:r>
          </a:p>
        </p:txBody>
      </p:sp>
    </p:spTree>
    <p:extLst>
      <p:ext uri="{BB962C8B-B14F-4D97-AF65-F5344CB8AC3E}">
        <p14:creationId xmlns:p14="http://schemas.microsoft.com/office/powerpoint/2010/main" val="4202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8CEDE8-4C9C-58A7-44E4-B0D03FD45103}"/>
              </a:ext>
            </a:extLst>
          </p:cNvPr>
          <p:cNvGraphicFramePr>
            <a:graphicFrameLocks noChangeAspect="1"/>
          </p:cNvGraphicFramePr>
          <p:nvPr>
            <p:custDataLst>
              <p:tags r:id="rId1"/>
            </p:custDataLst>
            <p:extLst>
              <p:ext uri="{D42A27DB-BD31-4B8C-83A1-F6EECF244321}">
                <p14:modId xmlns:p14="http://schemas.microsoft.com/office/powerpoint/2010/main" val="4088057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848CEDE8-4C9C-58A7-44E4-B0D03FD451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
            </p:custDataLst>
          </p:nvPr>
        </p:nvSpPr>
        <p:spPr>
          <a:xfrm>
            <a:off x="0" y="0"/>
            <a:ext cx="158750" cy="158750"/>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a:ea typeface="+mn-ea"/>
              <a:cs typeface="+mn-cs"/>
              <a:sym typeface="Arial" panose="020B0604020202020204" pitchFamily="34" charset="0"/>
            </a:endParaRPr>
          </a:p>
        </p:txBody>
      </p:sp>
      <p:sp>
        <p:nvSpPr>
          <p:cNvPr id="90" name="Title 1">
            <a:extLst>
              <a:ext uri="{FF2B5EF4-FFF2-40B4-BE49-F238E27FC236}">
                <a16:creationId xmlns:a16="http://schemas.microsoft.com/office/drawing/2014/main" id="{3B67CC1D-25C0-7BE2-2375-33FC82F9CF44}"/>
              </a:ext>
            </a:extLst>
          </p:cNvPr>
          <p:cNvSpPr>
            <a:spLocks noGrp="1"/>
          </p:cNvSpPr>
          <p:nvPr>
            <p:ph type="title"/>
          </p:nvPr>
        </p:nvSpPr>
        <p:spPr>
          <a:xfrm>
            <a:off x="0" y="191300"/>
            <a:ext cx="8869680" cy="346249"/>
          </a:xfrm>
          <a:noFill/>
        </p:spPr>
        <p:txBody>
          <a:bodyPr vert="horz" wrap="square" lIns="68580" tIns="34290" rIns="68580" bIns="34290" rtlCol="0" anchor="ctr">
            <a:spAutoFit/>
          </a:bodyPr>
          <a:lstStyle/>
          <a:p>
            <a:pPr algn="l" defTabSz="512295" rtl="0" fontAlgn="base">
              <a:lnSpc>
                <a:spcPct val="90000"/>
              </a:lnSpc>
              <a:spcBef>
                <a:spcPct val="0"/>
              </a:spcBef>
              <a:spcAft>
                <a:spcPct val="0"/>
              </a:spcAft>
              <a:tabLst>
                <a:tab pos="207422" algn="l"/>
              </a:tabLst>
            </a:pPr>
            <a:r>
              <a:rPr lang="en-GB" kern="1200" dirty="0">
                <a:solidFill>
                  <a:srgbClr val="2E5C34"/>
                </a:solidFill>
                <a:latin typeface="Arial" panose="020B0604020202020204" pitchFamily="34" charset="0"/>
                <a:cs typeface="Arial" panose="020B0604020202020204" pitchFamily="34" charset="0"/>
              </a:rPr>
              <a:t>The project was designed to be implemented in four phases</a:t>
            </a:r>
            <a:endParaRPr lang="en-US" kern="1200" dirty="0">
              <a:solidFill>
                <a:srgbClr val="2E5C34"/>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2BCCC06A-8445-3924-7B04-6473972AEE17}"/>
              </a:ext>
            </a:extLst>
          </p:cNvPr>
          <p:cNvSpPr/>
          <p:nvPr/>
        </p:nvSpPr>
        <p:spPr bwMode="auto">
          <a:xfrm>
            <a:off x="26365" y="949178"/>
            <a:ext cx="9036000" cy="4968271"/>
          </a:xfrm>
          <a:prstGeom prst="rect">
            <a:avLst/>
          </a:prstGeom>
          <a:solidFill>
            <a:srgbClr val="FFFFFF"/>
          </a:solidFill>
          <a:ln w="9525">
            <a:no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400" b="0" i="0" u="none" strike="noStrike" kern="0" cap="none" spc="0" normalizeH="0" baseline="0" noProof="0" dirty="0">
              <a:ln>
                <a:noFill/>
              </a:ln>
              <a:solidFill>
                <a:srgbClr val="000000"/>
              </a:solidFill>
              <a:effectLst/>
              <a:uLnTx/>
              <a:uFillTx/>
              <a:latin typeface="+mj-lt"/>
              <a:ea typeface="+mn-ea"/>
              <a:cs typeface="+mn-cs"/>
            </a:endParaRPr>
          </a:p>
        </p:txBody>
      </p:sp>
      <p:sp>
        <p:nvSpPr>
          <p:cNvPr id="93" name="Rectangle 92">
            <a:extLst>
              <a:ext uri="{FF2B5EF4-FFF2-40B4-BE49-F238E27FC236}">
                <a16:creationId xmlns:a16="http://schemas.microsoft.com/office/drawing/2014/main" id="{46F9B4E6-8C5C-F0DF-AD1E-9BAE64A32556}"/>
              </a:ext>
            </a:extLst>
          </p:cNvPr>
          <p:cNvSpPr/>
          <p:nvPr/>
        </p:nvSpPr>
        <p:spPr bwMode="auto">
          <a:xfrm>
            <a:off x="64865" y="1485267"/>
            <a:ext cx="1000576" cy="2873683"/>
          </a:xfrm>
          <a:prstGeom prst="rect">
            <a:avLst/>
          </a:prstGeom>
          <a:solidFill>
            <a:srgbClr val="FFFFFF">
              <a:lumMod val="85000"/>
            </a:srgbClr>
          </a:solidFill>
          <a:ln w="9525">
            <a:noFill/>
            <a:miter lim="800000"/>
            <a:headEnd/>
            <a:tailEnd/>
          </a:ln>
          <a:effectLst/>
        </p:spPr>
        <p:txBody>
          <a:bodyPr wrap="square" lIns="90000" tIns="90000" rIns="0" bIns="0" rtlCol="0" anchor="t">
            <a:noAutofit/>
          </a:bodyPr>
          <a:lstStyle/>
          <a:p>
            <a:pPr marR="0" lvl="0" defTabSz="787400" rtl="0" eaLnBrk="1" fontAlgn="auto" latinLnBrk="0" hangingPunct="1">
              <a:lnSpc>
                <a:spcPct val="100000"/>
              </a:lnSpc>
              <a:spcBef>
                <a:spcPts val="0"/>
              </a:spcBef>
              <a:spcAft>
                <a:spcPts val="0"/>
              </a:spcAft>
              <a:buClr>
                <a:srgbClr val="204024"/>
              </a:buClr>
              <a:buSzPct val="125000"/>
              <a:tabLst/>
              <a:defRPr/>
            </a:pPr>
            <a:r>
              <a:rPr lang="en-US" sz="1400" b="1" kern="0" dirty="0">
                <a:solidFill>
                  <a:srgbClr val="000000"/>
                </a:solidFill>
                <a:latin typeface="+mj-lt"/>
              </a:rPr>
              <a:t>Key Activities</a:t>
            </a:r>
            <a:endParaRPr kumimoji="0" lang="en-US" sz="1400" b="1" i="0" u="none" strike="noStrike" kern="0" cap="none" spc="0" normalizeH="0" baseline="0" noProof="0" dirty="0">
              <a:ln>
                <a:noFill/>
              </a:ln>
              <a:solidFill>
                <a:srgbClr val="000000"/>
              </a:solidFill>
              <a:effectLst/>
              <a:uLnTx/>
              <a:uFillTx/>
              <a:latin typeface="+mj-lt"/>
            </a:endParaRPr>
          </a:p>
        </p:txBody>
      </p:sp>
      <p:sp>
        <p:nvSpPr>
          <p:cNvPr id="94" name="Rectangle 93">
            <a:extLst>
              <a:ext uri="{FF2B5EF4-FFF2-40B4-BE49-F238E27FC236}">
                <a16:creationId xmlns:a16="http://schemas.microsoft.com/office/drawing/2014/main" id="{E9911B01-DACB-D00A-E057-6FB6C3B77847}"/>
              </a:ext>
            </a:extLst>
          </p:cNvPr>
          <p:cNvSpPr/>
          <p:nvPr/>
        </p:nvSpPr>
        <p:spPr bwMode="auto">
          <a:xfrm>
            <a:off x="64865" y="738632"/>
            <a:ext cx="1000576" cy="484216"/>
          </a:xfrm>
          <a:prstGeom prst="rect">
            <a:avLst/>
          </a:prstGeom>
          <a:solidFill>
            <a:srgbClr val="E0E0E0"/>
          </a:solidFill>
          <a:ln w="9525">
            <a:noFill/>
            <a:miter lim="800000"/>
            <a:headEnd/>
            <a:tailEnd/>
          </a:ln>
          <a:effectLst/>
        </p:spPr>
        <p:txBody>
          <a:bodyPr wrap="square" lIns="91440" tIns="91440" rIns="0" bIns="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0" cap="none" spc="0" normalizeH="0" baseline="0" noProof="0" dirty="0">
                <a:ln>
                  <a:noFill/>
                </a:ln>
                <a:solidFill>
                  <a:srgbClr val="000000"/>
                </a:solidFill>
                <a:effectLst/>
                <a:uLnTx/>
                <a:uFillTx/>
                <a:latin typeface="+mj-lt"/>
                <a:ea typeface="+mn-ea"/>
                <a:cs typeface="+mn-cs"/>
              </a:rPr>
              <a:t>Phases</a:t>
            </a:r>
          </a:p>
        </p:txBody>
      </p:sp>
      <p:grpSp>
        <p:nvGrpSpPr>
          <p:cNvPr id="96" name="Group 95">
            <a:extLst>
              <a:ext uri="{FF2B5EF4-FFF2-40B4-BE49-F238E27FC236}">
                <a16:creationId xmlns:a16="http://schemas.microsoft.com/office/drawing/2014/main" id="{8B71294C-1743-008A-30A6-E4BADD5CA51C}"/>
              </a:ext>
            </a:extLst>
          </p:cNvPr>
          <p:cNvGrpSpPr/>
          <p:nvPr/>
        </p:nvGrpSpPr>
        <p:grpSpPr>
          <a:xfrm>
            <a:off x="1086695" y="659655"/>
            <a:ext cx="2271651" cy="601597"/>
            <a:chOff x="1111510" y="968821"/>
            <a:chExt cx="2271651" cy="601597"/>
          </a:xfrm>
        </p:grpSpPr>
        <p:sp>
          <p:nvSpPr>
            <p:cNvPr id="102" name="Arrow: Pentagon 101">
              <a:extLst>
                <a:ext uri="{FF2B5EF4-FFF2-40B4-BE49-F238E27FC236}">
                  <a16:creationId xmlns:a16="http://schemas.microsoft.com/office/drawing/2014/main" id="{9BB7295C-5D71-B297-C46B-AEC4B1FD15B1}"/>
                </a:ext>
              </a:extLst>
            </p:cNvPr>
            <p:cNvSpPr/>
            <p:nvPr/>
          </p:nvSpPr>
          <p:spPr bwMode="auto">
            <a:xfrm>
              <a:off x="1115161" y="1024647"/>
              <a:ext cx="2268000" cy="486907"/>
            </a:xfrm>
            <a:prstGeom prst="homePlate">
              <a:avLst>
                <a:gd name="adj" fmla="val 71530"/>
              </a:avLst>
            </a:prstGeom>
            <a:solidFill>
              <a:srgbClr val="F2F2F2"/>
            </a:solidFill>
            <a:ln w="9525">
              <a:solidFill>
                <a:srgbClr val="ACE6B6">
                  <a:lumMod val="60000"/>
                  <a:lumOff val="40000"/>
                </a:srgbClr>
              </a:solidFill>
              <a:prstDash val="solid"/>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400" b="0" i="0" u="none" strike="noStrike" kern="0" cap="none" spc="0" normalizeH="0" baseline="0" noProof="0" dirty="0">
                <a:ln>
                  <a:noFill/>
                </a:ln>
                <a:solidFill>
                  <a:srgbClr val="000000"/>
                </a:solidFill>
                <a:effectLst/>
                <a:uLnTx/>
                <a:uFillTx/>
                <a:latin typeface="+mj-lt"/>
                <a:ea typeface="+mn-ea"/>
                <a:cs typeface="+mn-cs"/>
              </a:endParaRPr>
            </a:p>
          </p:txBody>
        </p:sp>
        <p:sp>
          <p:nvSpPr>
            <p:cNvPr id="103" name="TextBox 102">
              <a:extLst>
                <a:ext uri="{FF2B5EF4-FFF2-40B4-BE49-F238E27FC236}">
                  <a16:creationId xmlns:a16="http://schemas.microsoft.com/office/drawing/2014/main" id="{94500B94-545B-BC67-CD80-97EE21A5BD84}"/>
                </a:ext>
              </a:extLst>
            </p:cNvPr>
            <p:cNvSpPr txBox="1"/>
            <p:nvPr/>
          </p:nvSpPr>
          <p:spPr>
            <a:xfrm>
              <a:off x="1208642" y="1066828"/>
              <a:ext cx="1152000" cy="503590"/>
            </a:xfrm>
            <a:prstGeom prst="rect">
              <a:avLst/>
            </a:prstGeom>
            <a:noFill/>
            <a:ln w="3175">
              <a:noFill/>
            </a:ln>
          </p:spPr>
          <p:txBody>
            <a:bodyPr wrap="square" lIns="72000" tIns="36000" rIns="27000" bIns="36000" rtlCol="0" anchor="t" anchorCtr="0">
              <a:spAutoFit/>
            </a:bodyPr>
            <a:lstStyle>
              <a:defPPr>
                <a:defRPr lang="en-US"/>
              </a:defPPr>
              <a:lvl1pPr marL="72000" marR="0" lvl="0" indent="0" defTabSz="914400" fontAlgn="auto">
                <a:lnSpc>
                  <a:spcPct val="100000"/>
                </a:lnSpc>
                <a:spcBef>
                  <a:spcPts val="150"/>
                </a:spcBef>
                <a:spcAft>
                  <a:spcPts val="150"/>
                </a:spcAft>
                <a:buClr>
                  <a:srgbClr val="E0EDFD">
                    <a:lumMod val="25000"/>
                  </a:srgbClr>
                </a:buClr>
                <a:buSzTx/>
                <a:buFont typeface="Wingdings" panose="05000000000000000000" pitchFamily="2" charset="2"/>
                <a:buNone/>
                <a:tabLst/>
                <a:defRPr kumimoji="0" sz="1400" b="0" i="0" u="none" strike="noStrike" cap="none" spc="0" normalizeH="0" baseline="0">
                  <a:ln>
                    <a:noFill/>
                  </a:ln>
                  <a:solidFill>
                    <a:srgbClr val="000000">
                      <a:lumMod val="75000"/>
                      <a:lumOff val="25000"/>
                    </a:srgbClr>
                  </a:solidFill>
                  <a:effectLst/>
                  <a:uLnTx/>
                  <a:uFillTx/>
                  <a:latin typeface="Arial"/>
                  <a:cs typeface="Arial" panose="020B0604020202020204" pitchFamily="34" charset="0"/>
                </a:defRPr>
              </a:lvl1pPr>
            </a:lstStyle>
            <a:p>
              <a:pPr marL="119063"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r>
                <a:rPr kumimoji="0" lang="en-US" b="1" i="0" u="none" strike="noStrike" kern="0" cap="none" spc="0" normalizeH="0" baseline="0" noProof="0" dirty="0">
                  <a:ln>
                    <a:noFill/>
                  </a:ln>
                  <a:solidFill>
                    <a:srgbClr val="000000"/>
                  </a:solidFill>
                  <a:effectLst/>
                  <a:uLnTx/>
                  <a:uFillTx/>
                  <a:latin typeface="+mj-lt"/>
                  <a:ea typeface="+mn-ea"/>
                  <a:cs typeface="Times New Roman" panose="02020603050405020304" pitchFamily="18" charset="0"/>
                </a:rPr>
                <a:t>Rapid Diagnostic</a:t>
              </a:r>
              <a:endParaRPr kumimoji="0" lang="en-US" b="1" i="0" u="none" strike="noStrike" kern="0" cap="none" spc="0" normalizeH="0" baseline="0" noProof="0" dirty="0">
                <a:ln>
                  <a:noFill/>
                </a:ln>
                <a:solidFill>
                  <a:srgbClr val="000000"/>
                </a:solidFill>
                <a:effectLst/>
                <a:uLnTx/>
                <a:uFillTx/>
                <a:latin typeface="+mj-lt"/>
                <a:ea typeface="+mn-ea"/>
              </a:endParaRPr>
            </a:p>
          </p:txBody>
        </p:sp>
        <p:sp>
          <p:nvSpPr>
            <p:cNvPr id="104" name="Oval 103">
              <a:extLst>
                <a:ext uri="{FF2B5EF4-FFF2-40B4-BE49-F238E27FC236}">
                  <a16:creationId xmlns:a16="http://schemas.microsoft.com/office/drawing/2014/main" id="{257367D7-6E60-357F-864C-B054B0467170}"/>
                </a:ext>
              </a:extLst>
            </p:cNvPr>
            <p:cNvSpPr/>
            <p:nvPr/>
          </p:nvSpPr>
          <p:spPr bwMode="auto">
            <a:xfrm>
              <a:off x="1111510" y="968821"/>
              <a:ext cx="252000" cy="252000"/>
            </a:xfrm>
            <a:prstGeom prst="ellipse">
              <a:avLst/>
            </a:prstGeom>
            <a:solidFill>
              <a:srgbClr val="204024">
                <a:lumMod val="90000"/>
                <a:lumOff val="1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0" cap="none" spc="0" normalizeH="0" baseline="0" noProof="0" dirty="0">
                  <a:ln>
                    <a:noFill/>
                  </a:ln>
                  <a:solidFill>
                    <a:srgbClr val="FFFFFF"/>
                  </a:solidFill>
                  <a:effectLst/>
                  <a:uLnTx/>
                  <a:uFillTx/>
                  <a:latin typeface="+mj-lt"/>
                  <a:ea typeface="+mn-ea"/>
                  <a:cs typeface="+mn-cs"/>
                </a:rPr>
                <a:t>1</a:t>
              </a:r>
            </a:p>
          </p:txBody>
        </p:sp>
        <p:pic>
          <p:nvPicPr>
            <p:cNvPr id="105" name="Picture 104">
              <a:extLst>
                <a:ext uri="{FF2B5EF4-FFF2-40B4-BE49-F238E27FC236}">
                  <a16:creationId xmlns:a16="http://schemas.microsoft.com/office/drawing/2014/main" id="{28F209B1-5B58-3946-ADC1-88590A375F2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465081" y="1123457"/>
              <a:ext cx="288000" cy="289286"/>
            </a:xfrm>
            <a:prstGeom prst="rect">
              <a:avLst/>
            </a:prstGeom>
          </p:spPr>
        </p:pic>
      </p:grpSp>
      <p:sp>
        <p:nvSpPr>
          <p:cNvPr id="98" name="Arrow: Chevron 33">
            <a:extLst>
              <a:ext uri="{FF2B5EF4-FFF2-40B4-BE49-F238E27FC236}">
                <a16:creationId xmlns:a16="http://schemas.microsoft.com/office/drawing/2014/main" id="{933C52BB-5AD6-DE5D-3415-2E3D8C0B44B2}"/>
              </a:ext>
            </a:extLst>
          </p:cNvPr>
          <p:cNvSpPr/>
          <p:nvPr/>
        </p:nvSpPr>
        <p:spPr bwMode="auto">
          <a:xfrm>
            <a:off x="3064196" y="738631"/>
            <a:ext cx="2232000" cy="484216"/>
          </a:xfrm>
          <a:custGeom>
            <a:avLst/>
            <a:gdLst>
              <a:gd name="connsiteX0" fmla="*/ 0 w 2816923"/>
              <a:gd name="connsiteY0" fmla="*/ 0 h 934477"/>
              <a:gd name="connsiteX1" fmla="*/ 2437993 w 2816923"/>
              <a:gd name="connsiteY1" fmla="*/ 0 h 934477"/>
              <a:gd name="connsiteX2" fmla="*/ 2816923 w 2816923"/>
              <a:gd name="connsiteY2" fmla="*/ 467239 h 934477"/>
              <a:gd name="connsiteX3" fmla="*/ 2437993 w 2816923"/>
              <a:gd name="connsiteY3" fmla="*/ 934477 h 934477"/>
              <a:gd name="connsiteX4" fmla="*/ 0 w 2816923"/>
              <a:gd name="connsiteY4" fmla="*/ 934477 h 934477"/>
              <a:gd name="connsiteX5" fmla="*/ 378930 w 2816923"/>
              <a:gd name="connsiteY5" fmla="*/ 467239 h 934477"/>
              <a:gd name="connsiteX6" fmla="*/ 0 w 2816923"/>
              <a:gd name="connsiteY6" fmla="*/ 0 h 934477"/>
              <a:gd name="connsiteX0" fmla="*/ 0 w 2784538"/>
              <a:gd name="connsiteY0" fmla="*/ 0 h 934477"/>
              <a:gd name="connsiteX1" fmla="*/ 2437993 w 2784538"/>
              <a:gd name="connsiteY1" fmla="*/ 0 h 934477"/>
              <a:gd name="connsiteX2" fmla="*/ 2784538 w 2784538"/>
              <a:gd name="connsiteY2" fmla="*/ 467239 h 934477"/>
              <a:gd name="connsiteX3" fmla="*/ 2437993 w 2784538"/>
              <a:gd name="connsiteY3" fmla="*/ 934477 h 934477"/>
              <a:gd name="connsiteX4" fmla="*/ 0 w 2784538"/>
              <a:gd name="connsiteY4" fmla="*/ 934477 h 934477"/>
              <a:gd name="connsiteX5" fmla="*/ 378930 w 2784538"/>
              <a:gd name="connsiteY5" fmla="*/ 467239 h 934477"/>
              <a:gd name="connsiteX6" fmla="*/ 0 w 2784538"/>
              <a:gd name="connsiteY6" fmla="*/ 0 h 9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538" h="934477">
                <a:moveTo>
                  <a:pt x="0" y="0"/>
                </a:moveTo>
                <a:lnTo>
                  <a:pt x="2437993" y="0"/>
                </a:lnTo>
                <a:lnTo>
                  <a:pt x="2784538" y="467239"/>
                </a:lnTo>
                <a:lnTo>
                  <a:pt x="2437993" y="934477"/>
                </a:lnTo>
                <a:lnTo>
                  <a:pt x="0" y="934477"/>
                </a:lnTo>
                <a:lnTo>
                  <a:pt x="378930" y="467239"/>
                </a:lnTo>
                <a:lnTo>
                  <a:pt x="0" y="0"/>
                </a:lnTo>
                <a:close/>
              </a:path>
            </a:pathLst>
          </a:custGeom>
          <a:solidFill>
            <a:srgbClr val="F2F2F2"/>
          </a:solidFill>
          <a:ln w="9525">
            <a:solidFill>
              <a:srgbClr val="ACE6B6">
                <a:lumMod val="60000"/>
                <a:lumOff val="40000"/>
              </a:srgbClr>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400" b="0" i="0" u="none" strike="noStrike" kern="0" cap="none" spc="0" normalizeH="0" baseline="0" noProof="0" dirty="0">
              <a:ln>
                <a:noFill/>
              </a:ln>
              <a:solidFill>
                <a:srgbClr val="000000"/>
              </a:solidFill>
              <a:effectLst/>
              <a:uLnTx/>
              <a:uFillTx/>
              <a:latin typeface="+mj-lt"/>
              <a:ea typeface="+mn-ea"/>
              <a:cs typeface="+mn-cs"/>
            </a:endParaRPr>
          </a:p>
        </p:txBody>
      </p:sp>
      <p:sp>
        <p:nvSpPr>
          <p:cNvPr id="99" name="TextBox 98">
            <a:extLst>
              <a:ext uri="{FF2B5EF4-FFF2-40B4-BE49-F238E27FC236}">
                <a16:creationId xmlns:a16="http://schemas.microsoft.com/office/drawing/2014/main" id="{9F906EFD-B8D8-01FB-58FC-2B5B1CEFB05F}"/>
              </a:ext>
            </a:extLst>
          </p:cNvPr>
          <p:cNvSpPr txBox="1"/>
          <p:nvPr/>
        </p:nvSpPr>
        <p:spPr>
          <a:xfrm>
            <a:off x="3504477" y="780811"/>
            <a:ext cx="1411171" cy="503590"/>
          </a:xfrm>
          <a:prstGeom prst="rect">
            <a:avLst/>
          </a:prstGeom>
          <a:noFill/>
          <a:ln w="3175">
            <a:noFill/>
          </a:ln>
        </p:spPr>
        <p:txBody>
          <a:bodyPr wrap="square" lIns="72000" tIns="36000" rIns="27000" bIns="36000" rtlCol="0" anchor="t" anchorCtr="0">
            <a:spAutoFit/>
          </a:bodyPr>
          <a:lstStyle>
            <a:defPPr>
              <a:defRPr lang="en-US"/>
            </a:defPPr>
            <a:lvl1pPr marL="171450" marR="0" lvl="0" indent="-171450" defTabSz="914400" fontAlgn="auto">
              <a:lnSpc>
                <a:spcPct val="100000"/>
              </a:lnSpc>
              <a:spcBef>
                <a:spcPts val="300"/>
              </a:spcBef>
              <a:spcAft>
                <a:spcPts val="300"/>
              </a:spcAft>
              <a:buClr>
                <a:srgbClr val="E0EDFD">
                  <a:lumMod val="25000"/>
                </a:srgbClr>
              </a:buClr>
              <a:buSzTx/>
              <a:buFont typeface="Wingdings" panose="05000000000000000000" pitchFamily="2" charset="2"/>
              <a:buChar char="§"/>
              <a:tabLst/>
              <a:defRPr kumimoji="0" sz="1500" b="0" i="0" u="none" strike="noStrike" cap="none" spc="0" normalizeH="0" baseline="0">
                <a:ln>
                  <a:noFill/>
                </a:ln>
                <a:solidFill>
                  <a:srgbClr val="000000">
                    <a:lumMod val="75000"/>
                    <a:lumOff val="25000"/>
                  </a:srgbClr>
                </a:solidFill>
                <a:effectLst/>
                <a:uLnTx/>
                <a:uFillTx/>
                <a:latin typeface="+mj-lt"/>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r>
              <a:rPr kumimoji="0" lang="en-US" sz="1400" b="1" i="0" u="none" strike="noStrike" kern="1200" cap="none" spc="0" normalizeH="0" baseline="0" noProof="0" dirty="0">
                <a:ln>
                  <a:noFill/>
                </a:ln>
                <a:solidFill>
                  <a:srgbClr val="000000">
                    <a:lumMod val="75000"/>
                    <a:lumOff val="25000"/>
                  </a:srgbClr>
                </a:solidFill>
                <a:effectLst/>
                <a:uLnTx/>
                <a:uFillTx/>
                <a:cs typeface="Times New Roman" panose="02020603050405020304" pitchFamily="18" charset="0"/>
              </a:rPr>
              <a:t>Solutions </a:t>
            </a:r>
            <a:br>
              <a:rPr kumimoji="0" lang="en-US" sz="1400" b="1" i="0" u="none" strike="noStrike" kern="1200" cap="none" spc="0" normalizeH="0" baseline="0" noProof="0" dirty="0">
                <a:ln>
                  <a:noFill/>
                </a:ln>
                <a:solidFill>
                  <a:srgbClr val="000000">
                    <a:lumMod val="75000"/>
                    <a:lumOff val="25000"/>
                  </a:srgbClr>
                </a:solidFill>
                <a:effectLst/>
                <a:uLnTx/>
                <a:uFillTx/>
                <a:cs typeface="Times New Roman" panose="02020603050405020304" pitchFamily="18" charset="0"/>
              </a:rPr>
            </a:br>
            <a:r>
              <a:rPr kumimoji="0" lang="en-US" sz="1400" b="1" i="0" u="none" strike="noStrike" kern="1200" cap="none" spc="0" normalizeH="0" baseline="0" noProof="0" dirty="0">
                <a:ln>
                  <a:noFill/>
                </a:ln>
                <a:solidFill>
                  <a:srgbClr val="000000">
                    <a:lumMod val="75000"/>
                    <a:lumOff val="25000"/>
                  </a:srgbClr>
                </a:solidFill>
                <a:effectLst/>
                <a:uLnTx/>
                <a:uFillTx/>
                <a:cs typeface="Times New Roman" panose="02020603050405020304" pitchFamily="18" charset="0"/>
              </a:rPr>
              <a:t>Co-Creation</a:t>
            </a:r>
          </a:p>
        </p:txBody>
      </p:sp>
      <p:sp>
        <p:nvSpPr>
          <p:cNvPr id="100" name="Oval 99">
            <a:extLst>
              <a:ext uri="{FF2B5EF4-FFF2-40B4-BE49-F238E27FC236}">
                <a16:creationId xmlns:a16="http://schemas.microsoft.com/office/drawing/2014/main" id="{6C510A41-2605-AAA2-8819-908B50C0D351}"/>
              </a:ext>
            </a:extLst>
          </p:cNvPr>
          <p:cNvSpPr/>
          <p:nvPr/>
        </p:nvSpPr>
        <p:spPr bwMode="auto">
          <a:xfrm>
            <a:off x="3149400" y="682804"/>
            <a:ext cx="253233" cy="252000"/>
          </a:xfrm>
          <a:prstGeom prst="ellipse">
            <a:avLst/>
          </a:prstGeom>
          <a:solidFill>
            <a:srgbClr val="204024">
              <a:lumMod val="90000"/>
              <a:lumOff val="1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0" cap="none" spc="0" normalizeH="0" baseline="0" noProof="0" dirty="0">
                <a:ln>
                  <a:noFill/>
                </a:ln>
                <a:solidFill>
                  <a:srgbClr val="FFFFFF"/>
                </a:solidFill>
                <a:effectLst/>
                <a:uLnTx/>
                <a:uFillTx/>
                <a:latin typeface="+mj-lt"/>
                <a:ea typeface="+mn-ea"/>
                <a:cs typeface="+mn-cs"/>
              </a:rPr>
              <a:t>2</a:t>
            </a:r>
          </a:p>
        </p:txBody>
      </p:sp>
      <p:pic>
        <p:nvPicPr>
          <p:cNvPr id="101" name="Picture 100">
            <a:extLst>
              <a:ext uri="{FF2B5EF4-FFF2-40B4-BE49-F238E27FC236}">
                <a16:creationId xmlns:a16="http://schemas.microsoft.com/office/drawing/2014/main" id="{DA9DB36C-A6D5-ED3B-5EA1-AFE092FBCFE4}"/>
              </a:ext>
            </a:extLst>
          </p:cNvPr>
          <p:cNvPicPr>
            <a:picLocks noChangeAspect="1"/>
          </p:cNvPicPr>
          <p:nvPr/>
        </p:nvPicPr>
        <p:blipFill>
          <a:blip r:embed="rId8"/>
          <a:stretch>
            <a:fillRect/>
          </a:stretch>
        </p:blipFill>
        <p:spPr>
          <a:xfrm>
            <a:off x="4664950" y="836739"/>
            <a:ext cx="289409" cy="288000"/>
          </a:xfrm>
          <a:prstGeom prst="rect">
            <a:avLst/>
          </a:prstGeom>
        </p:spPr>
      </p:pic>
      <p:sp>
        <p:nvSpPr>
          <p:cNvPr id="106" name="Arrow: Chevron 34">
            <a:extLst>
              <a:ext uri="{FF2B5EF4-FFF2-40B4-BE49-F238E27FC236}">
                <a16:creationId xmlns:a16="http://schemas.microsoft.com/office/drawing/2014/main" id="{64F6ED9C-02B7-50E4-FC87-38FBE8D75A34}"/>
              </a:ext>
            </a:extLst>
          </p:cNvPr>
          <p:cNvSpPr/>
          <p:nvPr/>
        </p:nvSpPr>
        <p:spPr bwMode="auto">
          <a:xfrm>
            <a:off x="7052299" y="738632"/>
            <a:ext cx="1930315" cy="484216"/>
          </a:xfrm>
          <a:custGeom>
            <a:avLst/>
            <a:gdLst>
              <a:gd name="connsiteX0" fmla="*/ 0 w 2775600"/>
              <a:gd name="connsiteY0" fmla="*/ 0 h 614903"/>
              <a:gd name="connsiteX1" fmla="*/ 2468149 w 2775600"/>
              <a:gd name="connsiteY1" fmla="*/ 0 h 614903"/>
              <a:gd name="connsiteX2" fmla="*/ 2775600 w 2775600"/>
              <a:gd name="connsiteY2" fmla="*/ 307452 h 614903"/>
              <a:gd name="connsiteX3" fmla="*/ 2468149 w 2775600"/>
              <a:gd name="connsiteY3" fmla="*/ 614903 h 614903"/>
              <a:gd name="connsiteX4" fmla="*/ 0 w 2775600"/>
              <a:gd name="connsiteY4" fmla="*/ 614903 h 614903"/>
              <a:gd name="connsiteX5" fmla="*/ 307452 w 2775600"/>
              <a:gd name="connsiteY5" fmla="*/ 307452 h 614903"/>
              <a:gd name="connsiteX6" fmla="*/ 0 w 2775600"/>
              <a:gd name="connsiteY6" fmla="*/ 0 h 614903"/>
              <a:gd name="connsiteX0" fmla="*/ 0 w 2468149"/>
              <a:gd name="connsiteY0" fmla="*/ 0 h 614903"/>
              <a:gd name="connsiteX1" fmla="*/ 2468149 w 2468149"/>
              <a:gd name="connsiteY1" fmla="*/ 0 h 614903"/>
              <a:gd name="connsiteX2" fmla="*/ 2464450 w 2468149"/>
              <a:gd name="connsiteY2" fmla="*/ 303218 h 614903"/>
              <a:gd name="connsiteX3" fmla="*/ 2468149 w 2468149"/>
              <a:gd name="connsiteY3" fmla="*/ 614903 h 614903"/>
              <a:gd name="connsiteX4" fmla="*/ 0 w 2468149"/>
              <a:gd name="connsiteY4" fmla="*/ 614903 h 614903"/>
              <a:gd name="connsiteX5" fmla="*/ 307452 w 2468149"/>
              <a:gd name="connsiteY5" fmla="*/ 307452 h 614903"/>
              <a:gd name="connsiteX6" fmla="*/ 0 w 2468149"/>
              <a:gd name="connsiteY6" fmla="*/ 0 h 61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49" h="614903">
                <a:moveTo>
                  <a:pt x="0" y="0"/>
                </a:moveTo>
                <a:lnTo>
                  <a:pt x="2468149" y="0"/>
                </a:lnTo>
                <a:lnTo>
                  <a:pt x="2464450" y="303218"/>
                </a:lnTo>
                <a:lnTo>
                  <a:pt x="2468149" y="614903"/>
                </a:lnTo>
                <a:lnTo>
                  <a:pt x="0" y="614903"/>
                </a:lnTo>
                <a:lnTo>
                  <a:pt x="307452" y="307452"/>
                </a:lnTo>
                <a:lnTo>
                  <a:pt x="0" y="0"/>
                </a:lnTo>
                <a:close/>
              </a:path>
            </a:pathLst>
          </a:custGeom>
          <a:solidFill>
            <a:srgbClr val="FFFFFF">
              <a:lumMod val="95000"/>
            </a:srgbClr>
          </a:solidFill>
          <a:ln w="9525">
            <a:solidFill>
              <a:srgbClr val="ACE6B6">
                <a:lumMod val="60000"/>
                <a:lumOff val="40000"/>
              </a:srgbClr>
            </a:solid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400" b="0" i="0" u="none" strike="noStrike" kern="0" cap="none" spc="0" normalizeH="0" baseline="0" noProof="0" dirty="0">
              <a:ln>
                <a:noFill/>
              </a:ln>
              <a:solidFill>
                <a:srgbClr val="000000"/>
              </a:solidFill>
              <a:effectLst/>
              <a:uLnTx/>
              <a:uFillTx/>
              <a:latin typeface="+mj-lt"/>
              <a:ea typeface="+mn-ea"/>
              <a:cs typeface="+mn-cs"/>
            </a:endParaRPr>
          </a:p>
        </p:txBody>
      </p:sp>
      <p:sp>
        <p:nvSpPr>
          <p:cNvPr id="107" name="TextBox 106">
            <a:extLst>
              <a:ext uri="{FF2B5EF4-FFF2-40B4-BE49-F238E27FC236}">
                <a16:creationId xmlns:a16="http://schemas.microsoft.com/office/drawing/2014/main" id="{2CB2EF9D-7545-9FF3-A4B8-2B1D71C34F96}"/>
              </a:ext>
            </a:extLst>
          </p:cNvPr>
          <p:cNvSpPr txBox="1"/>
          <p:nvPr/>
        </p:nvSpPr>
        <p:spPr>
          <a:xfrm>
            <a:off x="7355416" y="780812"/>
            <a:ext cx="1520383" cy="503590"/>
          </a:xfrm>
          <a:prstGeom prst="rect">
            <a:avLst/>
          </a:prstGeom>
          <a:noFill/>
          <a:ln w="3175">
            <a:noFill/>
          </a:ln>
        </p:spPr>
        <p:txBody>
          <a:bodyPr wrap="square" lIns="72000" tIns="36000" rIns="27000" bIns="36000" rtlCol="0" anchor="t" anchorCtr="0">
            <a:spAutoFit/>
          </a:bodyPr>
          <a:lstStyle>
            <a:defPPr>
              <a:defRPr lang="en-US"/>
            </a:defPPr>
            <a:lvl1pPr marL="171450" marR="0" lvl="0" indent="-171450" defTabSz="914400" fontAlgn="auto">
              <a:lnSpc>
                <a:spcPct val="100000"/>
              </a:lnSpc>
              <a:spcBef>
                <a:spcPts val="300"/>
              </a:spcBef>
              <a:spcAft>
                <a:spcPts val="300"/>
              </a:spcAft>
              <a:buClr>
                <a:srgbClr val="E0EDFD">
                  <a:lumMod val="25000"/>
                </a:srgbClr>
              </a:buClr>
              <a:buSzTx/>
              <a:buFont typeface="Wingdings" panose="05000000000000000000" pitchFamily="2" charset="2"/>
              <a:buChar char="§"/>
              <a:tabLst/>
              <a:defRPr kumimoji="0" sz="1500" b="0" i="0" u="none" strike="noStrike" cap="none" spc="0" normalizeH="0" baseline="0">
                <a:ln>
                  <a:noFill/>
                </a:ln>
                <a:solidFill>
                  <a:srgbClr val="000000">
                    <a:lumMod val="75000"/>
                    <a:lumOff val="25000"/>
                  </a:srgbClr>
                </a:solidFill>
                <a:effectLst/>
                <a:uLnTx/>
                <a:uFillTx/>
                <a:latin typeface="+mj-lt"/>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r>
              <a:rPr kumimoji="0" lang="en-US" sz="1400" b="1" i="0" u="none" strike="noStrike" kern="1200" cap="none" spc="0" normalizeH="0" baseline="0" noProof="0" dirty="0">
                <a:ln>
                  <a:noFill/>
                </a:ln>
                <a:solidFill>
                  <a:srgbClr val="000000">
                    <a:lumMod val="75000"/>
                    <a:lumOff val="25000"/>
                  </a:srgbClr>
                </a:solidFill>
                <a:effectLst/>
                <a:uLnTx/>
                <a:uFillTx/>
              </a:rPr>
              <a:t>Documentation and tracking</a:t>
            </a:r>
            <a:endParaRPr kumimoji="0" lang="en-US" sz="1400" b="1" i="0" u="none" strike="noStrike" kern="1200" cap="none" spc="0" normalizeH="0" baseline="0" noProof="0" dirty="0">
              <a:ln>
                <a:noFill/>
              </a:ln>
              <a:solidFill>
                <a:srgbClr val="000000"/>
              </a:solidFill>
              <a:effectLst/>
              <a:uLnTx/>
              <a:uFillTx/>
              <a:cs typeface="Arial" panose="020B0604020202020204" pitchFamily="34" charset="0"/>
            </a:endParaRPr>
          </a:p>
        </p:txBody>
      </p:sp>
      <p:pic>
        <p:nvPicPr>
          <p:cNvPr id="108" name="Picture 107">
            <a:extLst>
              <a:ext uri="{FF2B5EF4-FFF2-40B4-BE49-F238E27FC236}">
                <a16:creationId xmlns:a16="http://schemas.microsoft.com/office/drawing/2014/main" id="{610BF36A-640C-5A36-75F3-B364AC9EE024}"/>
              </a:ext>
            </a:extLst>
          </p:cNvPr>
          <p:cNvPicPr>
            <a:picLocks noChangeAspect="1"/>
          </p:cNvPicPr>
          <p:nvPr/>
        </p:nvPicPr>
        <p:blipFill>
          <a:blip r:embed="rId9"/>
          <a:stretch>
            <a:fillRect/>
          </a:stretch>
        </p:blipFill>
        <p:spPr>
          <a:xfrm>
            <a:off x="8811430" y="836740"/>
            <a:ext cx="225243" cy="288000"/>
          </a:xfrm>
          <a:prstGeom prst="rect">
            <a:avLst/>
          </a:prstGeom>
        </p:spPr>
      </p:pic>
      <p:sp>
        <p:nvSpPr>
          <p:cNvPr id="109" name="Title 1">
            <a:extLst>
              <a:ext uri="{FF2B5EF4-FFF2-40B4-BE49-F238E27FC236}">
                <a16:creationId xmlns:a16="http://schemas.microsoft.com/office/drawing/2014/main" id="{2B33EEB6-2DAC-CDB8-9359-AAE845C450F4}"/>
              </a:ext>
            </a:extLst>
          </p:cNvPr>
          <p:cNvSpPr txBox="1">
            <a:spLocks/>
          </p:cNvSpPr>
          <p:nvPr/>
        </p:nvSpPr>
        <p:spPr>
          <a:xfrm>
            <a:off x="16202" y="25436"/>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APPROACH</a:t>
            </a:r>
          </a:p>
        </p:txBody>
      </p:sp>
      <p:sp>
        <p:nvSpPr>
          <p:cNvPr id="110" name="TextBox 109">
            <a:extLst>
              <a:ext uri="{FF2B5EF4-FFF2-40B4-BE49-F238E27FC236}">
                <a16:creationId xmlns:a16="http://schemas.microsoft.com/office/drawing/2014/main" id="{DBE79E8F-1D97-539A-05D0-4E0406B3807F}"/>
              </a:ext>
            </a:extLst>
          </p:cNvPr>
          <p:cNvSpPr txBox="1"/>
          <p:nvPr/>
        </p:nvSpPr>
        <p:spPr>
          <a:xfrm>
            <a:off x="169438" y="6715539"/>
            <a:ext cx="5981612" cy="1154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Solina team analysis </a:t>
            </a:r>
            <a:endParaRPr kumimoji="0" lang="en-US"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D5CF28FD-D560-6796-5F94-DF1F692EBA0E}"/>
              </a:ext>
            </a:extLst>
          </p:cNvPr>
          <p:cNvSpPr/>
          <p:nvPr/>
        </p:nvSpPr>
        <p:spPr bwMode="auto">
          <a:xfrm>
            <a:off x="64864" y="4409968"/>
            <a:ext cx="1000576" cy="1515666"/>
          </a:xfrm>
          <a:prstGeom prst="rect">
            <a:avLst/>
          </a:prstGeom>
          <a:solidFill>
            <a:srgbClr val="E0E0E0"/>
          </a:solidFill>
          <a:ln w="9525">
            <a:noFill/>
            <a:miter lim="800000"/>
            <a:headEnd/>
            <a:tailEnd/>
          </a:ln>
          <a:effectLst/>
        </p:spPr>
        <p:txBody>
          <a:bodyPr wrap="square" lIns="91440" tIns="91440" rIns="0" bIns="0" rtlCol="0" anchor="t">
            <a:noAutofit/>
          </a:bodyPr>
          <a:lstStyle/>
          <a:p>
            <a:pPr marL="0" marR="0" lvl="0" indent="0" algn="l"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0" cap="none" spc="0" normalizeH="0" baseline="0" noProof="0" dirty="0">
                <a:ln>
                  <a:noFill/>
                </a:ln>
                <a:solidFill>
                  <a:srgbClr val="000000"/>
                </a:solidFill>
                <a:effectLst/>
                <a:uLnTx/>
                <a:uFillTx/>
                <a:latin typeface="+mj-lt"/>
                <a:ea typeface="+mn-ea"/>
                <a:cs typeface="+mn-cs"/>
              </a:rPr>
              <a:t>Outputs</a:t>
            </a:r>
          </a:p>
        </p:txBody>
      </p:sp>
      <p:sp>
        <p:nvSpPr>
          <p:cNvPr id="112" name="Rectangle 111">
            <a:extLst>
              <a:ext uri="{FF2B5EF4-FFF2-40B4-BE49-F238E27FC236}">
                <a16:creationId xmlns:a16="http://schemas.microsoft.com/office/drawing/2014/main" id="{747732CC-E677-0F85-56C2-A2D4838301A9}"/>
              </a:ext>
            </a:extLst>
          </p:cNvPr>
          <p:cNvSpPr/>
          <p:nvPr/>
        </p:nvSpPr>
        <p:spPr bwMode="auto">
          <a:xfrm>
            <a:off x="1089759" y="1249990"/>
            <a:ext cx="1930315" cy="3108960"/>
          </a:xfrm>
          <a:prstGeom prst="rect">
            <a:avLst/>
          </a:prstGeom>
          <a:solidFill>
            <a:srgbClr val="FFFFFF">
              <a:alpha val="82000"/>
            </a:srgbClr>
          </a:solidFill>
          <a:ln w="9525">
            <a:solidFill>
              <a:srgbClr val="ACE6B6">
                <a:lumMod val="60000"/>
                <a:lumOff val="40000"/>
              </a:srgbClr>
            </a:solidFill>
            <a:miter lim="800000"/>
            <a:headEnd/>
            <a:tailEnd/>
          </a:ln>
          <a:effectLst/>
        </p:spPr>
        <p:txBody>
          <a:bodyPr wrap="square" lIns="90000" tIns="90000" rIns="36000" bIns="0" rtlCol="0" anchor="t">
            <a:noAutofit/>
          </a:bodyPr>
          <a:lstStyle/>
          <a:p>
            <a:pPr marL="180975" marR="0" lvl="0" indent="-180975" algn="l" defTabSz="914400" rtl="0" eaLnBrk="1" fontAlgn="auto" latinLnBrk="0" hangingPunct="1">
              <a:lnSpc>
                <a:spcPct val="100000"/>
              </a:lnSpc>
              <a:spcBef>
                <a:spcPts val="200"/>
              </a:spcBef>
              <a:spcAft>
                <a:spcPts val="200"/>
              </a:spcAft>
              <a:buClr>
                <a:prstClr val="black"/>
              </a:buClr>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mj-lt"/>
                <a:ea typeface="Calibri" panose="020F0502020204030204" pitchFamily="34" charset="0"/>
                <a:cs typeface="Times New Roman" panose="02020603050405020304" pitchFamily="18" charset="0"/>
              </a:rPr>
              <a:t>Reviewed available academic literature </a:t>
            </a:r>
          </a:p>
          <a:p>
            <a:pPr marL="180975" marR="0" lvl="0" indent="-180975" algn="l" defTabSz="914400" rtl="0" eaLnBrk="1" fontAlgn="auto" latinLnBrk="0" hangingPunct="1">
              <a:lnSpc>
                <a:spcPct val="100000"/>
              </a:lnSpc>
              <a:spcBef>
                <a:spcPts val="200"/>
              </a:spcBef>
              <a:spcAft>
                <a:spcPts val="200"/>
              </a:spcAft>
              <a:buClr>
                <a:prstClr val="black"/>
              </a:buClr>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mj-lt"/>
                <a:cs typeface="Arial" panose="020B0604020202020204" pitchFamily="34" charset="0"/>
              </a:rPr>
              <a:t>Developed interview guides and workshop tools</a:t>
            </a:r>
          </a:p>
          <a:p>
            <a:pPr marL="180975" marR="0" lvl="2" indent="-180975" algn="l" defTabSz="914400" rtl="0" eaLnBrk="1" fontAlgn="auto" latinLnBrk="0" hangingPunct="1">
              <a:lnSpc>
                <a:spcPct val="100000"/>
              </a:lnSpc>
              <a:spcBef>
                <a:spcPts val="200"/>
              </a:spcBef>
              <a:spcAft>
                <a:spcPts val="200"/>
              </a:spcAft>
              <a:buClr>
                <a:prstClr val="black"/>
              </a:buClr>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mj-lt"/>
              </a:rPr>
              <a:t>Interviewed 3 - 4 health team managers </a:t>
            </a:r>
            <a:r>
              <a:rPr lang="en-US" sz="1400" kern="0" dirty="0">
                <a:latin typeface="+mj-lt"/>
              </a:rPr>
              <a:t>per </a:t>
            </a:r>
            <a:r>
              <a:rPr kumimoji="0" lang="en-US" sz="1400" b="0" i="0" u="none" strike="noStrike" kern="0" cap="none" spc="0" normalizeH="0" baseline="0" noProof="0" dirty="0">
                <a:ln>
                  <a:noFill/>
                </a:ln>
                <a:effectLst/>
                <a:uLnTx/>
                <a:uFillTx/>
                <a:latin typeface="+mj-lt"/>
              </a:rPr>
              <a:t>state and analyzed findings</a:t>
            </a:r>
          </a:p>
        </p:txBody>
      </p:sp>
      <p:sp>
        <p:nvSpPr>
          <p:cNvPr id="113" name="Arrow: Pentagon 32">
            <a:extLst>
              <a:ext uri="{FF2B5EF4-FFF2-40B4-BE49-F238E27FC236}">
                <a16:creationId xmlns:a16="http://schemas.microsoft.com/office/drawing/2014/main" id="{5A6923BF-D186-1948-ED50-03B9E7AD4344}"/>
              </a:ext>
            </a:extLst>
          </p:cNvPr>
          <p:cNvSpPr/>
          <p:nvPr/>
        </p:nvSpPr>
        <p:spPr bwMode="auto">
          <a:xfrm>
            <a:off x="1089759" y="4409968"/>
            <a:ext cx="1930315" cy="1508760"/>
          </a:xfrm>
          <a:prstGeom prst="rect">
            <a:avLst/>
          </a:prstGeom>
          <a:noFill/>
          <a:ln w="9525">
            <a:solidFill>
              <a:srgbClr val="ACE6B6">
                <a:lumMod val="60000"/>
                <a:lumOff val="40000"/>
              </a:srgbClr>
            </a:solidFill>
            <a:miter lim="800000"/>
            <a:headEnd/>
            <a:tailEnd/>
          </a:ln>
          <a:effectLst/>
        </p:spPr>
        <p:txBody>
          <a:bodyPr wrap="square" lIns="91440" tIns="91440" rIns="0" bIns="0" rtlCol="0" anchor="t">
            <a:noAutofit/>
          </a:bodyPr>
          <a:lstStyle/>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Interview guides and workshop tools</a:t>
            </a:r>
          </a:p>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Draft </a:t>
            </a:r>
            <a:r>
              <a:rPr kumimoji="0" lang="en-US" sz="1400" b="0" i="0" u="none" strike="noStrike" kern="0" cap="none" spc="0" normalizeH="0" baseline="0" noProof="0" dirty="0">
                <a:ln>
                  <a:noFill/>
                </a:ln>
                <a:effectLst/>
                <a:uLnTx/>
                <a:uFillTx/>
                <a:latin typeface="+mj-lt"/>
                <a:ea typeface="+mn-ea"/>
                <a:cs typeface="Times New Roman" panose="02020603050405020304" pitchFamily="18" charset="0"/>
              </a:rPr>
              <a:t>diagnostic report including key barriers to top team effectiveness</a:t>
            </a:r>
          </a:p>
        </p:txBody>
      </p:sp>
      <p:sp>
        <p:nvSpPr>
          <p:cNvPr id="114" name="Rectangle 113">
            <a:extLst>
              <a:ext uri="{FF2B5EF4-FFF2-40B4-BE49-F238E27FC236}">
                <a16:creationId xmlns:a16="http://schemas.microsoft.com/office/drawing/2014/main" id="{CBC02F5F-E04B-C09E-9363-DF418E2B3B81}"/>
              </a:ext>
            </a:extLst>
          </p:cNvPr>
          <p:cNvSpPr/>
          <p:nvPr/>
        </p:nvSpPr>
        <p:spPr bwMode="auto">
          <a:xfrm>
            <a:off x="3079068" y="1249990"/>
            <a:ext cx="1930936" cy="3108960"/>
          </a:xfrm>
          <a:prstGeom prst="rect">
            <a:avLst/>
          </a:prstGeom>
          <a:solidFill>
            <a:srgbClr val="FFFFFF">
              <a:alpha val="82000"/>
            </a:srgbClr>
          </a:solidFill>
          <a:ln w="9525">
            <a:solidFill>
              <a:srgbClr val="ACE6B6">
                <a:lumMod val="60000"/>
                <a:lumOff val="40000"/>
              </a:srgbClr>
            </a:solidFill>
            <a:miter lim="800000"/>
            <a:headEnd/>
            <a:tailEnd/>
          </a:ln>
          <a:effectLst/>
        </p:spPr>
        <p:txBody>
          <a:bodyPr wrap="square" lIns="90000" tIns="90000" rIns="36000" bIns="0" rtlCol="0" anchor="t">
            <a:noAutofit/>
          </a:bodyPr>
          <a:lstStyle/>
          <a:p>
            <a:pPr marL="180975" marR="0" lvl="0" indent="-180975" algn="l" defTabSz="914400" rtl="0" eaLnBrk="1" fontAlgn="auto" latinLnBrk="0" hangingPunct="1">
              <a:lnSpc>
                <a:spcPct val="100000"/>
              </a:lnSpc>
              <a:spcBef>
                <a:spcPts val="300"/>
              </a:spcBef>
              <a:spcAft>
                <a:spcPts val="300"/>
              </a:spcAft>
              <a:buClr>
                <a:prstClr val="black"/>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j-lt"/>
                <a:cs typeface="Times New Roman" panose="02020603050405020304" pitchFamily="18" charset="0"/>
              </a:rPr>
              <a:t>Conducted a solution co-creation workshop to:</a:t>
            </a:r>
          </a:p>
          <a:p>
            <a:pPr marL="398463" marR="0" lvl="0" indent="-180975" algn="l" defTabSz="914400" rtl="0" eaLnBrk="1" fontAlgn="auto" latinLnBrk="0" hangingPunct="1">
              <a:lnSpc>
                <a:spcPct val="100000"/>
              </a:lnSpc>
              <a:spcBef>
                <a:spcPts val="150"/>
              </a:spcBef>
              <a:spcAft>
                <a:spcPts val="150"/>
              </a:spcAft>
              <a:buClr>
                <a:prstClr val="black"/>
              </a:buClr>
              <a:buSzTx/>
              <a:buFont typeface="Arial" panose="020B0604020202020204" pitchFamily="34" charset="0"/>
              <a:buChar char="–"/>
              <a:tabLst/>
              <a:defRPr/>
            </a:pPr>
            <a:r>
              <a:rPr lang="en-GB" sz="1400" dirty="0">
                <a:solidFill>
                  <a:srgbClr val="000000"/>
                </a:solidFill>
                <a:latin typeface="+mj-lt"/>
                <a:cs typeface="Times New Roman" panose="02020603050405020304" pitchFamily="18" charset="0"/>
              </a:rPr>
              <a:t>R</a:t>
            </a:r>
            <a:r>
              <a:rPr kumimoji="0" lang="en-GB" sz="1400" b="0" i="0" u="none" strike="noStrike" kern="1200" cap="none" spc="0" normalizeH="0" baseline="0" noProof="0" dirty="0" err="1">
                <a:ln>
                  <a:noFill/>
                </a:ln>
                <a:solidFill>
                  <a:srgbClr val="000000"/>
                </a:solidFill>
                <a:effectLst/>
                <a:uLnTx/>
                <a:uFillTx/>
                <a:latin typeface="+mj-lt"/>
                <a:cs typeface="Times New Roman" panose="02020603050405020304" pitchFamily="18" charset="0"/>
              </a:rPr>
              <a:t>eview</a:t>
            </a:r>
            <a:r>
              <a:rPr kumimoji="0" lang="en-GB" sz="1400" b="0" i="0" u="none" strike="noStrike" kern="1200" cap="none" spc="0" normalizeH="0" baseline="0" noProof="0" dirty="0">
                <a:ln>
                  <a:noFill/>
                </a:ln>
                <a:solidFill>
                  <a:srgbClr val="000000"/>
                </a:solidFill>
                <a:effectLst/>
                <a:uLnTx/>
                <a:uFillTx/>
                <a:latin typeface="+mj-lt"/>
                <a:cs typeface="Times New Roman" panose="02020603050405020304" pitchFamily="18" charset="0"/>
              </a:rPr>
              <a:t> the findings from the interviews</a:t>
            </a:r>
          </a:p>
          <a:p>
            <a:pPr marL="398463" marR="0" lvl="0" indent="-180975" algn="l" defTabSz="914400" rtl="0" eaLnBrk="1" fontAlgn="auto" latinLnBrk="0" hangingPunct="1">
              <a:lnSpc>
                <a:spcPct val="100000"/>
              </a:lnSpc>
              <a:spcBef>
                <a:spcPts val="150"/>
              </a:spcBef>
              <a:spcAft>
                <a:spcPts val="150"/>
              </a:spcAft>
              <a:buClr>
                <a:prstClr val="black"/>
              </a:buClr>
              <a:buSzTx/>
              <a:buFont typeface="Arial" panose="020B0604020202020204" pitchFamily="34" charset="0"/>
              <a:buChar char="–"/>
              <a:tabLst/>
              <a:defRPr/>
            </a:pPr>
            <a:r>
              <a:rPr lang="en-GB" sz="1400" dirty="0">
                <a:solidFill>
                  <a:srgbClr val="000000"/>
                </a:solidFill>
                <a:latin typeface="+mj-lt"/>
                <a:cs typeface="Times New Roman" panose="02020603050405020304" pitchFamily="18" charset="0"/>
              </a:rPr>
              <a:t>Identify potential root causes and solutions to the identified gaps</a:t>
            </a:r>
          </a:p>
          <a:p>
            <a:pPr marL="398463" marR="0" lvl="0" indent="-180975" algn="l" defTabSz="914400" rtl="0" eaLnBrk="1" fontAlgn="auto" latinLnBrk="0" hangingPunct="1">
              <a:lnSpc>
                <a:spcPct val="100000"/>
              </a:lnSpc>
              <a:spcBef>
                <a:spcPts val="150"/>
              </a:spcBef>
              <a:spcAft>
                <a:spcPts val="150"/>
              </a:spcAft>
              <a:buClr>
                <a:prstClr val="black"/>
              </a:buClr>
              <a:buSzTx/>
              <a:buFont typeface="Arial" panose="020B0604020202020204" pitchFamily="34" charset="0"/>
              <a:buChar char="–"/>
              <a:tabLst/>
              <a:defRPr/>
            </a:pPr>
            <a:r>
              <a:rPr lang="en-GB" sz="1400" dirty="0">
                <a:solidFill>
                  <a:srgbClr val="000000"/>
                </a:solidFill>
                <a:latin typeface="+mj-lt"/>
                <a:cs typeface="Times New Roman" panose="02020603050405020304" pitchFamily="18" charset="0"/>
              </a:rPr>
              <a:t>Align on the plan for the general retreat</a:t>
            </a:r>
          </a:p>
        </p:txBody>
      </p:sp>
      <p:sp>
        <p:nvSpPr>
          <p:cNvPr id="115" name="Arrow: Chevron 33">
            <a:extLst>
              <a:ext uri="{FF2B5EF4-FFF2-40B4-BE49-F238E27FC236}">
                <a16:creationId xmlns:a16="http://schemas.microsoft.com/office/drawing/2014/main" id="{3B2E461C-07FE-3400-8CAF-817403CD2A7D}"/>
              </a:ext>
            </a:extLst>
          </p:cNvPr>
          <p:cNvSpPr/>
          <p:nvPr/>
        </p:nvSpPr>
        <p:spPr bwMode="auto">
          <a:xfrm>
            <a:off x="3079068" y="4409968"/>
            <a:ext cx="1930936" cy="1508760"/>
          </a:xfrm>
          <a:prstGeom prst="rect">
            <a:avLst/>
          </a:prstGeom>
          <a:noFill/>
          <a:ln w="9525">
            <a:solidFill>
              <a:srgbClr val="ACE6B6">
                <a:lumMod val="60000"/>
                <a:lumOff val="40000"/>
              </a:srgbClr>
            </a:solidFill>
            <a:miter lim="800000"/>
            <a:headEnd/>
            <a:tailEnd/>
          </a:ln>
          <a:effectLst/>
        </p:spPr>
        <p:txBody>
          <a:bodyPr wrap="square" lIns="91440" tIns="91440" rIns="0" bIns="0" rtlCol="0" anchor="t">
            <a:noAutofit/>
          </a:bodyPr>
          <a:lstStyle/>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A draft team effectiveness improvement toolkit</a:t>
            </a:r>
          </a:p>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Finalized diagnostic report</a:t>
            </a:r>
          </a:p>
        </p:txBody>
      </p:sp>
      <p:sp>
        <p:nvSpPr>
          <p:cNvPr id="116" name="Rectangle 115">
            <a:extLst>
              <a:ext uri="{FF2B5EF4-FFF2-40B4-BE49-F238E27FC236}">
                <a16:creationId xmlns:a16="http://schemas.microsoft.com/office/drawing/2014/main" id="{08C5BA5D-CE76-82AB-EDB8-924847A4C94E}"/>
              </a:ext>
            </a:extLst>
          </p:cNvPr>
          <p:cNvSpPr/>
          <p:nvPr/>
        </p:nvSpPr>
        <p:spPr bwMode="auto">
          <a:xfrm>
            <a:off x="7052298" y="1249990"/>
            <a:ext cx="1965960" cy="3108960"/>
          </a:xfrm>
          <a:prstGeom prst="rect">
            <a:avLst/>
          </a:prstGeom>
          <a:solidFill>
            <a:srgbClr val="FFFFFF">
              <a:alpha val="82000"/>
            </a:srgbClr>
          </a:solidFill>
          <a:ln w="9525">
            <a:solidFill>
              <a:srgbClr val="ACE6B6">
                <a:lumMod val="60000"/>
                <a:lumOff val="40000"/>
              </a:srgbClr>
            </a:solidFill>
            <a:miter lim="800000"/>
            <a:headEnd/>
            <a:tailEnd/>
          </a:ln>
          <a:effectLst/>
        </p:spPr>
        <p:txBody>
          <a:bodyPr wrap="square" lIns="90000" tIns="90000" rIns="36000" bIns="0" rtlCol="0" anchor="t">
            <a:noAutofit/>
          </a:bodyPr>
          <a:lstStyle/>
          <a:p>
            <a:pPr marL="180975" lvl="0" indent="-180975">
              <a:spcBef>
                <a:spcPts val="200"/>
              </a:spcBef>
              <a:spcAft>
                <a:spcPts val="200"/>
              </a:spcAft>
              <a:buClr>
                <a:prstClr val="black"/>
              </a:buClr>
              <a:buFont typeface="Wingdings" panose="05000000000000000000" pitchFamily="2" charset="2"/>
              <a:buChar char="§"/>
              <a:defRPr/>
            </a:pPr>
            <a:r>
              <a:rPr lang="en-US" sz="1400" kern="0" dirty="0">
                <a:latin typeface="+mj-lt"/>
                <a:cs typeface="Times New Roman" panose="02020603050405020304" pitchFamily="18" charset="0"/>
              </a:rPr>
              <a:t>Develop a simple tracker for the NHCF and continuously track the commitments from the retreat</a:t>
            </a:r>
          </a:p>
          <a:p>
            <a:pPr marL="180975" lvl="2" indent="-180975">
              <a:spcBef>
                <a:spcPts val="200"/>
              </a:spcBef>
              <a:spcAft>
                <a:spcPts val="200"/>
              </a:spcAft>
              <a:buClr>
                <a:prstClr val="black"/>
              </a:buClr>
              <a:buFont typeface="Wingdings" panose="05000000000000000000" pitchFamily="2" charset="2"/>
              <a:buChar char="§"/>
              <a:defRPr/>
            </a:pPr>
            <a:r>
              <a:rPr lang="en-US" sz="1400" kern="0" dirty="0">
                <a:latin typeface="+mj-lt"/>
                <a:cs typeface="Times New Roman" panose="02020603050405020304" pitchFamily="18" charset="0"/>
              </a:rPr>
              <a:t>Conduct execution support to a few states for six months</a:t>
            </a:r>
          </a:p>
          <a:p>
            <a:pPr marL="180975" lvl="2" indent="-180975">
              <a:spcBef>
                <a:spcPts val="200"/>
              </a:spcBef>
              <a:spcAft>
                <a:spcPts val="200"/>
              </a:spcAft>
              <a:buClr>
                <a:prstClr val="black"/>
              </a:buClr>
              <a:buFont typeface="Wingdings" panose="05000000000000000000" pitchFamily="2" charset="2"/>
              <a:buChar char="§"/>
              <a:defRPr/>
            </a:pPr>
            <a:r>
              <a:rPr lang="en-US" sz="1400" kern="0" dirty="0">
                <a:latin typeface="+mj-lt"/>
                <a:cs typeface="Times New Roman" panose="02020603050405020304" pitchFamily="18" charset="0"/>
              </a:rPr>
              <a:t>Update tool kit to include lessons learned from execution support</a:t>
            </a:r>
          </a:p>
        </p:txBody>
      </p:sp>
      <p:sp>
        <p:nvSpPr>
          <p:cNvPr id="117" name="Arrow: Chevron 33">
            <a:extLst>
              <a:ext uri="{FF2B5EF4-FFF2-40B4-BE49-F238E27FC236}">
                <a16:creationId xmlns:a16="http://schemas.microsoft.com/office/drawing/2014/main" id="{8B9CC975-45ED-ED5A-4642-EDEEC028431B}"/>
              </a:ext>
            </a:extLst>
          </p:cNvPr>
          <p:cNvSpPr/>
          <p:nvPr/>
        </p:nvSpPr>
        <p:spPr bwMode="auto">
          <a:xfrm>
            <a:off x="7052298" y="4409968"/>
            <a:ext cx="1965960" cy="1508760"/>
          </a:xfrm>
          <a:prstGeom prst="rect">
            <a:avLst/>
          </a:prstGeom>
          <a:noFill/>
          <a:ln w="9525">
            <a:solidFill>
              <a:srgbClr val="ACE6B6">
                <a:lumMod val="60000"/>
                <a:lumOff val="40000"/>
              </a:srgbClr>
            </a:solidFill>
            <a:miter lim="800000"/>
            <a:headEnd/>
            <a:tailEnd/>
          </a:ln>
          <a:effectLst/>
        </p:spPr>
        <p:txBody>
          <a:bodyPr wrap="square" lIns="91440" tIns="91440" rIns="0" bIns="0" rtlCol="0" anchor="t">
            <a:noAutofit/>
          </a:bodyPr>
          <a:lstStyle/>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Final team effectiveness improvement toolkit</a:t>
            </a:r>
          </a:p>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Commitment tracker</a:t>
            </a:r>
          </a:p>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ea typeface="+mn-ea"/>
                <a:cs typeface="Times New Roman" panose="02020603050405020304" pitchFamily="18" charset="0"/>
              </a:rPr>
              <a:t>Project close out report</a:t>
            </a:r>
          </a:p>
        </p:txBody>
      </p:sp>
      <p:sp>
        <p:nvSpPr>
          <p:cNvPr id="118" name="Rectangle 117">
            <a:extLst>
              <a:ext uri="{FF2B5EF4-FFF2-40B4-BE49-F238E27FC236}">
                <a16:creationId xmlns:a16="http://schemas.microsoft.com/office/drawing/2014/main" id="{11374BEB-C8B8-9D4E-241A-9F9935B10116}"/>
              </a:ext>
            </a:extLst>
          </p:cNvPr>
          <p:cNvSpPr/>
          <p:nvPr/>
        </p:nvSpPr>
        <p:spPr bwMode="auto">
          <a:xfrm>
            <a:off x="5065683" y="1249990"/>
            <a:ext cx="1930936" cy="3108960"/>
          </a:xfrm>
          <a:prstGeom prst="rect">
            <a:avLst/>
          </a:prstGeom>
          <a:solidFill>
            <a:srgbClr val="FFFFFF">
              <a:alpha val="82000"/>
            </a:srgbClr>
          </a:solidFill>
          <a:ln w="9525">
            <a:solidFill>
              <a:srgbClr val="ACE6B6">
                <a:lumMod val="60000"/>
                <a:lumOff val="40000"/>
              </a:srgbClr>
            </a:solidFill>
            <a:miter lim="800000"/>
            <a:headEnd/>
            <a:tailEnd/>
          </a:ln>
          <a:effectLst/>
        </p:spPr>
        <p:txBody>
          <a:bodyPr wrap="square" lIns="90000" tIns="90000" rIns="36000" bIns="0" rtlCol="0" anchor="t">
            <a:noAutofit/>
          </a:bodyPr>
          <a:lstStyle/>
          <a:p>
            <a:pPr marL="180975" marR="0" lvl="0" indent="-180975" algn="l" defTabSz="914400" rtl="0" eaLnBrk="1" fontAlgn="auto" latinLnBrk="0" hangingPunct="1">
              <a:lnSpc>
                <a:spcPct val="100000"/>
              </a:lnSpc>
              <a:spcBef>
                <a:spcPts val="300"/>
              </a:spcBef>
              <a:spcAft>
                <a:spcPts val="300"/>
              </a:spcAft>
              <a:buClr>
                <a:prstClr val="black"/>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j-lt"/>
                <a:cs typeface="Times New Roman" panose="02020603050405020304" pitchFamily="18" charset="0"/>
              </a:rPr>
              <a:t>Conducted retreat with three representatives per state: </a:t>
            </a:r>
          </a:p>
          <a:p>
            <a:pPr marL="398463" indent="-180975">
              <a:spcBef>
                <a:spcPts val="150"/>
              </a:spcBef>
              <a:spcAft>
                <a:spcPts val="150"/>
              </a:spcAft>
              <a:buClr>
                <a:prstClr val="black"/>
              </a:buClr>
              <a:buFont typeface="Arial" panose="020B0604020202020204" pitchFamily="34" charset="0"/>
              <a:buChar char="–"/>
              <a:defRPr/>
            </a:pPr>
            <a:r>
              <a:rPr lang="en-US" sz="1400" dirty="0">
                <a:solidFill>
                  <a:srgbClr val="000000"/>
                </a:solidFill>
                <a:latin typeface="+mj-lt"/>
                <a:cs typeface="Times New Roman" panose="02020603050405020304" pitchFamily="18" charset="0"/>
              </a:rPr>
              <a:t>Introduced the participants to TTE</a:t>
            </a:r>
          </a:p>
          <a:p>
            <a:pPr marL="398463" indent="-180975">
              <a:spcBef>
                <a:spcPts val="150"/>
              </a:spcBef>
              <a:spcAft>
                <a:spcPts val="150"/>
              </a:spcAft>
              <a:buClr>
                <a:prstClr val="black"/>
              </a:buClr>
              <a:buFont typeface="Arial" panose="020B0604020202020204" pitchFamily="34" charset="0"/>
              <a:buChar char="–"/>
              <a:defRPr/>
            </a:pPr>
            <a:r>
              <a:rPr lang="en-US" sz="1400" dirty="0">
                <a:solidFill>
                  <a:srgbClr val="000000"/>
                </a:solidFill>
                <a:latin typeface="+mj-lt"/>
                <a:cs typeface="Times New Roman" panose="02020603050405020304" pitchFamily="18" charset="0"/>
              </a:rPr>
              <a:t>Developed plans for improving the TTE based on the diagnostic findings</a:t>
            </a:r>
          </a:p>
        </p:txBody>
      </p:sp>
      <p:sp>
        <p:nvSpPr>
          <p:cNvPr id="119" name="Arrow: Chevron 33">
            <a:extLst>
              <a:ext uri="{FF2B5EF4-FFF2-40B4-BE49-F238E27FC236}">
                <a16:creationId xmlns:a16="http://schemas.microsoft.com/office/drawing/2014/main" id="{8A2433CA-BDE1-687F-8EFA-4D23C0E544CB}"/>
              </a:ext>
            </a:extLst>
          </p:cNvPr>
          <p:cNvSpPr/>
          <p:nvPr/>
        </p:nvSpPr>
        <p:spPr bwMode="auto">
          <a:xfrm>
            <a:off x="5065683" y="4409968"/>
            <a:ext cx="1930936" cy="1508760"/>
          </a:xfrm>
          <a:prstGeom prst="rect">
            <a:avLst/>
          </a:prstGeom>
          <a:noFill/>
          <a:ln w="9525">
            <a:solidFill>
              <a:srgbClr val="ACE6B6">
                <a:lumMod val="60000"/>
                <a:lumOff val="40000"/>
              </a:srgbClr>
            </a:solidFill>
            <a:miter lim="800000"/>
            <a:headEnd/>
            <a:tailEnd/>
          </a:ln>
          <a:effectLst/>
        </p:spPr>
        <p:txBody>
          <a:bodyPr wrap="square" lIns="91440" tIns="91440" rIns="0" bIns="0" rtlCol="0" anchor="t">
            <a:noAutofit/>
          </a:bodyPr>
          <a:lstStyle/>
          <a:p>
            <a:pPr marL="180975" indent="-180975">
              <a:spcBef>
                <a:spcPts val="200"/>
              </a:spcBef>
              <a:spcAft>
                <a:spcPts val="200"/>
              </a:spcAft>
              <a:buClr>
                <a:prstClr val="black"/>
              </a:buClr>
              <a:buSzPct val="100000"/>
              <a:buFont typeface="Wingdings" panose="05000000000000000000" pitchFamily="2" charset="2"/>
              <a:buChar char="§"/>
              <a:defRPr/>
            </a:pPr>
            <a:r>
              <a:rPr lang="en-US" sz="1400" kern="0" dirty="0">
                <a:solidFill>
                  <a:srgbClr val="000000">
                    <a:lumMod val="75000"/>
                    <a:lumOff val="25000"/>
                  </a:srgbClr>
                </a:solidFill>
                <a:latin typeface="+mj-lt"/>
                <a:cs typeface="Times New Roman" panose="02020603050405020304" pitchFamily="18" charset="0"/>
              </a:rPr>
              <a:t>State baseline assessment</a:t>
            </a:r>
          </a:p>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mj-lt"/>
                <a:cs typeface="Times New Roman" panose="02020603050405020304" pitchFamily="18" charset="0"/>
              </a:rPr>
              <a:t>State top team improvement plans</a:t>
            </a:r>
          </a:p>
          <a:p>
            <a:pPr marL="180975" marR="0" lvl="0" indent="-180975" algn="l" defTabSz="914400" rtl="0" eaLnBrk="1" fontAlgn="auto" latinLnBrk="0" hangingPunct="1">
              <a:lnSpc>
                <a:spcPct val="100000"/>
              </a:lnSpc>
              <a:spcBef>
                <a:spcPts val="200"/>
              </a:spcBef>
              <a:spcAft>
                <a:spcPts val="200"/>
              </a:spcAft>
              <a:buClr>
                <a:prstClr val="black"/>
              </a:buClr>
              <a:buSzPct val="100000"/>
              <a:buFont typeface="Wingdings" panose="05000000000000000000" pitchFamily="2" charset="2"/>
              <a:buChar char="§"/>
              <a:tabLst/>
              <a:defRPr/>
            </a:pPr>
            <a:r>
              <a:rPr lang="en-US" sz="1400" kern="0" dirty="0">
                <a:solidFill>
                  <a:srgbClr val="000000">
                    <a:lumMod val="75000"/>
                    <a:lumOff val="25000"/>
                  </a:srgbClr>
                </a:solidFill>
                <a:latin typeface="+mj-lt"/>
                <a:cs typeface="Times New Roman" panose="02020603050405020304" pitchFamily="18" charset="0"/>
              </a:rPr>
              <a:t>National communique</a:t>
            </a:r>
          </a:p>
        </p:txBody>
      </p:sp>
      <p:sp>
        <p:nvSpPr>
          <p:cNvPr id="120" name="Arrow: Chevron 33">
            <a:extLst>
              <a:ext uri="{FF2B5EF4-FFF2-40B4-BE49-F238E27FC236}">
                <a16:creationId xmlns:a16="http://schemas.microsoft.com/office/drawing/2014/main" id="{03FD8D6A-0707-7933-9DCD-37A971A9B230}"/>
              </a:ext>
            </a:extLst>
          </p:cNvPr>
          <p:cNvSpPr/>
          <p:nvPr/>
        </p:nvSpPr>
        <p:spPr bwMode="auto">
          <a:xfrm>
            <a:off x="5048903" y="738632"/>
            <a:ext cx="2196000" cy="484216"/>
          </a:xfrm>
          <a:custGeom>
            <a:avLst/>
            <a:gdLst>
              <a:gd name="connsiteX0" fmla="*/ 0 w 2816923"/>
              <a:gd name="connsiteY0" fmla="*/ 0 h 934477"/>
              <a:gd name="connsiteX1" fmla="*/ 2437993 w 2816923"/>
              <a:gd name="connsiteY1" fmla="*/ 0 h 934477"/>
              <a:gd name="connsiteX2" fmla="*/ 2816923 w 2816923"/>
              <a:gd name="connsiteY2" fmla="*/ 467239 h 934477"/>
              <a:gd name="connsiteX3" fmla="*/ 2437993 w 2816923"/>
              <a:gd name="connsiteY3" fmla="*/ 934477 h 934477"/>
              <a:gd name="connsiteX4" fmla="*/ 0 w 2816923"/>
              <a:gd name="connsiteY4" fmla="*/ 934477 h 934477"/>
              <a:gd name="connsiteX5" fmla="*/ 378930 w 2816923"/>
              <a:gd name="connsiteY5" fmla="*/ 467239 h 934477"/>
              <a:gd name="connsiteX6" fmla="*/ 0 w 2816923"/>
              <a:gd name="connsiteY6" fmla="*/ 0 h 934477"/>
              <a:gd name="connsiteX0" fmla="*/ 0 w 2784538"/>
              <a:gd name="connsiteY0" fmla="*/ 0 h 934477"/>
              <a:gd name="connsiteX1" fmla="*/ 2437993 w 2784538"/>
              <a:gd name="connsiteY1" fmla="*/ 0 h 934477"/>
              <a:gd name="connsiteX2" fmla="*/ 2784538 w 2784538"/>
              <a:gd name="connsiteY2" fmla="*/ 467239 h 934477"/>
              <a:gd name="connsiteX3" fmla="*/ 2437993 w 2784538"/>
              <a:gd name="connsiteY3" fmla="*/ 934477 h 934477"/>
              <a:gd name="connsiteX4" fmla="*/ 0 w 2784538"/>
              <a:gd name="connsiteY4" fmla="*/ 934477 h 934477"/>
              <a:gd name="connsiteX5" fmla="*/ 378930 w 2784538"/>
              <a:gd name="connsiteY5" fmla="*/ 467239 h 934477"/>
              <a:gd name="connsiteX6" fmla="*/ 0 w 2784538"/>
              <a:gd name="connsiteY6" fmla="*/ 0 h 9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538" h="934477">
                <a:moveTo>
                  <a:pt x="0" y="0"/>
                </a:moveTo>
                <a:lnTo>
                  <a:pt x="2437993" y="0"/>
                </a:lnTo>
                <a:lnTo>
                  <a:pt x="2784538" y="467239"/>
                </a:lnTo>
                <a:lnTo>
                  <a:pt x="2437993" y="934477"/>
                </a:lnTo>
                <a:lnTo>
                  <a:pt x="0" y="934477"/>
                </a:lnTo>
                <a:lnTo>
                  <a:pt x="378930" y="467239"/>
                </a:lnTo>
                <a:lnTo>
                  <a:pt x="0" y="0"/>
                </a:lnTo>
                <a:close/>
              </a:path>
            </a:pathLst>
          </a:custGeom>
          <a:solidFill>
            <a:srgbClr val="F2F2F2"/>
          </a:solidFill>
          <a:ln w="9525">
            <a:solidFill>
              <a:srgbClr val="ACE6B6">
                <a:lumMod val="60000"/>
                <a:lumOff val="40000"/>
              </a:srgbClr>
            </a:solidFill>
            <a:miter lim="800000"/>
            <a:headEnd/>
            <a:tailEnd/>
          </a:ln>
          <a:effectLst/>
        </p:spPr>
        <p:txBody>
          <a:bodyPr wrap="square" lIns="0" tIns="0" rIns="0" bIns="0" rtlCol="0" anchor="ctr">
            <a:noAutofit/>
          </a:bodyPr>
          <a:lstStyle/>
          <a:p>
            <a:pPr marL="133350" indent="-137160" algn="ctr" defTabSz="787400">
              <a:buClr>
                <a:srgbClr val="204024"/>
              </a:buClr>
              <a:buSzPct val="125000"/>
              <a:buFont typeface="Arial" pitchFamily="34" charset="0"/>
              <a:buChar char="•"/>
            </a:pPr>
            <a:endParaRPr lang="en-US" sz="1400" kern="0" dirty="0">
              <a:solidFill>
                <a:srgbClr val="000000"/>
              </a:solidFill>
              <a:latin typeface="+mj-lt"/>
            </a:endParaRPr>
          </a:p>
        </p:txBody>
      </p:sp>
      <p:sp>
        <p:nvSpPr>
          <p:cNvPr id="121" name="Oval 120">
            <a:extLst>
              <a:ext uri="{FF2B5EF4-FFF2-40B4-BE49-F238E27FC236}">
                <a16:creationId xmlns:a16="http://schemas.microsoft.com/office/drawing/2014/main" id="{E1672576-E466-412F-ECEA-708EF1F307E1}"/>
              </a:ext>
            </a:extLst>
          </p:cNvPr>
          <p:cNvSpPr/>
          <p:nvPr/>
        </p:nvSpPr>
        <p:spPr bwMode="auto">
          <a:xfrm>
            <a:off x="7115274" y="682805"/>
            <a:ext cx="262883" cy="252000"/>
          </a:xfrm>
          <a:prstGeom prst="ellipse">
            <a:avLst/>
          </a:prstGeom>
          <a:solidFill>
            <a:srgbClr val="204024">
              <a:lumMod val="90000"/>
              <a:lumOff val="1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0" cap="none" spc="0" normalizeH="0" baseline="0" noProof="0" dirty="0">
                <a:ln>
                  <a:noFill/>
                </a:ln>
                <a:solidFill>
                  <a:srgbClr val="FFFFFF"/>
                </a:solidFill>
                <a:effectLst/>
                <a:uLnTx/>
                <a:uFillTx/>
                <a:latin typeface="+mj-lt"/>
                <a:ea typeface="+mn-ea"/>
                <a:cs typeface="+mn-cs"/>
              </a:rPr>
              <a:t>4</a:t>
            </a:r>
          </a:p>
        </p:txBody>
      </p:sp>
      <p:sp>
        <p:nvSpPr>
          <p:cNvPr id="122" name="TextBox 121">
            <a:extLst>
              <a:ext uri="{FF2B5EF4-FFF2-40B4-BE49-F238E27FC236}">
                <a16:creationId xmlns:a16="http://schemas.microsoft.com/office/drawing/2014/main" id="{1052625A-124C-6926-807C-2A51B4F3E3D9}"/>
              </a:ext>
            </a:extLst>
          </p:cNvPr>
          <p:cNvSpPr txBox="1"/>
          <p:nvPr/>
        </p:nvSpPr>
        <p:spPr>
          <a:xfrm>
            <a:off x="5471172" y="780811"/>
            <a:ext cx="828000" cy="503590"/>
          </a:xfrm>
          <a:prstGeom prst="rect">
            <a:avLst/>
          </a:prstGeom>
          <a:noFill/>
          <a:ln w="3175">
            <a:noFill/>
          </a:ln>
        </p:spPr>
        <p:txBody>
          <a:bodyPr wrap="square" lIns="72000" tIns="36000" rIns="27000" bIns="36000" rtlCol="0" anchor="t" anchorCtr="0">
            <a:spAutoFit/>
          </a:bodyPr>
          <a:lstStyle>
            <a:defPPr>
              <a:defRPr lang="en-US"/>
            </a:defPPr>
            <a:lvl1pPr marL="171450" marR="0" lvl="0" indent="-171450" defTabSz="914400" fontAlgn="auto">
              <a:lnSpc>
                <a:spcPct val="100000"/>
              </a:lnSpc>
              <a:spcBef>
                <a:spcPts val="300"/>
              </a:spcBef>
              <a:spcAft>
                <a:spcPts val="300"/>
              </a:spcAft>
              <a:buClr>
                <a:srgbClr val="E0EDFD">
                  <a:lumMod val="25000"/>
                </a:srgbClr>
              </a:buClr>
              <a:buSzTx/>
              <a:buFont typeface="Wingdings" panose="05000000000000000000" pitchFamily="2" charset="2"/>
              <a:buChar char="§"/>
              <a:tabLst/>
              <a:defRPr kumimoji="0" sz="1500" b="0" i="0" u="none" strike="noStrike" cap="none" spc="0" normalizeH="0" baseline="0">
                <a:ln>
                  <a:noFill/>
                </a:ln>
                <a:solidFill>
                  <a:srgbClr val="000000">
                    <a:lumMod val="75000"/>
                    <a:lumOff val="25000"/>
                  </a:srgbClr>
                </a:solidFill>
                <a:effectLst/>
                <a:uLnTx/>
                <a:uFillTx/>
                <a:latin typeface="+mj-lt"/>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r>
              <a:rPr kumimoji="0" lang="en-US" sz="1400" b="1" i="0" u="none" strike="noStrike" kern="1200" cap="none" spc="0" normalizeH="0" baseline="0" noProof="0" dirty="0">
                <a:ln>
                  <a:noFill/>
                </a:ln>
                <a:solidFill>
                  <a:srgbClr val="000000">
                    <a:lumMod val="75000"/>
                    <a:lumOff val="25000"/>
                  </a:srgbClr>
                </a:solidFill>
                <a:effectLst/>
                <a:uLnTx/>
                <a:uFillTx/>
                <a:cs typeface="Times New Roman" panose="02020603050405020304" pitchFamily="18" charset="0"/>
              </a:rPr>
              <a:t>TTE </a:t>
            </a:r>
            <a:br>
              <a:rPr kumimoji="0" lang="en-US" sz="1400" b="1" i="0" u="none" strike="noStrike" kern="1200" cap="none" spc="0" normalizeH="0" baseline="0" noProof="0" dirty="0">
                <a:ln>
                  <a:noFill/>
                </a:ln>
                <a:solidFill>
                  <a:srgbClr val="000000">
                    <a:lumMod val="75000"/>
                    <a:lumOff val="25000"/>
                  </a:srgbClr>
                </a:solidFill>
                <a:effectLst/>
                <a:uLnTx/>
                <a:uFillTx/>
                <a:cs typeface="Times New Roman" panose="02020603050405020304" pitchFamily="18" charset="0"/>
              </a:rPr>
            </a:br>
            <a:r>
              <a:rPr kumimoji="0" lang="en-US" sz="1400" b="1" i="0" u="none" strike="noStrike" kern="1200" cap="none" spc="0" normalizeH="0" baseline="0" noProof="0" dirty="0">
                <a:ln>
                  <a:noFill/>
                </a:ln>
                <a:solidFill>
                  <a:srgbClr val="000000">
                    <a:lumMod val="75000"/>
                    <a:lumOff val="25000"/>
                  </a:srgbClr>
                </a:solidFill>
                <a:effectLst/>
                <a:uLnTx/>
                <a:uFillTx/>
                <a:cs typeface="Times New Roman" panose="02020603050405020304" pitchFamily="18" charset="0"/>
              </a:rPr>
              <a:t>Retreat</a:t>
            </a:r>
          </a:p>
        </p:txBody>
      </p:sp>
      <p:sp>
        <p:nvSpPr>
          <p:cNvPr id="123" name="Oval 122">
            <a:extLst>
              <a:ext uri="{FF2B5EF4-FFF2-40B4-BE49-F238E27FC236}">
                <a16:creationId xmlns:a16="http://schemas.microsoft.com/office/drawing/2014/main" id="{AEFA0B59-AEA8-9504-50C5-8E8B18E90E47}"/>
              </a:ext>
            </a:extLst>
          </p:cNvPr>
          <p:cNvSpPr/>
          <p:nvPr/>
        </p:nvSpPr>
        <p:spPr bwMode="auto">
          <a:xfrm>
            <a:off x="5107426" y="682805"/>
            <a:ext cx="253233" cy="252000"/>
          </a:xfrm>
          <a:prstGeom prst="ellipse">
            <a:avLst/>
          </a:prstGeom>
          <a:solidFill>
            <a:srgbClr val="204024">
              <a:lumMod val="90000"/>
              <a:lumOff val="1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oAutofit/>
          </a:bodyPr>
          <a:lstStyle/>
          <a:p>
            <a:pPr marL="0" marR="0" lvl="0" indent="0" algn="ctr" defTabSz="787400" rtl="0" eaLnBrk="1" fontAlgn="auto" latinLnBrk="0" hangingPunct="1">
              <a:lnSpc>
                <a:spcPct val="100000"/>
              </a:lnSpc>
              <a:spcBef>
                <a:spcPts val="0"/>
              </a:spcBef>
              <a:spcAft>
                <a:spcPts val="0"/>
              </a:spcAft>
              <a:buClr>
                <a:srgbClr val="204024"/>
              </a:buClr>
              <a:buSzPct val="125000"/>
              <a:buFontTx/>
              <a:buNone/>
              <a:tabLst/>
              <a:defRPr/>
            </a:pPr>
            <a:r>
              <a:rPr kumimoji="0" lang="en-US" sz="1400" b="1" i="0" u="none" strike="noStrike" kern="0" cap="none" spc="0" normalizeH="0" baseline="0" noProof="0" dirty="0">
                <a:ln>
                  <a:noFill/>
                </a:ln>
                <a:solidFill>
                  <a:srgbClr val="FFFFFF"/>
                </a:solidFill>
                <a:effectLst/>
                <a:uLnTx/>
                <a:uFillTx/>
                <a:latin typeface="+mj-lt"/>
                <a:ea typeface="+mn-ea"/>
                <a:cs typeface="+mn-cs"/>
              </a:rPr>
              <a:t>3</a:t>
            </a:r>
          </a:p>
        </p:txBody>
      </p:sp>
      <p:pic>
        <p:nvPicPr>
          <p:cNvPr id="124" name="Picture 6">
            <a:extLst>
              <a:ext uri="{FF2B5EF4-FFF2-40B4-BE49-F238E27FC236}">
                <a16:creationId xmlns:a16="http://schemas.microsoft.com/office/drawing/2014/main" id="{A55DD931-1DB5-0172-7242-1A5703B122B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584310" y="836740"/>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994F2DB-D39D-4DD2-9417-549E11EE0ACB}"/>
              </a:ext>
            </a:extLst>
          </p:cNvPr>
          <p:cNvSpPr/>
          <p:nvPr/>
        </p:nvSpPr>
        <p:spPr bwMode="auto">
          <a:xfrm>
            <a:off x="64864" y="1249990"/>
            <a:ext cx="1000576" cy="3108960"/>
          </a:xfrm>
          <a:prstGeom prst="rect">
            <a:avLst/>
          </a:prstGeom>
          <a:solidFill>
            <a:srgbClr val="E0E0E0"/>
          </a:solidFill>
          <a:ln w="9525">
            <a:noFill/>
            <a:miter lim="800000"/>
            <a:headEnd/>
            <a:tailEnd/>
          </a:ln>
          <a:effectLst/>
        </p:spPr>
        <p:txBody>
          <a:bodyPr wrap="square" lIns="90000" tIns="90000" rIns="0" bIns="0" rtlCol="0" anchor="t">
            <a:noAutofit/>
          </a:bodyPr>
          <a:lstStyle/>
          <a:p>
            <a:pPr marR="0" lvl="0" defTabSz="787400" rtl="0" eaLnBrk="1" fontAlgn="auto" latinLnBrk="0" hangingPunct="1">
              <a:lnSpc>
                <a:spcPct val="100000"/>
              </a:lnSpc>
              <a:spcBef>
                <a:spcPts val="0"/>
              </a:spcBef>
              <a:spcAft>
                <a:spcPts val="0"/>
              </a:spcAft>
              <a:buClr>
                <a:srgbClr val="204024"/>
              </a:buClr>
              <a:buSzPct val="125000"/>
              <a:tabLst/>
              <a:defRPr/>
            </a:pPr>
            <a:r>
              <a:rPr lang="en-US" sz="1400" b="1" kern="0" dirty="0">
                <a:solidFill>
                  <a:srgbClr val="000000"/>
                </a:solidFill>
                <a:latin typeface="+mj-lt"/>
              </a:rPr>
              <a:t>Key Activities</a:t>
            </a:r>
            <a:endParaRPr kumimoji="0" lang="en-US" sz="1400" b="1" i="0" u="none" strike="noStrike" kern="0" cap="none" spc="0" normalizeH="0" baseline="0" noProof="0" dirty="0">
              <a:ln>
                <a:noFill/>
              </a:ln>
              <a:solidFill>
                <a:srgbClr val="000000"/>
              </a:solidFill>
              <a:effectLst/>
              <a:uLnTx/>
              <a:uFillTx/>
              <a:latin typeface="+mj-lt"/>
            </a:endParaRPr>
          </a:p>
        </p:txBody>
      </p:sp>
      <p:grpSp>
        <p:nvGrpSpPr>
          <p:cNvPr id="14" name="Group 13">
            <a:extLst>
              <a:ext uri="{FF2B5EF4-FFF2-40B4-BE49-F238E27FC236}">
                <a16:creationId xmlns:a16="http://schemas.microsoft.com/office/drawing/2014/main" id="{E62FFF31-29D6-7DFF-EBFE-12367F404B36}"/>
              </a:ext>
            </a:extLst>
          </p:cNvPr>
          <p:cNvGrpSpPr/>
          <p:nvPr/>
        </p:nvGrpSpPr>
        <p:grpSpPr>
          <a:xfrm>
            <a:off x="7580710" y="465243"/>
            <a:ext cx="1444185" cy="211203"/>
            <a:chOff x="7394328" y="428649"/>
            <a:chExt cx="1444185" cy="211203"/>
          </a:xfrm>
        </p:grpSpPr>
        <p:sp>
          <p:nvSpPr>
            <p:cNvPr id="126" name="TextBox 125">
              <a:extLst>
                <a:ext uri="{FF2B5EF4-FFF2-40B4-BE49-F238E27FC236}">
                  <a16:creationId xmlns:a16="http://schemas.microsoft.com/office/drawing/2014/main" id="{E03F3BFC-FB91-EA22-867C-84CC7B250E01}"/>
                </a:ext>
              </a:extLst>
            </p:cNvPr>
            <p:cNvSpPr txBox="1"/>
            <p:nvPr/>
          </p:nvSpPr>
          <p:spPr>
            <a:xfrm>
              <a:off x="7701206" y="428649"/>
              <a:ext cx="1137307" cy="211203"/>
            </a:xfrm>
            <a:prstGeom prst="rect">
              <a:avLst/>
            </a:prstGeom>
            <a:noFill/>
            <a:ln w="3175">
              <a:noFill/>
            </a:ln>
          </p:spPr>
          <p:txBody>
            <a:bodyPr wrap="square" lIns="72000" tIns="36000" rIns="27000" bIns="36000" rtlCol="0" anchor="t" anchorCtr="0">
              <a:spAutoFit/>
            </a:bodyPr>
            <a:lstStyle>
              <a:defPPr>
                <a:defRPr lang="en-US"/>
              </a:defPPr>
              <a:lvl1pPr marL="180975" marR="0" lvl="0" indent="-180975" defTabSz="914400" fontAlgn="auto">
                <a:lnSpc>
                  <a:spcPct val="100000"/>
                </a:lnSpc>
                <a:spcBef>
                  <a:spcPts val="300"/>
                </a:spcBef>
                <a:spcAft>
                  <a:spcPts val="300"/>
                </a:spcAft>
                <a:buClr>
                  <a:srgbClr val="E0EDFD">
                    <a:lumMod val="25000"/>
                  </a:srgbClr>
                </a:buClr>
                <a:buSzTx/>
                <a:buFont typeface="Wingdings" panose="05000000000000000000" pitchFamily="2" charset="2"/>
                <a:buChar char="§"/>
                <a:tabLst/>
                <a:defRPr kumimoji="0" sz="1400" b="0" i="0" u="none" strike="noStrike" cap="none" spc="0" normalizeH="0" baseline="0">
                  <a:ln>
                    <a:noFill/>
                  </a:ln>
                  <a:solidFill>
                    <a:srgbClr val="000000">
                      <a:lumMod val="75000"/>
                      <a:lumOff val="25000"/>
                    </a:srgbClr>
                  </a:solidFill>
                  <a:effectLst/>
                  <a:uLnTx/>
                  <a:uFillTx/>
                  <a:latin typeface="+mj-lt"/>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r>
                <a:rPr kumimoji="0" lang="en-US" sz="900" i="0" u="none" strike="noStrike" kern="1200" cap="none" spc="0" normalizeH="0" baseline="0" noProof="0" dirty="0">
                  <a:ln>
                    <a:noFill/>
                  </a:ln>
                  <a:solidFill>
                    <a:srgbClr val="000000"/>
                  </a:solidFill>
                  <a:effectLst/>
                  <a:uLnTx/>
                  <a:uFillTx/>
                  <a:latin typeface="Arial"/>
                  <a:cs typeface="Times New Roman" panose="02020603050405020304" pitchFamily="18" charset="0"/>
                </a:rPr>
                <a:t>Details on next slide</a:t>
              </a:r>
            </a:p>
          </p:txBody>
        </p:sp>
        <p:sp>
          <p:nvSpPr>
            <p:cNvPr id="10" name="TextBox 9">
              <a:extLst>
                <a:ext uri="{FF2B5EF4-FFF2-40B4-BE49-F238E27FC236}">
                  <a16:creationId xmlns:a16="http://schemas.microsoft.com/office/drawing/2014/main" id="{B37A262C-3029-BC0A-8582-93223BD3CF6C}"/>
                </a:ext>
              </a:extLst>
            </p:cNvPr>
            <p:cNvSpPr txBox="1"/>
            <p:nvPr/>
          </p:nvSpPr>
          <p:spPr>
            <a:xfrm>
              <a:off x="7394328" y="428649"/>
              <a:ext cx="365760" cy="211203"/>
            </a:xfrm>
            <a:prstGeom prst="rect">
              <a:avLst/>
            </a:prstGeom>
            <a:noFill/>
            <a:ln w="9525">
              <a:solidFill>
                <a:srgbClr val="FF0000"/>
              </a:solidFill>
              <a:prstDash val="lgDashDot"/>
            </a:ln>
          </p:spPr>
          <p:txBody>
            <a:bodyPr wrap="square" lIns="72000" tIns="36000" rIns="27000" bIns="36000" rtlCol="0" anchor="t" anchorCtr="0">
              <a:spAutoFit/>
            </a:bodyPr>
            <a:lstStyle>
              <a:defPPr>
                <a:defRPr lang="en-US"/>
              </a:defPPr>
              <a:lvl1pPr marL="180975" marR="0" lvl="0" indent="-180975" defTabSz="914400" fontAlgn="auto">
                <a:lnSpc>
                  <a:spcPct val="100000"/>
                </a:lnSpc>
                <a:spcBef>
                  <a:spcPts val="300"/>
                </a:spcBef>
                <a:spcAft>
                  <a:spcPts val="300"/>
                </a:spcAft>
                <a:buClr>
                  <a:srgbClr val="E0EDFD">
                    <a:lumMod val="25000"/>
                  </a:srgbClr>
                </a:buClr>
                <a:buSzTx/>
                <a:buFont typeface="Wingdings" panose="05000000000000000000" pitchFamily="2" charset="2"/>
                <a:buChar char="§"/>
                <a:tabLst/>
                <a:defRPr kumimoji="0" sz="1400" b="0" i="0" u="none" strike="noStrike" cap="none" spc="0" normalizeH="0" baseline="0">
                  <a:ln>
                    <a:noFill/>
                  </a:ln>
                  <a:solidFill>
                    <a:srgbClr val="000000">
                      <a:lumMod val="75000"/>
                      <a:lumOff val="25000"/>
                    </a:srgbClr>
                  </a:solidFill>
                  <a:effectLst/>
                  <a:uLnTx/>
                  <a:uFillTx/>
                  <a:latin typeface="+mj-lt"/>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r>
                <a:rPr kumimoji="0" lang="en-US" sz="900" i="0" u="none" strike="noStrike" kern="1200" cap="none" spc="0" normalizeH="0" baseline="0" noProof="0" dirty="0">
                  <a:ln>
                    <a:noFill/>
                  </a:ln>
                  <a:solidFill>
                    <a:srgbClr val="000000"/>
                  </a:solidFill>
                  <a:effectLst/>
                  <a:uLnTx/>
                  <a:uFillTx/>
                  <a:latin typeface="Arial"/>
                  <a:cs typeface="Times New Roman" panose="02020603050405020304" pitchFamily="18" charset="0"/>
                </a:rPr>
                <a:t>xxx</a:t>
              </a:r>
            </a:p>
          </p:txBody>
        </p:sp>
      </p:grpSp>
      <p:sp>
        <p:nvSpPr>
          <p:cNvPr id="3" name="TextBox 2">
            <a:extLst>
              <a:ext uri="{FF2B5EF4-FFF2-40B4-BE49-F238E27FC236}">
                <a16:creationId xmlns:a16="http://schemas.microsoft.com/office/drawing/2014/main" id="{3EADA93B-B979-F196-90F4-56EC6F97ACF1}"/>
              </a:ext>
            </a:extLst>
          </p:cNvPr>
          <p:cNvSpPr txBox="1"/>
          <p:nvPr/>
        </p:nvSpPr>
        <p:spPr>
          <a:xfrm>
            <a:off x="1070815" y="700718"/>
            <a:ext cx="5943600" cy="5212080"/>
          </a:xfrm>
          <a:prstGeom prst="rect">
            <a:avLst/>
          </a:prstGeom>
          <a:noFill/>
          <a:ln w="9525">
            <a:solidFill>
              <a:srgbClr val="FF0000"/>
            </a:solidFill>
            <a:prstDash val="lgDashDot"/>
          </a:ln>
        </p:spPr>
        <p:txBody>
          <a:bodyPr wrap="square" lIns="72000" tIns="36000" rIns="27000" bIns="36000" rtlCol="0" anchor="t" anchorCtr="0">
            <a:spAutoFit/>
          </a:bodyPr>
          <a:lstStyle>
            <a:defPPr>
              <a:defRPr lang="en-US"/>
            </a:defPPr>
            <a:lvl1pPr marL="180975" marR="0" lvl="0" indent="-180975" defTabSz="914400" fontAlgn="auto">
              <a:lnSpc>
                <a:spcPct val="100000"/>
              </a:lnSpc>
              <a:spcBef>
                <a:spcPts val="300"/>
              </a:spcBef>
              <a:spcAft>
                <a:spcPts val="300"/>
              </a:spcAft>
              <a:buClr>
                <a:srgbClr val="E0EDFD">
                  <a:lumMod val="25000"/>
                </a:srgbClr>
              </a:buClr>
              <a:buSzTx/>
              <a:buFont typeface="Wingdings" panose="05000000000000000000" pitchFamily="2" charset="2"/>
              <a:buChar char="§"/>
              <a:tabLst/>
              <a:defRPr kumimoji="0" sz="1400" b="0" i="0" u="none" strike="noStrike" cap="none" spc="0" normalizeH="0" baseline="0">
                <a:ln>
                  <a:noFill/>
                </a:ln>
                <a:solidFill>
                  <a:srgbClr val="000000">
                    <a:lumMod val="75000"/>
                    <a:lumOff val="25000"/>
                  </a:srgbClr>
                </a:solidFill>
                <a:effectLst/>
                <a:uLnTx/>
                <a:uFillTx/>
                <a:latin typeface="+mj-lt"/>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0000"/>
              </a:lnSpc>
              <a:spcBef>
                <a:spcPts val="300"/>
              </a:spcBef>
              <a:spcAft>
                <a:spcPts val="300"/>
              </a:spcAft>
              <a:buClr>
                <a:srgbClr val="E0EDFD">
                  <a:lumMod val="25000"/>
                </a:srgbClr>
              </a:buClr>
              <a:buSzTx/>
              <a:buFont typeface="Wingdings" panose="05000000000000000000" pitchFamily="2" charset="2"/>
              <a:buNone/>
              <a:tabLst/>
              <a:defRPr/>
            </a:pPr>
            <a:endParaRPr kumimoji="0" lang="en-US" sz="900" i="0" u="none" strike="noStrike" kern="1200" cap="none" spc="0" normalizeH="0" baseline="0" noProof="0" dirty="0">
              <a:ln>
                <a:noFill/>
              </a:ln>
              <a:solidFill>
                <a:srgbClr val="000000"/>
              </a:solidFill>
              <a:effectLst/>
              <a:uLnTx/>
              <a:uFillTx/>
              <a:latin typeface="Arial"/>
              <a:cs typeface="Times New Roman" panose="02020603050405020304" pitchFamily="18" charset="0"/>
            </a:endParaRPr>
          </a:p>
        </p:txBody>
      </p:sp>
      <p:sp>
        <p:nvSpPr>
          <p:cNvPr id="5" name="Rectangle 4">
            <a:extLst>
              <a:ext uri="{FF2B5EF4-FFF2-40B4-BE49-F238E27FC236}">
                <a16:creationId xmlns:a16="http://schemas.microsoft.com/office/drawing/2014/main" id="{9EDB331E-C2BF-161D-C6E3-6E7F99452666}"/>
              </a:ext>
            </a:extLst>
          </p:cNvPr>
          <p:cNvSpPr/>
          <p:nvPr/>
        </p:nvSpPr>
        <p:spPr bwMode="auto">
          <a:xfrm>
            <a:off x="81891" y="6036377"/>
            <a:ext cx="8980473" cy="548640"/>
          </a:xfrm>
          <a:prstGeom prst="rect">
            <a:avLst/>
          </a:prstGeom>
          <a:solidFill>
            <a:srgbClr val="204024">
              <a:lumMod val="10000"/>
              <a:lumOff val="90000"/>
            </a:srgbClr>
          </a:solidFill>
          <a:ln w="9525">
            <a:noFill/>
            <a:miter lim="800000"/>
            <a:headEnd/>
            <a:tailEnd/>
          </a:ln>
          <a:effectLst/>
        </p:spPr>
        <p:txBody>
          <a:bodyPr wrap="square" lIns="45720" tIns="45720" rIns="45720" bIns="45720" rtlCol="0" anchor="t" anchorCtr="0">
            <a:noAutofit/>
          </a:bodyPr>
          <a:lstStyle/>
          <a:p>
            <a:pPr marR="0" lvl="0" defTabSz="787400" eaLnBrk="1" fontAlgn="auto" latinLnBrk="0" hangingPunct="1">
              <a:lnSpc>
                <a:spcPct val="100000"/>
              </a:lnSpc>
              <a:spcBef>
                <a:spcPts val="300"/>
              </a:spcBef>
              <a:spcAft>
                <a:spcPts val="300"/>
              </a:spcAft>
              <a:buClr>
                <a:srgbClr val="204024"/>
              </a:buClr>
              <a:buSzPct val="100000"/>
              <a:tabLst/>
              <a:defRPr/>
            </a:pPr>
            <a:r>
              <a:rPr lang="en-US" sz="1400" kern="0" dirty="0">
                <a:latin typeface="Arial"/>
              </a:rPr>
              <a:t>The first three phases of the project have been concluded, while the documentation and tracking phase was put on hold due to the general elections and attendant changes in government across many states earlier in the year</a:t>
            </a:r>
            <a:endParaRPr kumimoji="0" lang="en-US" sz="1400" b="0" i="0" u="none" strike="noStrike" kern="0" cap="none" spc="0" normalizeH="0" baseline="0" noProof="0" dirty="0">
              <a:ln>
                <a:noFill/>
              </a:ln>
              <a:effectLst/>
              <a:uLnTx/>
              <a:uFillTx/>
              <a:latin typeface="Arial"/>
            </a:endParaRPr>
          </a:p>
        </p:txBody>
      </p:sp>
    </p:spTree>
    <p:extLst>
      <p:ext uri="{BB962C8B-B14F-4D97-AF65-F5344CB8AC3E}">
        <p14:creationId xmlns:p14="http://schemas.microsoft.com/office/powerpoint/2010/main" val="310877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8CEDE8-4C9C-58A7-44E4-B0D03FD45103}"/>
              </a:ext>
            </a:extLst>
          </p:cNvPr>
          <p:cNvGraphicFramePr>
            <a:graphicFrameLocks noChangeAspect="1"/>
          </p:cNvGraphicFramePr>
          <p:nvPr>
            <p:custDataLst>
              <p:tags r:id="rId1"/>
            </p:custDataLst>
            <p:extLst>
              <p:ext uri="{D42A27DB-BD31-4B8C-83A1-F6EECF244321}">
                <p14:modId xmlns:p14="http://schemas.microsoft.com/office/powerpoint/2010/main" val="759480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848CEDE8-4C9C-58A7-44E4-B0D03FD451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C70DF5E-7538-BE2F-FFE6-A4476F912D57}"/>
              </a:ext>
            </a:extLst>
          </p:cNvPr>
          <p:cNvSpPr/>
          <p:nvPr/>
        </p:nvSpPr>
        <p:spPr bwMode="auto">
          <a:xfrm>
            <a:off x="92481" y="899169"/>
            <a:ext cx="6718864" cy="5577840"/>
          </a:xfrm>
          <a:prstGeom prst="rect">
            <a:avLst/>
          </a:prstGeom>
          <a:solidFill>
            <a:schemeClr val="bg2"/>
          </a:solidFill>
          <a:ln w="9525">
            <a:solidFill>
              <a:schemeClr val="accent3">
                <a:lumMod val="95000"/>
              </a:schemeClr>
            </a:solidFill>
            <a:miter lim="800000"/>
            <a:headEnd/>
            <a:tailEnd/>
          </a:ln>
          <a:effectLst>
            <a:outerShdw blurRad="50800" dist="38100" dir="2700000" algn="tl" rotWithShape="0">
              <a:prstClr val="black">
                <a:alpha val="40000"/>
              </a:prstClr>
            </a:outerShdw>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NG"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hidden="1"/>
          <p:cNvSpPr/>
          <p:nvPr>
            <p:custDataLst>
              <p:tags r:id="rId2"/>
            </p:custDataLst>
          </p:nvPr>
        </p:nvSpPr>
        <p:spPr>
          <a:xfrm>
            <a:off x="0" y="0"/>
            <a:ext cx="158750" cy="158750"/>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a:ea typeface="+mn-ea"/>
              <a:cs typeface="+mn-cs"/>
              <a:sym typeface="Arial" panose="020B0604020202020204" pitchFamily="34" charset="0"/>
            </a:endParaRPr>
          </a:p>
        </p:txBody>
      </p:sp>
      <p:sp>
        <p:nvSpPr>
          <p:cNvPr id="90" name="Title 1">
            <a:extLst>
              <a:ext uri="{FF2B5EF4-FFF2-40B4-BE49-F238E27FC236}">
                <a16:creationId xmlns:a16="http://schemas.microsoft.com/office/drawing/2014/main" id="{3B67CC1D-25C0-7BE2-2375-33FC82F9CF44}"/>
              </a:ext>
            </a:extLst>
          </p:cNvPr>
          <p:cNvSpPr>
            <a:spLocks noGrp="1"/>
          </p:cNvSpPr>
          <p:nvPr>
            <p:ph type="title"/>
          </p:nvPr>
        </p:nvSpPr>
        <p:spPr>
          <a:xfrm>
            <a:off x="0" y="240819"/>
            <a:ext cx="8869680" cy="623248"/>
          </a:xfrm>
          <a:noFill/>
        </p:spPr>
        <p:txBody>
          <a:bodyPr vert="horz" wrap="square" lIns="68580" tIns="34290" rIns="68580" bIns="34290" rtlCol="0" anchor="ctr">
            <a:spAutoFit/>
          </a:bodyPr>
          <a:lstStyle/>
          <a:p>
            <a:pPr defTabSz="512295">
              <a:lnSpc>
                <a:spcPct val="90000"/>
              </a:lnSpc>
              <a:tabLst>
                <a:tab pos="207422" algn="l"/>
              </a:tabLst>
            </a:pPr>
            <a:r>
              <a:rPr lang="en-GB" kern="1200" dirty="0">
                <a:solidFill>
                  <a:srgbClr val="2E5C34"/>
                </a:solidFill>
                <a:latin typeface="Arial" panose="020B0604020202020204" pitchFamily="34" charset="0"/>
                <a:cs typeface="Arial" panose="020B0604020202020204" pitchFamily="34" charset="0"/>
              </a:rPr>
              <a:t>A three step methodology was used to obtain relevant output for the TTE implementation</a:t>
            </a:r>
            <a:endParaRPr lang="en-US" kern="1200" dirty="0">
              <a:solidFill>
                <a:srgbClr val="2E5C34"/>
              </a:solidFill>
              <a:latin typeface="Arial" panose="020B0604020202020204" pitchFamily="34" charset="0"/>
              <a:cs typeface="Arial" panose="020B0604020202020204" pitchFamily="34" charset="0"/>
            </a:endParaRPr>
          </a:p>
        </p:txBody>
      </p:sp>
      <p:sp>
        <p:nvSpPr>
          <p:cNvPr id="109" name="Title 1">
            <a:extLst>
              <a:ext uri="{FF2B5EF4-FFF2-40B4-BE49-F238E27FC236}">
                <a16:creationId xmlns:a16="http://schemas.microsoft.com/office/drawing/2014/main" id="{2B33EEB6-2DAC-CDB8-9359-AAE845C450F4}"/>
              </a:ext>
            </a:extLst>
          </p:cNvPr>
          <p:cNvSpPr txBox="1">
            <a:spLocks/>
          </p:cNvSpPr>
          <p:nvPr/>
        </p:nvSpPr>
        <p:spPr>
          <a:xfrm>
            <a:off x="-34898" y="25890"/>
            <a:ext cx="8854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0" rIns="0" bIns="0" numCol="1" anchor="t" anchorCtr="0" compatLnSpc="1">
            <a:prstTxWarp prst="textNoShape">
              <a:avLst/>
            </a:prstTxWarp>
            <a:spAutoFit/>
          </a:bodyPr>
          <a:lstStyle>
            <a:lvl1pPr>
              <a:defRPr sz="2000" b="1" i="0">
                <a:solidFill>
                  <a:srgbClr val="262902"/>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APPROACH</a:t>
            </a:r>
          </a:p>
        </p:txBody>
      </p:sp>
      <p:sp>
        <p:nvSpPr>
          <p:cNvPr id="110" name="TextBox 109">
            <a:extLst>
              <a:ext uri="{FF2B5EF4-FFF2-40B4-BE49-F238E27FC236}">
                <a16:creationId xmlns:a16="http://schemas.microsoft.com/office/drawing/2014/main" id="{DBE79E8F-1D97-539A-05D0-4E0406B3807F}"/>
              </a:ext>
            </a:extLst>
          </p:cNvPr>
          <p:cNvSpPr txBox="1"/>
          <p:nvPr/>
        </p:nvSpPr>
        <p:spPr>
          <a:xfrm>
            <a:off x="169438" y="6696083"/>
            <a:ext cx="5981612" cy="1154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Solina team analysis </a:t>
            </a:r>
            <a:endParaRPr kumimoji="0" lang="en-US"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CBC277-5249-B363-AB0D-7ED506FCFB2D}"/>
              </a:ext>
            </a:extLst>
          </p:cNvPr>
          <p:cNvSpPr/>
          <p:nvPr/>
        </p:nvSpPr>
        <p:spPr bwMode="auto">
          <a:xfrm>
            <a:off x="7174377" y="2580451"/>
            <a:ext cx="1828800" cy="2950553"/>
          </a:xfrm>
          <a:prstGeom prst="rect">
            <a:avLst/>
          </a:prstGeom>
          <a:solidFill>
            <a:schemeClr val="bg2"/>
          </a:solidFill>
          <a:ln w="9525">
            <a:solidFill>
              <a:schemeClr val="accent3">
                <a:lumMod val="95000"/>
              </a:schemeClr>
            </a:solidFill>
            <a:miter lim="800000"/>
            <a:headEnd/>
            <a:tailEnd/>
          </a:ln>
          <a:effectLst>
            <a:outerShdw blurRad="50800" dist="38100" dir="2700000" algn="tl" rotWithShape="0">
              <a:prstClr val="black">
                <a:alpha val="40000"/>
              </a:prstClr>
            </a:outerShdw>
          </a:effectLst>
        </p:spPr>
        <p:txBody>
          <a:bodyPr wrap="square" lIns="91440" tIns="457200" rIns="0" bIns="0" rtlCol="0" anchor="ctr">
            <a:no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IN" sz="1400" b="0" i="0" u="none" strike="noStrike" kern="1200" cap="none" spc="0" normalizeH="0" baseline="0" noProof="0" dirty="0">
                <a:ln>
                  <a:noFill/>
                </a:ln>
                <a:solidFill>
                  <a:srgbClr val="000000"/>
                </a:solidFill>
                <a:effectLst/>
                <a:uLnTx/>
                <a:uFillTx/>
                <a:latin typeface="Arial"/>
                <a:ea typeface="+mn-ea"/>
                <a:cs typeface="+mn-cs"/>
              </a:rPr>
              <a:t>Final diagnostic report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IN" sz="1400" b="0" i="0" u="none" strike="noStrike" kern="1200" cap="none" spc="0" normalizeH="0" baseline="0" noProof="0" dirty="0">
                <a:ln>
                  <a:noFill/>
                </a:ln>
                <a:solidFill>
                  <a:srgbClr val="000000"/>
                </a:solidFill>
                <a:effectLst/>
                <a:uLnTx/>
                <a:uFillTx/>
                <a:latin typeface="Arial"/>
                <a:ea typeface="+mn-ea"/>
                <a:cs typeface="+mn-cs"/>
              </a:rPr>
              <a:t>State-specific recommendations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IN" sz="1400" b="0" i="0" u="none" strike="noStrike" kern="1200" cap="none" spc="0" normalizeH="0" baseline="0" noProof="0" dirty="0">
                <a:ln>
                  <a:noFill/>
                </a:ln>
                <a:solidFill>
                  <a:srgbClr val="000000"/>
                </a:solidFill>
                <a:effectLst/>
                <a:uLnTx/>
                <a:uFillTx/>
                <a:latin typeface="Arial"/>
                <a:ea typeface="+mn-ea"/>
                <a:cs typeface="+mn-cs"/>
              </a:rPr>
              <a:t>TTE solutions toolkit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IN" sz="1400" b="0" i="0" u="none" strike="noStrike" kern="1200" cap="none" spc="0" normalizeH="0" baseline="0" noProof="0" dirty="0">
                <a:ln>
                  <a:noFill/>
                </a:ln>
                <a:solidFill>
                  <a:srgbClr val="000000"/>
                </a:solidFill>
                <a:effectLst/>
                <a:uLnTx/>
                <a:uFillTx/>
                <a:latin typeface="Arial"/>
                <a:ea typeface="+mn-ea"/>
                <a:cs typeface="+mn-cs"/>
              </a:rPr>
              <a:t>Commitment Tracker</a:t>
            </a:r>
          </a:p>
        </p:txBody>
      </p:sp>
      <p:sp>
        <p:nvSpPr>
          <p:cNvPr id="12" name="Arrow: Chevron 11">
            <a:extLst>
              <a:ext uri="{FF2B5EF4-FFF2-40B4-BE49-F238E27FC236}">
                <a16:creationId xmlns:a16="http://schemas.microsoft.com/office/drawing/2014/main" id="{B1F6515B-4C30-485C-350C-0964BB24AC86}"/>
              </a:ext>
            </a:extLst>
          </p:cNvPr>
          <p:cNvSpPr/>
          <p:nvPr/>
        </p:nvSpPr>
        <p:spPr bwMode="auto">
          <a:xfrm>
            <a:off x="6878966" y="3254880"/>
            <a:ext cx="230194" cy="718028"/>
          </a:xfrm>
          <a:prstGeom prst="chevron">
            <a:avLst/>
          </a:prstGeom>
          <a:solidFill>
            <a:schemeClr val="bg1">
              <a:lumMod val="85000"/>
            </a:schemeClr>
          </a:solidFill>
          <a:ln w="9525">
            <a:noFill/>
            <a:miter lim="800000"/>
            <a:headEnd/>
            <a:tailEnd/>
          </a:ln>
          <a:effectLst/>
        </p:spPr>
        <p:txBody>
          <a:bodyPr wrap="square" lIns="0" tIns="0" rIns="0" bIns="0" rtlCol="0" anchor="ctr">
            <a:no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x-non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281C70C-FFF6-3776-30D7-8595F924BF04}"/>
              </a:ext>
            </a:extLst>
          </p:cNvPr>
          <p:cNvSpPr txBox="1">
            <a:spLocks noChangeArrowheads="1"/>
          </p:cNvSpPr>
          <p:nvPr/>
        </p:nvSpPr>
        <p:spPr bwMode="gray">
          <a:xfrm>
            <a:off x="7215861" y="2612104"/>
            <a:ext cx="174604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defPPr>
              <a:defRPr lang="en-US"/>
            </a:defPPr>
            <a:lvl1pPr>
              <a:defRPr sz="1150" b="1"/>
            </a:lvl1pPr>
            <a:lvl2pPr marL="193675" indent="-192088" defTabSz="895350" fontAlgn="base">
              <a:spcBef>
                <a:spcPct val="0"/>
              </a:spcBef>
              <a:spcAft>
                <a:spcPct val="0"/>
              </a:spcAft>
              <a:buClr>
                <a:schemeClr val="tx2"/>
              </a:buClr>
              <a:buSzPct val="125000"/>
              <a:buFont typeface="Arial" charset="0"/>
              <a:buChar char="▪"/>
              <a:defRPr sz="1600"/>
            </a:lvl2pPr>
            <a:lvl3pPr marL="457200" indent="-261938" defTabSz="895350" fontAlgn="base">
              <a:spcBef>
                <a:spcPct val="0"/>
              </a:spcBef>
              <a:spcAft>
                <a:spcPct val="0"/>
              </a:spcAft>
              <a:buClr>
                <a:schemeClr val="tx2"/>
              </a:buClr>
              <a:buSzPct val="120000"/>
              <a:buFont typeface="Arial" charset="0"/>
              <a:buChar char="–"/>
              <a:defRPr sz="1600"/>
            </a:lvl3pPr>
            <a:lvl4pPr marL="614363" indent="-155575" defTabSz="895350" fontAlgn="base">
              <a:spcBef>
                <a:spcPct val="0"/>
              </a:spcBef>
              <a:spcAft>
                <a:spcPct val="0"/>
              </a:spcAft>
              <a:buClr>
                <a:schemeClr val="tx2"/>
              </a:buClr>
              <a:buSzPct val="120000"/>
              <a:buFont typeface="Arial" charset="0"/>
              <a:buChar char="▫"/>
              <a:defRPr sz="1600"/>
            </a:lvl4pPr>
            <a:lvl5pPr marL="749808" indent="-130175" defTabSz="895350" fontAlgn="base">
              <a:spcBef>
                <a:spcPct val="0"/>
              </a:spcBef>
              <a:spcAft>
                <a:spcPct val="0"/>
              </a:spcAft>
              <a:buClr>
                <a:schemeClr val="tx2"/>
              </a:buClr>
              <a:buSzPct val="89000"/>
              <a:buFont typeface="Arial" charset="0"/>
              <a:buChar char="-"/>
              <a:defRPr sz="1600"/>
            </a:lvl5pPr>
            <a:lvl6pPr marL="749808" indent="-130175" defTabSz="895350" fontAlgn="base">
              <a:spcBef>
                <a:spcPct val="0"/>
              </a:spcBef>
              <a:spcAft>
                <a:spcPct val="0"/>
              </a:spcAft>
              <a:buClr>
                <a:schemeClr val="tx2"/>
              </a:buClr>
              <a:buSzPct val="89000"/>
              <a:buFont typeface="Arial" charset="0"/>
              <a:buChar char="-"/>
              <a:defRPr sz="1600"/>
            </a:lvl6pPr>
            <a:lvl7pPr marL="749808" indent="-130175" defTabSz="895350" fontAlgn="base">
              <a:spcBef>
                <a:spcPct val="0"/>
              </a:spcBef>
              <a:spcAft>
                <a:spcPct val="0"/>
              </a:spcAft>
              <a:buClr>
                <a:schemeClr val="tx2"/>
              </a:buClr>
              <a:buSzPct val="89000"/>
              <a:buFont typeface="Arial" charset="0"/>
              <a:buChar char="-"/>
              <a:defRPr sz="1600"/>
            </a:lvl7pPr>
            <a:lvl8pPr marL="749808" indent="-130175" defTabSz="895350" fontAlgn="base">
              <a:spcBef>
                <a:spcPct val="0"/>
              </a:spcBef>
              <a:spcAft>
                <a:spcPct val="0"/>
              </a:spcAft>
              <a:buClr>
                <a:schemeClr val="tx2"/>
              </a:buClr>
              <a:buSzPct val="89000"/>
              <a:buFont typeface="Arial" charset="0"/>
              <a:buChar char="-"/>
              <a:defRPr sz="1600"/>
            </a:lvl8pPr>
            <a:lvl9pPr marL="749808" indent="-130175" defTabSz="895350" fontAlgn="base">
              <a:spcBef>
                <a:spcPct val="0"/>
              </a:spcBef>
              <a:spcAft>
                <a:spcPct val="0"/>
              </a:spcAft>
              <a:buClr>
                <a:schemeClr val="tx2"/>
              </a:buClr>
              <a:buSzPct val="89000"/>
              <a:buFont typeface="Arial" charset="0"/>
              <a:buChar char="-"/>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a:ea typeface="+mn-ea"/>
                <a:cs typeface="+mn-cs"/>
              </a:rPr>
              <a:t>Overall output</a:t>
            </a:r>
          </a:p>
        </p:txBody>
      </p:sp>
      <p:pic>
        <p:nvPicPr>
          <p:cNvPr id="19" name="Picture 18">
            <a:extLst>
              <a:ext uri="{FF2B5EF4-FFF2-40B4-BE49-F238E27FC236}">
                <a16:creationId xmlns:a16="http://schemas.microsoft.com/office/drawing/2014/main" id="{D28FB793-26E6-4EA2-56F7-93C306A8C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9071" y="2101978"/>
            <a:ext cx="846823" cy="846823"/>
          </a:xfrm>
          <a:prstGeom prst="rect">
            <a:avLst/>
          </a:prstGeom>
        </p:spPr>
      </p:pic>
      <p:sp>
        <p:nvSpPr>
          <p:cNvPr id="4" name="Round Single Corner Rectangle 48">
            <a:extLst>
              <a:ext uri="{FF2B5EF4-FFF2-40B4-BE49-F238E27FC236}">
                <a16:creationId xmlns:a16="http://schemas.microsoft.com/office/drawing/2014/main" id="{80DF8B00-F1E2-17D6-2548-C97A142E95AD}"/>
              </a:ext>
            </a:extLst>
          </p:cNvPr>
          <p:cNvSpPr/>
          <p:nvPr/>
        </p:nvSpPr>
        <p:spPr>
          <a:xfrm>
            <a:off x="687566" y="991246"/>
            <a:ext cx="1716539" cy="5394960"/>
          </a:xfrm>
          <a:prstGeom prst="roundRect">
            <a:avLst/>
          </a:prstGeom>
          <a:solidFill>
            <a:schemeClr val="tx2">
              <a:lumMod val="10000"/>
              <a:lumOff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FFFFFF"/>
              </a:solidFill>
              <a:effectLst/>
              <a:uLnTx/>
              <a:uFillTx/>
              <a:latin typeface="Arial"/>
              <a:ea typeface="+mn-ea"/>
              <a:cs typeface="+mn-cs"/>
              <a:sym typeface="Helvetica Neue UltraLight"/>
            </a:endParaRPr>
          </a:p>
        </p:txBody>
      </p:sp>
      <p:sp>
        <p:nvSpPr>
          <p:cNvPr id="24" name="TextBox 66">
            <a:extLst>
              <a:ext uri="{FF2B5EF4-FFF2-40B4-BE49-F238E27FC236}">
                <a16:creationId xmlns:a16="http://schemas.microsoft.com/office/drawing/2014/main" id="{680BFE10-2FD9-4430-304B-5F49847E01DA}"/>
              </a:ext>
            </a:extLst>
          </p:cNvPr>
          <p:cNvSpPr txBox="1"/>
          <p:nvPr/>
        </p:nvSpPr>
        <p:spPr>
          <a:xfrm>
            <a:off x="783772" y="1173251"/>
            <a:ext cx="1516646" cy="523220"/>
          </a:xfrm>
          <a:prstGeom prst="rect">
            <a:avLst/>
          </a:prstGeom>
          <a:solidFill>
            <a:schemeClr val="tx2">
              <a:lumMod val="10000"/>
              <a:lumOff val="90000"/>
            </a:schemeClr>
          </a:solid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sym typeface="Helvetica Neue UltraLight"/>
              </a:rPr>
              <a:t>Rapid diagnostics</a:t>
            </a:r>
            <a:endParaRPr kumimoji="0" lang="en-IN" sz="1400" b="1" i="0" u="none" strike="noStrike" kern="1200" cap="none" spc="0" normalizeH="0" baseline="0" noProof="0" dirty="0">
              <a:ln>
                <a:noFill/>
              </a:ln>
              <a:solidFill>
                <a:srgbClr val="000000"/>
              </a:solidFill>
              <a:effectLst/>
              <a:uLnTx/>
              <a:uFillTx/>
              <a:latin typeface="Arial"/>
              <a:sym typeface="Helvetica Neue UltraLight"/>
            </a:endParaRPr>
          </a:p>
        </p:txBody>
      </p:sp>
      <p:pic>
        <p:nvPicPr>
          <p:cNvPr id="28" name="Picture 27">
            <a:extLst>
              <a:ext uri="{FF2B5EF4-FFF2-40B4-BE49-F238E27FC236}">
                <a16:creationId xmlns:a16="http://schemas.microsoft.com/office/drawing/2014/main" id="{DE72CB1A-FF0F-F2C4-8EA9-C83053D0CBF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484008" y="1669313"/>
            <a:ext cx="291547" cy="409077"/>
          </a:xfrm>
          <a:prstGeom prst="rect">
            <a:avLst/>
          </a:prstGeom>
          <a:solidFill>
            <a:schemeClr val="tx2">
              <a:lumMod val="10000"/>
              <a:lumOff val="90000"/>
            </a:schemeClr>
          </a:solidFill>
        </p:spPr>
      </p:pic>
      <p:sp>
        <p:nvSpPr>
          <p:cNvPr id="5" name="Round Single Corner Rectangle 50">
            <a:extLst>
              <a:ext uri="{FF2B5EF4-FFF2-40B4-BE49-F238E27FC236}">
                <a16:creationId xmlns:a16="http://schemas.microsoft.com/office/drawing/2014/main" id="{F981DCFB-3A09-68AC-13C1-1CACA98A3384}"/>
              </a:ext>
            </a:extLst>
          </p:cNvPr>
          <p:cNvSpPr/>
          <p:nvPr/>
        </p:nvSpPr>
        <p:spPr>
          <a:xfrm>
            <a:off x="2717700" y="991246"/>
            <a:ext cx="1719072" cy="5394960"/>
          </a:xfrm>
          <a:prstGeom prst="roundRect">
            <a:avLst/>
          </a:prstGeom>
          <a:solidFill>
            <a:schemeClr val="tx2">
              <a:lumMod val="10000"/>
              <a:lumOff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Arial"/>
              <a:ea typeface="+mn-ea"/>
              <a:cs typeface="+mn-cs"/>
              <a:sym typeface="Helvetica Neue UltraLight"/>
            </a:endParaRPr>
          </a:p>
        </p:txBody>
      </p:sp>
      <p:sp>
        <p:nvSpPr>
          <p:cNvPr id="25" name="TextBox 67">
            <a:extLst>
              <a:ext uri="{FF2B5EF4-FFF2-40B4-BE49-F238E27FC236}">
                <a16:creationId xmlns:a16="http://schemas.microsoft.com/office/drawing/2014/main" id="{4DD5CB69-FA96-6440-B9EA-1F8DF578738D}"/>
              </a:ext>
            </a:extLst>
          </p:cNvPr>
          <p:cNvSpPr txBox="1"/>
          <p:nvPr/>
        </p:nvSpPr>
        <p:spPr>
          <a:xfrm>
            <a:off x="2807034" y="1173281"/>
            <a:ext cx="1601428" cy="523220"/>
          </a:xfrm>
          <a:prstGeom prst="rect">
            <a:avLst/>
          </a:prstGeom>
          <a:solidFill>
            <a:schemeClr val="tx2">
              <a:lumMod val="10000"/>
              <a:lumOff val="90000"/>
            </a:schemeClr>
          </a:solid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sym typeface="Helvetica Neue UltraLight"/>
              </a:rPr>
              <a:t>Solutions co-creation</a:t>
            </a:r>
            <a:endParaRPr kumimoji="0" lang="en-IN" sz="1400" b="1" i="0" u="none" strike="noStrike" kern="1200" cap="none" spc="0" normalizeH="0" baseline="0" noProof="0" dirty="0">
              <a:ln>
                <a:noFill/>
              </a:ln>
              <a:solidFill>
                <a:srgbClr val="000000"/>
              </a:solidFill>
              <a:effectLst/>
              <a:uLnTx/>
              <a:uFillTx/>
              <a:latin typeface="Arial"/>
              <a:sym typeface="Helvetica Neue UltraLight"/>
            </a:endParaRPr>
          </a:p>
        </p:txBody>
      </p:sp>
      <p:pic>
        <p:nvPicPr>
          <p:cNvPr id="29" name="Picture 28">
            <a:extLst>
              <a:ext uri="{FF2B5EF4-FFF2-40B4-BE49-F238E27FC236}">
                <a16:creationId xmlns:a16="http://schemas.microsoft.com/office/drawing/2014/main" id="{0F926A8B-0176-372E-83F4-1A8FE8F27F92}"/>
              </a:ext>
            </a:extLst>
          </p:cNvPr>
          <p:cNvPicPr>
            <a:picLocks noChangeAspect="1"/>
          </p:cNvPicPr>
          <p:nvPr/>
        </p:nvPicPr>
        <p:blipFill>
          <a:blip r:embed="rId9"/>
          <a:stretch>
            <a:fillRect/>
          </a:stretch>
        </p:blipFill>
        <p:spPr>
          <a:xfrm>
            <a:off x="3524884" y="1669313"/>
            <a:ext cx="274966" cy="371532"/>
          </a:xfrm>
          <a:prstGeom prst="rect">
            <a:avLst/>
          </a:prstGeom>
          <a:solidFill>
            <a:schemeClr val="tx2">
              <a:lumMod val="10000"/>
              <a:lumOff val="90000"/>
            </a:schemeClr>
          </a:solidFill>
        </p:spPr>
      </p:pic>
      <p:sp>
        <p:nvSpPr>
          <p:cNvPr id="7" name="Round Single Corner Rectangle 51">
            <a:extLst>
              <a:ext uri="{FF2B5EF4-FFF2-40B4-BE49-F238E27FC236}">
                <a16:creationId xmlns:a16="http://schemas.microsoft.com/office/drawing/2014/main" id="{9E86543E-83E0-AC60-6E53-D66C62AEEF2A}"/>
              </a:ext>
            </a:extLst>
          </p:cNvPr>
          <p:cNvSpPr/>
          <p:nvPr/>
        </p:nvSpPr>
        <p:spPr>
          <a:xfrm>
            <a:off x="4750367" y="991246"/>
            <a:ext cx="1719072" cy="5394960"/>
          </a:xfrm>
          <a:prstGeom prst="roundRect">
            <a:avLst/>
          </a:prstGeom>
          <a:solidFill>
            <a:schemeClr val="tx2">
              <a:lumMod val="10000"/>
              <a:lumOff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Arial"/>
              <a:ea typeface="+mn-ea"/>
              <a:cs typeface="+mn-cs"/>
              <a:sym typeface="Helvetica Neue UltraLight"/>
            </a:endParaRPr>
          </a:p>
        </p:txBody>
      </p:sp>
      <p:sp>
        <p:nvSpPr>
          <p:cNvPr id="26" name="TextBox 68">
            <a:extLst>
              <a:ext uri="{FF2B5EF4-FFF2-40B4-BE49-F238E27FC236}">
                <a16:creationId xmlns:a16="http://schemas.microsoft.com/office/drawing/2014/main" id="{099B1616-6B72-D9F1-9E9B-D4C70273A524}"/>
              </a:ext>
            </a:extLst>
          </p:cNvPr>
          <p:cNvSpPr txBox="1"/>
          <p:nvPr/>
        </p:nvSpPr>
        <p:spPr>
          <a:xfrm>
            <a:off x="5081610" y="1173251"/>
            <a:ext cx="1313017" cy="307777"/>
          </a:xfrm>
          <a:prstGeom prst="rect">
            <a:avLst/>
          </a:prstGeom>
          <a:solidFill>
            <a:schemeClr val="tx2">
              <a:lumMod val="10000"/>
              <a:lumOff val="90000"/>
            </a:schemeClr>
          </a:solid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sym typeface="Helvetica Neue UltraLight"/>
              </a:rPr>
              <a:t>TTE retreat</a:t>
            </a:r>
            <a:endParaRPr kumimoji="0" lang="en-IN" sz="1400" b="1" i="0" u="none" strike="noStrike" kern="1200" cap="none" spc="0" normalizeH="0" baseline="0" noProof="0" dirty="0">
              <a:ln>
                <a:noFill/>
              </a:ln>
              <a:solidFill>
                <a:srgbClr val="000000"/>
              </a:solidFill>
              <a:effectLst/>
              <a:uLnTx/>
              <a:uFillTx/>
              <a:latin typeface="Arial"/>
              <a:sym typeface="Helvetica Neue UltraLight"/>
            </a:endParaRPr>
          </a:p>
        </p:txBody>
      </p:sp>
      <p:pic>
        <p:nvPicPr>
          <p:cNvPr id="31" name="Picture 30">
            <a:extLst>
              <a:ext uri="{FF2B5EF4-FFF2-40B4-BE49-F238E27FC236}">
                <a16:creationId xmlns:a16="http://schemas.microsoft.com/office/drawing/2014/main" id="{17B33725-96B3-1574-FF8D-35A898612B72}"/>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618144" y="1669313"/>
            <a:ext cx="239948" cy="325802"/>
          </a:xfrm>
          <a:prstGeom prst="rect">
            <a:avLst/>
          </a:prstGeom>
          <a:solidFill>
            <a:schemeClr val="tx2">
              <a:lumMod val="10000"/>
              <a:lumOff val="90000"/>
            </a:schemeClr>
          </a:solidFill>
        </p:spPr>
      </p:pic>
      <p:cxnSp>
        <p:nvCxnSpPr>
          <p:cNvPr id="9" name="Straight Connector 8">
            <a:extLst>
              <a:ext uri="{FF2B5EF4-FFF2-40B4-BE49-F238E27FC236}">
                <a16:creationId xmlns:a16="http://schemas.microsoft.com/office/drawing/2014/main" id="{1E307837-9759-E707-A372-DD8336B927B1}"/>
              </a:ext>
            </a:extLst>
          </p:cNvPr>
          <p:cNvCxnSpPr>
            <a:cxnSpLocks/>
          </p:cNvCxnSpPr>
          <p:nvPr/>
        </p:nvCxnSpPr>
        <p:spPr>
          <a:xfrm>
            <a:off x="687566" y="2177481"/>
            <a:ext cx="5760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BA40007-ABDB-C262-F822-075CF9C6EB0C}"/>
              </a:ext>
            </a:extLst>
          </p:cNvPr>
          <p:cNvSpPr/>
          <p:nvPr/>
        </p:nvSpPr>
        <p:spPr>
          <a:xfrm rot="16200000">
            <a:off x="-152343" y="2478257"/>
            <a:ext cx="1012201" cy="432234"/>
          </a:xfrm>
          <a:prstGeom prst="rect">
            <a:avLst/>
          </a:prstGeom>
          <a:solidFill>
            <a:schemeClr val="tx2">
              <a:lumMod val="90000"/>
              <a:lumOff val="1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FF"/>
                </a:solidFill>
                <a:effectLst/>
                <a:uLnTx/>
                <a:uFillTx/>
                <a:latin typeface="Arial"/>
                <a:ea typeface="+mn-ea"/>
                <a:cs typeface="+mn-cs"/>
                <a:sym typeface="Helvetica Neue UltraLight"/>
              </a:rPr>
              <a:t>Who</a:t>
            </a:r>
          </a:p>
        </p:txBody>
      </p:sp>
      <p:sp>
        <p:nvSpPr>
          <p:cNvPr id="16" name="Rectangle 15">
            <a:extLst>
              <a:ext uri="{FF2B5EF4-FFF2-40B4-BE49-F238E27FC236}">
                <a16:creationId xmlns:a16="http://schemas.microsoft.com/office/drawing/2014/main" id="{1425BE20-1726-BB8C-B551-5EF6435308D3}"/>
              </a:ext>
            </a:extLst>
          </p:cNvPr>
          <p:cNvSpPr/>
          <p:nvPr/>
        </p:nvSpPr>
        <p:spPr>
          <a:xfrm rot="16200000">
            <a:off x="-652083" y="4076747"/>
            <a:ext cx="2011680" cy="432234"/>
          </a:xfrm>
          <a:prstGeom prst="rect">
            <a:avLst/>
          </a:prstGeom>
          <a:solidFill>
            <a:schemeClr val="tx2">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lt1"/>
                </a:solidFill>
                <a:effectLst/>
                <a:uFillTx/>
                <a:latin typeface="+mn-lt"/>
                <a:ea typeface="+mn-ea"/>
                <a:cs typeface="+mn-cs"/>
                <a:sym typeface="Helvetica Neue Ultra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FF"/>
                </a:solidFill>
                <a:effectLst/>
                <a:uLnTx/>
                <a:uFillTx/>
                <a:latin typeface="Arial"/>
                <a:ea typeface="+mn-ea"/>
                <a:cs typeface="+mn-cs"/>
                <a:sym typeface="Helvetica Neue UltraLight"/>
              </a:rPr>
              <a:t>How</a:t>
            </a:r>
          </a:p>
        </p:txBody>
      </p:sp>
      <p:sp>
        <p:nvSpPr>
          <p:cNvPr id="22" name="Rectangle 21">
            <a:extLst>
              <a:ext uri="{FF2B5EF4-FFF2-40B4-BE49-F238E27FC236}">
                <a16:creationId xmlns:a16="http://schemas.microsoft.com/office/drawing/2014/main" id="{E93B244D-DF5B-4284-4389-A0FEA79B4568}"/>
              </a:ext>
            </a:extLst>
          </p:cNvPr>
          <p:cNvSpPr/>
          <p:nvPr/>
        </p:nvSpPr>
        <p:spPr>
          <a:xfrm>
            <a:off x="2752837" y="2262921"/>
            <a:ext cx="1764866" cy="738664"/>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168275" indent="-168275" algn="l">
              <a:buFont typeface="Wingdings" panose="05000000000000000000" pitchFamily="2" charset="2"/>
              <a:buChar char="§"/>
            </a:pPr>
            <a:r>
              <a:rPr lang="en-IN" sz="1400" dirty="0">
                <a:latin typeface="Arial"/>
              </a:rPr>
              <a:t>4 HCHs</a:t>
            </a:r>
          </a:p>
          <a:p>
            <a:pPr marL="168275" indent="-168275" algn="l">
              <a:buFont typeface="Wingdings" panose="05000000000000000000" pitchFamily="2" charset="2"/>
              <a:buChar char="§"/>
            </a:pPr>
            <a:r>
              <a:rPr lang="en-IN" sz="1400" dirty="0">
                <a:latin typeface="Arial"/>
              </a:rPr>
              <a:t>4 ES SPHCDA</a:t>
            </a:r>
          </a:p>
          <a:p>
            <a:pPr marL="168275" indent="-168275" algn="l">
              <a:buFont typeface="Wingdings" panose="05000000000000000000" pitchFamily="2" charset="2"/>
              <a:buChar char="§"/>
            </a:pPr>
            <a:r>
              <a:rPr lang="en-IN" sz="1400" dirty="0">
                <a:latin typeface="Arial"/>
              </a:rPr>
              <a:t>3 ES SHIA</a:t>
            </a:r>
          </a:p>
        </p:txBody>
      </p:sp>
      <p:sp>
        <p:nvSpPr>
          <p:cNvPr id="23" name="Rectangle 22">
            <a:extLst>
              <a:ext uri="{FF2B5EF4-FFF2-40B4-BE49-F238E27FC236}">
                <a16:creationId xmlns:a16="http://schemas.microsoft.com/office/drawing/2014/main" id="{0D572E9E-1871-B9FF-EF3E-DD4844775D44}"/>
              </a:ext>
            </a:extLst>
          </p:cNvPr>
          <p:cNvSpPr/>
          <p:nvPr/>
        </p:nvSpPr>
        <p:spPr>
          <a:xfrm>
            <a:off x="696348" y="2262921"/>
            <a:ext cx="1799105" cy="954107"/>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168275" marR="0" lvl="0" indent="-168275" algn="l"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26 HCHs</a:t>
            </a:r>
          </a:p>
          <a:p>
            <a:pPr marL="168275" marR="0" lvl="0" indent="-168275" algn="l"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33 ES SPHCDA</a:t>
            </a:r>
          </a:p>
          <a:p>
            <a:pPr marL="168275" marR="0" lvl="0" indent="-168275" algn="l"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32 ES SHIA</a:t>
            </a:r>
          </a:p>
          <a:p>
            <a:pPr marL="168275" marR="0" lvl="0" indent="-168275" algn="l"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12 other leaders</a:t>
            </a:r>
          </a:p>
        </p:txBody>
      </p:sp>
      <p:sp>
        <p:nvSpPr>
          <p:cNvPr id="27" name="Rectangle 26">
            <a:extLst>
              <a:ext uri="{FF2B5EF4-FFF2-40B4-BE49-F238E27FC236}">
                <a16:creationId xmlns:a16="http://schemas.microsoft.com/office/drawing/2014/main" id="{08C77373-D53C-757F-4487-7ADC47C37C9D}"/>
              </a:ext>
            </a:extLst>
          </p:cNvPr>
          <p:cNvSpPr/>
          <p:nvPr/>
        </p:nvSpPr>
        <p:spPr>
          <a:xfrm>
            <a:off x="4750367" y="2262921"/>
            <a:ext cx="1809390" cy="738664"/>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168275" lvl="0" indent="-168275" algn="l">
              <a:buFont typeface="Wingdings" panose="05000000000000000000" pitchFamily="2" charset="2"/>
              <a:buChar char="§"/>
              <a:defRPr/>
            </a:pPr>
            <a:r>
              <a:rPr lang="en-IN" sz="1400" dirty="0">
                <a:latin typeface="Arial"/>
              </a:rPr>
              <a:t>25 HCHs, </a:t>
            </a:r>
          </a:p>
          <a:p>
            <a:pPr marL="168275" lvl="0" indent="-168275" algn="l">
              <a:buFont typeface="Wingdings" panose="05000000000000000000" pitchFamily="2" charset="2"/>
              <a:buChar char="§"/>
              <a:defRPr/>
            </a:pPr>
            <a:r>
              <a:rPr lang="en-IN" sz="1400" dirty="0">
                <a:latin typeface="Arial"/>
              </a:rPr>
              <a:t>31 ES SPHCDA</a:t>
            </a:r>
          </a:p>
          <a:p>
            <a:pPr marL="168275" lvl="0" indent="-168275" algn="l">
              <a:buFont typeface="Wingdings" panose="05000000000000000000" pitchFamily="2" charset="2"/>
              <a:buChar char="§"/>
              <a:defRPr/>
            </a:pPr>
            <a:r>
              <a:rPr lang="en-IN" sz="1400" dirty="0">
                <a:latin typeface="Arial"/>
              </a:rPr>
              <a:t>31 ES SHIA</a:t>
            </a:r>
          </a:p>
        </p:txBody>
      </p:sp>
      <p:sp>
        <p:nvSpPr>
          <p:cNvPr id="30" name="Rectangle 29">
            <a:extLst>
              <a:ext uri="{FF2B5EF4-FFF2-40B4-BE49-F238E27FC236}">
                <a16:creationId xmlns:a16="http://schemas.microsoft.com/office/drawing/2014/main" id="{8C04B280-C09B-8B4B-9B58-EF23AA3AA925}"/>
              </a:ext>
            </a:extLst>
          </p:cNvPr>
          <p:cNvSpPr/>
          <p:nvPr/>
        </p:nvSpPr>
        <p:spPr>
          <a:xfrm>
            <a:off x="2718215" y="3287024"/>
            <a:ext cx="1616997" cy="3108543"/>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Held a day session with a select sample of state leaders to review the diagnostic findings, improve the insights, identify the probable root causes of all  gaps and recommend potential solutions</a:t>
            </a:r>
          </a:p>
        </p:txBody>
      </p:sp>
      <p:sp>
        <p:nvSpPr>
          <p:cNvPr id="32" name="Rectangle 31">
            <a:extLst>
              <a:ext uri="{FF2B5EF4-FFF2-40B4-BE49-F238E27FC236}">
                <a16:creationId xmlns:a16="http://schemas.microsoft.com/office/drawing/2014/main" id="{CC2AE847-35BD-5B3F-AE9F-BE2F63223248}"/>
              </a:ext>
            </a:extLst>
          </p:cNvPr>
          <p:cNvSpPr/>
          <p:nvPr/>
        </p:nvSpPr>
        <p:spPr>
          <a:xfrm>
            <a:off x="699354" y="3287024"/>
            <a:ext cx="1703957" cy="2677656"/>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Interviewed at least one health leader from all 36 states + FCT to understand their state’s current realities on the </a:t>
            </a:r>
            <a:r>
              <a:rPr lang="en-IN" sz="1400" dirty="0">
                <a:latin typeface="Arial"/>
              </a:rPr>
              <a:t>GRPI </a:t>
            </a:r>
            <a:r>
              <a:rPr kumimoji="0" lang="en-IN" sz="1400" b="0" i="0" u="none" strike="noStrike" kern="1200" cap="none" spc="0" normalizeH="0" baseline="0" noProof="0" dirty="0">
                <a:ln>
                  <a:noFill/>
                </a:ln>
                <a:solidFill>
                  <a:srgbClr val="000000"/>
                </a:solidFill>
                <a:effectLst/>
                <a:uLnTx/>
                <a:uFillTx/>
                <a:latin typeface="Arial"/>
                <a:sym typeface="Helvetica Neue UltraLight"/>
              </a:rPr>
              <a:t>team effectiveness focus areas and determine their gaps</a:t>
            </a:r>
            <a:endParaRPr kumimoji="0" lang="en-IN" sz="1400" b="0" i="0" u="none" strike="noStrike" kern="1200" cap="none" spc="0" normalizeH="0" baseline="0" noProof="0" dirty="0">
              <a:ln>
                <a:noFill/>
              </a:ln>
              <a:solidFill>
                <a:srgbClr val="FF0000"/>
              </a:solidFill>
              <a:effectLst/>
              <a:uLnTx/>
              <a:uFillTx/>
              <a:latin typeface="Arial"/>
              <a:sym typeface="Helvetica Neue UltraLight"/>
            </a:endParaRPr>
          </a:p>
        </p:txBody>
      </p:sp>
      <p:sp>
        <p:nvSpPr>
          <p:cNvPr id="33" name="Rectangle 32">
            <a:extLst>
              <a:ext uri="{FF2B5EF4-FFF2-40B4-BE49-F238E27FC236}">
                <a16:creationId xmlns:a16="http://schemas.microsoft.com/office/drawing/2014/main" id="{ACE53619-4FA0-C741-4855-FB3710B26C02}"/>
              </a:ext>
            </a:extLst>
          </p:cNvPr>
          <p:cNvSpPr/>
          <p:nvPr/>
        </p:nvSpPr>
        <p:spPr>
          <a:xfrm>
            <a:off x="4750367" y="3287024"/>
            <a:ext cx="1644260" cy="2677656"/>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Arial"/>
                <a:sym typeface="Helvetica Neue UltraLight"/>
              </a:rPr>
              <a:t>Conducted a 2-day retreat with leaders from 35 states</a:t>
            </a:r>
            <a:r>
              <a:rPr kumimoji="0" lang="en-IN" sz="1400" b="0" i="0" u="none" strike="noStrike" kern="1200" cap="none" spc="0" normalizeH="0" baseline="30000" noProof="0" dirty="0">
                <a:ln>
                  <a:noFill/>
                </a:ln>
                <a:solidFill>
                  <a:srgbClr val="000000"/>
                </a:solidFill>
                <a:effectLst/>
                <a:uLnTx/>
                <a:uFillTx/>
                <a:latin typeface="Arial"/>
                <a:sym typeface="Helvetica Neue UltraLight"/>
              </a:rPr>
              <a:t>1</a:t>
            </a:r>
            <a:r>
              <a:rPr kumimoji="0" lang="en-IN" sz="1400" b="0" i="0" u="none" strike="noStrike" kern="1200" cap="none" spc="0" normalizeH="0" baseline="0" noProof="0" dirty="0">
                <a:ln>
                  <a:noFill/>
                </a:ln>
                <a:solidFill>
                  <a:srgbClr val="000000"/>
                </a:solidFill>
                <a:effectLst/>
                <a:uLnTx/>
                <a:uFillTx/>
                <a:latin typeface="Arial"/>
                <a:sym typeface="Helvetica Neue UltraLight"/>
              </a:rPr>
              <a:t> to socialize the assessment findings and support each state to develop state-specific plans for improving team effectiveness</a:t>
            </a:r>
          </a:p>
        </p:txBody>
      </p:sp>
      <p:cxnSp>
        <p:nvCxnSpPr>
          <p:cNvPr id="34" name="Straight Connector 33">
            <a:extLst>
              <a:ext uri="{FF2B5EF4-FFF2-40B4-BE49-F238E27FC236}">
                <a16:creationId xmlns:a16="http://schemas.microsoft.com/office/drawing/2014/main" id="{A3E7A1C7-0A1B-6DCE-6D15-D7EAFF339758}"/>
              </a:ext>
            </a:extLst>
          </p:cNvPr>
          <p:cNvCxnSpPr>
            <a:cxnSpLocks/>
          </p:cNvCxnSpPr>
          <p:nvPr/>
        </p:nvCxnSpPr>
        <p:spPr>
          <a:xfrm>
            <a:off x="687566" y="3200474"/>
            <a:ext cx="5760720"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grpSp>
        <p:nvGrpSpPr>
          <p:cNvPr id="35" name="Group 8">
            <a:extLst>
              <a:ext uri="{FF2B5EF4-FFF2-40B4-BE49-F238E27FC236}">
                <a16:creationId xmlns:a16="http://schemas.microsoft.com/office/drawing/2014/main" id="{B5C4974D-947D-CCAE-CD34-8E779BBAD736}"/>
              </a:ext>
            </a:extLst>
          </p:cNvPr>
          <p:cNvGrpSpPr>
            <a:grpSpLocks noChangeAspect="1"/>
          </p:cNvGrpSpPr>
          <p:nvPr/>
        </p:nvGrpSpPr>
        <p:grpSpPr bwMode="auto">
          <a:xfrm>
            <a:off x="244996" y="2986992"/>
            <a:ext cx="219238" cy="189251"/>
            <a:chOff x="1511" y="75"/>
            <a:chExt cx="4684" cy="4210"/>
          </a:xfrm>
          <a:solidFill>
            <a:schemeClr val="bg1"/>
          </a:solidFill>
        </p:grpSpPr>
        <p:sp>
          <p:nvSpPr>
            <p:cNvPr id="36" name="Freeform 9">
              <a:extLst>
                <a:ext uri="{FF2B5EF4-FFF2-40B4-BE49-F238E27FC236}">
                  <a16:creationId xmlns:a16="http://schemas.microsoft.com/office/drawing/2014/main" id="{4A50BCDE-C134-B717-9A23-C6878C0172FF}"/>
                </a:ext>
              </a:extLst>
            </p:cNvPr>
            <p:cNvSpPr>
              <a:spLocks/>
            </p:cNvSpPr>
            <p:nvPr/>
          </p:nvSpPr>
          <p:spPr bwMode="auto">
            <a:xfrm>
              <a:off x="2464" y="1869"/>
              <a:ext cx="2770" cy="2416"/>
            </a:xfrm>
            <a:custGeom>
              <a:avLst/>
              <a:gdLst>
                <a:gd name="T0" fmla="*/ 343 w 1171"/>
                <a:gd name="T1" fmla="*/ 3 h 1021"/>
                <a:gd name="T2" fmla="*/ 461 w 1171"/>
                <a:gd name="T3" fmla="*/ 128 h 1021"/>
                <a:gd name="T4" fmla="*/ 578 w 1171"/>
                <a:gd name="T5" fmla="*/ 251 h 1021"/>
                <a:gd name="T6" fmla="*/ 787 w 1171"/>
                <a:gd name="T7" fmla="*/ 0 h 1021"/>
                <a:gd name="T8" fmla="*/ 901 w 1171"/>
                <a:gd name="T9" fmla="*/ 81 h 1021"/>
                <a:gd name="T10" fmla="*/ 1159 w 1171"/>
                <a:gd name="T11" fmla="*/ 532 h 1021"/>
                <a:gd name="T12" fmla="*/ 1167 w 1171"/>
                <a:gd name="T13" fmla="*/ 689 h 1021"/>
                <a:gd name="T14" fmla="*/ 1058 w 1171"/>
                <a:gd name="T15" fmla="*/ 859 h 1021"/>
                <a:gd name="T16" fmla="*/ 759 w 1171"/>
                <a:gd name="T17" fmla="*/ 985 h 1021"/>
                <a:gd name="T18" fmla="*/ 172 w 1171"/>
                <a:gd name="T19" fmla="*/ 884 h 1021"/>
                <a:gd name="T20" fmla="*/ 22 w 1171"/>
                <a:gd name="T21" fmla="*/ 730 h 1021"/>
                <a:gd name="T22" fmla="*/ 0 w 1171"/>
                <a:gd name="T23" fmla="*/ 634 h 1021"/>
                <a:gd name="T24" fmla="*/ 316 w 1171"/>
                <a:gd name="T25" fmla="*/ 20 h 1021"/>
                <a:gd name="T26" fmla="*/ 343 w 1171"/>
                <a:gd name="T27" fmla="*/ 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1" h="1021">
                  <a:moveTo>
                    <a:pt x="343" y="3"/>
                  </a:moveTo>
                  <a:cubicBezTo>
                    <a:pt x="383" y="45"/>
                    <a:pt x="422" y="86"/>
                    <a:pt x="461" y="128"/>
                  </a:cubicBezTo>
                  <a:cubicBezTo>
                    <a:pt x="499" y="168"/>
                    <a:pt x="538" y="209"/>
                    <a:pt x="578" y="251"/>
                  </a:cubicBezTo>
                  <a:cubicBezTo>
                    <a:pt x="647" y="168"/>
                    <a:pt x="715" y="86"/>
                    <a:pt x="787" y="0"/>
                  </a:cubicBezTo>
                  <a:cubicBezTo>
                    <a:pt x="825" y="27"/>
                    <a:pt x="865" y="52"/>
                    <a:pt x="901" y="81"/>
                  </a:cubicBezTo>
                  <a:cubicBezTo>
                    <a:pt x="1044" y="199"/>
                    <a:pt x="1131" y="350"/>
                    <a:pt x="1159" y="532"/>
                  </a:cubicBezTo>
                  <a:cubicBezTo>
                    <a:pt x="1167" y="584"/>
                    <a:pt x="1171" y="637"/>
                    <a:pt x="1167" y="689"/>
                  </a:cubicBezTo>
                  <a:cubicBezTo>
                    <a:pt x="1161" y="763"/>
                    <a:pt x="1114" y="816"/>
                    <a:pt x="1058" y="859"/>
                  </a:cubicBezTo>
                  <a:cubicBezTo>
                    <a:pt x="969" y="928"/>
                    <a:pt x="868" y="965"/>
                    <a:pt x="759" y="985"/>
                  </a:cubicBezTo>
                  <a:cubicBezTo>
                    <a:pt x="551" y="1021"/>
                    <a:pt x="354" y="992"/>
                    <a:pt x="172" y="884"/>
                  </a:cubicBezTo>
                  <a:cubicBezTo>
                    <a:pt x="108" y="847"/>
                    <a:pt x="53" y="799"/>
                    <a:pt x="22" y="730"/>
                  </a:cubicBezTo>
                  <a:cubicBezTo>
                    <a:pt x="9" y="701"/>
                    <a:pt x="0" y="666"/>
                    <a:pt x="0" y="634"/>
                  </a:cubicBezTo>
                  <a:cubicBezTo>
                    <a:pt x="2" y="377"/>
                    <a:pt x="109" y="172"/>
                    <a:pt x="316" y="20"/>
                  </a:cubicBezTo>
                  <a:cubicBezTo>
                    <a:pt x="324" y="14"/>
                    <a:pt x="333" y="9"/>
                    <a:pt x="34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7" name="Freeform 10">
              <a:extLst>
                <a:ext uri="{FF2B5EF4-FFF2-40B4-BE49-F238E27FC236}">
                  <a16:creationId xmlns:a16="http://schemas.microsoft.com/office/drawing/2014/main" id="{601E88B5-5AA1-9B61-26C2-BB8178A0F5F6}"/>
                </a:ext>
              </a:extLst>
            </p:cNvPr>
            <p:cNvSpPr>
              <a:spLocks/>
            </p:cNvSpPr>
            <p:nvPr/>
          </p:nvSpPr>
          <p:spPr bwMode="auto">
            <a:xfrm>
              <a:off x="3068" y="376"/>
              <a:ext cx="1511" cy="1512"/>
            </a:xfrm>
            <a:custGeom>
              <a:avLst/>
              <a:gdLst>
                <a:gd name="T0" fmla="*/ 637 w 639"/>
                <a:gd name="T1" fmla="*/ 319 h 639"/>
                <a:gd name="T2" fmla="*/ 312 w 639"/>
                <a:gd name="T3" fmla="*/ 637 h 639"/>
                <a:gd name="T4" fmla="*/ 2 w 639"/>
                <a:gd name="T5" fmla="*/ 311 h 639"/>
                <a:gd name="T6" fmla="*/ 326 w 639"/>
                <a:gd name="T7" fmla="*/ 2 h 639"/>
                <a:gd name="T8" fmla="*/ 637 w 639"/>
                <a:gd name="T9" fmla="*/ 319 h 639"/>
              </a:gdLst>
              <a:ahLst/>
              <a:cxnLst>
                <a:cxn ang="0">
                  <a:pos x="T0" y="T1"/>
                </a:cxn>
                <a:cxn ang="0">
                  <a:pos x="T2" y="T3"/>
                </a:cxn>
                <a:cxn ang="0">
                  <a:pos x="T4" y="T5"/>
                </a:cxn>
                <a:cxn ang="0">
                  <a:pos x="T6" y="T7"/>
                </a:cxn>
                <a:cxn ang="0">
                  <a:pos x="T8" y="T9"/>
                </a:cxn>
              </a:cxnLst>
              <a:rect l="0" t="0" r="r" b="b"/>
              <a:pathLst>
                <a:path w="639" h="639">
                  <a:moveTo>
                    <a:pt x="637" y="319"/>
                  </a:moveTo>
                  <a:cubicBezTo>
                    <a:pt x="635" y="500"/>
                    <a:pt x="492" y="639"/>
                    <a:pt x="312" y="637"/>
                  </a:cubicBezTo>
                  <a:cubicBezTo>
                    <a:pt x="139" y="636"/>
                    <a:pt x="0" y="489"/>
                    <a:pt x="2" y="311"/>
                  </a:cubicBezTo>
                  <a:cubicBezTo>
                    <a:pt x="5" y="139"/>
                    <a:pt x="150" y="0"/>
                    <a:pt x="326" y="2"/>
                  </a:cubicBezTo>
                  <a:cubicBezTo>
                    <a:pt x="497" y="5"/>
                    <a:pt x="639" y="150"/>
                    <a:pt x="637"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8" name="Freeform 11">
              <a:extLst>
                <a:ext uri="{FF2B5EF4-FFF2-40B4-BE49-F238E27FC236}">
                  <a16:creationId xmlns:a16="http://schemas.microsoft.com/office/drawing/2014/main" id="{6A6EF411-7DF2-A1D0-2767-371368DDA2C9}"/>
                </a:ext>
              </a:extLst>
            </p:cNvPr>
            <p:cNvSpPr>
              <a:spLocks/>
            </p:cNvSpPr>
            <p:nvPr/>
          </p:nvSpPr>
          <p:spPr bwMode="auto">
            <a:xfrm>
              <a:off x="4598" y="1337"/>
              <a:ext cx="1597" cy="1803"/>
            </a:xfrm>
            <a:custGeom>
              <a:avLst/>
              <a:gdLst>
                <a:gd name="T0" fmla="*/ 0 w 675"/>
                <a:gd name="T1" fmla="*/ 180 h 762"/>
                <a:gd name="T2" fmla="*/ 69 w 675"/>
                <a:gd name="T3" fmla="*/ 58 h 762"/>
                <a:gd name="T4" fmla="*/ 197 w 675"/>
                <a:gd name="T5" fmla="*/ 193 h 762"/>
                <a:gd name="T6" fmla="*/ 214 w 675"/>
                <a:gd name="T7" fmla="*/ 172 h 762"/>
                <a:gd name="T8" fmla="*/ 347 w 675"/>
                <a:gd name="T9" fmla="*/ 12 h 762"/>
                <a:gd name="T10" fmla="*/ 376 w 675"/>
                <a:gd name="T11" fmla="*/ 8 h 762"/>
                <a:gd name="T12" fmla="*/ 657 w 675"/>
                <a:gd name="T13" fmla="*/ 450 h 762"/>
                <a:gd name="T14" fmla="*/ 657 w 675"/>
                <a:gd name="T15" fmla="*/ 453 h 762"/>
                <a:gd name="T16" fmla="*/ 554 w 675"/>
                <a:gd name="T17" fmla="*/ 682 h 762"/>
                <a:gd name="T18" fmla="*/ 361 w 675"/>
                <a:gd name="T19" fmla="*/ 762 h 762"/>
                <a:gd name="T20" fmla="*/ 0 w 675"/>
                <a:gd name="T21" fmla="*/ 1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762">
                  <a:moveTo>
                    <a:pt x="0" y="180"/>
                  </a:moveTo>
                  <a:cubicBezTo>
                    <a:pt x="24" y="139"/>
                    <a:pt x="46" y="99"/>
                    <a:pt x="69" y="58"/>
                  </a:cubicBezTo>
                  <a:cubicBezTo>
                    <a:pt x="110" y="101"/>
                    <a:pt x="153" y="146"/>
                    <a:pt x="197" y="193"/>
                  </a:cubicBezTo>
                  <a:cubicBezTo>
                    <a:pt x="203" y="185"/>
                    <a:pt x="209" y="179"/>
                    <a:pt x="214" y="172"/>
                  </a:cubicBezTo>
                  <a:cubicBezTo>
                    <a:pt x="259" y="119"/>
                    <a:pt x="303" y="66"/>
                    <a:pt x="347" y="12"/>
                  </a:cubicBezTo>
                  <a:cubicBezTo>
                    <a:pt x="357" y="0"/>
                    <a:pt x="364" y="0"/>
                    <a:pt x="376" y="8"/>
                  </a:cubicBezTo>
                  <a:cubicBezTo>
                    <a:pt x="541" y="110"/>
                    <a:pt x="636" y="256"/>
                    <a:pt x="657" y="450"/>
                  </a:cubicBezTo>
                  <a:cubicBezTo>
                    <a:pt x="657" y="451"/>
                    <a:pt x="657" y="452"/>
                    <a:pt x="657" y="453"/>
                  </a:cubicBezTo>
                  <a:cubicBezTo>
                    <a:pt x="675" y="553"/>
                    <a:pt x="636" y="627"/>
                    <a:pt x="554" y="682"/>
                  </a:cubicBezTo>
                  <a:cubicBezTo>
                    <a:pt x="496" y="722"/>
                    <a:pt x="431" y="747"/>
                    <a:pt x="361" y="762"/>
                  </a:cubicBezTo>
                  <a:cubicBezTo>
                    <a:pt x="323" y="515"/>
                    <a:pt x="202" y="320"/>
                    <a:pt x="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9" name="Freeform 12">
              <a:extLst>
                <a:ext uri="{FF2B5EF4-FFF2-40B4-BE49-F238E27FC236}">
                  <a16:creationId xmlns:a16="http://schemas.microsoft.com/office/drawing/2014/main" id="{C71F110D-531D-0F26-6536-CC4D37D27E35}"/>
                </a:ext>
              </a:extLst>
            </p:cNvPr>
            <p:cNvSpPr>
              <a:spLocks/>
            </p:cNvSpPr>
            <p:nvPr/>
          </p:nvSpPr>
          <p:spPr bwMode="auto">
            <a:xfrm>
              <a:off x="1511" y="1334"/>
              <a:ext cx="1526" cy="1799"/>
            </a:xfrm>
            <a:custGeom>
              <a:avLst/>
              <a:gdLst>
                <a:gd name="T0" fmla="*/ 307 w 645"/>
                <a:gd name="T1" fmla="*/ 760 h 760"/>
                <a:gd name="T2" fmla="*/ 226 w 645"/>
                <a:gd name="T3" fmla="*/ 733 h 760"/>
                <a:gd name="T4" fmla="*/ 46 w 645"/>
                <a:gd name="T5" fmla="*/ 611 h 760"/>
                <a:gd name="T6" fmla="*/ 1 w 645"/>
                <a:gd name="T7" fmla="*/ 484 h 760"/>
                <a:gd name="T8" fmla="*/ 247 w 645"/>
                <a:gd name="T9" fmla="*/ 15 h 760"/>
                <a:gd name="T10" fmla="*/ 270 w 645"/>
                <a:gd name="T11" fmla="*/ 0 h 760"/>
                <a:gd name="T12" fmla="*/ 454 w 645"/>
                <a:gd name="T13" fmla="*/ 194 h 760"/>
                <a:gd name="T14" fmla="*/ 577 w 645"/>
                <a:gd name="T15" fmla="*/ 47 h 760"/>
                <a:gd name="T16" fmla="*/ 645 w 645"/>
                <a:gd name="T17" fmla="*/ 175 h 760"/>
                <a:gd name="T18" fmla="*/ 417 w 645"/>
                <a:gd name="T19" fmla="*/ 429 h 760"/>
                <a:gd name="T20" fmla="*/ 307 w 645"/>
                <a:gd name="T21"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5" h="760">
                  <a:moveTo>
                    <a:pt x="307" y="760"/>
                  </a:moveTo>
                  <a:cubicBezTo>
                    <a:pt x="278" y="751"/>
                    <a:pt x="252" y="743"/>
                    <a:pt x="226" y="733"/>
                  </a:cubicBezTo>
                  <a:cubicBezTo>
                    <a:pt x="157" y="706"/>
                    <a:pt x="94" y="670"/>
                    <a:pt x="46" y="611"/>
                  </a:cubicBezTo>
                  <a:cubicBezTo>
                    <a:pt x="16" y="574"/>
                    <a:pt x="0" y="533"/>
                    <a:pt x="1" y="484"/>
                  </a:cubicBezTo>
                  <a:cubicBezTo>
                    <a:pt x="8" y="288"/>
                    <a:pt x="89" y="132"/>
                    <a:pt x="247" y="15"/>
                  </a:cubicBezTo>
                  <a:cubicBezTo>
                    <a:pt x="254" y="10"/>
                    <a:pt x="261" y="6"/>
                    <a:pt x="270" y="0"/>
                  </a:cubicBezTo>
                  <a:cubicBezTo>
                    <a:pt x="331" y="64"/>
                    <a:pt x="392" y="128"/>
                    <a:pt x="454" y="194"/>
                  </a:cubicBezTo>
                  <a:cubicBezTo>
                    <a:pt x="496" y="143"/>
                    <a:pt x="537" y="94"/>
                    <a:pt x="577" y="47"/>
                  </a:cubicBezTo>
                  <a:cubicBezTo>
                    <a:pt x="599" y="90"/>
                    <a:pt x="621" y="131"/>
                    <a:pt x="645" y="175"/>
                  </a:cubicBezTo>
                  <a:cubicBezTo>
                    <a:pt x="554" y="244"/>
                    <a:pt x="476" y="328"/>
                    <a:pt x="417" y="429"/>
                  </a:cubicBezTo>
                  <a:cubicBezTo>
                    <a:pt x="357" y="531"/>
                    <a:pt x="321" y="640"/>
                    <a:pt x="307" y="7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0" name="Freeform 13">
              <a:extLst>
                <a:ext uri="{FF2B5EF4-FFF2-40B4-BE49-F238E27FC236}">
                  <a16:creationId xmlns:a16="http://schemas.microsoft.com/office/drawing/2014/main" id="{FA939336-900F-8564-1966-92850104DB4D}"/>
                </a:ext>
              </a:extLst>
            </p:cNvPr>
            <p:cNvSpPr>
              <a:spLocks/>
            </p:cNvSpPr>
            <p:nvPr/>
          </p:nvSpPr>
          <p:spPr bwMode="auto">
            <a:xfrm>
              <a:off x="4527" y="82"/>
              <a:ext cx="1126" cy="1184"/>
            </a:xfrm>
            <a:custGeom>
              <a:avLst/>
              <a:gdLst>
                <a:gd name="T0" fmla="*/ 211 w 476"/>
                <a:gd name="T1" fmla="*/ 1 h 500"/>
                <a:gd name="T2" fmla="*/ 474 w 476"/>
                <a:gd name="T3" fmla="*/ 253 h 500"/>
                <a:gd name="T4" fmla="*/ 219 w 476"/>
                <a:gd name="T5" fmla="*/ 494 h 500"/>
                <a:gd name="T6" fmla="*/ 134 w 476"/>
                <a:gd name="T7" fmla="*/ 477 h 500"/>
                <a:gd name="T8" fmla="*/ 121 w 476"/>
                <a:gd name="T9" fmla="*/ 458 h 500"/>
                <a:gd name="T10" fmla="*/ 9 w 476"/>
                <a:gd name="T11" fmla="*/ 160 h 500"/>
                <a:gd name="T12" fmla="*/ 7 w 476"/>
                <a:gd name="T13" fmla="*/ 133 h 500"/>
                <a:gd name="T14" fmla="*/ 211 w 476"/>
                <a:gd name="T15" fmla="*/ 1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500">
                  <a:moveTo>
                    <a:pt x="211" y="1"/>
                  </a:moveTo>
                  <a:cubicBezTo>
                    <a:pt x="366" y="0"/>
                    <a:pt x="476" y="112"/>
                    <a:pt x="474" y="253"/>
                  </a:cubicBezTo>
                  <a:cubicBezTo>
                    <a:pt x="472" y="390"/>
                    <a:pt x="357" y="500"/>
                    <a:pt x="219" y="494"/>
                  </a:cubicBezTo>
                  <a:cubicBezTo>
                    <a:pt x="190" y="493"/>
                    <a:pt x="162" y="484"/>
                    <a:pt x="134" y="477"/>
                  </a:cubicBezTo>
                  <a:cubicBezTo>
                    <a:pt x="128" y="475"/>
                    <a:pt x="121" y="465"/>
                    <a:pt x="121" y="458"/>
                  </a:cubicBezTo>
                  <a:cubicBezTo>
                    <a:pt x="123" y="344"/>
                    <a:pt x="86" y="244"/>
                    <a:pt x="9" y="160"/>
                  </a:cubicBezTo>
                  <a:cubicBezTo>
                    <a:pt x="0" y="150"/>
                    <a:pt x="2" y="143"/>
                    <a:pt x="7" y="133"/>
                  </a:cubicBezTo>
                  <a:cubicBezTo>
                    <a:pt x="55" y="48"/>
                    <a:pt x="129" y="4"/>
                    <a:pt x="2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1" name="Freeform 14">
              <a:extLst>
                <a:ext uri="{FF2B5EF4-FFF2-40B4-BE49-F238E27FC236}">
                  <a16:creationId xmlns:a16="http://schemas.microsoft.com/office/drawing/2014/main" id="{BCFEA26F-20A5-B49A-83A3-EAFABA7A6A73}"/>
                </a:ext>
              </a:extLst>
            </p:cNvPr>
            <p:cNvSpPr>
              <a:spLocks/>
            </p:cNvSpPr>
            <p:nvPr/>
          </p:nvSpPr>
          <p:spPr bwMode="auto">
            <a:xfrm>
              <a:off x="1965" y="75"/>
              <a:ext cx="1155" cy="1283"/>
            </a:xfrm>
            <a:custGeom>
              <a:avLst/>
              <a:gdLst>
                <a:gd name="T0" fmla="*/ 284 w 488"/>
                <a:gd name="T1" fmla="*/ 4 h 542"/>
                <a:gd name="T2" fmla="*/ 482 w 488"/>
                <a:gd name="T3" fmla="*/ 137 h 542"/>
                <a:gd name="T4" fmla="*/ 479 w 488"/>
                <a:gd name="T5" fmla="*/ 162 h 542"/>
                <a:gd name="T6" fmla="*/ 368 w 488"/>
                <a:gd name="T7" fmla="*/ 459 h 542"/>
                <a:gd name="T8" fmla="*/ 354 w 488"/>
                <a:gd name="T9" fmla="*/ 481 h 542"/>
                <a:gd name="T10" fmla="*/ 17 w 488"/>
                <a:gd name="T11" fmla="*/ 280 h 542"/>
                <a:gd name="T12" fmla="*/ 284 w 488"/>
                <a:gd name="T13" fmla="*/ 4 h 542"/>
              </a:gdLst>
              <a:ahLst/>
              <a:cxnLst>
                <a:cxn ang="0">
                  <a:pos x="T0" y="T1"/>
                </a:cxn>
                <a:cxn ang="0">
                  <a:pos x="T2" y="T3"/>
                </a:cxn>
                <a:cxn ang="0">
                  <a:pos x="T4" y="T5"/>
                </a:cxn>
                <a:cxn ang="0">
                  <a:pos x="T6" y="T7"/>
                </a:cxn>
                <a:cxn ang="0">
                  <a:pos x="T8" y="T9"/>
                </a:cxn>
                <a:cxn ang="0">
                  <a:pos x="T10" y="T11"/>
                </a:cxn>
                <a:cxn ang="0">
                  <a:pos x="T12" y="T13"/>
                </a:cxn>
              </a:cxnLst>
              <a:rect l="0" t="0" r="r" b="b"/>
              <a:pathLst>
                <a:path w="488" h="542">
                  <a:moveTo>
                    <a:pt x="284" y="4"/>
                  </a:moveTo>
                  <a:cubicBezTo>
                    <a:pt x="361" y="7"/>
                    <a:pt x="434" y="51"/>
                    <a:pt x="482" y="137"/>
                  </a:cubicBezTo>
                  <a:cubicBezTo>
                    <a:pt x="487" y="147"/>
                    <a:pt x="488" y="153"/>
                    <a:pt x="479" y="162"/>
                  </a:cubicBezTo>
                  <a:cubicBezTo>
                    <a:pt x="403" y="246"/>
                    <a:pt x="364" y="345"/>
                    <a:pt x="368" y="459"/>
                  </a:cubicBezTo>
                  <a:cubicBezTo>
                    <a:pt x="369" y="471"/>
                    <a:pt x="364" y="477"/>
                    <a:pt x="354" y="481"/>
                  </a:cubicBezTo>
                  <a:cubicBezTo>
                    <a:pt x="206" y="542"/>
                    <a:pt x="34" y="440"/>
                    <a:pt x="17" y="280"/>
                  </a:cubicBezTo>
                  <a:cubicBezTo>
                    <a:pt x="0" y="131"/>
                    <a:pt x="117" y="0"/>
                    <a:pt x="28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nvGrpSpPr>
          <p:cNvPr id="43" name="Group 9">
            <a:extLst>
              <a:ext uri="{FF2B5EF4-FFF2-40B4-BE49-F238E27FC236}">
                <a16:creationId xmlns:a16="http://schemas.microsoft.com/office/drawing/2014/main" id="{44DD0988-47C6-48A2-CC7A-8D3D0069E6CF}"/>
              </a:ext>
            </a:extLst>
          </p:cNvPr>
          <p:cNvGrpSpPr>
            <a:grpSpLocks noChangeAspect="1"/>
          </p:cNvGrpSpPr>
          <p:nvPr/>
        </p:nvGrpSpPr>
        <p:grpSpPr bwMode="auto">
          <a:xfrm>
            <a:off x="181155" y="4956301"/>
            <a:ext cx="339635" cy="360560"/>
            <a:chOff x="-1033" y="948"/>
            <a:chExt cx="1055" cy="1120"/>
          </a:xfrm>
          <a:solidFill>
            <a:schemeClr val="bg1"/>
          </a:solidFill>
        </p:grpSpPr>
        <p:sp>
          <p:nvSpPr>
            <p:cNvPr id="44" name="Freeform 10">
              <a:extLst>
                <a:ext uri="{FF2B5EF4-FFF2-40B4-BE49-F238E27FC236}">
                  <a16:creationId xmlns:a16="http://schemas.microsoft.com/office/drawing/2014/main" id="{122EA810-D675-BE8E-849A-16F1BDC93017}"/>
                </a:ext>
              </a:extLst>
            </p:cNvPr>
            <p:cNvSpPr>
              <a:spLocks/>
            </p:cNvSpPr>
            <p:nvPr/>
          </p:nvSpPr>
          <p:spPr bwMode="auto">
            <a:xfrm>
              <a:off x="-868" y="948"/>
              <a:ext cx="843" cy="421"/>
            </a:xfrm>
            <a:custGeom>
              <a:avLst/>
              <a:gdLst>
                <a:gd name="T0" fmla="*/ 107 w 774"/>
                <a:gd name="T1" fmla="*/ 362 h 387"/>
                <a:gd name="T2" fmla="*/ 0 w 774"/>
                <a:gd name="T3" fmla="*/ 316 h 387"/>
                <a:gd name="T4" fmla="*/ 683 w 774"/>
                <a:gd name="T5" fmla="*/ 237 h 387"/>
                <a:gd name="T6" fmla="*/ 770 w 774"/>
                <a:gd name="T7" fmla="*/ 187 h 387"/>
                <a:gd name="T8" fmla="*/ 774 w 774"/>
                <a:gd name="T9" fmla="*/ 190 h 387"/>
                <a:gd name="T10" fmla="*/ 723 w 774"/>
                <a:gd name="T11" fmla="*/ 387 h 387"/>
                <a:gd name="T12" fmla="*/ 520 w 774"/>
                <a:gd name="T13" fmla="*/ 334 h 387"/>
                <a:gd name="T14" fmla="*/ 575 w 774"/>
                <a:gd name="T15" fmla="*/ 300 h 387"/>
                <a:gd name="T16" fmla="*/ 328 w 774"/>
                <a:gd name="T17" fmla="*/ 226 h 387"/>
                <a:gd name="T18" fmla="*/ 107 w 774"/>
                <a:gd name="T19" fmla="*/ 36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4" h="387">
                  <a:moveTo>
                    <a:pt x="107" y="362"/>
                  </a:moveTo>
                  <a:cubicBezTo>
                    <a:pt x="71" y="346"/>
                    <a:pt x="36" y="331"/>
                    <a:pt x="0" y="316"/>
                  </a:cubicBezTo>
                  <a:cubicBezTo>
                    <a:pt x="103" y="117"/>
                    <a:pt x="442" y="0"/>
                    <a:pt x="683" y="237"/>
                  </a:cubicBezTo>
                  <a:cubicBezTo>
                    <a:pt x="712" y="221"/>
                    <a:pt x="741" y="204"/>
                    <a:pt x="770" y="187"/>
                  </a:cubicBezTo>
                  <a:cubicBezTo>
                    <a:pt x="771" y="188"/>
                    <a:pt x="773" y="189"/>
                    <a:pt x="774" y="190"/>
                  </a:cubicBezTo>
                  <a:cubicBezTo>
                    <a:pt x="757" y="255"/>
                    <a:pt x="741" y="319"/>
                    <a:pt x="723" y="387"/>
                  </a:cubicBezTo>
                  <a:cubicBezTo>
                    <a:pt x="656" y="370"/>
                    <a:pt x="591" y="353"/>
                    <a:pt x="520" y="334"/>
                  </a:cubicBezTo>
                  <a:cubicBezTo>
                    <a:pt x="541" y="322"/>
                    <a:pt x="557" y="312"/>
                    <a:pt x="575" y="300"/>
                  </a:cubicBezTo>
                  <a:cubicBezTo>
                    <a:pt x="502" y="239"/>
                    <a:pt x="420" y="215"/>
                    <a:pt x="328" y="226"/>
                  </a:cubicBezTo>
                  <a:cubicBezTo>
                    <a:pt x="235" y="237"/>
                    <a:pt x="163" y="286"/>
                    <a:pt x="107" y="3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62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11">
              <a:extLst>
                <a:ext uri="{FF2B5EF4-FFF2-40B4-BE49-F238E27FC236}">
                  <a16:creationId xmlns:a16="http://schemas.microsoft.com/office/drawing/2014/main" id="{651367AA-DCE8-A4E4-BCD2-8CD2625AC3B7}"/>
                </a:ext>
              </a:extLst>
            </p:cNvPr>
            <p:cNvSpPr>
              <a:spLocks/>
            </p:cNvSpPr>
            <p:nvPr/>
          </p:nvSpPr>
          <p:spPr bwMode="auto">
            <a:xfrm>
              <a:off x="-485" y="1387"/>
              <a:ext cx="507" cy="681"/>
            </a:xfrm>
            <a:custGeom>
              <a:avLst/>
              <a:gdLst>
                <a:gd name="T0" fmla="*/ 163 w 466"/>
                <a:gd name="T1" fmla="*/ 546 h 626"/>
                <a:gd name="T2" fmla="*/ 190 w 466"/>
                <a:gd name="T3" fmla="*/ 626 h 626"/>
                <a:gd name="T4" fmla="*/ 0 w 466"/>
                <a:gd name="T5" fmla="*/ 535 h 626"/>
                <a:gd name="T6" fmla="*/ 91 w 466"/>
                <a:gd name="T7" fmla="*/ 346 h 626"/>
                <a:gd name="T8" fmla="*/ 123 w 466"/>
                <a:gd name="T9" fmla="*/ 434 h 626"/>
                <a:gd name="T10" fmla="*/ 268 w 466"/>
                <a:gd name="T11" fmla="*/ 329 h 626"/>
                <a:gd name="T12" fmla="*/ 326 w 466"/>
                <a:gd name="T13" fmla="*/ 69 h 626"/>
                <a:gd name="T14" fmla="*/ 339 w 466"/>
                <a:gd name="T15" fmla="*/ 45 h 626"/>
                <a:gd name="T16" fmla="*/ 430 w 466"/>
                <a:gd name="T17" fmla="*/ 0 h 626"/>
                <a:gd name="T18" fmla="*/ 407 w 466"/>
                <a:gd name="T19" fmla="*/ 327 h 626"/>
                <a:gd name="T20" fmla="*/ 163 w 466"/>
                <a:gd name="T21" fmla="*/ 54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626">
                  <a:moveTo>
                    <a:pt x="163" y="546"/>
                  </a:moveTo>
                  <a:cubicBezTo>
                    <a:pt x="171" y="572"/>
                    <a:pt x="180" y="596"/>
                    <a:pt x="190" y="626"/>
                  </a:cubicBezTo>
                  <a:cubicBezTo>
                    <a:pt x="124" y="595"/>
                    <a:pt x="63" y="566"/>
                    <a:pt x="0" y="535"/>
                  </a:cubicBezTo>
                  <a:cubicBezTo>
                    <a:pt x="30" y="473"/>
                    <a:pt x="59" y="413"/>
                    <a:pt x="91" y="346"/>
                  </a:cubicBezTo>
                  <a:cubicBezTo>
                    <a:pt x="103" y="379"/>
                    <a:pt x="113" y="406"/>
                    <a:pt x="123" y="434"/>
                  </a:cubicBezTo>
                  <a:cubicBezTo>
                    <a:pt x="183" y="412"/>
                    <a:pt x="231" y="377"/>
                    <a:pt x="268" y="329"/>
                  </a:cubicBezTo>
                  <a:cubicBezTo>
                    <a:pt x="327" y="251"/>
                    <a:pt x="346" y="164"/>
                    <a:pt x="326" y="69"/>
                  </a:cubicBezTo>
                  <a:cubicBezTo>
                    <a:pt x="324" y="56"/>
                    <a:pt x="327" y="50"/>
                    <a:pt x="339" y="45"/>
                  </a:cubicBezTo>
                  <a:cubicBezTo>
                    <a:pt x="369" y="31"/>
                    <a:pt x="398" y="16"/>
                    <a:pt x="430" y="0"/>
                  </a:cubicBezTo>
                  <a:cubicBezTo>
                    <a:pt x="466" y="114"/>
                    <a:pt x="459" y="222"/>
                    <a:pt x="407" y="327"/>
                  </a:cubicBezTo>
                  <a:cubicBezTo>
                    <a:pt x="356" y="433"/>
                    <a:pt x="272" y="503"/>
                    <a:pt x="163"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62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2">
              <a:extLst>
                <a:ext uri="{FF2B5EF4-FFF2-40B4-BE49-F238E27FC236}">
                  <a16:creationId xmlns:a16="http://schemas.microsoft.com/office/drawing/2014/main" id="{8B430175-0CBE-00D6-FD7F-D0DF2D99456F}"/>
                </a:ext>
              </a:extLst>
            </p:cNvPr>
            <p:cNvSpPr>
              <a:spLocks/>
            </p:cNvSpPr>
            <p:nvPr/>
          </p:nvSpPr>
          <p:spPr bwMode="auto">
            <a:xfrm>
              <a:off x="-1033" y="1341"/>
              <a:ext cx="504" cy="661"/>
            </a:xfrm>
            <a:custGeom>
              <a:avLst/>
              <a:gdLst>
                <a:gd name="T0" fmla="*/ 279 w 463"/>
                <a:gd name="T1" fmla="*/ 140 h 607"/>
                <a:gd name="T2" fmla="*/ 226 w 463"/>
                <a:gd name="T3" fmla="*/ 140 h 607"/>
                <a:gd name="T4" fmla="*/ 205 w 463"/>
                <a:gd name="T5" fmla="*/ 161 h 607"/>
                <a:gd name="T6" fmla="*/ 442 w 463"/>
                <a:gd name="T7" fmla="*/ 483 h 607"/>
                <a:gd name="T8" fmla="*/ 462 w 463"/>
                <a:gd name="T9" fmla="*/ 509 h 607"/>
                <a:gd name="T10" fmla="*/ 462 w 463"/>
                <a:gd name="T11" fmla="*/ 607 h 607"/>
                <a:gd name="T12" fmla="*/ 182 w 463"/>
                <a:gd name="T13" fmla="*/ 448 h 607"/>
                <a:gd name="T14" fmla="*/ 88 w 463"/>
                <a:gd name="T15" fmla="*/ 141 h 607"/>
                <a:gd name="T16" fmla="*/ 0 w 463"/>
                <a:gd name="T17" fmla="*/ 141 h 607"/>
                <a:gd name="T18" fmla="*/ 144 w 463"/>
                <a:gd name="T19" fmla="*/ 0 h 607"/>
                <a:gd name="T20" fmla="*/ 279 w 463"/>
                <a:gd name="T21" fmla="*/ 14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607">
                  <a:moveTo>
                    <a:pt x="279" y="140"/>
                  </a:moveTo>
                  <a:cubicBezTo>
                    <a:pt x="263" y="140"/>
                    <a:pt x="245" y="141"/>
                    <a:pt x="226" y="140"/>
                  </a:cubicBezTo>
                  <a:cubicBezTo>
                    <a:pt x="211" y="139"/>
                    <a:pt x="206" y="145"/>
                    <a:pt x="205" y="161"/>
                  </a:cubicBezTo>
                  <a:cubicBezTo>
                    <a:pt x="199" y="312"/>
                    <a:pt x="294" y="443"/>
                    <a:pt x="442" y="483"/>
                  </a:cubicBezTo>
                  <a:cubicBezTo>
                    <a:pt x="457" y="487"/>
                    <a:pt x="463" y="493"/>
                    <a:pt x="462" y="509"/>
                  </a:cubicBezTo>
                  <a:cubicBezTo>
                    <a:pt x="461" y="540"/>
                    <a:pt x="462" y="572"/>
                    <a:pt x="462" y="607"/>
                  </a:cubicBezTo>
                  <a:cubicBezTo>
                    <a:pt x="346" y="590"/>
                    <a:pt x="253" y="537"/>
                    <a:pt x="182" y="448"/>
                  </a:cubicBezTo>
                  <a:cubicBezTo>
                    <a:pt x="110" y="359"/>
                    <a:pt x="81" y="256"/>
                    <a:pt x="88" y="141"/>
                  </a:cubicBezTo>
                  <a:cubicBezTo>
                    <a:pt x="58" y="141"/>
                    <a:pt x="30" y="141"/>
                    <a:pt x="0" y="141"/>
                  </a:cubicBezTo>
                  <a:cubicBezTo>
                    <a:pt x="49" y="93"/>
                    <a:pt x="97" y="46"/>
                    <a:pt x="144" y="0"/>
                  </a:cubicBezTo>
                  <a:cubicBezTo>
                    <a:pt x="187" y="44"/>
                    <a:pt x="233" y="92"/>
                    <a:pt x="27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62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3">
              <a:extLst>
                <a:ext uri="{FF2B5EF4-FFF2-40B4-BE49-F238E27FC236}">
                  <a16:creationId xmlns:a16="http://schemas.microsoft.com/office/drawing/2014/main" id="{DDED2783-A8EC-4151-4DDE-C87D1D96D991}"/>
                </a:ext>
              </a:extLst>
            </p:cNvPr>
            <p:cNvSpPr>
              <a:spLocks noEditPoints="1"/>
            </p:cNvSpPr>
            <p:nvPr/>
          </p:nvSpPr>
          <p:spPr bwMode="auto">
            <a:xfrm>
              <a:off x="-692" y="1320"/>
              <a:ext cx="443" cy="448"/>
            </a:xfrm>
            <a:custGeom>
              <a:avLst/>
              <a:gdLst>
                <a:gd name="T0" fmla="*/ 60 w 370"/>
                <a:gd name="T1" fmla="*/ 129 h 374"/>
                <a:gd name="T2" fmla="*/ 86 w 370"/>
                <a:gd name="T3" fmla="*/ 94 h 374"/>
                <a:gd name="T4" fmla="*/ 82 w 370"/>
                <a:gd name="T5" fmla="*/ 46 h 374"/>
                <a:gd name="T6" fmla="*/ 113 w 370"/>
                <a:gd name="T7" fmla="*/ 41 h 374"/>
                <a:gd name="T8" fmla="*/ 141 w 370"/>
                <a:gd name="T9" fmla="*/ 23 h 374"/>
                <a:gd name="T10" fmla="*/ 183 w 370"/>
                <a:gd name="T11" fmla="*/ 1 h 374"/>
                <a:gd name="T12" fmla="*/ 192 w 370"/>
                <a:gd name="T13" fmla="*/ 25 h 374"/>
                <a:gd name="T14" fmla="*/ 245 w 370"/>
                <a:gd name="T15" fmla="*/ 24 h 374"/>
                <a:gd name="T16" fmla="*/ 253 w 370"/>
                <a:gd name="T17" fmla="*/ 54 h 374"/>
                <a:gd name="T18" fmla="*/ 277 w 370"/>
                <a:gd name="T19" fmla="*/ 75 h 374"/>
                <a:gd name="T20" fmla="*/ 271 w 370"/>
                <a:gd name="T21" fmla="*/ 99 h 374"/>
                <a:gd name="T22" fmla="*/ 267 w 370"/>
                <a:gd name="T23" fmla="*/ 133 h 374"/>
                <a:gd name="T24" fmla="*/ 236 w 370"/>
                <a:gd name="T25" fmla="*/ 187 h 374"/>
                <a:gd name="T26" fmla="*/ 269 w 370"/>
                <a:gd name="T27" fmla="*/ 212 h 374"/>
                <a:gd name="T28" fmla="*/ 300 w 370"/>
                <a:gd name="T29" fmla="*/ 203 h 374"/>
                <a:gd name="T30" fmla="*/ 319 w 370"/>
                <a:gd name="T31" fmla="*/ 226 h 374"/>
                <a:gd name="T32" fmla="*/ 360 w 370"/>
                <a:gd name="T33" fmla="*/ 253 h 374"/>
                <a:gd name="T34" fmla="*/ 350 w 370"/>
                <a:gd name="T35" fmla="*/ 283 h 374"/>
                <a:gd name="T36" fmla="*/ 351 w 370"/>
                <a:gd name="T37" fmla="*/ 314 h 374"/>
                <a:gd name="T38" fmla="*/ 338 w 370"/>
                <a:gd name="T39" fmla="*/ 353 h 374"/>
                <a:gd name="T40" fmla="*/ 300 w 370"/>
                <a:gd name="T41" fmla="*/ 373 h 374"/>
                <a:gd name="T42" fmla="*/ 254 w 370"/>
                <a:gd name="T43" fmla="*/ 371 h 374"/>
                <a:gd name="T44" fmla="*/ 222 w 370"/>
                <a:gd name="T45" fmla="*/ 352 h 374"/>
                <a:gd name="T46" fmla="*/ 210 w 370"/>
                <a:gd name="T47" fmla="*/ 324 h 374"/>
                <a:gd name="T48" fmla="*/ 208 w 370"/>
                <a:gd name="T49" fmla="*/ 299 h 374"/>
                <a:gd name="T50" fmla="*/ 211 w 370"/>
                <a:gd name="T51" fmla="*/ 261 h 374"/>
                <a:gd name="T52" fmla="*/ 221 w 370"/>
                <a:gd name="T53" fmla="*/ 226 h 374"/>
                <a:gd name="T54" fmla="*/ 161 w 370"/>
                <a:gd name="T55" fmla="*/ 232 h 374"/>
                <a:gd name="T56" fmla="*/ 139 w 370"/>
                <a:gd name="T57" fmla="*/ 211 h 374"/>
                <a:gd name="T58" fmla="*/ 108 w 370"/>
                <a:gd name="T59" fmla="*/ 221 h 374"/>
                <a:gd name="T60" fmla="*/ 109 w 370"/>
                <a:gd name="T61" fmla="*/ 242 h 374"/>
                <a:gd name="T62" fmla="*/ 97 w 370"/>
                <a:gd name="T63" fmla="*/ 257 h 374"/>
                <a:gd name="T64" fmla="*/ 80 w 370"/>
                <a:gd name="T65" fmla="*/ 268 h 374"/>
                <a:gd name="T66" fmla="*/ 60 w 370"/>
                <a:gd name="T67" fmla="*/ 275 h 374"/>
                <a:gd name="T68" fmla="*/ 37 w 370"/>
                <a:gd name="T69" fmla="*/ 270 h 374"/>
                <a:gd name="T70" fmla="*/ 21 w 370"/>
                <a:gd name="T71" fmla="*/ 256 h 374"/>
                <a:gd name="T72" fmla="*/ 11 w 370"/>
                <a:gd name="T73" fmla="*/ 239 h 374"/>
                <a:gd name="T74" fmla="*/ 18 w 370"/>
                <a:gd name="T75" fmla="*/ 213 h 374"/>
                <a:gd name="T76" fmla="*/ 27 w 370"/>
                <a:gd name="T77" fmla="*/ 197 h 374"/>
                <a:gd name="T78" fmla="*/ 54 w 370"/>
                <a:gd name="T79" fmla="*/ 190 h 374"/>
                <a:gd name="T80" fmla="*/ 81 w 370"/>
                <a:gd name="T81" fmla="*/ 192 h 374"/>
                <a:gd name="T82" fmla="*/ 94 w 370"/>
                <a:gd name="T83" fmla="*/ 199 h 374"/>
                <a:gd name="T84" fmla="*/ 114 w 370"/>
                <a:gd name="T85" fmla="*/ 188 h 374"/>
                <a:gd name="T86" fmla="*/ 174 w 370"/>
                <a:gd name="T87" fmla="*/ 142 h 374"/>
                <a:gd name="T88" fmla="*/ 150 w 370"/>
                <a:gd name="T89" fmla="*/ 116 h 374"/>
                <a:gd name="T90" fmla="*/ 281 w 370"/>
                <a:gd name="T91" fmla="*/ 270 h 374"/>
                <a:gd name="T92" fmla="*/ 299 w 370"/>
                <a:gd name="T93" fmla="*/ 289 h 374"/>
                <a:gd name="T94" fmla="*/ 45 w 370"/>
                <a:gd name="T95" fmla="*/ 233 h 374"/>
                <a:gd name="T96" fmla="*/ 244 w 370"/>
                <a:gd name="T97" fmla="*/ 211 h 374"/>
                <a:gd name="T98" fmla="*/ 244 w 370"/>
                <a:gd name="T99" fmla="*/ 21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0" h="374">
                  <a:moveTo>
                    <a:pt x="67" y="162"/>
                  </a:moveTo>
                  <a:cubicBezTo>
                    <a:pt x="75" y="156"/>
                    <a:pt x="81" y="152"/>
                    <a:pt x="87" y="148"/>
                  </a:cubicBezTo>
                  <a:cubicBezTo>
                    <a:pt x="89" y="126"/>
                    <a:pt x="70" y="134"/>
                    <a:pt x="60" y="129"/>
                  </a:cubicBezTo>
                  <a:cubicBezTo>
                    <a:pt x="60" y="120"/>
                    <a:pt x="60" y="111"/>
                    <a:pt x="60" y="102"/>
                  </a:cubicBezTo>
                  <a:cubicBezTo>
                    <a:pt x="66" y="101"/>
                    <a:pt x="71" y="101"/>
                    <a:pt x="76" y="100"/>
                  </a:cubicBezTo>
                  <a:cubicBezTo>
                    <a:pt x="80" y="100"/>
                    <a:pt x="84" y="100"/>
                    <a:pt x="86" y="94"/>
                  </a:cubicBezTo>
                  <a:cubicBezTo>
                    <a:pt x="87" y="88"/>
                    <a:pt x="87" y="85"/>
                    <a:pt x="82" y="81"/>
                  </a:cubicBezTo>
                  <a:cubicBezTo>
                    <a:pt x="78" y="78"/>
                    <a:pt x="74" y="74"/>
                    <a:pt x="69" y="70"/>
                  </a:cubicBezTo>
                  <a:cubicBezTo>
                    <a:pt x="73" y="62"/>
                    <a:pt x="77" y="54"/>
                    <a:pt x="82" y="46"/>
                  </a:cubicBezTo>
                  <a:cubicBezTo>
                    <a:pt x="88" y="49"/>
                    <a:pt x="94" y="51"/>
                    <a:pt x="99" y="54"/>
                  </a:cubicBezTo>
                  <a:cubicBezTo>
                    <a:pt x="105" y="58"/>
                    <a:pt x="108" y="55"/>
                    <a:pt x="111" y="51"/>
                  </a:cubicBezTo>
                  <a:cubicBezTo>
                    <a:pt x="113" y="48"/>
                    <a:pt x="114" y="44"/>
                    <a:pt x="113" y="41"/>
                  </a:cubicBezTo>
                  <a:cubicBezTo>
                    <a:pt x="105" y="22"/>
                    <a:pt x="105" y="22"/>
                    <a:pt x="123" y="13"/>
                  </a:cubicBezTo>
                  <a:cubicBezTo>
                    <a:pt x="126" y="12"/>
                    <a:pt x="128" y="11"/>
                    <a:pt x="131" y="9"/>
                  </a:cubicBezTo>
                  <a:cubicBezTo>
                    <a:pt x="134" y="14"/>
                    <a:pt x="137" y="19"/>
                    <a:pt x="141" y="23"/>
                  </a:cubicBezTo>
                  <a:cubicBezTo>
                    <a:pt x="143" y="26"/>
                    <a:pt x="147" y="28"/>
                    <a:pt x="151" y="28"/>
                  </a:cubicBezTo>
                  <a:cubicBezTo>
                    <a:pt x="155" y="28"/>
                    <a:pt x="159" y="26"/>
                    <a:pt x="160" y="19"/>
                  </a:cubicBezTo>
                  <a:cubicBezTo>
                    <a:pt x="162" y="0"/>
                    <a:pt x="163" y="0"/>
                    <a:pt x="183" y="1"/>
                  </a:cubicBezTo>
                  <a:cubicBezTo>
                    <a:pt x="185" y="2"/>
                    <a:pt x="187" y="2"/>
                    <a:pt x="190" y="2"/>
                  </a:cubicBezTo>
                  <a:cubicBezTo>
                    <a:pt x="191" y="6"/>
                    <a:pt x="191" y="10"/>
                    <a:pt x="192" y="14"/>
                  </a:cubicBezTo>
                  <a:cubicBezTo>
                    <a:pt x="192" y="18"/>
                    <a:pt x="192" y="22"/>
                    <a:pt x="192" y="25"/>
                  </a:cubicBezTo>
                  <a:cubicBezTo>
                    <a:pt x="201" y="30"/>
                    <a:pt x="207" y="29"/>
                    <a:pt x="212" y="21"/>
                  </a:cubicBezTo>
                  <a:cubicBezTo>
                    <a:pt x="220" y="9"/>
                    <a:pt x="220" y="9"/>
                    <a:pt x="233" y="16"/>
                  </a:cubicBezTo>
                  <a:cubicBezTo>
                    <a:pt x="237" y="19"/>
                    <a:pt x="241" y="21"/>
                    <a:pt x="245" y="24"/>
                  </a:cubicBezTo>
                  <a:cubicBezTo>
                    <a:pt x="243" y="29"/>
                    <a:pt x="241" y="33"/>
                    <a:pt x="239" y="37"/>
                  </a:cubicBezTo>
                  <a:cubicBezTo>
                    <a:pt x="238" y="41"/>
                    <a:pt x="232" y="45"/>
                    <a:pt x="238" y="50"/>
                  </a:cubicBezTo>
                  <a:cubicBezTo>
                    <a:pt x="243" y="55"/>
                    <a:pt x="247" y="57"/>
                    <a:pt x="253" y="54"/>
                  </a:cubicBezTo>
                  <a:cubicBezTo>
                    <a:pt x="258" y="51"/>
                    <a:pt x="266" y="48"/>
                    <a:pt x="268" y="50"/>
                  </a:cubicBezTo>
                  <a:cubicBezTo>
                    <a:pt x="273" y="54"/>
                    <a:pt x="277" y="61"/>
                    <a:pt x="280" y="68"/>
                  </a:cubicBezTo>
                  <a:cubicBezTo>
                    <a:pt x="280" y="69"/>
                    <a:pt x="279" y="73"/>
                    <a:pt x="277" y="75"/>
                  </a:cubicBezTo>
                  <a:cubicBezTo>
                    <a:pt x="274" y="78"/>
                    <a:pt x="270" y="79"/>
                    <a:pt x="267" y="82"/>
                  </a:cubicBezTo>
                  <a:cubicBezTo>
                    <a:pt x="265" y="84"/>
                    <a:pt x="263" y="89"/>
                    <a:pt x="264" y="91"/>
                  </a:cubicBezTo>
                  <a:cubicBezTo>
                    <a:pt x="265" y="94"/>
                    <a:pt x="268" y="98"/>
                    <a:pt x="271" y="99"/>
                  </a:cubicBezTo>
                  <a:cubicBezTo>
                    <a:pt x="277" y="102"/>
                    <a:pt x="283" y="102"/>
                    <a:pt x="290" y="103"/>
                  </a:cubicBezTo>
                  <a:cubicBezTo>
                    <a:pt x="290" y="112"/>
                    <a:pt x="290" y="121"/>
                    <a:pt x="290" y="130"/>
                  </a:cubicBezTo>
                  <a:cubicBezTo>
                    <a:pt x="282" y="131"/>
                    <a:pt x="274" y="132"/>
                    <a:pt x="267" y="133"/>
                  </a:cubicBezTo>
                  <a:cubicBezTo>
                    <a:pt x="256" y="151"/>
                    <a:pt x="276" y="153"/>
                    <a:pt x="282" y="163"/>
                  </a:cubicBezTo>
                  <a:cubicBezTo>
                    <a:pt x="278" y="171"/>
                    <a:pt x="273" y="179"/>
                    <a:pt x="269" y="186"/>
                  </a:cubicBezTo>
                  <a:cubicBezTo>
                    <a:pt x="257" y="185"/>
                    <a:pt x="247" y="169"/>
                    <a:pt x="236" y="187"/>
                  </a:cubicBezTo>
                  <a:cubicBezTo>
                    <a:pt x="239" y="194"/>
                    <a:pt x="243" y="201"/>
                    <a:pt x="246" y="208"/>
                  </a:cubicBezTo>
                  <a:cubicBezTo>
                    <a:pt x="252" y="206"/>
                    <a:pt x="258" y="204"/>
                    <a:pt x="264" y="202"/>
                  </a:cubicBezTo>
                  <a:cubicBezTo>
                    <a:pt x="266" y="206"/>
                    <a:pt x="267" y="209"/>
                    <a:pt x="269" y="212"/>
                  </a:cubicBezTo>
                  <a:cubicBezTo>
                    <a:pt x="271" y="215"/>
                    <a:pt x="274" y="219"/>
                    <a:pt x="277" y="219"/>
                  </a:cubicBezTo>
                  <a:cubicBezTo>
                    <a:pt x="279" y="219"/>
                    <a:pt x="284" y="215"/>
                    <a:pt x="284" y="212"/>
                  </a:cubicBezTo>
                  <a:cubicBezTo>
                    <a:pt x="287" y="203"/>
                    <a:pt x="291" y="202"/>
                    <a:pt x="300" y="203"/>
                  </a:cubicBezTo>
                  <a:cubicBezTo>
                    <a:pt x="311" y="206"/>
                    <a:pt x="308" y="212"/>
                    <a:pt x="308" y="219"/>
                  </a:cubicBezTo>
                  <a:cubicBezTo>
                    <a:pt x="308" y="221"/>
                    <a:pt x="309" y="225"/>
                    <a:pt x="311" y="226"/>
                  </a:cubicBezTo>
                  <a:cubicBezTo>
                    <a:pt x="313" y="227"/>
                    <a:pt x="317" y="227"/>
                    <a:pt x="319" y="226"/>
                  </a:cubicBezTo>
                  <a:cubicBezTo>
                    <a:pt x="333" y="217"/>
                    <a:pt x="333" y="217"/>
                    <a:pt x="345" y="231"/>
                  </a:cubicBezTo>
                  <a:cubicBezTo>
                    <a:pt x="345" y="238"/>
                    <a:pt x="332" y="241"/>
                    <a:pt x="338" y="250"/>
                  </a:cubicBezTo>
                  <a:cubicBezTo>
                    <a:pt x="344" y="259"/>
                    <a:pt x="352" y="249"/>
                    <a:pt x="360" y="253"/>
                  </a:cubicBezTo>
                  <a:cubicBezTo>
                    <a:pt x="362" y="258"/>
                    <a:pt x="364" y="264"/>
                    <a:pt x="366" y="271"/>
                  </a:cubicBezTo>
                  <a:cubicBezTo>
                    <a:pt x="362" y="272"/>
                    <a:pt x="358" y="273"/>
                    <a:pt x="355" y="276"/>
                  </a:cubicBezTo>
                  <a:cubicBezTo>
                    <a:pt x="353" y="277"/>
                    <a:pt x="350" y="281"/>
                    <a:pt x="350" y="283"/>
                  </a:cubicBezTo>
                  <a:cubicBezTo>
                    <a:pt x="350" y="285"/>
                    <a:pt x="353" y="289"/>
                    <a:pt x="355" y="290"/>
                  </a:cubicBezTo>
                  <a:cubicBezTo>
                    <a:pt x="370" y="298"/>
                    <a:pt x="370" y="298"/>
                    <a:pt x="363" y="315"/>
                  </a:cubicBezTo>
                  <a:cubicBezTo>
                    <a:pt x="359" y="315"/>
                    <a:pt x="355" y="314"/>
                    <a:pt x="351" y="314"/>
                  </a:cubicBezTo>
                  <a:cubicBezTo>
                    <a:pt x="348" y="314"/>
                    <a:pt x="345" y="316"/>
                    <a:pt x="344" y="318"/>
                  </a:cubicBezTo>
                  <a:cubicBezTo>
                    <a:pt x="343" y="320"/>
                    <a:pt x="342" y="324"/>
                    <a:pt x="344" y="326"/>
                  </a:cubicBezTo>
                  <a:cubicBezTo>
                    <a:pt x="353" y="340"/>
                    <a:pt x="353" y="340"/>
                    <a:pt x="338" y="353"/>
                  </a:cubicBezTo>
                  <a:cubicBezTo>
                    <a:pt x="334" y="350"/>
                    <a:pt x="329" y="347"/>
                    <a:pt x="323" y="342"/>
                  </a:cubicBezTo>
                  <a:cubicBezTo>
                    <a:pt x="321" y="345"/>
                    <a:pt x="317" y="349"/>
                    <a:pt x="317" y="352"/>
                  </a:cubicBezTo>
                  <a:cubicBezTo>
                    <a:pt x="317" y="369"/>
                    <a:pt x="317" y="369"/>
                    <a:pt x="300" y="373"/>
                  </a:cubicBezTo>
                  <a:cubicBezTo>
                    <a:pt x="292" y="370"/>
                    <a:pt x="296" y="355"/>
                    <a:pt x="285" y="357"/>
                  </a:cubicBezTo>
                  <a:cubicBezTo>
                    <a:pt x="280" y="359"/>
                    <a:pt x="277" y="367"/>
                    <a:pt x="271" y="374"/>
                  </a:cubicBezTo>
                  <a:cubicBezTo>
                    <a:pt x="267" y="373"/>
                    <a:pt x="260" y="372"/>
                    <a:pt x="254" y="371"/>
                  </a:cubicBezTo>
                  <a:cubicBezTo>
                    <a:pt x="250" y="364"/>
                    <a:pt x="260" y="353"/>
                    <a:pt x="249" y="351"/>
                  </a:cubicBezTo>
                  <a:cubicBezTo>
                    <a:pt x="244" y="349"/>
                    <a:pt x="237" y="355"/>
                    <a:pt x="230" y="358"/>
                  </a:cubicBezTo>
                  <a:cubicBezTo>
                    <a:pt x="228" y="357"/>
                    <a:pt x="225" y="355"/>
                    <a:pt x="222" y="352"/>
                  </a:cubicBezTo>
                  <a:cubicBezTo>
                    <a:pt x="217" y="348"/>
                    <a:pt x="216" y="344"/>
                    <a:pt x="220" y="339"/>
                  </a:cubicBezTo>
                  <a:cubicBezTo>
                    <a:pt x="223" y="335"/>
                    <a:pt x="227" y="331"/>
                    <a:pt x="223" y="325"/>
                  </a:cubicBezTo>
                  <a:cubicBezTo>
                    <a:pt x="218" y="319"/>
                    <a:pt x="214" y="323"/>
                    <a:pt x="210" y="324"/>
                  </a:cubicBezTo>
                  <a:cubicBezTo>
                    <a:pt x="203" y="326"/>
                    <a:pt x="200" y="324"/>
                    <a:pt x="199" y="318"/>
                  </a:cubicBezTo>
                  <a:cubicBezTo>
                    <a:pt x="199" y="312"/>
                    <a:pt x="191" y="306"/>
                    <a:pt x="202" y="302"/>
                  </a:cubicBezTo>
                  <a:cubicBezTo>
                    <a:pt x="204" y="301"/>
                    <a:pt x="206" y="300"/>
                    <a:pt x="208" y="299"/>
                  </a:cubicBezTo>
                  <a:cubicBezTo>
                    <a:pt x="214" y="296"/>
                    <a:pt x="213" y="288"/>
                    <a:pt x="207" y="285"/>
                  </a:cubicBezTo>
                  <a:cubicBezTo>
                    <a:pt x="193" y="277"/>
                    <a:pt x="193" y="276"/>
                    <a:pt x="199" y="260"/>
                  </a:cubicBezTo>
                  <a:cubicBezTo>
                    <a:pt x="203" y="260"/>
                    <a:pt x="207" y="261"/>
                    <a:pt x="211" y="261"/>
                  </a:cubicBezTo>
                  <a:cubicBezTo>
                    <a:pt x="213" y="261"/>
                    <a:pt x="217" y="260"/>
                    <a:pt x="218" y="258"/>
                  </a:cubicBezTo>
                  <a:cubicBezTo>
                    <a:pt x="220" y="256"/>
                    <a:pt x="220" y="251"/>
                    <a:pt x="218" y="249"/>
                  </a:cubicBezTo>
                  <a:cubicBezTo>
                    <a:pt x="209" y="240"/>
                    <a:pt x="210" y="233"/>
                    <a:pt x="221" y="226"/>
                  </a:cubicBezTo>
                  <a:cubicBezTo>
                    <a:pt x="216" y="218"/>
                    <a:pt x="211" y="211"/>
                    <a:pt x="207" y="205"/>
                  </a:cubicBezTo>
                  <a:cubicBezTo>
                    <a:pt x="186" y="204"/>
                    <a:pt x="194" y="222"/>
                    <a:pt x="188" y="232"/>
                  </a:cubicBezTo>
                  <a:cubicBezTo>
                    <a:pt x="180" y="232"/>
                    <a:pt x="171" y="232"/>
                    <a:pt x="161" y="232"/>
                  </a:cubicBezTo>
                  <a:cubicBezTo>
                    <a:pt x="160" y="226"/>
                    <a:pt x="159" y="222"/>
                    <a:pt x="159" y="217"/>
                  </a:cubicBezTo>
                  <a:cubicBezTo>
                    <a:pt x="159" y="211"/>
                    <a:pt x="158" y="207"/>
                    <a:pt x="151" y="205"/>
                  </a:cubicBezTo>
                  <a:cubicBezTo>
                    <a:pt x="144" y="203"/>
                    <a:pt x="142" y="207"/>
                    <a:pt x="139" y="211"/>
                  </a:cubicBezTo>
                  <a:cubicBezTo>
                    <a:pt x="136" y="215"/>
                    <a:pt x="133" y="219"/>
                    <a:pt x="129" y="224"/>
                  </a:cubicBezTo>
                  <a:cubicBezTo>
                    <a:pt x="122" y="220"/>
                    <a:pt x="115" y="216"/>
                    <a:pt x="107" y="212"/>
                  </a:cubicBezTo>
                  <a:cubicBezTo>
                    <a:pt x="107" y="216"/>
                    <a:pt x="107" y="218"/>
                    <a:pt x="108" y="221"/>
                  </a:cubicBezTo>
                  <a:cubicBezTo>
                    <a:pt x="106" y="222"/>
                    <a:pt x="104" y="223"/>
                    <a:pt x="102" y="224"/>
                  </a:cubicBezTo>
                  <a:cubicBezTo>
                    <a:pt x="97" y="228"/>
                    <a:pt x="97" y="231"/>
                    <a:pt x="103" y="234"/>
                  </a:cubicBezTo>
                  <a:cubicBezTo>
                    <a:pt x="106" y="236"/>
                    <a:pt x="107" y="239"/>
                    <a:pt x="109" y="242"/>
                  </a:cubicBezTo>
                  <a:cubicBezTo>
                    <a:pt x="106" y="244"/>
                    <a:pt x="104" y="246"/>
                    <a:pt x="101" y="248"/>
                  </a:cubicBezTo>
                  <a:cubicBezTo>
                    <a:pt x="99" y="249"/>
                    <a:pt x="96" y="250"/>
                    <a:pt x="95" y="252"/>
                  </a:cubicBezTo>
                  <a:cubicBezTo>
                    <a:pt x="94" y="253"/>
                    <a:pt x="96" y="255"/>
                    <a:pt x="97" y="257"/>
                  </a:cubicBezTo>
                  <a:cubicBezTo>
                    <a:pt x="98" y="259"/>
                    <a:pt x="99" y="260"/>
                    <a:pt x="101" y="262"/>
                  </a:cubicBezTo>
                  <a:cubicBezTo>
                    <a:pt x="98" y="265"/>
                    <a:pt x="95" y="268"/>
                    <a:pt x="93" y="270"/>
                  </a:cubicBezTo>
                  <a:cubicBezTo>
                    <a:pt x="88" y="269"/>
                    <a:pt x="84" y="269"/>
                    <a:pt x="80" y="268"/>
                  </a:cubicBezTo>
                  <a:cubicBezTo>
                    <a:pt x="80" y="272"/>
                    <a:pt x="79" y="275"/>
                    <a:pt x="79" y="281"/>
                  </a:cubicBezTo>
                  <a:cubicBezTo>
                    <a:pt x="76" y="282"/>
                    <a:pt x="72" y="283"/>
                    <a:pt x="69" y="284"/>
                  </a:cubicBezTo>
                  <a:cubicBezTo>
                    <a:pt x="66" y="281"/>
                    <a:pt x="63" y="278"/>
                    <a:pt x="60" y="275"/>
                  </a:cubicBezTo>
                  <a:cubicBezTo>
                    <a:pt x="57" y="278"/>
                    <a:pt x="55" y="281"/>
                    <a:pt x="51" y="285"/>
                  </a:cubicBezTo>
                  <a:cubicBezTo>
                    <a:pt x="48" y="285"/>
                    <a:pt x="44" y="284"/>
                    <a:pt x="41" y="283"/>
                  </a:cubicBezTo>
                  <a:cubicBezTo>
                    <a:pt x="40" y="278"/>
                    <a:pt x="38" y="274"/>
                    <a:pt x="37" y="270"/>
                  </a:cubicBezTo>
                  <a:cubicBezTo>
                    <a:pt x="33" y="271"/>
                    <a:pt x="30" y="273"/>
                    <a:pt x="25" y="275"/>
                  </a:cubicBezTo>
                  <a:cubicBezTo>
                    <a:pt x="23" y="274"/>
                    <a:pt x="20" y="271"/>
                    <a:pt x="18" y="269"/>
                  </a:cubicBezTo>
                  <a:cubicBezTo>
                    <a:pt x="19" y="264"/>
                    <a:pt x="20" y="260"/>
                    <a:pt x="21" y="256"/>
                  </a:cubicBezTo>
                  <a:cubicBezTo>
                    <a:pt x="17" y="255"/>
                    <a:pt x="13" y="254"/>
                    <a:pt x="7" y="254"/>
                  </a:cubicBezTo>
                  <a:cubicBezTo>
                    <a:pt x="7" y="252"/>
                    <a:pt x="5" y="248"/>
                    <a:pt x="4" y="243"/>
                  </a:cubicBezTo>
                  <a:cubicBezTo>
                    <a:pt x="6" y="242"/>
                    <a:pt x="9" y="241"/>
                    <a:pt x="11" y="239"/>
                  </a:cubicBezTo>
                  <a:cubicBezTo>
                    <a:pt x="16" y="236"/>
                    <a:pt x="16" y="233"/>
                    <a:pt x="10" y="231"/>
                  </a:cubicBezTo>
                  <a:cubicBezTo>
                    <a:pt x="0" y="228"/>
                    <a:pt x="4" y="222"/>
                    <a:pt x="6" y="217"/>
                  </a:cubicBezTo>
                  <a:cubicBezTo>
                    <a:pt x="11" y="216"/>
                    <a:pt x="14" y="214"/>
                    <a:pt x="18" y="213"/>
                  </a:cubicBezTo>
                  <a:cubicBezTo>
                    <a:pt x="17" y="209"/>
                    <a:pt x="15" y="206"/>
                    <a:pt x="14" y="200"/>
                  </a:cubicBezTo>
                  <a:cubicBezTo>
                    <a:pt x="15" y="199"/>
                    <a:pt x="17" y="196"/>
                    <a:pt x="20" y="193"/>
                  </a:cubicBezTo>
                  <a:cubicBezTo>
                    <a:pt x="23" y="194"/>
                    <a:pt x="25" y="195"/>
                    <a:pt x="27" y="197"/>
                  </a:cubicBezTo>
                  <a:cubicBezTo>
                    <a:pt x="32" y="199"/>
                    <a:pt x="35" y="197"/>
                    <a:pt x="34" y="192"/>
                  </a:cubicBezTo>
                  <a:cubicBezTo>
                    <a:pt x="33" y="183"/>
                    <a:pt x="39" y="181"/>
                    <a:pt x="45" y="180"/>
                  </a:cubicBezTo>
                  <a:cubicBezTo>
                    <a:pt x="48" y="184"/>
                    <a:pt x="51" y="187"/>
                    <a:pt x="54" y="190"/>
                  </a:cubicBezTo>
                  <a:cubicBezTo>
                    <a:pt x="56" y="187"/>
                    <a:pt x="59" y="183"/>
                    <a:pt x="62" y="179"/>
                  </a:cubicBezTo>
                  <a:cubicBezTo>
                    <a:pt x="67" y="179"/>
                    <a:pt x="74" y="179"/>
                    <a:pt x="73" y="189"/>
                  </a:cubicBezTo>
                  <a:cubicBezTo>
                    <a:pt x="72" y="195"/>
                    <a:pt x="76" y="196"/>
                    <a:pt x="81" y="192"/>
                  </a:cubicBezTo>
                  <a:cubicBezTo>
                    <a:pt x="83" y="191"/>
                    <a:pt x="84" y="190"/>
                    <a:pt x="86" y="188"/>
                  </a:cubicBezTo>
                  <a:cubicBezTo>
                    <a:pt x="89" y="191"/>
                    <a:pt x="92" y="193"/>
                    <a:pt x="95" y="195"/>
                  </a:cubicBezTo>
                  <a:cubicBezTo>
                    <a:pt x="95" y="197"/>
                    <a:pt x="95" y="198"/>
                    <a:pt x="94" y="199"/>
                  </a:cubicBezTo>
                  <a:cubicBezTo>
                    <a:pt x="94" y="202"/>
                    <a:pt x="93" y="206"/>
                    <a:pt x="92" y="210"/>
                  </a:cubicBezTo>
                  <a:cubicBezTo>
                    <a:pt x="98" y="210"/>
                    <a:pt x="104" y="211"/>
                    <a:pt x="107" y="204"/>
                  </a:cubicBezTo>
                  <a:cubicBezTo>
                    <a:pt x="110" y="199"/>
                    <a:pt x="112" y="193"/>
                    <a:pt x="114" y="188"/>
                  </a:cubicBezTo>
                  <a:cubicBezTo>
                    <a:pt x="105" y="176"/>
                    <a:pt x="105" y="176"/>
                    <a:pt x="81" y="187"/>
                  </a:cubicBezTo>
                  <a:cubicBezTo>
                    <a:pt x="77" y="179"/>
                    <a:pt x="72" y="171"/>
                    <a:pt x="67" y="162"/>
                  </a:cubicBezTo>
                  <a:close/>
                  <a:moveTo>
                    <a:pt x="174" y="142"/>
                  </a:moveTo>
                  <a:cubicBezTo>
                    <a:pt x="189" y="142"/>
                    <a:pt x="200" y="131"/>
                    <a:pt x="200" y="117"/>
                  </a:cubicBezTo>
                  <a:cubicBezTo>
                    <a:pt x="200" y="103"/>
                    <a:pt x="189" y="93"/>
                    <a:pt x="175" y="92"/>
                  </a:cubicBezTo>
                  <a:cubicBezTo>
                    <a:pt x="162" y="92"/>
                    <a:pt x="150" y="104"/>
                    <a:pt x="150" y="116"/>
                  </a:cubicBezTo>
                  <a:cubicBezTo>
                    <a:pt x="150" y="130"/>
                    <a:pt x="160" y="141"/>
                    <a:pt x="174" y="142"/>
                  </a:cubicBezTo>
                  <a:close/>
                  <a:moveTo>
                    <a:pt x="299" y="289"/>
                  </a:moveTo>
                  <a:cubicBezTo>
                    <a:pt x="299" y="279"/>
                    <a:pt x="292" y="270"/>
                    <a:pt x="281" y="270"/>
                  </a:cubicBezTo>
                  <a:cubicBezTo>
                    <a:pt x="271" y="269"/>
                    <a:pt x="263" y="278"/>
                    <a:pt x="262" y="287"/>
                  </a:cubicBezTo>
                  <a:cubicBezTo>
                    <a:pt x="262" y="298"/>
                    <a:pt x="270" y="307"/>
                    <a:pt x="280" y="307"/>
                  </a:cubicBezTo>
                  <a:cubicBezTo>
                    <a:pt x="290" y="307"/>
                    <a:pt x="299" y="299"/>
                    <a:pt x="299" y="289"/>
                  </a:cubicBezTo>
                  <a:close/>
                  <a:moveTo>
                    <a:pt x="67" y="232"/>
                  </a:moveTo>
                  <a:cubicBezTo>
                    <a:pt x="67" y="225"/>
                    <a:pt x="62" y="221"/>
                    <a:pt x="56" y="221"/>
                  </a:cubicBezTo>
                  <a:cubicBezTo>
                    <a:pt x="49" y="221"/>
                    <a:pt x="45" y="226"/>
                    <a:pt x="45" y="233"/>
                  </a:cubicBezTo>
                  <a:cubicBezTo>
                    <a:pt x="45" y="240"/>
                    <a:pt x="50" y="244"/>
                    <a:pt x="57" y="243"/>
                  </a:cubicBezTo>
                  <a:cubicBezTo>
                    <a:pt x="64" y="243"/>
                    <a:pt x="67" y="239"/>
                    <a:pt x="67" y="232"/>
                  </a:cubicBezTo>
                  <a:close/>
                  <a:moveTo>
                    <a:pt x="244" y="211"/>
                  </a:moveTo>
                  <a:cubicBezTo>
                    <a:pt x="237" y="215"/>
                    <a:pt x="231" y="219"/>
                    <a:pt x="225" y="223"/>
                  </a:cubicBezTo>
                  <a:cubicBezTo>
                    <a:pt x="230" y="227"/>
                    <a:pt x="234" y="230"/>
                    <a:pt x="238" y="233"/>
                  </a:cubicBezTo>
                  <a:cubicBezTo>
                    <a:pt x="252" y="229"/>
                    <a:pt x="246" y="220"/>
                    <a:pt x="244"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62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latin typeface="Arial"/>
                <a:ea typeface="+mn-ea"/>
                <a:cs typeface="+mn-cs"/>
              </a:endParaRPr>
            </a:p>
          </p:txBody>
        </p:sp>
      </p:grpSp>
      <p:sp>
        <p:nvSpPr>
          <p:cNvPr id="57" name="AutoShape 9">
            <a:extLst>
              <a:ext uri="{FF2B5EF4-FFF2-40B4-BE49-F238E27FC236}">
                <a16:creationId xmlns:a16="http://schemas.microsoft.com/office/drawing/2014/main" id="{9B0A3DF8-5791-47EC-6712-E3A6A7136806}"/>
              </a:ext>
            </a:extLst>
          </p:cNvPr>
          <p:cNvSpPr>
            <a:spLocks noChangeArrowheads="1"/>
          </p:cNvSpPr>
          <p:nvPr/>
        </p:nvSpPr>
        <p:spPr bwMode="gray">
          <a:xfrm>
            <a:off x="2454802" y="3279944"/>
            <a:ext cx="212201" cy="331740"/>
          </a:xfrm>
          <a:prstGeom prst="chevron">
            <a:avLst>
              <a:gd name="adj" fmla="val 31403"/>
            </a:avLst>
          </a:prstGeom>
          <a:solidFill>
            <a:schemeClr val="tx2">
              <a:lumMod val="75000"/>
              <a:lumOff val="25000"/>
            </a:schemeClr>
          </a:solidFill>
          <a:ln>
            <a:noFill/>
          </a:ln>
          <a:effectLst/>
        </p:spPr>
        <p:txBody>
          <a:bodyPr vert="horz" wrap="none" lIns="93297" tIns="46649" rIns="93297" bIns="46649"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61" name="AutoShape 9">
            <a:extLst>
              <a:ext uri="{FF2B5EF4-FFF2-40B4-BE49-F238E27FC236}">
                <a16:creationId xmlns:a16="http://schemas.microsoft.com/office/drawing/2014/main" id="{731E2422-048B-97DB-02B4-6118E9BD021C}"/>
              </a:ext>
            </a:extLst>
          </p:cNvPr>
          <p:cNvSpPr>
            <a:spLocks noChangeArrowheads="1"/>
          </p:cNvSpPr>
          <p:nvPr/>
        </p:nvSpPr>
        <p:spPr bwMode="gray">
          <a:xfrm>
            <a:off x="4487469" y="3279944"/>
            <a:ext cx="212201" cy="331740"/>
          </a:xfrm>
          <a:prstGeom prst="chevron">
            <a:avLst>
              <a:gd name="adj" fmla="val 31403"/>
            </a:avLst>
          </a:prstGeom>
          <a:solidFill>
            <a:schemeClr val="tx2">
              <a:lumMod val="75000"/>
              <a:lumOff val="25000"/>
            </a:schemeClr>
          </a:solidFill>
          <a:ln>
            <a:noFill/>
          </a:ln>
          <a:effectLst/>
        </p:spPr>
        <p:txBody>
          <a:bodyPr vert="horz" wrap="none" lIns="93297" tIns="46649" rIns="93297" bIns="46649"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TextBox 9">
            <a:extLst>
              <a:ext uri="{FF2B5EF4-FFF2-40B4-BE49-F238E27FC236}">
                <a16:creationId xmlns:a16="http://schemas.microsoft.com/office/drawing/2014/main" id="{B7CA422F-585F-3132-0516-4B40134B1F9F}"/>
              </a:ext>
            </a:extLst>
          </p:cNvPr>
          <p:cNvSpPr txBox="1"/>
          <p:nvPr/>
        </p:nvSpPr>
        <p:spPr>
          <a:xfrm>
            <a:off x="174754" y="6538337"/>
            <a:ext cx="353510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Rivers state had no representative at the retreat </a:t>
            </a:r>
            <a:endParaRPr kumimoji="0" lang="en-US" sz="800" b="0" i="0" u="none" strike="noStrike" kern="1200" cap="none" spc="0" normalizeH="0" baseline="3000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276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85B635-0070-442C-8B39-BEAD3EB071A1}"/>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E785B635-0070-442C-8B39-BEAD3EB071A1}"/>
                          </a:ext>
                        </a:extLst>
                      </p:cNvPr>
                      <p:cNvPicPr/>
                      <p:nvPr/>
                    </p:nvPicPr>
                    <p:blipFill>
                      <a:blip r:embed="rId4"/>
                      <a:stretch>
                        <a:fillRect/>
                      </a:stretch>
                    </p:blipFill>
                    <p:spPr>
                      <a:xfrm>
                        <a:off x="1191" y="858441"/>
                        <a:ext cx="1191" cy="1191"/>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4C9BFDCB-1C74-4435-AC03-6CE42306A91C}"/>
              </a:ext>
            </a:extLst>
          </p:cNvPr>
          <p:cNvGrpSpPr/>
          <p:nvPr/>
        </p:nvGrpSpPr>
        <p:grpSpPr>
          <a:xfrm>
            <a:off x="2329654" y="2621494"/>
            <a:ext cx="5850519" cy="462220"/>
            <a:chOff x="2329654" y="2734789"/>
            <a:chExt cx="5850519" cy="462220"/>
          </a:xfrm>
          <a:solidFill>
            <a:srgbClr val="008064"/>
          </a:solidFill>
        </p:grpSpPr>
        <p:sp>
          <p:nvSpPr>
            <p:cNvPr id="32" name="Rectangle 4">
              <a:extLst>
                <a:ext uri="{FF2B5EF4-FFF2-40B4-BE49-F238E27FC236}">
                  <a16:creationId xmlns:a16="http://schemas.microsoft.com/office/drawing/2014/main" id="{24DD5283-4537-4E46-B081-2EA1217126E3}"/>
                </a:ext>
              </a:extLst>
            </p:cNvPr>
            <p:cNvSpPr/>
            <p:nvPr/>
          </p:nvSpPr>
          <p:spPr bwMode="auto">
            <a:xfrm>
              <a:off x="2350170" y="2734789"/>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chemeClr val="bg1"/>
                  </a:solidFill>
                  <a:latin typeface="Arial" panose="020B0604020202020204" pitchFamily="34" charset="0"/>
                  <a:cs typeface="Arial" panose="020B0604020202020204" pitchFamily="34" charset="0"/>
                </a:rPr>
                <a:t>Diagnostics report</a:t>
              </a:r>
            </a:p>
          </p:txBody>
        </p:sp>
        <p:sp>
          <p:nvSpPr>
            <p:cNvPr id="33" name="Oval 32">
              <a:extLst>
                <a:ext uri="{FF2B5EF4-FFF2-40B4-BE49-F238E27FC236}">
                  <a16:creationId xmlns:a16="http://schemas.microsoft.com/office/drawing/2014/main" id="{B805D43A-F21D-478A-AAB6-FA539EFC0B6B}"/>
                </a:ext>
              </a:extLst>
            </p:cNvPr>
            <p:cNvSpPr/>
            <p:nvPr/>
          </p:nvSpPr>
          <p:spPr bwMode="auto">
            <a:xfrm>
              <a:off x="2329654" y="2734789"/>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chemeClr val="bg1">
                    <a:lumMod val="75000"/>
                  </a:schemeClr>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B4761E7-FF7B-43B7-9EE3-7873A01149DD}"/>
              </a:ext>
            </a:extLst>
          </p:cNvPr>
          <p:cNvGrpSpPr/>
          <p:nvPr/>
        </p:nvGrpSpPr>
        <p:grpSpPr>
          <a:xfrm>
            <a:off x="2321334" y="1996769"/>
            <a:ext cx="5858839" cy="462220"/>
            <a:chOff x="2321334" y="2231552"/>
            <a:chExt cx="5858839" cy="462220"/>
          </a:xfrm>
          <a:solidFill>
            <a:srgbClr val="F2F2F2"/>
          </a:solidFill>
        </p:grpSpPr>
        <p:sp>
          <p:nvSpPr>
            <p:cNvPr id="35" name="Rectangle 4">
              <a:extLst>
                <a:ext uri="{FF2B5EF4-FFF2-40B4-BE49-F238E27FC236}">
                  <a16:creationId xmlns:a16="http://schemas.microsoft.com/office/drawing/2014/main" id="{625EACA3-F148-4350-8263-3AC4AF6F6629}"/>
                </a:ext>
              </a:extLst>
            </p:cNvPr>
            <p:cNvSpPr/>
            <p:nvPr/>
          </p:nvSpPr>
          <p:spPr bwMode="auto">
            <a:xfrm>
              <a:off x="2350170" y="2231552"/>
              <a:ext cx="5830003" cy="462220"/>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grp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B9B9B9"/>
                  </a:solidFill>
                  <a:latin typeface="Arial" panose="020B0604020202020204" pitchFamily="34" charset="0"/>
                  <a:cs typeface="Arial" panose="020B0604020202020204" pitchFamily="34" charset="0"/>
                </a:rPr>
                <a:t>Project Overview</a:t>
              </a:r>
            </a:p>
          </p:txBody>
        </p:sp>
        <p:sp>
          <p:nvSpPr>
            <p:cNvPr id="36" name="Oval 35">
              <a:extLst>
                <a:ext uri="{FF2B5EF4-FFF2-40B4-BE49-F238E27FC236}">
                  <a16:creationId xmlns:a16="http://schemas.microsoft.com/office/drawing/2014/main" id="{97929045-5E88-46DC-8FCF-2A1E74EAAA5C}"/>
                </a:ext>
              </a:extLst>
            </p:cNvPr>
            <p:cNvSpPr/>
            <p:nvPr/>
          </p:nvSpPr>
          <p:spPr bwMode="auto">
            <a:xfrm>
              <a:off x="2321334" y="2231552"/>
              <a:ext cx="511183" cy="462220"/>
            </a:xfrm>
            <a:prstGeom prst="ellipse">
              <a:avLst/>
            </a:prstGeom>
            <a:grp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b="1" dirty="0">
                <a:solidFill>
                  <a:schemeClr val="bg1"/>
                </a:solidFill>
                <a:latin typeface="Arial" panose="020B0604020202020204" pitchFamily="34" charset="0"/>
                <a:cs typeface="Arial" panose="020B0604020202020204" pitchFamily="34" charset="0"/>
              </a:endParaRPr>
            </a:p>
          </p:txBody>
        </p:sp>
      </p:grpSp>
      <p:sp>
        <p:nvSpPr>
          <p:cNvPr id="8" name="Rectangle 7" hidden="1">
            <a:extLst>
              <a:ext uri="{FF2B5EF4-FFF2-40B4-BE49-F238E27FC236}">
                <a16:creationId xmlns:a16="http://schemas.microsoft.com/office/drawing/2014/main" id="{C1A9E286-8165-4DB4-9B40-A9396F5F6F06}"/>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cs typeface="Arial" panose="020B0604020202020204" pitchFamily="34" charset="0"/>
            </a:endParaRPr>
          </a:p>
        </p:txBody>
      </p:sp>
      <p:sp>
        <p:nvSpPr>
          <p:cNvPr id="22" name="Google Shape;469;p109">
            <a:extLst>
              <a:ext uri="{FF2B5EF4-FFF2-40B4-BE49-F238E27FC236}">
                <a16:creationId xmlns:a16="http://schemas.microsoft.com/office/drawing/2014/main" id="{991AB8D3-785D-4522-9A07-CCF270FA75F3}"/>
              </a:ext>
            </a:extLst>
          </p:cNvPr>
          <p:cNvSpPr txBox="1"/>
          <p:nvPr/>
        </p:nvSpPr>
        <p:spPr>
          <a:xfrm>
            <a:off x="0" y="271850"/>
            <a:ext cx="8889726" cy="230850"/>
          </a:xfrm>
          <a:prstGeom prst="rect">
            <a:avLst/>
          </a:prstGeom>
          <a:noFill/>
          <a:ln>
            <a:noFill/>
          </a:ln>
        </p:spPr>
        <p:txBody>
          <a:bodyPr spcFirstLastPara="1" wrap="square" lIns="1714500" tIns="0" rIns="0" bIns="0" anchor="t" anchorCtr="0">
            <a:noAutofit/>
          </a:bodyPr>
          <a:lstStyle/>
          <a:p>
            <a:pPr defTabSz="683043" eaLnBrk="0" fontAlgn="base" hangingPunct="0">
              <a:spcBef>
                <a:spcPct val="0"/>
              </a:spcBef>
              <a:spcAft>
                <a:spcPct val="0"/>
              </a:spcAft>
              <a:tabLst>
                <a:tab pos="276556" algn="l"/>
              </a:tabLst>
              <a:defRPr/>
            </a:pPr>
            <a:r>
              <a:rPr lang="en-US" sz="2000" b="1" dirty="0">
                <a:solidFill>
                  <a:srgbClr val="204024">
                    <a:lumMod val="90000"/>
                    <a:lumOff val="10000"/>
                  </a:srgbClr>
                </a:solidFill>
                <a:latin typeface="Arial"/>
                <a:cs typeface="Arial" pitchFamily="34" charset="0"/>
                <a:sym typeface="Arial"/>
              </a:rPr>
              <a:t>Content</a:t>
            </a:r>
          </a:p>
        </p:txBody>
      </p:sp>
      <p:grpSp>
        <p:nvGrpSpPr>
          <p:cNvPr id="23" name="Group 22">
            <a:extLst>
              <a:ext uri="{FF2B5EF4-FFF2-40B4-BE49-F238E27FC236}">
                <a16:creationId xmlns:a16="http://schemas.microsoft.com/office/drawing/2014/main" id="{74F29785-5675-4E76-BA7C-3BA0FB13287D}"/>
              </a:ext>
            </a:extLst>
          </p:cNvPr>
          <p:cNvGrpSpPr/>
          <p:nvPr/>
        </p:nvGrpSpPr>
        <p:grpSpPr>
          <a:xfrm>
            <a:off x="-61784" y="0"/>
            <a:ext cx="1687285" cy="6858000"/>
            <a:chOff x="1524001" y="1"/>
            <a:chExt cx="2249713" cy="6858000"/>
          </a:xfrm>
        </p:grpSpPr>
        <p:pic>
          <p:nvPicPr>
            <p:cNvPr id="25" name="Picture 24">
              <a:extLst>
                <a:ext uri="{FF2B5EF4-FFF2-40B4-BE49-F238E27FC236}">
                  <a16:creationId xmlns:a16="http://schemas.microsoft.com/office/drawing/2014/main" id="{1FAAB570-FF7C-4542-BCF7-303DF38FD7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26" t="1" b="5122"/>
            <a:stretch/>
          </p:blipFill>
          <p:spPr>
            <a:xfrm>
              <a:off x="2062421" y="5457742"/>
              <a:ext cx="993401" cy="719538"/>
            </a:xfrm>
            <a:prstGeom prst="rect">
              <a:avLst/>
            </a:prstGeom>
          </p:spPr>
        </p:pic>
        <p:pic>
          <p:nvPicPr>
            <p:cNvPr id="26" name="Picture 25">
              <a:extLst>
                <a:ext uri="{FF2B5EF4-FFF2-40B4-BE49-F238E27FC236}">
                  <a16:creationId xmlns:a16="http://schemas.microsoft.com/office/drawing/2014/main" id="{BC37B599-0071-4DF6-A8C0-67B903CEADCC}"/>
                </a:ext>
              </a:extLst>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45545" y="850163"/>
              <a:ext cx="919122" cy="932326"/>
            </a:xfrm>
            <a:prstGeom prst="rect">
              <a:avLst/>
            </a:prstGeom>
          </p:spPr>
        </p:pic>
        <p:pic>
          <p:nvPicPr>
            <p:cNvPr id="27" name="Picture 26">
              <a:extLst>
                <a:ext uri="{FF2B5EF4-FFF2-40B4-BE49-F238E27FC236}">
                  <a16:creationId xmlns:a16="http://schemas.microsoft.com/office/drawing/2014/main" id="{0C320405-792B-49A5-9C2E-B715AE5CB61B}"/>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0332" t="15943" r="17667" b="23188"/>
            <a:stretch/>
          </p:blipFill>
          <p:spPr>
            <a:xfrm>
              <a:off x="2048241" y="3203916"/>
              <a:ext cx="1110238" cy="832400"/>
            </a:xfrm>
            <a:prstGeom prst="ellipse">
              <a:avLst/>
            </a:prstGeom>
          </p:spPr>
        </p:pic>
        <p:sp>
          <p:nvSpPr>
            <p:cNvPr id="28" name="TitleBottomPlaceholder">
              <a:extLst>
                <a:ext uri="{FF2B5EF4-FFF2-40B4-BE49-F238E27FC236}">
                  <a16:creationId xmlns:a16="http://schemas.microsoft.com/office/drawing/2014/main" id="{94CCF14B-6812-4979-B858-80E2A0467B6E}"/>
                </a:ext>
              </a:extLst>
            </p:cNvPr>
            <p:cNvSpPr>
              <a:spLocks noChangeArrowheads="1"/>
            </p:cNvSpPr>
            <p:nvPr/>
          </p:nvSpPr>
          <p:spPr bwMode="auto">
            <a:xfrm>
              <a:off x="1524001" y="1"/>
              <a:ext cx="2249713" cy="6858000"/>
            </a:xfrm>
            <a:prstGeom prst="rect">
              <a:avLst/>
            </a:prstGeom>
            <a:solidFill>
              <a:srgbClr val="EDF9F3">
                <a:alpha val="62000"/>
              </a:srgbClr>
            </a:solidFill>
            <a:ln>
              <a:noFill/>
            </a:ln>
            <a:effectLst/>
          </p:spPr>
          <p:txBody>
            <a:bodyPr wrap="none" anchor="ctr">
              <a:noAutofit/>
            </a:bodyPr>
            <a:lstStyle/>
            <a:p>
              <a:pPr defTabSz="685800">
                <a:defRPr/>
              </a:pPr>
              <a:endParaRPr lang="en-GB" sz="1350" dirty="0">
                <a:solidFill>
                  <a:srgbClr val="00000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41364D0F-29A6-4372-B332-143290FD6358}"/>
                </a:ext>
              </a:extLst>
            </p:cNvPr>
            <p:cNvCxnSpPr/>
            <p:nvPr/>
          </p:nvCxnSpPr>
          <p:spPr>
            <a:xfrm>
              <a:off x="1634321" y="2387711"/>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8894D5-4742-474E-82BF-E091526A559C}"/>
                </a:ext>
              </a:extLst>
            </p:cNvPr>
            <p:cNvCxnSpPr/>
            <p:nvPr/>
          </p:nvCxnSpPr>
          <p:spPr>
            <a:xfrm>
              <a:off x="1634321" y="4656306"/>
              <a:ext cx="1984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28E1CE2-2183-40CD-99AC-8ED19EC8C169}"/>
              </a:ext>
            </a:extLst>
          </p:cNvPr>
          <p:cNvGrpSpPr/>
          <p:nvPr/>
        </p:nvGrpSpPr>
        <p:grpSpPr>
          <a:xfrm>
            <a:off x="2329655" y="3231611"/>
            <a:ext cx="5854278" cy="462220"/>
            <a:chOff x="2329655" y="4124325"/>
            <a:chExt cx="4947446" cy="417909"/>
          </a:xfrm>
        </p:grpSpPr>
        <p:sp>
          <p:nvSpPr>
            <p:cNvPr id="42" name="Rectangle 4">
              <a:extLst>
                <a:ext uri="{FF2B5EF4-FFF2-40B4-BE49-F238E27FC236}">
                  <a16:creationId xmlns:a16="http://schemas.microsoft.com/office/drawing/2014/main" id="{7B6C25D3-ECD0-4856-9A30-35E1E34C00E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chemeClr val="bg1">
                <a:lumMod val="95000"/>
              </a:schemeClr>
            </a:solid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FFFFFF">
                      <a:lumMod val="65000"/>
                    </a:srgbClr>
                  </a:solidFill>
                  <a:latin typeface="Arial" panose="020B0604020202020204" pitchFamily="34" charset="0"/>
                  <a:cs typeface="Arial" panose="020B0604020202020204" pitchFamily="34" charset="0"/>
                </a:rPr>
                <a:t>Plan for follow up meetings</a:t>
              </a:r>
            </a:p>
          </p:txBody>
        </p:sp>
        <p:sp>
          <p:nvSpPr>
            <p:cNvPr id="43" name="Oval 42">
              <a:extLst>
                <a:ext uri="{FF2B5EF4-FFF2-40B4-BE49-F238E27FC236}">
                  <a16:creationId xmlns:a16="http://schemas.microsoft.com/office/drawing/2014/main" id="{0B0F4B7E-3916-4DAF-B0DF-30CD0125D8C3}"/>
                </a:ext>
              </a:extLst>
            </p:cNvPr>
            <p:cNvSpPr/>
            <p:nvPr/>
          </p:nvSpPr>
          <p:spPr bwMode="auto">
            <a:xfrm>
              <a:off x="2329655" y="4124325"/>
              <a:ext cx="432000" cy="417909"/>
            </a:xfrm>
            <a:prstGeom prst="ellipse">
              <a:avLst/>
            </a:prstGeom>
            <a:solidFill>
              <a:srgbClr val="F2F2F2"/>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
        <p:nvSpPr>
          <p:cNvPr id="2" name="Rectangle 1" hidden="1">
            <a:extLst>
              <a:ext uri="{FF2B5EF4-FFF2-40B4-BE49-F238E27FC236}">
                <a16:creationId xmlns:a16="http://schemas.microsoft.com/office/drawing/2014/main" id="{C66646CA-0178-4614-9946-57DBF9DB3C53}"/>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3" name="Rectangle 2" hidden="1">
            <a:extLst>
              <a:ext uri="{FF2B5EF4-FFF2-40B4-BE49-F238E27FC236}">
                <a16:creationId xmlns:a16="http://schemas.microsoft.com/office/drawing/2014/main" id="{5A30F6E9-E3E2-4B01-83E7-6EA4DED3319E}"/>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sp>
        <p:nvSpPr>
          <p:cNvPr id="5" name="Rectangle 4" hidden="1">
            <a:extLst>
              <a:ext uri="{FF2B5EF4-FFF2-40B4-BE49-F238E27FC236}">
                <a16:creationId xmlns:a16="http://schemas.microsoft.com/office/drawing/2014/main" id="{4AB57DE7-14A0-42AF-A535-83BD71AB5DA9}"/>
              </a:ext>
            </a:extLst>
          </p:cNvPr>
          <p:cNvSpPr/>
          <p:nvPr/>
        </p:nvSpPr>
        <p:spPr bwMode="auto">
          <a:xfrm>
            <a:off x="0" y="857250"/>
            <a:ext cx="119063" cy="119063"/>
          </a:xfrm>
          <a:prstGeom prst="rect">
            <a:avLst/>
          </a:prstGeom>
          <a:noFill/>
          <a:ln w="9525">
            <a:solidFill>
              <a:srgbClr val="000000"/>
            </a:solidFill>
            <a:round/>
            <a:headEnd/>
            <a:tailEnd/>
          </a:ln>
          <a:effectLst/>
        </p:spPr>
        <p:txBody>
          <a:bodyPr wrap="none" lIns="0" tIns="0" rIns="0" bIns="0" numCol="1" spcCol="0" rtlCol="0" anchor="ctr" anchorCtr="0">
            <a:noAutofit/>
          </a:bodyPr>
          <a:lstStyle/>
          <a:p>
            <a:pPr defTabSz="685800" fontAlgn="base">
              <a:spcBef>
                <a:spcPct val="0"/>
              </a:spcBef>
              <a:spcAft>
                <a:spcPct val="0"/>
              </a:spcAft>
              <a:defRPr/>
            </a:pPr>
            <a:endParaRPr lang="en-US" sz="1500" dirty="0">
              <a:solidFill>
                <a:srgbClr val="000000"/>
              </a:solidFill>
              <a:latin typeface="Arial" panose="020B0604020202020204" pitchFamily="34" charset="0"/>
            </a:endParaRPr>
          </a:p>
        </p:txBody>
      </p:sp>
      <p:grpSp>
        <p:nvGrpSpPr>
          <p:cNvPr id="31" name="Group 30">
            <a:extLst>
              <a:ext uri="{FF2B5EF4-FFF2-40B4-BE49-F238E27FC236}">
                <a16:creationId xmlns:a16="http://schemas.microsoft.com/office/drawing/2014/main" id="{490A7EB6-80EB-4802-926E-C8EFE14FC0AF}"/>
              </a:ext>
            </a:extLst>
          </p:cNvPr>
          <p:cNvGrpSpPr/>
          <p:nvPr/>
        </p:nvGrpSpPr>
        <p:grpSpPr>
          <a:xfrm>
            <a:off x="2329655" y="3856337"/>
            <a:ext cx="5854278" cy="462220"/>
            <a:chOff x="2329655" y="4124325"/>
            <a:chExt cx="4947446" cy="417909"/>
          </a:xfrm>
        </p:grpSpPr>
        <p:sp>
          <p:nvSpPr>
            <p:cNvPr id="34" name="Rectangle 4">
              <a:extLst>
                <a:ext uri="{FF2B5EF4-FFF2-40B4-BE49-F238E27FC236}">
                  <a16:creationId xmlns:a16="http://schemas.microsoft.com/office/drawing/2014/main" id="{519D91B1-94AC-4778-9349-E208A3ABCCFF}"/>
                </a:ext>
              </a:extLst>
            </p:cNvPr>
            <p:cNvSpPr/>
            <p:nvPr/>
          </p:nvSpPr>
          <p:spPr bwMode="auto">
            <a:xfrm>
              <a:off x="2350170" y="4124325"/>
              <a:ext cx="4926931" cy="417909"/>
            </a:xfrm>
            <a:custGeom>
              <a:avLst/>
              <a:gdLst>
                <a:gd name="connsiteX0" fmla="*/ 0 w 4729162"/>
                <a:gd name="connsiteY0" fmla="*/ 0 h 557212"/>
                <a:gd name="connsiteX1" fmla="*/ 4729162 w 4729162"/>
                <a:gd name="connsiteY1" fmla="*/ 0 h 557212"/>
                <a:gd name="connsiteX2" fmla="*/ 4729162 w 4729162"/>
                <a:gd name="connsiteY2" fmla="*/ 557212 h 557212"/>
                <a:gd name="connsiteX3" fmla="*/ 0 w 4729162"/>
                <a:gd name="connsiteY3" fmla="*/ 557212 h 557212"/>
                <a:gd name="connsiteX4" fmla="*/ 0 w 4729162"/>
                <a:gd name="connsiteY4" fmla="*/ 0 h 557212"/>
                <a:gd name="connsiteX0" fmla="*/ 14288 w 4743450"/>
                <a:gd name="connsiteY0" fmla="*/ 0 h 557212"/>
                <a:gd name="connsiteX1" fmla="*/ 4743450 w 4743450"/>
                <a:gd name="connsiteY1" fmla="*/ 0 h 557212"/>
                <a:gd name="connsiteX2" fmla="*/ 4743450 w 4743450"/>
                <a:gd name="connsiteY2" fmla="*/ 557212 h 557212"/>
                <a:gd name="connsiteX3" fmla="*/ 14288 w 4743450"/>
                <a:gd name="connsiteY3" fmla="*/ 557212 h 557212"/>
                <a:gd name="connsiteX4" fmla="*/ 0 w 4743450"/>
                <a:gd name="connsiteY4" fmla="*/ 257175 h 557212"/>
                <a:gd name="connsiteX5" fmla="*/ 14288 w 4743450"/>
                <a:gd name="connsiteY5" fmla="*/ 0 h 557212"/>
                <a:gd name="connsiteX0" fmla="*/ 355109 w 5084271"/>
                <a:gd name="connsiteY0" fmla="*/ 0 h 557212"/>
                <a:gd name="connsiteX1" fmla="*/ 5084271 w 5084271"/>
                <a:gd name="connsiteY1" fmla="*/ 0 h 557212"/>
                <a:gd name="connsiteX2" fmla="*/ 5084271 w 5084271"/>
                <a:gd name="connsiteY2" fmla="*/ 557212 h 557212"/>
                <a:gd name="connsiteX3" fmla="*/ 355109 w 5084271"/>
                <a:gd name="connsiteY3" fmla="*/ 557212 h 557212"/>
                <a:gd name="connsiteX4" fmla="*/ 340821 w 5084271"/>
                <a:gd name="connsiteY4" fmla="*/ 257175 h 557212"/>
                <a:gd name="connsiteX5" fmla="*/ 355109 w 5084271"/>
                <a:gd name="connsiteY5" fmla="*/ 0 h 557212"/>
                <a:gd name="connsiteX0" fmla="*/ 703227 w 5432389"/>
                <a:gd name="connsiteY0" fmla="*/ 0 h 557212"/>
                <a:gd name="connsiteX1" fmla="*/ 5432389 w 5432389"/>
                <a:gd name="connsiteY1" fmla="*/ 0 h 557212"/>
                <a:gd name="connsiteX2" fmla="*/ 5432389 w 5432389"/>
                <a:gd name="connsiteY2" fmla="*/ 557212 h 557212"/>
                <a:gd name="connsiteX3" fmla="*/ 703227 w 5432389"/>
                <a:gd name="connsiteY3" fmla="*/ 557212 h 557212"/>
                <a:gd name="connsiteX4" fmla="*/ 3139 w 5432389"/>
                <a:gd name="connsiteY4" fmla="*/ 271462 h 557212"/>
                <a:gd name="connsiteX5" fmla="*/ 703227 w 5432389"/>
                <a:gd name="connsiteY5" fmla="*/ 0 h 557212"/>
                <a:gd name="connsiteX0" fmla="*/ 716365 w 5445527"/>
                <a:gd name="connsiteY0" fmla="*/ 0 h 557212"/>
                <a:gd name="connsiteX1" fmla="*/ 5445527 w 5445527"/>
                <a:gd name="connsiteY1" fmla="*/ 0 h 557212"/>
                <a:gd name="connsiteX2" fmla="*/ 5445527 w 5445527"/>
                <a:gd name="connsiteY2" fmla="*/ 557212 h 557212"/>
                <a:gd name="connsiteX3" fmla="*/ 716365 w 5445527"/>
                <a:gd name="connsiteY3" fmla="*/ 557212 h 557212"/>
                <a:gd name="connsiteX4" fmla="*/ 1990 w 5445527"/>
                <a:gd name="connsiteY4" fmla="*/ 314325 h 557212"/>
                <a:gd name="connsiteX5" fmla="*/ 716365 w 5445527"/>
                <a:gd name="connsiteY5" fmla="*/ 0 h 557212"/>
                <a:gd name="connsiteX0" fmla="*/ 814388 w 5543550"/>
                <a:gd name="connsiteY0" fmla="*/ 0 h 557212"/>
                <a:gd name="connsiteX1" fmla="*/ 5543550 w 5543550"/>
                <a:gd name="connsiteY1" fmla="*/ 0 h 557212"/>
                <a:gd name="connsiteX2" fmla="*/ 5543550 w 5543550"/>
                <a:gd name="connsiteY2" fmla="*/ 557212 h 557212"/>
                <a:gd name="connsiteX3" fmla="*/ 814388 w 5543550"/>
                <a:gd name="connsiteY3" fmla="*/ 557212 h 557212"/>
                <a:gd name="connsiteX4" fmla="*/ 0 w 5543550"/>
                <a:gd name="connsiteY4" fmla="*/ 300038 h 557212"/>
                <a:gd name="connsiteX5" fmla="*/ 814388 w 5543550"/>
                <a:gd name="connsiteY5" fmla="*/ 0 h 557212"/>
                <a:gd name="connsiteX0" fmla="*/ 591146 w 5320308"/>
                <a:gd name="connsiteY0" fmla="*/ 0 h 557212"/>
                <a:gd name="connsiteX1" fmla="*/ 5320308 w 5320308"/>
                <a:gd name="connsiteY1" fmla="*/ 0 h 557212"/>
                <a:gd name="connsiteX2" fmla="*/ 5320308 w 5320308"/>
                <a:gd name="connsiteY2" fmla="*/ 557212 h 557212"/>
                <a:gd name="connsiteX3" fmla="*/ 591146 w 5320308"/>
                <a:gd name="connsiteY3" fmla="*/ 557212 h 557212"/>
                <a:gd name="connsiteX4" fmla="*/ 591146 w 5320308"/>
                <a:gd name="connsiteY4" fmla="*/ 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08" h="557212">
                  <a:moveTo>
                    <a:pt x="591146" y="0"/>
                  </a:moveTo>
                  <a:lnTo>
                    <a:pt x="5320308" y="0"/>
                  </a:lnTo>
                  <a:lnTo>
                    <a:pt x="5320308" y="557212"/>
                  </a:lnTo>
                  <a:lnTo>
                    <a:pt x="591146" y="557212"/>
                  </a:lnTo>
                  <a:cubicBezTo>
                    <a:pt x="-197048" y="464343"/>
                    <a:pt x="-197048" y="92869"/>
                    <a:pt x="591146" y="0"/>
                  </a:cubicBezTo>
                  <a:close/>
                </a:path>
              </a:pathLst>
            </a:custGeom>
            <a:solidFill>
              <a:schemeClr val="bg1">
                <a:lumMod val="95000"/>
              </a:schemeClr>
            </a:solidFill>
            <a:ln w="9525">
              <a:noFill/>
              <a:miter lim="800000"/>
              <a:headEnd/>
              <a:tailEnd/>
            </a:ln>
            <a:effectLst/>
          </p:spPr>
          <p:txBody>
            <a:bodyPr wrap="square" lIns="216000" tIns="0" rIns="0" bIns="0" rtlCol="0" anchor="ctr">
              <a:noAutofit/>
            </a:bodyPr>
            <a:lstStyle/>
            <a:p>
              <a:pPr marL="342900" lvl="1" defTabSz="685800">
                <a:defRPr/>
              </a:pPr>
              <a:r>
                <a:rPr lang="en-US" sz="1600" dirty="0">
                  <a:solidFill>
                    <a:srgbClr val="FFFFFF">
                      <a:lumMod val="65000"/>
                    </a:srgbClr>
                  </a:solidFill>
                  <a:latin typeface="Arial" panose="020B0604020202020204" pitchFamily="34" charset="0"/>
                  <a:cs typeface="Arial" panose="020B0604020202020204" pitchFamily="34" charset="0"/>
                </a:rPr>
                <a:t>Prayers</a:t>
              </a:r>
            </a:p>
          </p:txBody>
        </p:sp>
        <p:sp>
          <p:nvSpPr>
            <p:cNvPr id="37" name="Oval 36">
              <a:extLst>
                <a:ext uri="{FF2B5EF4-FFF2-40B4-BE49-F238E27FC236}">
                  <a16:creationId xmlns:a16="http://schemas.microsoft.com/office/drawing/2014/main" id="{88558258-549A-43B1-A356-9EE3C932AA55}"/>
                </a:ext>
              </a:extLst>
            </p:cNvPr>
            <p:cNvSpPr/>
            <p:nvPr/>
          </p:nvSpPr>
          <p:spPr bwMode="auto">
            <a:xfrm>
              <a:off x="2329655" y="4124325"/>
              <a:ext cx="432000" cy="417909"/>
            </a:xfrm>
            <a:prstGeom prst="ellipse">
              <a:avLst/>
            </a:prstGeom>
            <a:solidFill>
              <a:srgbClr val="F2F2F2"/>
            </a:solidFill>
            <a:ln w="9525">
              <a:solidFill>
                <a:schemeClr val="bg1"/>
              </a:solidFill>
              <a:miter lim="800000"/>
              <a:headEnd/>
              <a:tailEnd/>
            </a:ln>
            <a:effectLst/>
          </p:spPr>
          <p:txBody>
            <a:bodyPr wrap="square" lIns="0" tIns="0" rIns="0" bIns="0" rtlCol="0" anchor="ctr">
              <a:noAutofit/>
            </a:bodyPr>
            <a:lstStyle/>
            <a:p>
              <a:pPr marL="100013" indent="-102870" algn="ctr" defTabSz="590550">
                <a:buClr>
                  <a:srgbClr val="204024"/>
                </a:buClr>
                <a:buSzPct val="125000"/>
                <a:buFont typeface="Arial"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225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80704825"/>
              </p:ext>
            </p:ext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p:cNvPicPr/>
                      <p:nvPr/>
                    </p:nvPicPr>
                    <p:blipFill>
                      <a:blip r:embed="rId4"/>
                      <a:stretch>
                        <a:fillRect/>
                      </a:stretch>
                    </p:blipFill>
                    <p:spPr>
                      <a:xfrm>
                        <a:off x="1144191" y="858441"/>
                        <a:ext cx="1191" cy="1191"/>
                      </a:xfrm>
                      <a:prstGeom prst="rect">
                        <a:avLst/>
                      </a:prstGeom>
                    </p:spPr>
                  </p:pic>
                </p:oleObj>
              </mc:Fallback>
            </mc:AlternateContent>
          </a:graphicData>
        </a:graphic>
      </p:graphicFrame>
      <p:pic>
        <p:nvPicPr>
          <p:cNvPr id="71" name="Picture 46" descr="C:\Users\Adrienna Naidoo\Desktop\Images\Strategy\Fotolia_4979088_XS.jpg">
            <a:extLst>
              <a:ext uri="{FF2B5EF4-FFF2-40B4-BE49-F238E27FC236}">
                <a16:creationId xmlns:a16="http://schemas.microsoft.com/office/drawing/2014/main" id="{B1065F08-A20E-4F38-BBC2-9E15ED3BC053}"/>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014890" y="1765946"/>
            <a:ext cx="3939987" cy="43022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B326E8E-4078-4982-92D6-5E45A321B437}"/>
              </a:ext>
            </a:extLst>
          </p:cNvPr>
          <p:cNvSpPr>
            <a:spLocks noGrp="1"/>
          </p:cNvSpPr>
          <p:nvPr>
            <p:ph type="title"/>
          </p:nvPr>
        </p:nvSpPr>
        <p:spPr>
          <a:xfrm>
            <a:off x="125482" y="126384"/>
            <a:ext cx="8893037" cy="731520"/>
          </a:xfrm>
        </p:spPr>
        <p:txBody>
          <a:bodyPr vert="horz"/>
          <a:lstStyle/>
          <a:p>
            <a:r>
              <a:rPr lang="en-US" dirty="0">
                <a:solidFill>
                  <a:srgbClr val="2E5C34"/>
                </a:solidFill>
              </a:rPr>
              <a:t>We summarized the findings from the diagnostics along 4 focus areas of the GRPI model</a:t>
            </a:r>
          </a:p>
        </p:txBody>
      </p:sp>
      <p:grpSp>
        <p:nvGrpSpPr>
          <p:cNvPr id="2" name="Group 1">
            <a:extLst>
              <a:ext uri="{FF2B5EF4-FFF2-40B4-BE49-F238E27FC236}">
                <a16:creationId xmlns:a16="http://schemas.microsoft.com/office/drawing/2014/main" id="{6D028D36-F06A-7027-C276-7D79DDEDB52B}"/>
              </a:ext>
            </a:extLst>
          </p:cNvPr>
          <p:cNvGrpSpPr/>
          <p:nvPr/>
        </p:nvGrpSpPr>
        <p:grpSpPr>
          <a:xfrm>
            <a:off x="171704" y="1134654"/>
            <a:ext cx="8762300" cy="810001"/>
            <a:chOff x="175147" y="1017080"/>
            <a:chExt cx="8762300" cy="810001"/>
          </a:xfrm>
        </p:grpSpPr>
        <p:sp>
          <p:nvSpPr>
            <p:cNvPr id="37" name="Rectangle 36">
              <a:extLst>
                <a:ext uri="{FF2B5EF4-FFF2-40B4-BE49-F238E27FC236}">
                  <a16:creationId xmlns:a16="http://schemas.microsoft.com/office/drawing/2014/main" id="{645A09CB-DD71-4F7C-9530-81C841089FD5}"/>
                </a:ext>
              </a:extLst>
            </p:cNvPr>
            <p:cNvSpPr/>
            <p:nvPr/>
          </p:nvSpPr>
          <p:spPr bwMode="auto">
            <a:xfrm>
              <a:off x="1780162" y="1017080"/>
              <a:ext cx="7157285" cy="731520"/>
            </a:xfrm>
            <a:prstGeom prst="rect">
              <a:avLst/>
            </a:prstGeom>
            <a:noFill/>
            <a:ln w="9525">
              <a:noFill/>
              <a:miter lim="800000"/>
              <a:headEnd/>
              <a:tailEnd/>
            </a:ln>
            <a:effectLst/>
          </p:spPr>
          <p:txBody>
            <a:bodyPr wrap="square" lIns="68580" tIns="68580" rIns="68580" bIns="68580" rtlCol="0" anchor="t">
              <a:noAutofit/>
            </a:bodyPr>
            <a:lstStyle/>
            <a:p>
              <a:pPr marL="233363" indent="-233363" defTabSz="590550">
                <a:spcBef>
                  <a:spcPts val="225"/>
                </a:spcBef>
                <a:spcAft>
                  <a:spcPts val="225"/>
                </a:spcAft>
                <a:buClr>
                  <a:srgbClr val="204024"/>
                </a:buClr>
                <a:buSzPct val="100000"/>
                <a:buFont typeface="Wingdings" panose="05000000000000000000" pitchFamily="2" charset="2"/>
                <a:buChar char="§"/>
                <a:defRPr/>
              </a:pPr>
              <a:r>
                <a:rPr lang="en-US" sz="1500" dirty="0">
                  <a:latin typeface="Arial"/>
                </a:rPr>
                <a:t>The majority of states reported clearly documented goals but there appeared to be a gap in having a shared understanding and application across states</a:t>
              </a:r>
            </a:p>
          </p:txBody>
        </p:sp>
        <p:sp>
          <p:nvSpPr>
            <p:cNvPr id="35" name="Rectangle: Diagonal Corners Rounded 34">
              <a:extLst>
                <a:ext uri="{FF2B5EF4-FFF2-40B4-BE49-F238E27FC236}">
                  <a16:creationId xmlns:a16="http://schemas.microsoft.com/office/drawing/2014/main" id="{E84EA01B-E157-4EF1-8B21-3588A2528C94}"/>
                </a:ext>
              </a:extLst>
            </p:cNvPr>
            <p:cNvSpPr/>
            <p:nvPr/>
          </p:nvSpPr>
          <p:spPr bwMode="auto">
            <a:xfrm>
              <a:off x="175147" y="1017081"/>
              <a:ext cx="1488283" cy="810000"/>
            </a:xfrm>
            <a:prstGeom prst="round2DiagRect">
              <a:avLst/>
            </a:prstGeom>
            <a:solidFill>
              <a:srgbClr val="CDE6D0"/>
            </a:solidFill>
            <a:ln w="9525">
              <a:noFill/>
              <a:miter lim="800000"/>
              <a:headEnd/>
              <a:tailEnd/>
            </a:ln>
            <a:effectLst/>
          </p:spPr>
          <p:txBody>
            <a:bodyPr wrap="square" lIns="0" tIns="0" rIns="0" bIns="0" rtlCol="0" anchor="ctr">
              <a:noAutofit/>
            </a:bodyPr>
            <a:lstStyle/>
            <a:p>
              <a:pPr defTabSz="590550">
                <a:buClr>
                  <a:srgbClr val="204024"/>
                </a:buClr>
                <a:buSzPct val="125000"/>
                <a:defRPr/>
              </a:pPr>
              <a:r>
                <a:rPr lang="en-US" sz="1500" b="1" dirty="0">
                  <a:latin typeface="Arial"/>
                  <a:cs typeface="Arial" panose="020B0604020202020204" pitchFamily="34" charset="0"/>
                </a:rPr>
                <a:t>Goals</a:t>
              </a:r>
            </a:p>
          </p:txBody>
        </p:sp>
      </p:grpSp>
      <p:sp>
        <p:nvSpPr>
          <p:cNvPr id="74" name="McK 5. Source">
            <a:extLst>
              <a:ext uri="{FF2B5EF4-FFF2-40B4-BE49-F238E27FC236}">
                <a16:creationId xmlns:a16="http://schemas.microsoft.com/office/drawing/2014/main" id="{ED007DB7-BDE8-48B2-9CBC-24603E1BBAC8}"/>
              </a:ext>
            </a:extLst>
          </p:cNvPr>
          <p:cNvSpPr>
            <a:spLocks noChangeArrowheads="1"/>
          </p:cNvSpPr>
          <p:nvPr/>
        </p:nvSpPr>
        <p:spPr bwMode="auto">
          <a:xfrm>
            <a:off x="44068" y="6613529"/>
            <a:ext cx="27130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685800">
              <a:defRPr/>
            </a:pPr>
            <a:r>
              <a:rPr lang="en-US" sz="900" dirty="0">
                <a:solidFill>
                  <a:prstClr val="black"/>
                </a:solidFill>
                <a:latin typeface="Arial" panose="020B0604020202020204" pitchFamily="34" charset="0"/>
                <a:cs typeface="Arial" panose="020B0604020202020204" pitchFamily="34" charset="0"/>
              </a:rPr>
              <a:t> Source: Team analysis</a:t>
            </a:r>
          </a:p>
        </p:txBody>
      </p:sp>
      <p:grpSp>
        <p:nvGrpSpPr>
          <p:cNvPr id="4" name="Group 3">
            <a:extLst>
              <a:ext uri="{FF2B5EF4-FFF2-40B4-BE49-F238E27FC236}">
                <a16:creationId xmlns:a16="http://schemas.microsoft.com/office/drawing/2014/main" id="{F4A0222B-2890-C3D7-70DC-CFF454DA8AC3}"/>
              </a:ext>
            </a:extLst>
          </p:cNvPr>
          <p:cNvGrpSpPr/>
          <p:nvPr/>
        </p:nvGrpSpPr>
        <p:grpSpPr>
          <a:xfrm>
            <a:off x="171704" y="2166951"/>
            <a:ext cx="8762300" cy="1737360"/>
            <a:chOff x="175147" y="2664073"/>
            <a:chExt cx="8762300" cy="1737360"/>
          </a:xfrm>
        </p:grpSpPr>
        <p:sp>
          <p:nvSpPr>
            <p:cNvPr id="7" name="Rectangle: Diagonal Corners Rounded 6">
              <a:extLst>
                <a:ext uri="{FF2B5EF4-FFF2-40B4-BE49-F238E27FC236}">
                  <a16:creationId xmlns:a16="http://schemas.microsoft.com/office/drawing/2014/main" id="{E19B547B-98C3-A599-AB2A-DE69E1B60301}"/>
                </a:ext>
              </a:extLst>
            </p:cNvPr>
            <p:cNvSpPr/>
            <p:nvPr/>
          </p:nvSpPr>
          <p:spPr bwMode="auto">
            <a:xfrm>
              <a:off x="175147" y="2664073"/>
              <a:ext cx="1488283" cy="810000"/>
            </a:xfrm>
            <a:prstGeom prst="round2DiagRect">
              <a:avLst/>
            </a:prstGeom>
            <a:solidFill>
              <a:srgbClr val="CDE6D0"/>
            </a:solidFill>
            <a:ln w="9525">
              <a:noFill/>
              <a:miter lim="800000"/>
              <a:headEnd/>
              <a:tailEnd/>
            </a:ln>
            <a:effectLst/>
          </p:spPr>
          <p:txBody>
            <a:bodyPr wrap="square" lIns="0" tIns="0" rIns="0" bIns="0" rtlCol="0" anchor="ctr">
              <a:noAutofit/>
            </a:bodyPr>
            <a:lstStyle/>
            <a:p>
              <a:pPr defTabSz="590550">
                <a:buClr>
                  <a:srgbClr val="204024"/>
                </a:buClr>
                <a:buSzPct val="125000"/>
                <a:defRPr/>
              </a:pPr>
              <a:r>
                <a:rPr lang="en-US" sz="1500" b="1" dirty="0">
                  <a:latin typeface="Arial"/>
                  <a:cs typeface="Arial" panose="020B0604020202020204" pitchFamily="34" charset="0"/>
                </a:rPr>
                <a:t>Roles</a:t>
              </a:r>
            </a:p>
          </p:txBody>
        </p:sp>
        <p:sp>
          <p:nvSpPr>
            <p:cNvPr id="11" name="Rectangle 10">
              <a:extLst>
                <a:ext uri="{FF2B5EF4-FFF2-40B4-BE49-F238E27FC236}">
                  <a16:creationId xmlns:a16="http://schemas.microsoft.com/office/drawing/2014/main" id="{A34463D3-D99C-28B2-0400-0F74E6904810}"/>
                </a:ext>
              </a:extLst>
            </p:cNvPr>
            <p:cNvSpPr/>
            <p:nvPr/>
          </p:nvSpPr>
          <p:spPr bwMode="auto">
            <a:xfrm>
              <a:off x="1780162" y="2664073"/>
              <a:ext cx="7157285" cy="1737360"/>
            </a:xfrm>
            <a:prstGeom prst="rect">
              <a:avLst/>
            </a:prstGeom>
            <a:noFill/>
            <a:ln w="9525">
              <a:noFill/>
              <a:miter lim="800000"/>
              <a:headEnd/>
              <a:tailEnd/>
            </a:ln>
            <a:effectLst/>
          </p:spPr>
          <p:txBody>
            <a:bodyPr wrap="square" lIns="68580" tIns="68580" rIns="68580" bIns="68580" rtlCol="0" anchor="t">
              <a:noAutofit/>
            </a:bodyPr>
            <a:lstStyle/>
            <a:p>
              <a:pPr marL="233363" indent="-233363" defTabSz="590550">
                <a:spcBef>
                  <a:spcPts val="225"/>
                </a:spcBef>
                <a:spcAft>
                  <a:spcPts val="225"/>
                </a:spcAft>
                <a:buClr>
                  <a:srgbClr val="204024"/>
                </a:buClr>
                <a:buSzPct val="100000"/>
                <a:buFont typeface="Wingdings" panose="05000000000000000000" pitchFamily="2" charset="2"/>
                <a:buChar char="§"/>
              </a:pPr>
              <a:r>
                <a:rPr lang="en-GB" sz="1500" dirty="0">
                  <a:latin typeface="Arial"/>
                </a:rPr>
                <a:t>Roles are documented in most states but they were instances of varying interpretation which in some instances affected interactions. In some cases, suboptimal coordination and collaboration was attributed to this.</a:t>
              </a:r>
            </a:p>
            <a:p>
              <a:pPr marL="233363" indent="-233363" defTabSz="590550">
                <a:spcBef>
                  <a:spcPts val="225"/>
                </a:spcBef>
                <a:spcAft>
                  <a:spcPts val="225"/>
                </a:spcAft>
                <a:buClr>
                  <a:srgbClr val="204024"/>
                </a:buClr>
                <a:buSzPct val="100000"/>
                <a:buFont typeface="Wingdings" panose="05000000000000000000" pitchFamily="2" charset="2"/>
                <a:buChar char="§"/>
              </a:pPr>
              <a:r>
                <a:rPr lang="en-GB" sz="1500" dirty="0">
                  <a:latin typeface="Arial"/>
                </a:rPr>
                <a:t>Overlapping roles existed in some states but could be helpful or harmful, depending mostly on interpersonal relationships of agency leaders.</a:t>
              </a:r>
            </a:p>
          </p:txBody>
        </p:sp>
      </p:grpSp>
      <p:grpSp>
        <p:nvGrpSpPr>
          <p:cNvPr id="22" name="Group 21">
            <a:extLst>
              <a:ext uri="{FF2B5EF4-FFF2-40B4-BE49-F238E27FC236}">
                <a16:creationId xmlns:a16="http://schemas.microsoft.com/office/drawing/2014/main" id="{D7C3A146-EA0E-49A9-CCD2-BDEC4035C26B}"/>
              </a:ext>
            </a:extLst>
          </p:cNvPr>
          <p:cNvGrpSpPr/>
          <p:nvPr/>
        </p:nvGrpSpPr>
        <p:grpSpPr>
          <a:xfrm>
            <a:off x="171705" y="4623648"/>
            <a:ext cx="8762300" cy="810000"/>
            <a:chOff x="171705" y="5498300"/>
            <a:chExt cx="8762300" cy="810000"/>
          </a:xfrm>
        </p:grpSpPr>
        <p:sp>
          <p:nvSpPr>
            <p:cNvPr id="20" name="Rectangle: Diagonal Corners Rounded 19">
              <a:extLst>
                <a:ext uri="{FF2B5EF4-FFF2-40B4-BE49-F238E27FC236}">
                  <a16:creationId xmlns:a16="http://schemas.microsoft.com/office/drawing/2014/main" id="{AE48C6AE-5D5E-49E2-9C7B-4425C2E863DA}"/>
                </a:ext>
              </a:extLst>
            </p:cNvPr>
            <p:cNvSpPr/>
            <p:nvPr/>
          </p:nvSpPr>
          <p:spPr bwMode="auto">
            <a:xfrm>
              <a:off x="171705" y="5498300"/>
              <a:ext cx="1488283" cy="810000"/>
            </a:xfrm>
            <a:prstGeom prst="round2DiagRect">
              <a:avLst/>
            </a:prstGeom>
            <a:solidFill>
              <a:srgbClr val="CDE6D0"/>
            </a:solidFill>
            <a:ln w="9525">
              <a:noFill/>
              <a:miter lim="800000"/>
              <a:headEnd/>
              <a:tailEnd/>
            </a:ln>
            <a:effectLst/>
          </p:spPr>
          <p:txBody>
            <a:bodyPr wrap="square" lIns="0" tIns="0" rIns="0" bIns="0" rtlCol="0" anchor="ctr">
              <a:noAutofit/>
            </a:bodyPr>
            <a:lstStyle/>
            <a:p>
              <a:pPr defTabSz="590550">
                <a:buClr>
                  <a:srgbClr val="204024"/>
                </a:buClr>
                <a:buSzPct val="125000"/>
              </a:pPr>
              <a:r>
                <a:rPr lang="en-US" sz="1500" b="1" dirty="0">
                  <a:latin typeface="Arial"/>
                  <a:cs typeface="Arial" panose="020B0604020202020204" pitchFamily="34" charset="0"/>
                </a:rPr>
                <a:t>Interpersonal relationship</a:t>
              </a:r>
            </a:p>
          </p:txBody>
        </p:sp>
        <p:sp>
          <p:nvSpPr>
            <p:cNvPr id="26" name="Rectangle 25">
              <a:extLst>
                <a:ext uri="{FF2B5EF4-FFF2-40B4-BE49-F238E27FC236}">
                  <a16:creationId xmlns:a16="http://schemas.microsoft.com/office/drawing/2014/main" id="{B0D45E87-3A19-E829-2ACC-8D30B8726B98}"/>
                </a:ext>
              </a:extLst>
            </p:cNvPr>
            <p:cNvSpPr/>
            <p:nvPr/>
          </p:nvSpPr>
          <p:spPr bwMode="auto">
            <a:xfrm>
              <a:off x="1776720" y="5498300"/>
              <a:ext cx="7157285" cy="810000"/>
            </a:xfrm>
            <a:prstGeom prst="rect">
              <a:avLst/>
            </a:prstGeom>
            <a:noFill/>
            <a:ln w="9525">
              <a:noFill/>
              <a:miter lim="800000"/>
              <a:headEnd/>
              <a:tailEnd/>
            </a:ln>
            <a:effectLst/>
          </p:spPr>
          <p:txBody>
            <a:bodyPr wrap="square" lIns="68580" tIns="68580" rIns="68580" bIns="68580" rtlCol="0" anchor="t">
              <a:noAutofit/>
            </a:bodyPr>
            <a:lstStyle/>
            <a:p>
              <a:pPr marL="233363" indent="-233363" defTabSz="590550">
                <a:spcBef>
                  <a:spcPts val="225"/>
                </a:spcBef>
                <a:spcAft>
                  <a:spcPts val="225"/>
                </a:spcAft>
                <a:buClr>
                  <a:srgbClr val="204024"/>
                </a:buClr>
                <a:buSzPct val="100000"/>
                <a:buFont typeface="Wingdings" panose="05000000000000000000" pitchFamily="2" charset="2"/>
                <a:buChar char="§"/>
              </a:pPr>
              <a:r>
                <a:rPr lang="en-GB" sz="1500" dirty="0">
                  <a:latin typeface="Arial"/>
                </a:rPr>
                <a:t>Conflict resolution is mostly through informal processes and channels. Those states where top teams have cordial working and interpersonal relationships record minimal conflict and resolve them easily</a:t>
              </a:r>
            </a:p>
            <a:p>
              <a:pPr marL="233363" indent="-233363" defTabSz="590550">
                <a:spcBef>
                  <a:spcPts val="225"/>
                </a:spcBef>
                <a:spcAft>
                  <a:spcPts val="225"/>
                </a:spcAft>
                <a:buClr>
                  <a:srgbClr val="204024"/>
                </a:buClr>
                <a:buSzPct val="100000"/>
                <a:buFont typeface="Wingdings" panose="05000000000000000000" pitchFamily="2" charset="2"/>
                <a:buChar char="§"/>
              </a:pPr>
              <a:r>
                <a:rPr lang="en-GB" sz="1500" dirty="0">
                  <a:latin typeface="Arial"/>
                </a:rPr>
                <a:t>Most states have not been able to conduct leadership retreats mostly due to unavailability of funds for the retreats</a:t>
              </a:r>
            </a:p>
          </p:txBody>
        </p:sp>
      </p:grpSp>
      <p:grpSp>
        <p:nvGrpSpPr>
          <p:cNvPr id="31" name="Group 30">
            <a:extLst>
              <a:ext uri="{FF2B5EF4-FFF2-40B4-BE49-F238E27FC236}">
                <a16:creationId xmlns:a16="http://schemas.microsoft.com/office/drawing/2014/main" id="{EA959CE2-AC52-6389-A562-7941DA2B619A}"/>
              </a:ext>
            </a:extLst>
          </p:cNvPr>
          <p:cNvGrpSpPr/>
          <p:nvPr/>
        </p:nvGrpSpPr>
        <p:grpSpPr>
          <a:xfrm>
            <a:off x="171704" y="853229"/>
            <a:ext cx="8758859" cy="169408"/>
            <a:chOff x="1509886" y="606186"/>
            <a:chExt cx="9144000" cy="210531"/>
          </a:xfrm>
        </p:grpSpPr>
        <p:cxnSp>
          <p:nvCxnSpPr>
            <p:cNvPr id="32" name="Straight Connector 31">
              <a:extLst>
                <a:ext uri="{FF2B5EF4-FFF2-40B4-BE49-F238E27FC236}">
                  <a16:creationId xmlns:a16="http://schemas.microsoft.com/office/drawing/2014/main" id="{9FA335C3-0B92-FAB5-933B-E133D179C8B6}"/>
                </a:ext>
              </a:extLst>
            </p:cNvPr>
            <p:cNvCxnSpPr>
              <a:cxnSpLocks/>
            </p:cNvCxnSpPr>
            <p:nvPr/>
          </p:nvCxnSpPr>
          <p:spPr>
            <a:xfrm>
              <a:off x="1509886" y="816717"/>
              <a:ext cx="9144000" cy="0"/>
            </a:xfrm>
            <a:prstGeom prst="line">
              <a:avLst/>
            </a:prstGeom>
            <a:noFill/>
            <a:ln w="6350" cap="flat" cmpd="sng" algn="ctr">
              <a:solidFill>
                <a:sysClr val="windowText" lastClr="000000"/>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8">
              <a:extLst>
                <a:ext uri="{FF2B5EF4-FFF2-40B4-BE49-F238E27FC236}">
                  <a16:creationId xmlns:a16="http://schemas.microsoft.com/office/drawing/2014/main" id="{F70EC8E1-AD8F-827E-CD49-F77FAD6DDF87}"/>
                </a:ext>
              </a:extLst>
            </p:cNvPr>
            <p:cNvSpPr/>
            <p:nvPr/>
          </p:nvSpPr>
          <p:spPr bwMode="auto">
            <a:xfrm rot="5400000">
              <a:off x="5954126" y="-3813257"/>
              <a:ext cx="205046" cy="9043931"/>
            </a:xfrm>
            <a:custGeom>
              <a:avLst/>
              <a:gdLst>
                <a:gd name="connsiteX0" fmla="*/ 0 w 1909760"/>
                <a:gd name="connsiteY0" fmla="*/ 0 h 4643432"/>
                <a:gd name="connsiteX1" fmla="*/ 1909760 w 1909760"/>
                <a:gd name="connsiteY1" fmla="*/ 0 h 4643432"/>
                <a:gd name="connsiteX2" fmla="*/ 1909760 w 1909760"/>
                <a:gd name="connsiteY2" fmla="*/ 4643432 h 4643432"/>
                <a:gd name="connsiteX3" fmla="*/ 0 w 1909760"/>
                <a:gd name="connsiteY3" fmla="*/ 4643432 h 4643432"/>
                <a:gd name="connsiteX4" fmla="*/ 0 w 1909760"/>
                <a:gd name="connsiteY4" fmla="*/ 0 h 4643432"/>
                <a:gd name="connsiteX0" fmla="*/ 17463 w 1927223"/>
                <a:gd name="connsiteY0" fmla="*/ 0 h 4643432"/>
                <a:gd name="connsiteX1" fmla="*/ 1927223 w 1927223"/>
                <a:gd name="connsiteY1" fmla="*/ 0 h 4643432"/>
                <a:gd name="connsiteX2" fmla="*/ 1927223 w 1927223"/>
                <a:gd name="connsiteY2" fmla="*/ 4643432 h 4643432"/>
                <a:gd name="connsiteX3" fmla="*/ 17463 w 1927223"/>
                <a:gd name="connsiteY3" fmla="*/ 4643432 h 4643432"/>
                <a:gd name="connsiteX4" fmla="*/ 0 w 1927223"/>
                <a:gd name="connsiteY4" fmla="*/ 819150 h 4643432"/>
                <a:gd name="connsiteX5" fmla="*/ 17463 w 1927223"/>
                <a:gd name="connsiteY5" fmla="*/ 0 h 4643432"/>
                <a:gd name="connsiteX0" fmla="*/ 17463 w 1927223"/>
                <a:gd name="connsiteY0" fmla="*/ 0 h 4643432"/>
                <a:gd name="connsiteX1" fmla="*/ 1927223 w 1927223"/>
                <a:gd name="connsiteY1" fmla="*/ 0 h 4643432"/>
                <a:gd name="connsiteX2" fmla="*/ 1927223 w 1927223"/>
                <a:gd name="connsiteY2" fmla="*/ 4643432 h 4643432"/>
                <a:gd name="connsiteX3" fmla="*/ 17463 w 1927223"/>
                <a:gd name="connsiteY3" fmla="*/ 4643432 h 4643432"/>
                <a:gd name="connsiteX4" fmla="*/ 19051 w 1927223"/>
                <a:gd name="connsiteY4" fmla="*/ 3162300 h 4643432"/>
                <a:gd name="connsiteX5" fmla="*/ 0 w 1927223"/>
                <a:gd name="connsiteY5" fmla="*/ 819150 h 4643432"/>
                <a:gd name="connsiteX6" fmla="*/ 17463 w 1927223"/>
                <a:gd name="connsiteY6" fmla="*/ 0 h 4643432"/>
                <a:gd name="connsiteX0" fmla="*/ 17463 w 1927223"/>
                <a:gd name="connsiteY0" fmla="*/ 0 h 4643432"/>
                <a:gd name="connsiteX1" fmla="*/ 1927223 w 1927223"/>
                <a:gd name="connsiteY1" fmla="*/ 0 h 4643432"/>
                <a:gd name="connsiteX2" fmla="*/ 1927223 w 1927223"/>
                <a:gd name="connsiteY2" fmla="*/ 4643432 h 4643432"/>
                <a:gd name="connsiteX3" fmla="*/ 19051 w 1927223"/>
                <a:gd name="connsiteY3" fmla="*/ 3162300 h 4643432"/>
                <a:gd name="connsiteX4" fmla="*/ 0 w 1927223"/>
                <a:gd name="connsiteY4" fmla="*/ 819150 h 4643432"/>
                <a:gd name="connsiteX5" fmla="*/ 17463 w 1927223"/>
                <a:gd name="connsiteY5" fmla="*/ 0 h 4643432"/>
                <a:gd name="connsiteX0" fmla="*/ 0 w 1927223"/>
                <a:gd name="connsiteY0" fmla="*/ 819150 h 4643432"/>
                <a:gd name="connsiteX1" fmla="*/ 1927223 w 1927223"/>
                <a:gd name="connsiteY1" fmla="*/ 0 h 4643432"/>
                <a:gd name="connsiteX2" fmla="*/ 1927223 w 1927223"/>
                <a:gd name="connsiteY2" fmla="*/ 4643432 h 4643432"/>
                <a:gd name="connsiteX3" fmla="*/ 19051 w 1927223"/>
                <a:gd name="connsiteY3" fmla="*/ 3162300 h 4643432"/>
                <a:gd name="connsiteX4" fmla="*/ 0 w 1927223"/>
                <a:gd name="connsiteY4" fmla="*/ 819150 h 4643432"/>
                <a:gd name="connsiteX0" fmla="*/ 0 w 1927223"/>
                <a:gd name="connsiteY0" fmla="*/ 1136784 h 4961066"/>
                <a:gd name="connsiteX1" fmla="*/ 1917597 w 1927223"/>
                <a:gd name="connsiteY1" fmla="*/ 0 h 4961066"/>
                <a:gd name="connsiteX2" fmla="*/ 1927223 w 1927223"/>
                <a:gd name="connsiteY2" fmla="*/ 4961066 h 4961066"/>
                <a:gd name="connsiteX3" fmla="*/ 19051 w 1927223"/>
                <a:gd name="connsiteY3" fmla="*/ 3479934 h 4961066"/>
                <a:gd name="connsiteX4" fmla="*/ 0 w 1927223"/>
                <a:gd name="connsiteY4" fmla="*/ 1136784 h 4961066"/>
                <a:gd name="connsiteX0" fmla="*/ 0 w 1927223"/>
                <a:gd name="connsiteY0" fmla="*/ 992405 h 4961066"/>
                <a:gd name="connsiteX1" fmla="*/ 1917597 w 1927223"/>
                <a:gd name="connsiteY1" fmla="*/ 0 h 4961066"/>
                <a:gd name="connsiteX2" fmla="*/ 1927223 w 1927223"/>
                <a:gd name="connsiteY2" fmla="*/ 4961066 h 4961066"/>
                <a:gd name="connsiteX3" fmla="*/ 19051 w 1927223"/>
                <a:gd name="connsiteY3" fmla="*/ 3479934 h 4961066"/>
                <a:gd name="connsiteX4" fmla="*/ 0 w 1927223"/>
                <a:gd name="connsiteY4" fmla="*/ 992405 h 4961066"/>
                <a:gd name="connsiteX0" fmla="*/ 0 w 1927232"/>
                <a:gd name="connsiteY0" fmla="*/ 992405 h 4121043"/>
                <a:gd name="connsiteX1" fmla="*/ 1917597 w 1927232"/>
                <a:gd name="connsiteY1" fmla="*/ 0 h 4121043"/>
                <a:gd name="connsiteX2" fmla="*/ 1927234 w 1927232"/>
                <a:gd name="connsiteY2" fmla="*/ 4121042 h 4121043"/>
                <a:gd name="connsiteX3" fmla="*/ 19051 w 1927232"/>
                <a:gd name="connsiteY3" fmla="*/ 3479934 h 4121043"/>
                <a:gd name="connsiteX4" fmla="*/ 0 w 1927232"/>
                <a:gd name="connsiteY4" fmla="*/ 992405 h 4121043"/>
                <a:gd name="connsiteX0" fmla="*/ 0 w 1974198"/>
                <a:gd name="connsiteY0" fmla="*/ 11011227 h 14139863"/>
                <a:gd name="connsiteX1" fmla="*/ 1974058 w 1974198"/>
                <a:gd name="connsiteY1" fmla="*/ 1 h 14139863"/>
                <a:gd name="connsiteX2" fmla="*/ 1927234 w 1974198"/>
                <a:gd name="connsiteY2" fmla="*/ 14139864 h 14139863"/>
                <a:gd name="connsiteX3" fmla="*/ 19051 w 1974198"/>
                <a:gd name="connsiteY3" fmla="*/ 13498756 h 14139863"/>
                <a:gd name="connsiteX4" fmla="*/ 0 w 1974198"/>
                <a:gd name="connsiteY4" fmla="*/ 11011227 h 1413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98" h="14139863">
                  <a:moveTo>
                    <a:pt x="0" y="11011227"/>
                  </a:moveTo>
                  <a:lnTo>
                    <a:pt x="1974058" y="1"/>
                  </a:lnTo>
                  <a:cubicBezTo>
                    <a:pt x="1977267" y="1653690"/>
                    <a:pt x="1924025" y="12486175"/>
                    <a:pt x="1927234" y="14139864"/>
                  </a:cubicBezTo>
                  <a:lnTo>
                    <a:pt x="19051" y="13498756"/>
                  </a:lnTo>
                  <a:lnTo>
                    <a:pt x="0" y="11011227"/>
                  </a:lnTo>
                  <a:close/>
                </a:path>
              </a:pathLst>
            </a:custGeom>
            <a:gradFill>
              <a:gsLst>
                <a:gs pos="41000">
                  <a:schemeClr val="tx2">
                    <a:lumMod val="10000"/>
                    <a:lumOff val="90000"/>
                  </a:schemeClr>
                </a:gs>
                <a:gs pos="0">
                  <a:srgbClr val="FFFFFF"/>
                </a:gs>
                <a:gs pos="100000">
                  <a:schemeClr val="tx2">
                    <a:lumMod val="25000"/>
                    <a:lumOff val="75000"/>
                  </a:schemeClr>
                </a:gs>
              </a:gsLst>
              <a:lin ang="10800000" scaled="0"/>
            </a:gradFill>
            <a:ln w="9525">
              <a:noFill/>
              <a:miter lim="800000"/>
              <a:headEnd/>
              <a:tailEnd/>
            </a:ln>
            <a:effectLst/>
          </p:spPr>
          <p:txBody>
            <a:bodyPr wrap="square" lIns="0" tIns="0" rIns="0" bIns="0" rtlCol="0" anchor="ctr">
              <a:noAutofit/>
            </a:bodyPr>
            <a:lstStyle/>
            <a:p>
              <a:pPr marL="75010" indent="-77153" algn="ctr" defTabSz="442913">
                <a:buClr>
                  <a:srgbClr val="204024"/>
                </a:buClr>
                <a:buSzPct val="125000"/>
                <a:buFont typeface="Arial" pitchFamily="34" charset="0"/>
                <a:buChar char="•"/>
                <a:defRPr/>
              </a:pPr>
              <a:endParaRPr lang="en-US" sz="1500" dirty="0">
                <a:solidFill>
                  <a:srgbClr val="000000"/>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F9DC1FB4-9DDA-0540-E7B7-50A176FF853E}"/>
              </a:ext>
            </a:extLst>
          </p:cNvPr>
          <p:cNvGrpSpPr/>
          <p:nvPr/>
        </p:nvGrpSpPr>
        <p:grpSpPr>
          <a:xfrm>
            <a:off x="171704" y="3591353"/>
            <a:ext cx="8762300" cy="810001"/>
            <a:chOff x="175147" y="1017080"/>
            <a:chExt cx="8762300" cy="810001"/>
          </a:xfrm>
        </p:grpSpPr>
        <p:sp>
          <p:nvSpPr>
            <p:cNvPr id="39" name="Rectangle 38">
              <a:extLst>
                <a:ext uri="{FF2B5EF4-FFF2-40B4-BE49-F238E27FC236}">
                  <a16:creationId xmlns:a16="http://schemas.microsoft.com/office/drawing/2014/main" id="{D6AD90A4-5C8C-3E70-6FDB-00182DEA0C9C}"/>
                </a:ext>
              </a:extLst>
            </p:cNvPr>
            <p:cNvSpPr/>
            <p:nvPr/>
          </p:nvSpPr>
          <p:spPr bwMode="auto">
            <a:xfrm>
              <a:off x="1780162" y="1017080"/>
              <a:ext cx="7157285" cy="731520"/>
            </a:xfrm>
            <a:prstGeom prst="rect">
              <a:avLst/>
            </a:prstGeom>
            <a:noFill/>
            <a:ln w="9525">
              <a:noFill/>
              <a:miter lim="800000"/>
              <a:headEnd/>
              <a:tailEnd/>
            </a:ln>
            <a:effectLst/>
          </p:spPr>
          <p:txBody>
            <a:bodyPr wrap="square" lIns="68580" tIns="68580" rIns="68580" bIns="68580" rtlCol="0" anchor="t">
              <a:noAutofit/>
            </a:bodyPr>
            <a:lstStyle/>
            <a:p>
              <a:pPr marL="233363" indent="-233363" defTabSz="590550">
                <a:spcBef>
                  <a:spcPts val="225"/>
                </a:spcBef>
                <a:spcAft>
                  <a:spcPts val="225"/>
                </a:spcAft>
                <a:buClr>
                  <a:srgbClr val="204024"/>
                </a:buClr>
                <a:buSzPct val="100000"/>
                <a:buFont typeface="Wingdings" panose="05000000000000000000" pitchFamily="2" charset="2"/>
                <a:buChar char="§"/>
                <a:defRPr/>
              </a:pPr>
              <a:r>
                <a:rPr lang="en-US" sz="1500" dirty="0">
                  <a:latin typeface="Arial"/>
                </a:rPr>
                <a:t>Respondents from some states provided discordant answers to processes in their states; suggesting gaps in communication and alignment between them.</a:t>
              </a:r>
              <a:endParaRPr lang="en-GB" sz="1500" dirty="0">
                <a:latin typeface="Arial"/>
              </a:endParaRPr>
            </a:p>
          </p:txBody>
        </p:sp>
        <p:sp>
          <p:nvSpPr>
            <p:cNvPr id="41" name="Rectangle: Diagonal Corners Rounded 40">
              <a:extLst>
                <a:ext uri="{FF2B5EF4-FFF2-40B4-BE49-F238E27FC236}">
                  <a16:creationId xmlns:a16="http://schemas.microsoft.com/office/drawing/2014/main" id="{96776D38-AAA9-59F4-AEC6-C061DA81BB33}"/>
                </a:ext>
              </a:extLst>
            </p:cNvPr>
            <p:cNvSpPr/>
            <p:nvPr/>
          </p:nvSpPr>
          <p:spPr bwMode="auto">
            <a:xfrm>
              <a:off x="175147" y="1017081"/>
              <a:ext cx="1488283" cy="810000"/>
            </a:xfrm>
            <a:prstGeom prst="round2DiagRect">
              <a:avLst/>
            </a:prstGeom>
            <a:solidFill>
              <a:srgbClr val="CDE6D0"/>
            </a:solidFill>
            <a:ln w="9525">
              <a:noFill/>
              <a:miter lim="800000"/>
              <a:headEnd/>
              <a:tailEnd/>
            </a:ln>
            <a:effectLst/>
          </p:spPr>
          <p:txBody>
            <a:bodyPr wrap="square" lIns="0" tIns="0" rIns="0" bIns="0" rtlCol="0" anchor="ctr">
              <a:noAutofit/>
            </a:bodyPr>
            <a:lstStyle/>
            <a:p>
              <a:pPr defTabSz="590550">
                <a:buClr>
                  <a:srgbClr val="204024"/>
                </a:buClr>
                <a:buSzPct val="125000"/>
                <a:defRPr/>
              </a:pPr>
              <a:r>
                <a:rPr lang="en-US" sz="1500" b="1" dirty="0">
                  <a:latin typeface="Arial"/>
                  <a:cs typeface="Arial" panose="020B0604020202020204" pitchFamily="34" charset="0"/>
                </a:rPr>
                <a:t>Processes</a:t>
              </a:r>
            </a:p>
          </p:txBody>
        </p:sp>
      </p:grpSp>
      <p:cxnSp>
        <p:nvCxnSpPr>
          <p:cNvPr id="8" name="Straight Connector 7">
            <a:extLst>
              <a:ext uri="{FF2B5EF4-FFF2-40B4-BE49-F238E27FC236}">
                <a16:creationId xmlns:a16="http://schemas.microsoft.com/office/drawing/2014/main" id="{8D3A3EE3-BFD1-E927-7E22-FD8B37731E26}"/>
              </a:ext>
            </a:extLst>
          </p:cNvPr>
          <p:cNvCxnSpPr/>
          <p:nvPr/>
        </p:nvCxnSpPr>
        <p:spPr>
          <a:xfrm>
            <a:off x="311285" y="2055803"/>
            <a:ext cx="8547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B8637E-75FC-5055-0A24-C17E0C3FB1E6}"/>
              </a:ext>
            </a:extLst>
          </p:cNvPr>
          <p:cNvCxnSpPr/>
          <p:nvPr/>
        </p:nvCxnSpPr>
        <p:spPr>
          <a:xfrm>
            <a:off x="311285" y="3480205"/>
            <a:ext cx="8547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76548A-C4F0-2C43-B2E6-AD16AF37845F}"/>
              </a:ext>
            </a:extLst>
          </p:cNvPr>
          <p:cNvCxnSpPr/>
          <p:nvPr/>
        </p:nvCxnSpPr>
        <p:spPr>
          <a:xfrm>
            <a:off x="311285" y="4512502"/>
            <a:ext cx="8547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0E2FE8-CDF2-50D8-4A8D-EE897109F351}"/>
              </a:ext>
            </a:extLst>
          </p:cNvPr>
          <p:cNvCxnSpPr>
            <a:cxnSpLocks/>
          </p:cNvCxnSpPr>
          <p:nvPr/>
        </p:nvCxnSpPr>
        <p:spPr>
          <a:xfrm flipH="1" flipV="1">
            <a:off x="191160" y="6218873"/>
            <a:ext cx="8758859" cy="0"/>
          </a:xfrm>
          <a:prstGeom prst="line">
            <a:avLst/>
          </a:prstGeom>
          <a:noFill/>
          <a:ln w="6350" cap="flat" cmpd="sng" algn="ctr">
            <a:solidFill>
              <a:sysClr val="windowText" lastClr="000000"/>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8">
            <a:extLst>
              <a:ext uri="{FF2B5EF4-FFF2-40B4-BE49-F238E27FC236}">
                <a16:creationId xmlns:a16="http://schemas.microsoft.com/office/drawing/2014/main" id="{4DD95F94-0DAD-7034-D2A6-B0EA539B0A86}"/>
              </a:ext>
            </a:extLst>
          </p:cNvPr>
          <p:cNvSpPr/>
          <p:nvPr/>
        </p:nvSpPr>
        <p:spPr bwMode="auto">
          <a:xfrm rot="5400000" flipH="1" flipV="1">
            <a:off x="4594040" y="1810732"/>
            <a:ext cx="164994" cy="8663005"/>
          </a:xfrm>
          <a:custGeom>
            <a:avLst/>
            <a:gdLst>
              <a:gd name="connsiteX0" fmla="*/ 0 w 1909760"/>
              <a:gd name="connsiteY0" fmla="*/ 0 h 4643432"/>
              <a:gd name="connsiteX1" fmla="*/ 1909760 w 1909760"/>
              <a:gd name="connsiteY1" fmla="*/ 0 h 4643432"/>
              <a:gd name="connsiteX2" fmla="*/ 1909760 w 1909760"/>
              <a:gd name="connsiteY2" fmla="*/ 4643432 h 4643432"/>
              <a:gd name="connsiteX3" fmla="*/ 0 w 1909760"/>
              <a:gd name="connsiteY3" fmla="*/ 4643432 h 4643432"/>
              <a:gd name="connsiteX4" fmla="*/ 0 w 1909760"/>
              <a:gd name="connsiteY4" fmla="*/ 0 h 4643432"/>
              <a:gd name="connsiteX0" fmla="*/ 17463 w 1927223"/>
              <a:gd name="connsiteY0" fmla="*/ 0 h 4643432"/>
              <a:gd name="connsiteX1" fmla="*/ 1927223 w 1927223"/>
              <a:gd name="connsiteY1" fmla="*/ 0 h 4643432"/>
              <a:gd name="connsiteX2" fmla="*/ 1927223 w 1927223"/>
              <a:gd name="connsiteY2" fmla="*/ 4643432 h 4643432"/>
              <a:gd name="connsiteX3" fmla="*/ 17463 w 1927223"/>
              <a:gd name="connsiteY3" fmla="*/ 4643432 h 4643432"/>
              <a:gd name="connsiteX4" fmla="*/ 0 w 1927223"/>
              <a:gd name="connsiteY4" fmla="*/ 819150 h 4643432"/>
              <a:gd name="connsiteX5" fmla="*/ 17463 w 1927223"/>
              <a:gd name="connsiteY5" fmla="*/ 0 h 4643432"/>
              <a:gd name="connsiteX0" fmla="*/ 17463 w 1927223"/>
              <a:gd name="connsiteY0" fmla="*/ 0 h 4643432"/>
              <a:gd name="connsiteX1" fmla="*/ 1927223 w 1927223"/>
              <a:gd name="connsiteY1" fmla="*/ 0 h 4643432"/>
              <a:gd name="connsiteX2" fmla="*/ 1927223 w 1927223"/>
              <a:gd name="connsiteY2" fmla="*/ 4643432 h 4643432"/>
              <a:gd name="connsiteX3" fmla="*/ 17463 w 1927223"/>
              <a:gd name="connsiteY3" fmla="*/ 4643432 h 4643432"/>
              <a:gd name="connsiteX4" fmla="*/ 19051 w 1927223"/>
              <a:gd name="connsiteY4" fmla="*/ 3162300 h 4643432"/>
              <a:gd name="connsiteX5" fmla="*/ 0 w 1927223"/>
              <a:gd name="connsiteY5" fmla="*/ 819150 h 4643432"/>
              <a:gd name="connsiteX6" fmla="*/ 17463 w 1927223"/>
              <a:gd name="connsiteY6" fmla="*/ 0 h 4643432"/>
              <a:gd name="connsiteX0" fmla="*/ 17463 w 1927223"/>
              <a:gd name="connsiteY0" fmla="*/ 0 h 4643432"/>
              <a:gd name="connsiteX1" fmla="*/ 1927223 w 1927223"/>
              <a:gd name="connsiteY1" fmla="*/ 0 h 4643432"/>
              <a:gd name="connsiteX2" fmla="*/ 1927223 w 1927223"/>
              <a:gd name="connsiteY2" fmla="*/ 4643432 h 4643432"/>
              <a:gd name="connsiteX3" fmla="*/ 19051 w 1927223"/>
              <a:gd name="connsiteY3" fmla="*/ 3162300 h 4643432"/>
              <a:gd name="connsiteX4" fmla="*/ 0 w 1927223"/>
              <a:gd name="connsiteY4" fmla="*/ 819150 h 4643432"/>
              <a:gd name="connsiteX5" fmla="*/ 17463 w 1927223"/>
              <a:gd name="connsiteY5" fmla="*/ 0 h 4643432"/>
              <a:gd name="connsiteX0" fmla="*/ 0 w 1927223"/>
              <a:gd name="connsiteY0" fmla="*/ 819150 h 4643432"/>
              <a:gd name="connsiteX1" fmla="*/ 1927223 w 1927223"/>
              <a:gd name="connsiteY1" fmla="*/ 0 h 4643432"/>
              <a:gd name="connsiteX2" fmla="*/ 1927223 w 1927223"/>
              <a:gd name="connsiteY2" fmla="*/ 4643432 h 4643432"/>
              <a:gd name="connsiteX3" fmla="*/ 19051 w 1927223"/>
              <a:gd name="connsiteY3" fmla="*/ 3162300 h 4643432"/>
              <a:gd name="connsiteX4" fmla="*/ 0 w 1927223"/>
              <a:gd name="connsiteY4" fmla="*/ 819150 h 4643432"/>
              <a:gd name="connsiteX0" fmla="*/ 0 w 1927223"/>
              <a:gd name="connsiteY0" fmla="*/ 1136784 h 4961066"/>
              <a:gd name="connsiteX1" fmla="*/ 1917597 w 1927223"/>
              <a:gd name="connsiteY1" fmla="*/ 0 h 4961066"/>
              <a:gd name="connsiteX2" fmla="*/ 1927223 w 1927223"/>
              <a:gd name="connsiteY2" fmla="*/ 4961066 h 4961066"/>
              <a:gd name="connsiteX3" fmla="*/ 19051 w 1927223"/>
              <a:gd name="connsiteY3" fmla="*/ 3479934 h 4961066"/>
              <a:gd name="connsiteX4" fmla="*/ 0 w 1927223"/>
              <a:gd name="connsiteY4" fmla="*/ 1136784 h 4961066"/>
              <a:gd name="connsiteX0" fmla="*/ 0 w 1927223"/>
              <a:gd name="connsiteY0" fmla="*/ 992405 h 4961066"/>
              <a:gd name="connsiteX1" fmla="*/ 1917597 w 1927223"/>
              <a:gd name="connsiteY1" fmla="*/ 0 h 4961066"/>
              <a:gd name="connsiteX2" fmla="*/ 1927223 w 1927223"/>
              <a:gd name="connsiteY2" fmla="*/ 4961066 h 4961066"/>
              <a:gd name="connsiteX3" fmla="*/ 19051 w 1927223"/>
              <a:gd name="connsiteY3" fmla="*/ 3479934 h 4961066"/>
              <a:gd name="connsiteX4" fmla="*/ 0 w 1927223"/>
              <a:gd name="connsiteY4" fmla="*/ 992405 h 4961066"/>
              <a:gd name="connsiteX0" fmla="*/ 0 w 1927232"/>
              <a:gd name="connsiteY0" fmla="*/ 992405 h 4121043"/>
              <a:gd name="connsiteX1" fmla="*/ 1917597 w 1927232"/>
              <a:gd name="connsiteY1" fmla="*/ 0 h 4121043"/>
              <a:gd name="connsiteX2" fmla="*/ 1927234 w 1927232"/>
              <a:gd name="connsiteY2" fmla="*/ 4121042 h 4121043"/>
              <a:gd name="connsiteX3" fmla="*/ 19051 w 1927232"/>
              <a:gd name="connsiteY3" fmla="*/ 3479934 h 4121043"/>
              <a:gd name="connsiteX4" fmla="*/ 0 w 1927232"/>
              <a:gd name="connsiteY4" fmla="*/ 992405 h 4121043"/>
              <a:gd name="connsiteX0" fmla="*/ 0 w 1974198"/>
              <a:gd name="connsiteY0" fmla="*/ 11011227 h 14139863"/>
              <a:gd name="connsiteX1" fmla="*/ 1974058 w 1974198"/>
              <a:gd name="connsiteY1" fmla="*/ 1 h 14139863"/>
              <a:gd name="connsiteX2" fmla="*/ 1927234 w 1974198"/>
              <a:gd name="connsiteY2" fmla="*/ 14139864 h 14139863"/>
              <a:gd name="connsiteX3" fmla="*/ 19051 w 1974198"/>
              <a:gd name="connsiteY3" fmla="*/ 13498756 h 14139863"/>
              <a:gd name="connsiteX4" fmla="*/ 0 w 1974198"/>
              <a:gd name="connsiteY4" fmla="*/ 11011227 h 1413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98" h="14139863">
                <a:moveTo>
                  <a:pt x="0" y="11011227"/>
                </a:moveTo>
                <a:lnTo>
                  <a:pt x="1974058" y="1"/>
                </a:lnTo>
                <a:cubicBezTo>
                  <a:pt x="1977267" y="1653690"/>
                  <a:pt x="1924025" y="12486175"/>
                  <a:pt x="1927234" y="14139864"/>
                </a:cubicBezTo>
                <a:lnTo>
                  <a:pt x="19051" y="13498756"/>
                </a:lnTo>
                <a:lnTo>
                  <a:pt x="0" y="11011227"/>
                </a:lnTo>
                <a:close/>
              </a:path>
            </a:pathLst>
          </a:custGeom>
          <a:gradFill>
            <a:gsLst>
              <a:gs pos="41000">
                <a:schemeClr val="tx2">
                  <a:lumMod val="10000"/>
                  <a:lumOff val="90000"/>
                </a:schemeClr>
              </a:gs>
              <a:gs pos="0">
                <a:srgbClr val="FFFFFF"/>
              </a:gs>
              <a:gs pos="100000">
                <a:schemeClr val="tx2">
                  <a:lumMod val="25000"/>
                  <a:lumOff val="75000"/>
                </a:schemeClr>
              </a:gs>
            </a:gsLst>
            <a:lin ang="10800000" scaled="0"/>
          </a:gradFill>
          <a:ln w="9525">
            <a:noFill/>
            <a:miter lim="800000"/>
            <a:headEnd/>
            <a:tailEnd/>
          </a:ln>
          <a:effectLst/>
        </p:spPr>
        <p:txBody>
          <a:bodyPr wrap="square" lIns="0" tIns="0" rIns="0" bIns="0" rtlCol="0" anchor="ctr">
            <a:noAutofit/>
          </a:bodyPr>
          <a:lstStyle/>
          <a:p>
            <a:pPr marL="75010" indent="-77153" algn="ctr" defTabSz="442913">
              <a:buClr>
                <a:srgbClr val="204024"/>
              </a:buClr>
              <a:buSzPct val="125000"/>
              <a:buFont typeface="Arial" pitchFamily="34" charset="0"/>
              <a:buChar char="•"/>
              <a:defRPr/>
            </a:pPr>
            <a:endParaRPr lang="en-US" sz="1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55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EE62A7-DA9F-3F07-0C68-38055A32DBBD}"/>
              </a:ext>
            </a:extLst>
          </p:cNvPr>
          <p:cNvGraphicFramePr>
            <a:graphicFrameLocks noChangeAspect="1"/>
          </p:cNvGraphicFramePr>
          <p:nvPr>
            <p:custDataLst>
              <p:tags r:id="rId1"/>
            </p:custDataLst>
            <p:extLst>
              <p:ext uri="{D42A27DB-BD31-4B8C-83A1-F6EECF244321}">
                <p14:modId xmlns:p14="http://schemas.microsoft.com/office/powerpoint/2010/main" val="3800870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D6EE62A7-DA9F-3F07-0C68-38055A32DB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B40E9A84-E88B-629F-398C-CC8D14B8C0E2}"/>
              </a:ext>
            </a:extLst>
          </p:cNvPr>
          <p:cNvGrpSpPr/>
          <p:nvPr/>
        </p:nvGrpSpPr>
        <p:grpSpPr>
          <a:xfrm>
            <a:off x="0" y="823913"/>
            <a:ext cx="9144000" cy="5703347"/>
            <a:chOff x="0" y="1058779"/>
            <a:chExt cx="9144000" cy="5159135"/>
          </a:xfrm>
        </p:grpSpPr>
        <p:sp>
          <p:nvSpPr>
            <p:cNvPr id="4" name="Rectangle 3">
              <a:extLst>
                <a:ext uri="{FF2B5EF4-FFF2-40B4-BE49-F238E27FC236}">
                  <a16:creationId xmlns:a16="http://schemas.microsoft.com/office/drawing/2014/main" id="{D0614420-0912-8746-2C2B-3E052809FD26}"/>
                </a:ext>
              </a:extLst>
            </p:cNvPr>
            <p:cNvSpPr/>
            <p:nvPr/>
          </p:nvSpPr>
          <p:spPr bwMode="auto">
            <a:xfrm>
              <a:off x="0" y="1058779"/>
              <a:ext cx="9144000" cy="5159135"/>
            </a:xfrm>
            <a:prstGeom prst="rect">
              <a:avLst/>
            </a:prstGeom>
            <a:solidFill>
              <a:schemeClr val="bg1"/>
            </a:solidFill>
            <a:ln w="9525">
              <a:noFill/>
              <a:miter lim="800000"/>
              <a:headEnd/>
              <a:tailEnd/>
            </a:ln>
            <a:effectLst/>
          </p:spPr>
          <p:txBody>
            <a:bodyPr wrap="square" lIns="0" tIns="0" rIns="0" bIns="0" rtlCol="0" anchor="ctr">
              <a:spAutoFit/>
            </a:bodyPr>
            <a:lstStyle/>
            <a:p>
              <a:pPr marL="133350" marR="0" lvl="0" indent="-137160" algn="ctr" defTabSz="787400" rtl="0" eaLnBrk="1" fontAlgn="auto" latinLnBrk="0" hangingPunct="1">
                <a:lnSpc>
                  <a:spcPct val="100000"/>
                </a:lnSpc>
                <a:spcBef>
                  <a:spcPts val="0"/>
                </a:spcBef>
                <a:spcAft>
                  <a:spcPts val="0"/>
                </a:spcAft>
                <a:buClr>
                  <a:srgbClr val="204024"/>
                </a:buClr>
                <a:buSzPct val="125000"/>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837B7D0-2E96-06D8-F6B7-A750B461782B}"/>
                </a:ext>
              </a:extLst>
            </p:cNvPr>
            <p:cNvCxnSpPr/>
            <p:nvPr/>
          </p:nvCxnSpPr>
          <p:spPr>
            <a:xfrm>
              <a:off x="0" y="1058779"/>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118464-99CB-B392-CF27-352E5E8B8F15}"/>
                </a:ext>
              </a:extLst>
            </p:cNvPr>
            <p:cNvCxnSpPr/>
            <p:nvPr/>
          </p:nvCxnSpPr>
          <p:spPr>
            <a:xfrm>
              <a:off x="0" y="6206686"/>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3445BA1-9107-19E1-F517-26703D680DFD}"/>
              </a:ext>
            </a:extLst>
          </p:cNvPr>
          <p:cNvSpPr>
            <a:spLocks noGrp="1"/>
          </p:cNvSpPr>
          <p:nvPr>
            <p:ph type="title"/>
          </p:nvPr>
        </p:nvSpPr>
        <p:spPr>
          <a:xfrm>
            <a:off x="45720" y="166143"/>
            <a:ext cx="9052560" cy="553998"/>
          </a:xfrm>
          <a:noFill/>
          <a:ln>
            <a:noFill/>
          </a:ln>
        </p:spPr>
        <p:txBody>
          <a:bodyPr spcFirstLastPara="1" vert="horz" wrap="square" lIns="68580" tIns="34290" rIns="68580" bIns="34290" rtlCol="0" anchor="ctr" anchorCtr="0">
            <a:noAutofit/>
          </a:bodyPr>
          <a:lstStyle/>
          <a:p>
            <a:pPr defTabSz="512295" eaLnBrk="1" hangingPunct="1">
              <a:lnSpc>
                <a:spcPct val="90000"/>
              </a:lnSpc>
              <a:tabLst>
                <a:tab pos="207422" algn="l"/>
              </a:tabLst>
            </a:pPr>
            <a:r>
              <a:rPr lang="en-US" kern="1200" dirty="0">
                <a:solidFill>
                  <a:srgbClr val="204024">
                    <a:lumMod val="90000"/>
                    <a:lumOff val="10000"/>
                  </a:srgbClr>
                </a:solidFill>
                <a:latin typeface="Arial" panose="020B0604020202020204" pitchFamily="34" charset="0"/>
                <a:cs typeface="Arial" panose="020B0604020202020204" pitchFamily="34" charset="0"/>
              </a:rPr>
              <a:t>The state teams developed solutions around three domains to address their respective gaps during the co-creation workshop and retreat</a:t>
            </a:r>
          </a:p>
        </p:txBody>
      </p:sp>
      <p:sp>
        <p:nvSpPr>
          <p:cNvPr id="77" name="AutoShape 5">
            <a:extLst>
              <a:ext uri="{FF2B5EF4-FFF2-40B4-BE49-F238E27FC236}">
                <a16:creationId xmlns:a16="http://schemas.microsoft.com/office/drawing/2014/main" id="{1C4D3A1F-29EA-8B96-0248-3A28D183961F}"/>
              </a:ext>
            </a:extLst>
          </p:cNvPr>
          <p:cNvSpPr>
            <a:spLocks noChangeAspect="1" noChangeArrowheads="1" noTextEdit="1"/>
          </p:cNvSpPr>
          <p:nvPr/>
        </p:nvSpPr>
        <p:spPr bwMode="auto">
          <a:xfrm>
            <a:off x="3019425" y="823913"/>
            <a:ext cx="31051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DA435AE7-CC2B-11F6-A5AF-F931127E4B9E}"/>
              </a:ext>
            </a:extLst>
          </p:cNvPr>
          <p:cNvSpPr txBox="1"/>
          <p:nvPr/>
        </p:nvSpPr>
        <p:spPr>
          <a:xfrm>
            <a:off x="76199" y="6694044"/>
            <a:ext cx="598161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KII with MDAs, Solina team analysis, Co-Creation workshop</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53EFA96B-5DA2-1F25-14DA-7699D92773EA}"/>
              </a:ext>
            </a:extLst>
          </p:cNvPr>
          <p:cNvGrpSpPr/>
          <p:nvPr/>
        </p:nvGrpSpPr>
        <p:grpSpPr>
          <a:xfrm>
            <a:off x="342710" y="958513"/>
            <a:ext cx="2749018" cy="1288015"/>
            <a:chOff x="274617" y="1221159"/>
            <a:chExt cx="2749018" cy="1288015"/>
          </a:xfrm>
        </p:grpSpPr>
        <p:sp>
          <p:nvSpPr>
            <p:cNvPr id="79" name="Rounded Rectangle 3">
              <a:extLst>
                <a:ext uri="{FF2B5EF4-FFF2-40B4-BE49-F238E27FC236}">
                  <a16:creationId xmlns:a16="http://schemas.microsoft.com/office/drawing/2014/main" id="{A5EE18C0-1557-839E-7F38-DF3CF40B50C3}"/>
                </a:ext>
              </a:extLst>
            </p:cNvPr>
            <p:cNvSpPr/>
            <p:nvPr/>
          </p:nvSpPr>
          <p:spPr>
            <a:xfrm>
              <a:off x="435265" y="1320454"/>
              <a:ext cx="2588370" cy="1188720"/>
            </a:xfrm>
            <a:prstGeom prst="roundRect">
              <a:avLst>
                <a:gd name="adj" fmla="val 8334"/>
              </a:avLst>
            </a:prstGeom>
            <a:solidFill>
              <a:schemeClr val="accent6">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0" name="Rectangle 1029">
              <a:extLst>
                <a:ext uri="{FF2B5EF4-FFF2-40B4-BE49-F238E27FC236}">
                  <a16:creationId xmlns:a16="http://schemas.microsoft.com/office/drawing/2014/main" id="{C11DCAFB-8B7E-38F5-446F-B1487D0AFCC9}"/>
                </a:ext>
              </a:extLst>
            </p:cNvPr>
            <p:cNvSpPr/>
            <p:nvPr/>
          </p:nvSpPr>
          <p:spPr>
            <a:xfrm>
              <a:off x="766147" y="1396208"/>
              <a:ext cx="2125256" cy="10058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Strengthen coordination and communication </a:t>
              </a:r>
              <a:r>
                <a:rPr kumimoji="0" lang="en-US" sz="1500" b="0" i="0" u="none" strike="noStrike" kern="1200" cap="none" spc="0" normalizeH="0" baseline="0" noProof="0" dirty="0">
                  <a:ln>
                    <a:noFill/>
                  </a:ln>
                  <a:solidFill>
                    <a:srgbClr val="000000"/>
                  </a:solidFill>
                  <a:effectLst/>
                  <a:uLnTx/>
                  <a:uFillTx/>
                  <a:latin typeface="Arial"/>
                  <a:ea typeface="+mn-ea"/>
                  <a:cs typeface="+mn-cs"/>
                </a:rPr>
                <a:t>between the MDAs</a:t>
              </a:r>
            </a:p>
          </p:txBody>
        </p:sp>
        <p:sp>
          <p:nvSpPr>
            <p:cNvPr id="23" name="Freeform: Shape 7901">
              <a:extLst>
                <a:ext uri="{FF2B5EF4-FFF2-40B4-BE49-F238E27FC236}">
                  <a16:creationId xmlns:a16="http://schemas.microsoft.com/office/drawing/2014/main" id="{A2B4AC5C-8664-5876-BBA9-559D094C98A6}"/>
                </a:ext>
              </a:extLst>
            </p:cNvPr>
            <p:cNvSpPr/>
            <p:nvPr/>
          </p:nvSpPr>
          <p:spPr>
            <a:xfrm rot="4800">
              <a:off x="274617" y="1221159"/>
              <a:ext cx="320040" cy="321287"/>
            </a:xfrm>
            <a:custGeom>
              <a:avLst/>
              <a:gdLst/>
              <a:ahLst/>
              <a:cxnLst>
                <a:cxn ang="3cd4">
                  <a:pos x="hc" y="t"/>
                </a:cxn>
                <a:cxn ang="cd2">
                  <a:pos x="l" y="vc"/>
                </a:cxn>
                <a:cxn ang="cd4">
                  <a:pos x="hc" y="b"/>
                </a:cxn>
                <a:cxn ang="0">
                  <a:pos x="r" y="vc"/>
                </a:cxn>
              </a:cxnLst>
              <a:rect l="l" t="t" r="r" b="b"/>
              <a:pathLst>
                <a:path w="301" h="300">
                  <a:moveTo>
                    <a:pt x="301" y="150"/>
                  </a:moveTo>
                  <a:cubicBezTo>
                    <a:pt x="301" y="233"/>
                    <a:pt x="233" y="300"/>
                    <a:pt x="151" y="300"/>
                  </a:cubicBezTo>
                  <a:cubicBezTo>
                    <a:pt x="68" y="300"/>
                    <a:pt x="0" y="233"/>
                    <a:pt x="0" y="150"/>
                  </a:cubicBezTo>
                  <a:cubicBezTo>
                    <a:pt x="0" y="67"/>
                    <a:pt x="68" y="0"/>
                    <a:pt x="151" y="0"/>
                  </a:cubicBezTo>
                  <a:cubicBezTo>
                    <a:pt x="233" y="0"/>
                    <a:pt x="301" y="67"/>
                    <a:pt x="301" y="150"/>
                  </a:cubicBezTo>
                  <a:close/>
                </a:path>
              </a:pathLst>
            </a:custGeom>
            <a:solidFill>
              <a:schemeClr val="bg2">
                <a:lumMod val="85000"/>
              </a:schemeClr>
            </a:solidFill>
            <a:ln cap="flat">
              <a:noFill/>
              <a:prstDash val="solid"/>
            </a:ln>
          </p:spPr>
          <p:txBody>
            <a:bodyPr vert="horz" wrap="none" lIns="90000" tIns="45000" rIns="90000" bIns="45000" anchor="ctr" anchorCtr="1" compatLnSpc="0"/>
            <a:lstStyle/>
            <a:p>
              <a:pPr defTabSz="1828434" hangingPunct="0"/>
              <a:r>
                <a:rPr lang="en-US" sz="1600" dirty="0">
                  <a:solidFill>
                    <a:srgbClr val="2E5C34"/>
                  </a:solidFill>
                  <a:latin typeface="Arial" pitchFamily="18"/>
                </a:rPr>
                <a:t>1</a:t>
              </a:r>
            </a:p>
          </p:txBody>
        </p:sp>
      </p:grpSp>
      <p:grpSp>
        <p:nvGrpSpPr>
          <p:cNvPr id="15" name="Group 14">
            <a:extLst>
              <a:ext uri="{FF2B5EF4-FFF2-40B4-BE49-F238E27FC236}">
                <a16:creationId xmlns:a16="http://schemas.microsoft.com/office/drawing/2014/main" id="{44A2F85D-6B9B-77F8-6A6F-736672CB2029}"/>
              </a:ext>
            </a:extLst>
          </p:cNvPr>
          <p:cNvGrpSpPr/>
          <p:nvPr/>
        </p:nvGrpSpPr>
        <p:grpSpPr>
          <a:xfrm>
            <a:off x="342710" y="2574445"/>
            <a:ext cx="2738339" cy="1288015"/>
            <a:chOff x="274617" y="2996521"/>
            <a:chExt cx="2738339" cy="1288015"/>
          </a:xfrm>
        </p:grpSpPr>
        <p:sp>
          <p:nvSpPr>
            <p:cNvPr id="81" name="Rounded Rectangle 24">
              <a:extLst>
                <a:ext uri="{FF2B5EF4-FFF2-40B4-BE49-F238E27FC236}">
                  <a16:creationId xmlns:a16="http://schemas.microsoft.com/office/drawing/2014/main" id="{0448E5C2-4CE3-F91C-1F91-777FA3E0C0F3}"/>
                </a:ext>
              </a:extLst>
            </p:cNvPr>
            <p:cNvSpPr/>
            <p:nvPr/>
          </p:nvSpPr>
          <p:spPr>
            <a:xfrm>
              <a:off x="424501" y="3095816"/>
              <a:ext cx="2588455" cy="1188720"/>
            </a:xfrm>
            <a:prstGeom prst="roundRect">
              <a:avLst>
                <a:gd name="adj" fmla="val 8334"/>
              </a:avLst>
            </a:prstGeom>
            <a:solidFill>
              <a:schemeClr val="accent6">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08DFB736-0F8B-3CAC-3940-FC1559BBB293}"/>
                </a:ext>
              </a:extLst>
            </p:cNvPr>
            <p:cNvSpPr/>
            <p:nvPr/>
          </p:nvSpPr>
          <p:spPr>
            <a:xfrm>
              <a:off x="754291" y="3171570"/>
              <a:ext cx="2126389" cy="10058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Build capacity </a:t>
              </a:r>
              <a:r>
                <a:rPr kumimoji="0" lang="en-US" sz="1500" b="0" i="0" u="none" strike="noStrike" kern="1200" cap="none" spc="0" normalizeH="0" baseline="0" noProof="0" dirty="0">
                  <a:ln>
                    <a:noFill/>
                  </a:ln>
                  <a:solidFill>
                    <a:srgbClr val="000000"/>
                  </a:solidFill>
                  <a:effectLst/>
                  <a:uLnTx/>
                  <a:uFillTx/>
                  <a:latin typeface="Arial"/>
                  <a:ea typeface="+mn-ea"/>
                  <a:cs typeface="+mn-cs"/>
                </a:rPr>
                <a:t>of top team to understand their roles and on relevant soft skills</a:t>
              </a:r>
            </a:p>
          </p:txBody>
        </p:sp>
        <p:sp>
          <p:nvSpPr>
            <p:cNvPr id="24" name="Freeform: Shape 7901">
              <a:extLst>
                <a:ext uri="{FF2B5EF4-FFF2-40B4-BE49-F238E27FC236}">
                  <a16:creationId xmlns:a16="http://schemas.microsoft.com/office/drawing/2014/main" id="{7E2EE88D-C82A-E0DD-80F4-BF13B66D624F}"/>
                </a:ext>
              </a:extLst>
            </p:cNvPr>
            <p:cNvSpPr/>
            <p:nvPr/>
          </p:nvSpPr>
          <p:spPr>
            <a:xfrm rot="4800">
              <a:off x="274617" y="2996521"/>
              <a:ext cx="320040" cy="321287"/>
            </a:xfrm>
            <a:custGeom>
              <a:avLst/>
              <a:gdLst/>
              <a:ahLst/>
              <a:cxnLst>
                <a:cxn ang="3cd4">
                  <a:pos x="hc" y="t"/>
                </a:cxn>
                <a:cxn ang="cd2">
                  <a:pos x="l" y="vc"/>
                </a:cxn>
                <a:cxn ang="cd4">
                  <a:pos x="hc" y="b"/>
                </a:cxn>
                <a:cxn ang="0">
                  <a:pos x="r" y="vc"/>
                </a:cxn>
              </a:cxnLst>
              <a:rect l="l" t="t" r="r" b="b"/>
              <a:pathLst>
                <a:path w="301" h="300">
                  <a:moveTo>
                    <a:pt x="301" y="150"/>
                  </a:moveTo>
                  <a:cubicBezTo>
                    <a:pt x="301" y="233"/>
                    <a:pt x="233" y="300"/>
                    <a:pt x="151" y="300"/>
                  </a:cubicBezTo>
                  <a:cubicBezTo>
                    <a:pt x="68" y="300"/>
                    <a:pt x="0" y="233"/>
                    <a:pt x="0" y="150"/>
                  </a:cubicBezTo>
                  <a:cubicBezTo>
                    <a:pt x="0" y="67"/>
                    <a:pt x="68" y="0"/>
                    <a:pt x="151" y="0"/>
                  </a:cubicBezTo>
                  <a:cubicBezTo>
                    <a:pt x="233" y="0"/>
                    <a:pt x="301" y="67"/>
                    <a:pt x="301" y="150"/>
                  </a:cubicBezTo>
                  <a:close/>
                </a:path>
              </a:pathLst>
            </a:custGeom>
            <a:solidFill>
              <a:schemeClr val="bg2">
                <a:lumMod val="85000"/>
              </a:schemeClr>
            </a:solidFill>
            <a:ln cap="flat">
              <a:noFill/>
              <a:prstDash val="solid"/>
            </a:ln>
          </p:spPr>
          <p:txBody>
            <a:bodyPr vert="horz" wrap="none" lIns="90000" tIns="45000" rIns="90000" bIns="45000" anchor="ctr" anchorCtr="1" compatLnSpc="0"/>
            <a:lstStyle/>
            <a:p>
              <a:pPr defTabSz="1828434" hangingPunct="0"/>
              <a:r>
                <a:rPr lang="en-US" sz="1600" dirty="0">
                  <a:solidFill>
                    <a:srgbClr val="2E5C34"/>
                  </a:solidFill>
                  <a:latin typeface="Arial" pitchFamily="18"/>
                </a:rPr>
                <a:t>2</a:t>
              </a:r>
            </a:p>
          </p:txBody>
        </p:sp>
      </p:grpSp>
      <p:grpSp>
        <p:nvGrpSpPr>
          <p:cNvPr id="14" name="Group 13">
            <a:extLst>
              <a:ext uri="{FF2B5EF4-FFF2-40B4-BE49-F238E27FC236}">
                <a16:creationId xmlns:a16="http://schemas.microsoft.com/office/drawing/2014/main" id="{F3BC01B2-DE53-8676-92D1-76CEC8619944}"/>
              </a:ext>
            </a:extLst>
          </p:cNvPr>
          <p:cNvGrpSpPr/>
          <p:nvPr/>
        </p:nvGrpSpPr>
        <p:grpSpPr>
          <a:xfrm>
            <a:off x="342710" y="4190376"/>
            <a:ext cx="2740378" cy="1928095"/>
            <a:chOff x="274617" y="4190376"/>
            <a:chExt cx="2740378" cy="1928095"/>
          </a:xfrm>
        </p:grpSpPr>
        <p:sp>
          <p:nvSpPr>
            <p:cNvPr id="83" name="Rounded Rectangle 27">
              <a:extLst>
                <a:ext uri="{FF2B5EF4-FFF2-40B4-BE49-F238E27FC236}">
                  <a16:creationId xmlns:a16="http://schemas.microsoft.com/office/drawing/2014/main" id="{F7876F37-A3AB-21A9-75E8-3DA94B4B60FD}"/>
                </a:ext>
              </a:extLst>
            </p:cNvPr>
            <p:cNvSpPr/>
            <p:nvPr/>
          </p:nvSpPr>
          <p:spPr>
            <a:xfrm>
              <a:off x="426626" y="4289671"/>
              <a:ext cx="2588369" cy="1828800"/>
            </a:xfrm>
            <a:prstGeom prst="roundRect">
              <a:avLst>
                <a:gd name="adj" fmla="val 8334"/>
              </a:avLst>
            </a:prstGeom>
            <a:solidFill>
              <a:schemeClr val="accent6">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srgbClr val="000000"/>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174E81BF-D994-BF15-BDEE-CEEB7E548509}"/>
                </a:ext>
              </a:extLst>
            </p:cNvPr>
            <p:cNvSpPr/>
            <p:nvPr/>
          </p:nvSpPr>
          <p:spPr>
            <a:xfrm>
              <a:off x="754293" y="4365426"/>
              <a:ext cx="2260702" cy="16459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Institute a mutual accountability system</a:t>
              </a:r>
              <a:r>
                <a:rPr kumimoji="0" lang="en-US" sz="1500" b="0" i="0" u="none" strike="noStrike" kern="1200" cap="none" spc="0" normalizeH="0" baseline="0" noProof="0" dirty="0">
                  <a:ln>
                    <a:noFill/>
                  </a:ln>
                  <a:solidFill>
                    <a:srgbClr val="000000"/>
                  </a:solidFill>
                  <a:effectLst/>
                  <a:uLnTx/>
                  <a:uFillTx/>
                  <a:latin typeface="Arial"/>
                  <a:ea typeface="+mn-ea"/>
                  <a:cs typeface="+mn-cs"/>
                </a:rPr>
                <a:t> for monitoring, analyzing, and improving the performance among the health MDAs</a:t>
              </a:r>
            </a:p>
          </p:txBody>
        </p:sp>
        <p:sp>
          <p:nvSpPr>
            <p:cNvPr id="25" name="Freeform: Shape 7901">
              <a:extLst>
                <a:ext uri="{FF2B5EF4-FFF2-40B4-BE49-F238E27FC236}">
                  <a16:creationId xmlns:a16="http://schemas.microsoft.com/office/drawing/2014/main" id="{8640FE58-B249-8253-1CB4-CB479A62507A}"/>
                </a:ext>
              </a:extLst>
            </p:cNvPr>
            <p:cNvSpPr/>
            <p:nvPr/>
          </p:nvSpPr>
          <p:spPr>
            <a:xfrm rot="4800">
              <a:off x="274617" y="4190376"/>
              <a:ext cx="320040" cy="321287"/>
            </a:xfrm>
            <a:custGeom>
              <a:avLst/>
              <a:gdLst/>
              <a:ahLst/>
              <a:cxnLst>
                <a:cxn ang="3cd4">
                  <a:pos x="hc" y="t"/>
                </a:cxn>
                <a:cxn ang="cd2">
                  <a:pos x="l" y="vc"/>
                </a:cxn>
                <a:cxn ang="cd4">
                  <a:pos x="hc" y="b"/>
                </a:cxn>
                <a:cxn ang="0">
                  <a:pos x="r" y="vc"/>
                </a:cxn>
              </a:cxnLst>
              <a:rect l="l" t="t" r="r" b="b"/>
              <a:pathLst>
                <a:path w="301" h="300">
                  <a:moveTo>
                    <a:pt x="301" y="150"/>
                  </a:moveTo>
                  <a:cubicBezTo>
                    <a:pt x="301" y="233"/>
                    <a:pt x="233" y="300"/>
                    <a:pt x="151" y="300"/>
                  </a:cubicBezTo>
                  <a:cubicBezTo>
                    <a:pt x="68" y="300"/>
                    <a:pt x="0" y="233"/>
                    <a:pt x="0" y="150"/>
                  </a:cubicBezTo>
                  <a:cubicBezTo>
                    <a:pt x="0" y="67"/>
                    <a:pt x="68" y="0"/>
                    <a:pt x="151" y="0"/>
                  </a:cubicBezTo>
                  <a:cubicBezTo>
                    <a:pt x="233" y="0"/>
                    <a:pt x="301" y="67"/>
                    <a:pt x="301" y="150"/>
                  </a:cubicBezTo>
                  <a:close/>
                </a:path>
              </a:pathLst>
            </a:custGeom>
            <a:solidFill>
              <a:schemeClr val="bg2">
                <a:lumMod val="85000"/>
              </a:schemeClr>
            </a:solidFill>
            <a:ln cap="flat">
              <a:noFill/>
              <a:prstDash val="solid"/>
            </a:ln>
          </p:spPr>
          <p:txBody>
            <a:bodyPr vert="horz" wrap="none" lIns="90000" tIns="45000" rIns="90000" bIns="45000" anchor="ctr" anchorCtr="1" compatLnSpc="0"/>
            <a:lstStyle/>
            <a:p>
              <a:pPr defTabSz="1828434" hangingPunct="0"/>
              <a:r>
                <a:rPr lang="en-US" sz="1600" dirty="0">
                  <a:solidFill>
                    <a:srgbClr val="2E5C34"/>
                  </a:solidFill>
                  <a:latin typeface="Arial" pitchFamily="18"/>
                </a:rPr>
                <a:t>3</a:t>
              </a:r>
            </a:p>
          </p:txBody>
        </p:sp>
      </p:grpSp>
      <p:sp>
        <p:nvSpPr>
          <p:cNvPr id="3" name="Title 1">
            <a:extLst>
              <a:ext uri="{FF2B5EF4-FFF2-40B4-BE49-F238E27FC236}">
                <a16:creationId xmlns:a16="http://schemas.microsoft.com/office/drawing/2014/main" id="{69708D48-4697-CEF5-B616-FBC0E6641C8A}"/>
              </a:ext>
            </a:extLst>
          </p:cNvPr>
          <p:cNvSpPr txBox="1">
            <a:spLocks/>
          </p:cNvSpPr>
          <p:nvPr/>
        </p:nvSpPr>
        <p:spPr>
          <a:xfrm>
            <a:off x="5233068" y="1136618"/>
            <a:ext cx="3474720" cy="4754880"/>
          </a:xfrm>
          <a:prstGeom prst="rect">
            <a:avLst/>
          </a:prstGeom>
          <a:solidFill>
            <a:schemeClr val="accent2">
              <a:lumMod val="20000"/>
              <a:lumOff val="80000"/>
            </a:schemeClr>
          </a:solidFill>
          <a:ln>
            <a:noFill/>
          </a:ln>
        </p:spPr>
        <p:txBody>
          <a:bodyPr spcFirstLastPara="1" vert="horz" wrap="square" lIns="91440" tIns="91440" rIns="91440" bIns="91440" rtlCol="0" anchor="ctr" anchorCtr="0">
            <a:no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341313" indent="-282575" defTabSz="512295" eaLnBrk="1" hangingPunct="1">
              <a:lnSpc>
                <a:spcPct val="114000"/>
              </a:lnSpc>
              <a:spcBef>
                <a:spcPts val="600"/>
              </a:spcBef>
              <a:buFont typeface="Wingdings" panose="05000000000000000000" pitchFamily="2" charset="2"/>
              <a:buChar char="§"/>
              <a:tabLst>
                <a:tab pos="207422" algn="l"/>
              </a:tabLst>
            </a:pPr>
            <a:r>
              <a:rPr lang="en-US" sz="1500" b="0" kern="1200" dirty="0">
                <a:solidFill>
                  <a:schemeClr val="tx1"/>
                </a:solidFill>
                <a:latin typeface="Arial" panose="020B0604020202020204" pitchFamily="34" charset="0"/>
                <a:cs typeface="Arial" panose="020B0604020202020204" pitchFamily="34" charset="0"/>
              </a:rPr>
              <a:t>There were specific solutions </a:t>
            </a:r>
            <a:r>
              <a:rPr lang="en-US" sz="1500" b="0" dirty="0">
                <a:solidFill>
                  <a:schemeClr val="tx1"/>
                </a:solidFill>
                <a:latin typeface="Arial" panose="020B0604020202020204" pitchFamily="34" charset="0"/>
                <a:cs typeface="Arial" panose="020B0604020202020204" pitchFamily="34" charset="0"/>
              </a:rPr>
              <a:t>proffered for each </a:t>
            </a:r>
            <a:r>
              <a:rPr lang="en-US" sz="1500" b="0" kern="1200" dirty="0">
                <a:solidFill>
                  <a:schemeClr val="tx1"/>
                </a:solidFill>
                <a:latin typeface="Arial" panose="020B0604020202020204" pitchFamily="34" charset="0"/>
                <a:cs typeface="Arial" panose="020B0604020202020204" pitchFamily="34" charset="0"/>
              </a:rPr>
              <a:t>state across the 3 domains</a:t>
            </a:r>
          </a:p>
          <a:p>
            <a:pPr marL="341313" indent="-282575" defTabSz="512295" eaLnBrk="1" hangingPunct="1">
              <a:lnSpc>
                <a:spcPct val="114000"/>
              </a:lnSpc>
              <a:spcBef>
                <a:spcPts val="600"/>
              </a:spcBef>
              <a:buFont typeface="Wingdings" panose="05000000000000000000" pitchFamily="2" charset="2"/>
              <a:buChar char="§"/>
              <a:tabLst>
                <a:tab pos="207422" algn="l"/>
              </a:tabLst>
            </a:pPr>
            <a:r>
              <a:rPr lang="en-US" sz="1500" b="0" dirty="0">
                <a:solidFill>
                  <a:schemeClr val="tx1"/>
                </a:solidFill>
                <a:latin typeface="Arial" panose="020B0604020202020204" pitchFamily="34" charset="0"/>
                <a:cs typeface="Arial" panose="020B0604020202020204" pitchFamily="34" charset="0"/>
              </a:rPr>
              <a:t>All the state teams at the retreat received a tailored intervention plan that contained their specific gaps, proffered solutions and state-specific intervention plans</a:t>
            </a:r>
          </a:p>
          <a:p>
            <a:pPr marL="341313" indent="-282575" defTabSz="512295" eaLnBrk="1" hangingPunct="1">
              <a:lnSpc>
                <a:spcPct val="114000"/>
              </a:lnSpc>
              <a:spcBef>
                <a:spcPts val="600"/>
              </a:spcBef>
              <a:buFont typeface="Wingdings" panose="05000000000000000000" pitchFamily="2" charset="2"/>
              <a:buChar char="§"/>
              <a:tabLst>
                <a:tab pos="207422" algn="l"/>
              </a:tabLst>
            </a:pPr>
            <a:r>
              <a:rPr lang="en-US" sz="1500" b="0" kern="1200" dirty="0">
                <a:solidFill>
                  <a:schemeClr val="tx1"/>
                </a:solidFill>
                <a:latin typeface="Arial" panose="020B0604020202020204" pitchFamily="34" charset="0"/>
                <a:cs typeface="Arial" panose="020B0604020202020204" pitchFamily="34" charset="0"/>
              </a:rPr>
              <a:t>These documents will be reshared with the commissioners</a:t>
            </a:r>
          </a:p>
          <a:p>
            <a:pPr marL="341313" indent="-282575" defTabSz="512295" eaLnBrk="1" hangingPunct="1">
              <a:lnSpc>
                <a:spcPct val="114000"/>
              </a:lnSpc>
              <a:spcBef>
                <a:spcPts val="600"/>
              </a:spcBef>
              <a:buFont typeface="Wingdings" panose="05000000000000000000" pitchFamily="2" charset="2"/>
              <a:buChar char="§"/>
              <a:tabLst>
                <a:tab pos="207422" algn="l"/>
              </a:tabLst>
            </a:pPr>
            <a:r>
              <a:rPr lang="en-US" sz="1500" b="0" dirty="0">
                <a:solidFill>
                  <a:schemeClr val="tx1"/>
                </a:solidFill>
                <a:latin typeface="Arial" panose="020B0604020202020204" pitchFamily="34" charset="0"/>
                <a:cs typeface="Arial" panose="020B0604020202020204" pitchFamily="34" charset="0"/>
              </a:rPr>
              <a:t>The NGF has developed a dashboard to track state’s progress with implementing the retreat output and intervention plans</a:t>
            </a:r>
            <a:endParaRPr lang="en-US" sz="1500" b="0" kern="1200" dirty="0">
              <a:solidFill>
                <a:schemeClr val="tx1"/>
              </a:solidFill>
              <a:latin typeface="Arial" panose="020B0604020202020204" pitchFamily="34" charset="0"/>
              <a:cs typeface="Arial" panose="020B0604020202020204" pitchFamily="34" charset="0"/>
            </a:endParaRPr>
          </a:p>
        </p:txBody>
      </p:sp>
      <p:cxnSp>
        <p:nvCxnSpPr>
          <p:cNvPr id="85" name="Straight Arrow Connector 84">
            <a:extLst>
              <a:ext uri="{FF2B5EF4-FFF2-40B4-BE49-F238E27FC236}">
                <a16:creationId xmlns:a16="http://schemas.microsoft.com/office/drawing/2014/main" id="{F766DAE1-0A8E-3927-56BB-4E73A919E591}"/>
              </a:ext>
            </a:extLst>
          </p:cNvPr>
          <p:cNvCxnSpPr>
            <a:cxnSpLocks/>
          </p:cNvCxnSpPr>
          <p:nvPr/>
        </p:nvCxnSpPr>
        <p:spPr>
          <a:xfrm rot="16200000">
            <a:off x="3675445" y="3092691"/>
            <a:ext cx="0" cy="340186"/>
          </a:xfrm>
          <a:prstGeom prst="straightConnector1">
            <a:avLst/>
          </a:prstGeom>
          <a:ln w="28575">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3DAB8DA9-2804-4910-4216-EB4F5DE25AF7}"/>
              </a:ext>
            </a:extLst>
          </p:cNvPr>
          <p:cNvGrpSpPr/>
          <p:nvPr/>
        </p:nvGrpSpPr>
        <p:grpSpPr>
          <a:xfrm rot="16200000">
            <a:off x="2801655" y="2910935"/>
            <a:ext cx="703698" cy="703698"/>
            <a:chOff x="4115785" y="3149347"/>
            <a:chExt cx="1001380" cy="1001380"/>
          </a:xfrm>
        </p:grpSpPr>
        <p:sp>
          <p:nvSpPr>
            <p:cNvPr id="82" name="Oval 81">
              <a:extLst>
                <a:ext uri="{FF2B5EF4-FFF2-40B4-BE49-F238E27FC236}">
                  <a16:creationId xmlns:a16="http://schemas.microsoft.com/office/drawing/2014/main" id="{F3C67FF1-62E5-265B-805C-F23BF0D120EC}"/>
                </a:ext>
              </a:extLst>
            </p:cNvPr>
            <p:cNvSpPr/>
            <p:nvPr/>
          </p:nvSpPr>
          <p:spPr>
            <a:xfrm>
              <a:off x="4115785" y="3149347"/>
              <a:ext cx="1001380" cy="1001380"/>
            </a:xfrm>
            <a:prstGeom prst="ellipse">
              <a:avLst/>
            </a:prstGeom>
            <a:solidFill>
              <a:schemeClr val="bg1"/>
            </a:solidFill>
            <a:ln w="38100">
              <a:solidFill>
                <a:srgbClr val="3FBC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srgbClr val="FFFFFF"/>
                </a:solidFill>
                <a:effectLst/>
                <a:uLnTx/>
                <a:uFillTx/>
                <a:latin typeface="Arial"/>
                <a:ea typeface="+mn-ea"/>
                <a:cs typeface="+mn-cs"/>
              </a:endParaRPr>
            </a:p>
          </p:txBody>
        </p:sp>
        <p:sp>
          <p:nvSpPr>
            <p:cNvPr id="96" name="Freeform 15">
              <a:extLst>
                <a:ext uri="{FF2B5EF4-FFF2-40B4-BE49-F238E27FC236}">
                  <a16:creationId xmlns:a16="http://schemas.microsoft.com/office/drawing/2014/main" id="{D451B8B0-49AD-DCFB-BE6D-9E8DF2EA78BD}"/>
                </a:ext>
              </a:extLst>
            </p:cNvPr>
            <p:cNvSpPr>
              <a:spLocks/>
            </p:cNvSpPr>
            <p:nvPr/>
          </p:nvSpPr>
          <p:spPr bwMode="auto">
            <a:xfrm rot="5400000">
              <a:off x="4354769" y="3361148"/>
              <a:ext cx="523414" cy="508628"/>
            </a:xfrm>
            <a:custGeom>
              <a:avLst/>
              <a:gdLst>
                <a:gd name="T0" fmla="*/ 139 w 222"/>
                <a:gd name="T1" fmla="*/ 107 h 218"/>
                <a:gd name="T2" fmla="*/ 184 w 222"/>
                <a:gd name="T3" fmla="*/ 108 h 218"/>
                <a:gd name="T4" fmla="*/ 210 w 222"/>
                <a:gd name="T5" fmla="*/ 84 h 218"/>
                <a:gd name="T6" fmla="*/ 218 w 222"/>
                <a:gd name="T7" fmla="*/ 51 h 218"/>
                <a:gd name="T8" fmla="*/ 217 w 222"/>
                <a:gd name="T9" fmla="*/ 52 h 218"/>
                <a:gd name="T10" fmla="*/ 187 w 222"/>
                <a:gd name="T11" fmla="*/ 80 h 218"/>
                <a:gd name="T12" fmla="*/ 146 w 222"/>
                <a:gd name="T13" fmla="*/ 79 h 218"/>
                <a:gd name="T14" fmla="*/ 145 w 222"/>
                <a:gd name="T15" fmla="*/ 78 h 218"/>
                <a:gd name="T16" fmla="*/ 146 w 222"/>
                <a:gd name="T17" fmla="*/ 36 h 218"/>
                <a:gd name="T18" fmla="*/ 176 w 222"/>
                <a:gd name="T19" fmla="*/ 8 h 218"/>
                <a:gd name="T20" fmla="*/ 178 w 222"/>
                <a:gd name="T21" fmla="*/ 6 h 218"/>
                <a:gd name="T22" fmla="*/ 141 w 222"/>
                <a:gd name="T23" fmla="*/ 11 h 218"/>
                <a:gd name="T24" fmla="*/ 116 w 222"/>
                <a:gd name="T25" fmla="*/ 34 h 218"/>
                <a:gd name="T26" fmla="*/ 115 w 222"/>
                <a:gd name="T27" fmla="*/ 81 h 218"/>
                <a:gd name="T28" fmla="*/ 119 w 222"/>
                <a:gd name="T29" fmla="*/ 86 h 218"/>
                <a:gd name="T30" fmla="*/ 106 w 222"/>
                <a:gd name="T31" fmla="*/ 98 h 218"/>
                <a:gd name="T32" fmla="*/ 47 w 222"/>
                <a:gd name="T33" fmla="*/ 35 h 218"/>
                <a:gd name="T34" fmla="*/ 28 w 222"/>
                <a:gd name="T35" fmla="*/ 29 h 218"/>
                <a:gd name="T36" fmla="*/ 23 w 222"/>
                <a:gd name="T37" fmla="*/ 33 h 218"/>
                <a:gd name="T38" fmla="*/ 29 w 222"/>
                <a:gd name="T39" fmla="*/ 51 h 218"/>
                <a:gd name="T40" fmla="*/ 88 w 222"/>
                <a:gd name="T41" fmla="*/ 114 h 218"/>
                <a:gd name="T42" fmla="*/ 73 w 222"/>
                <a:gd name="T43" fmla="*/ 129 h 218"/>
                <a:gd name="T44" fmla="*/ 50 w 222"/>
                <a:gd name="T45" fmla="*/ 134 h 218"/>
                <a:gd name="T46" fmla="*/ 10 w 222"/>
                <a:gd name="T47" fmla="*/ 170 h 218"/>
                <a:gd name="T48" fmla="*/ 9 w 222"/>
                <a:gd name="T49" fmla="*/ 203 h 218"/>
                <a:gd name="T50" fmla="*/ 9 w 222"/>
                <a:gd name="T51" fmla="*/ 204 h 218"/>
                <a:gd name="T52" fmla="*/ 43 w 222"/>
                <a:gd name="T53" fmla="*/ 206 h 218"/>
                <a:gd name="T54" fmla="*/ 83 w 222"/>
                <a:gd name="T55" fmla="*/ 169 h 218"/>
                <a:gd name="T56" fmla="*/ 89 w 222"/>
                <a:gd name="T57" fmla="*/ 147 h 218"/>
                <a:gd name="T58" fmla="*/ 104 w 222"/>
                <a:gd name="T59" fmla="*/ 132 h 218"/>
                <a:gd name="T60" fmla="*/ 117 w 222"/>
                <a:gd name="T61" fmla="*/ 145 h 218"/>
                <a:gd name="T62" fmla="*/ 122 w 222"/>
                <a:gd name="T63" fmla="*/ 168 h 218"/>
                <a:gd name="T64" fmla="*/ 158 w 222"/>
                <a:gd name="T65" fmla="*/ 208 h 218"/>
                <a:gd name="T66" fmla="*/ 191 w 222"/>
                <a:gd name="T67" fmla="*/ 209 h 218"/>
                <a:gd name="T68" fmla="*/ 192 w 222"/>
                <a:gd name="T69" fmla="*/ 209 h 218"/>
                <a:gd name="T70" fmla="*/ 194 w 222"/>
                <a:gd name="T71" fmla="*/ 175 h 218"/>
                <a:gd name="T72" fmla="*/ 157 w 222"/>
                <a:gd name="T73" fmla="*/ 135 h 218"/>
                <a:gd name="T74" fmla="*/ 135 w 222"/>
                <a:gd name="T75" fmla="*/ 129 h 218"/>
                <a:gd name="T76" fmla="*/ 122 w 222"/>
                <a:gd name="T77" fmla="*/ 116 h 218"/>
                <a:gd name="T78" fmla="*/ 136 w 222"/>
                <a:gd name="T79" fmla="*/ 103 h 218"/>
                <a:gd name="T80" fmla="*/ 139 w 222"/>
                <a:gd name="T81" fmla="*/ 10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18">
                  <a:moveTo>
                    <a:pt x="139" y="107"/>
                  </a:moveTo>
                  <a:cubicBezTo>
                    <a:pt x="151" y="119"/>
                    <a:pt x="171" y="120"/>
                    <a:pt x="184" y="108"/>
                  </a:cubicBezTo>
                  <a:cubicBezTo>
                    <a:pt x="210" y="84"/>
                    <a:pt x="210" y="84"/>
                    <a:pt x="210" y="84"/>
                  </a:cubicBezTo>
                  <a:cubicBezTo>
                    <a:pt x="219" y="75"/>
                    <a:pt x="222" y="62"/>
                    <a:pt x="218" y="51"/>
                  </a:cubicBezTo>
                  <a:cubicBezTo>
                    <a:pt x="218" y="51"/>
                    <a:pt x="217" y="52"/>
                    <a:pt x="217" y="52"/>
                  </a:cubicBezTo>
                  <a:cubicBezTo>
                    <a:pt x="187" y="80"/>
                    <a:pt x="187" y="80"/>
                    <a:pt x="187" y="80"/>
                  </a:cubicBezTo>
                  <a:cubicBezTo>
                    <a:pt x="176" y="91"/>
                    <a:pt x="157" y="90"/>
                    <a:pt x="146" y="79"/>
                  </a:cubicBezTo>
                  <a:cubicBezTo>
                    <a:pt x="145" y="78"/>
                    <a:pt x="145" y="78"/>
                    <a:pt x="145" y="78"/>
                  </a:cubicBezTo>
                  <a:cubicBezTo>
                    <a:pt x="134" y="66"/>
                    <a:pt x="134" y="47"/>
                    <a:pt x="146" y="36"/>
                  </a:cubicBezTo>
                  <a:cubicBezTo>
                    <a:pt x="176" y="8"/>
                    <a:pt x="176" y="8"/>
                    <a:pt x="176" y="8"/>
                  </a:cubicBezTo>
                  <a:cubicBezTo>
                    <a:pt x="176" y="7"/>
                    <a:pt x="177" y="7"/>
                    <a:pt x="178" y="6"/>
                  </a:cubicBezTo>
                  <a:cubicBezTo>
                    <a:pt x="166" y="0"/>
                    <a:pt x="151" y="1"/>
                    <a:pt x="141" y="11"/>
                  </a:cubicBezTo>
                  <a:cubicBezTo>
                    <a:pt x="116" y="34"/>
                    <a:pt x="116" y="34"/>
                    <a:pt x="116" y="34"/>
                  </a:cubicBezTo>
                  <a:cubicBezTo>
                    <a:pt x="103" y="46"/>
                    <a:pt x="103" y="69"/>
                    <a:pt x="115" y="81"/>
                  </a:cubicBezTo>
                  <a:cubicBezTo>
                    <a:pt x="119" y="86"/>
                    <a:pt x="119" y="86"/>
                    <a:pt x="119" y="86"/>
                  </a:cubicBezTo>
                  <a:cubicBezTo>
                    <a:pt x="106" y="98"/>
                    <a:pt x="106" y="98"/>
                    <a:pt x="106" y="98"/>
                  </a:cubicBezTo>
                  <a:cubicBezTo>
                    <a:pt x="47" y="35"/>
                    <a:pt x="47" y="35"/>
                    <a:pt x="47" y="35"/>
                  </a:cubicBezTo>
                  <a:cubicBezTo>
                    <a:pt x="28" y="29"/>
                    <a:pt x="28" y="29"/>
                    <a:pt x="28" y="29"/>
                  </a:cubicBezTo>
                  <a:cubicBezTo>
                    <a:pt x="23" y="33"/>
                    <a:pt x="23" y="33"/>
                    <a:pt x="23" y="33"/>
                  </a:cubicBezTo>
                  <a:cubicBezTo>
                    <a:pt x="29" y="51"/>
                    <a:pt x="29" y="51"/>
                    <a:pt x="29" y="51"/>
                  </a:cubicBezTo>
                  <a:cubicBezTo>
                    <a:pt x="88" y="114"/>
                    <a:pt x="88" y="114"/>
                    <a:pt x="88" y="114"/>
                  </a:cubicBezTo>
                  <a:cubicBezTo>
                    <a:pt x="73" y="129"/>
                    <a:pt x="73" y="129"/>
                    <a:pt x="73" y="129"/>
                  </a:cubicBezTo>
                  <a:cubicBezTo>
                    <a:pt x="65" y="126"/>
                    <a:pt x="56" y="128"/>
                    <a:pt x="50" y="134"/>
                  </a:cubicBezTo>
                  <a:cubicBezTo>
                    <a:pt x="10" y="170"/>
                    <a:pt x="10" y="170"/>
                    <a:pt x="10" y="170"/>
                  </a:cubicBezTo>
                  <a:cubicBezTo>
                    <a:pt x="1" y="179"/>
                    <a:pt x="0" y="194"/>
                    <a:pt x="9" y="203"/>
                  </a:cubicBezTo>
                  <a:cubicBezTo>
                    <a:pt x="9" y="204"/>
                    <a:pt x="9" y="204"/>
                    <a:pt x="9" y="204"/>
                  </a:cubicBezTo>
                  <a:cubicBezTo>
                    <a:pt x="18" y="213"/>
                    <a:pt x="34" y="215"/>
                    <a:pt x="43" y="206"/>
                  </a:cubicBezTo>
                  <a:cubicBezTo>
                    <a:pt x="83" y="169"/>
                    <a:pt x="83" y="169"/>
                    <a:pt x="83" y="169"/>
                  </a:cubicBezTo>
                  <a:cubicBezTo>
                    <a:pt x="89" y="163"/>
                    <a:pt x="91" y="155"/>
                    <a:pt x="89" y="147"/>
                  </a:cubicBezTo>
                  <a:cubicBezTo>
                    <a:pt x="104" y="132"/>
                    <a:pt x="104" y="132"/>
                    <a:pt x="104" y="132"/>
                  </a:cubicBezTo>
                  <a:cubicBezTo>
                    <a:pt x="117" y="145"/>
                    <a:pt x="117" y="145"/>
                    <a:pt x="117" y="145"/>
                  </a:cubicBezTo>
                  <a:cubicBezTo>
                    <a:pt x="114" y="153"/>
                    <a:pt x="115" y="162"/>
                    <a:pt x="122" y="168"/>
                  </a:cubicBezTo>
                  <a:cubicBezTo>
                    <a:pt x="158" y="208"/>
                    <a:pt x="158" y="208"/>
                    <a:pt x="158" y="208"/>
                  </a:cubicBezTo>
                  <a:cubicBezTo>
                    <a:pt x="167" y="217"/>
                    <a:pt x="182" y="218"/>
                    <a:pt x="191" y="209"/>
                  </a:cubicBezTo>
                  <a:cubicBezTo>
                    <a:pt x="192" y="209"/>
                    <a:pt x="192" y="209"/>
                    <a:pt x="192" y="209"/>
                  </a:cubicBezTo>
                  <a:cubicBezTo>
                    <a:pt x="201" y="200"/>
                    <a:pt x="203" y="184"/>
                    <a:pt x="194" y="175"/>
                  </a:cubicBezTo>
                  <a:cubicBezTo>
                    <a:pt x="157" y="135"/>
                    <a:pt x="157" y="135"/>
                    <a:pt x="157" y="135"/>
                  </a:cubicBezTo>
                  <a:cubicBezTo>
                    <a:pt x="151" y="129"/>
                    <a:pt x="143" y="127"/>
                    <a:pt x="135" y="129"/>
                  </a:cubicBezTo>
                  <a:cubicBezTo>
                    <a:pt x="122" y="116"/>
                    <a:pt x="122" y="116"/>
                    <a:pt x="122" y="116"/>
                  </a:cubicBezTo>
                  <a:cubicBezTo>
                    <a:pt x="136" y="103"/>
                    <a:pt x="136" y="103"/>
                    <a:pt x="136" y="103"/>
                  </a:cubicBezTo>
                  <a:lnTo>
                    <a:pt x="139" y="107"/>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86" name="Straight Arrow Connector 85">
            <a:extLst>
              <a:ext uri="{FF2B5EF4-FFF2-40B4-BE49-F238E27FC236}">
                <a16:creationId xmlns:a16="http://schemas.microsoft.com/office/drawing/2014/main" id="{EEF890E2-F9FA-666B-D2B4-94A465D6CEAA}"/>
              </a:ext>
            </a:extLst>
          </p:cNvPr>
          <p:cNvCxnSpPr/>
          <p:nvPr/>
        </p:nvCxnSpPr>
        <p:spPr>
          <a:xfrm rot="16200000" flipH="1">
            <a:off x="3923268" y="2193977"/>
            <a:ext cx="1092516" cy="0"/>
          </a:xfrm>
          <a:prstGeom prst="straightConnector1">
            <a:avLst/>
          </a:prstGeom>
          <a:ln w="28575">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6454F4D0-BE1D-D1D9-61D2-5DC2F116B33C}"/>
              </a:ext>
            </a:extLst>
          </p:cNvPr>
          <p:cNvGrpSpPr/>
          <p:nvPr/>
        </p:nvGrpSpPr>
        <p:grpSpPr>
          <a:xfrm rot="16200000">
            <a:off x="3287858" y="800212"/>
            <a:ext cx="703698" cy="1676105"/>
            <a:chOff x="6761706" y="3149347"/>
            <a:chExt cx="1001380" cy="2385140"/>
          </a:xfrm>
        </p:grpSpPr>
        <p:cxnSp>
          <p:nvCxnSpPr>
            <p:cNvPr id="89" name="Straight Connector 88">
              <a:extLst>
                <a:ext uri="{FF2B5EF4-FFF2-40B4-BE49-F238E27FC236}">
                  <a16:creationId xmlns:a16="http://schemas.microsoft.com/office/drawing/2014/main" id="{F8D98BF6-F8E0-EB36-8B6C-6E9E1C0EBAEA}"/>
                </a:ext>
              </a:extLst>
            </p:cNvPr>
            <p:cNvCxnSpPr>
              <a:cxnSpLocks/>
            </p:cNvCxnSpPr>
            <p:nvPr/>
          </p:nvCxnSpPr>
          <p:spPr>
            <a:xfrm>
              <a:off x="7262396" y="4162444"/>
              <a:ext cx="0" cy="1372043"/>
            </a:xfrm>
            <a:prstGeom prst="line">
              <a:avLst/>
            </a:prstGeom>
            <a:ln w="28575">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1A97E0B9-151D-F9AB-EC0C-92A244FD3CA4}"/>
                </a:ext>
              </a:extLst>
            </p:cNvPr>
            <p:cNvGrpSpPr/>
            <p:nvPr/>
          </p:nvGrpSpPr>
          <p:grpSpPr>
            <a:xfrm>
              <a:off x="6761706" y="3149347"/>
              <a:ext cx="1001380" cy="1001380"/>
              <a:chOff x="6761706" y="3149347"/>
              <a:chExt cx="1001380" cy="1001380"/>
            </a:xfrm>
          </p:grpSpPr>
          <p:sp>
            <p:nvSpPr>
              <p:cNvPr id="84" name="Oval 83">
                <a:extLst>
                  <a:ext uri="{FF2B5EF4-FFF2-40B4-BE49-F238E27FC236}">
                    <a16:creationId xmlns:a16="http://schemas.microsoft.com/office/drawing/2014/main" id="{20D21DBE-C66F-41C2-8F87-BC6B28668726}"/>
                  </a:ext>
                </a:extLst>
              </p:cNvPr>
              <p:cNvSpPr/>
              <p:nvPr/>
            </p:nvSpPr>
            <p:spPr>
              <a:xfrm>
                <a:off x="6761706" y="3149347"/>
                <a:ext cx="1001380" cy="1001380"/>
              </a:xfrm>
              <a:prstGeom prst="ellipse">
                <a:avLst/>
              </a:prstGeom>
              <a:solidFill>
                <a:schemeClr val="bg1"/>
              </a:solidFill>
              <a:ln w="38100">
                <a:solidFill>
                  <a:srgbClr val="3FBC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7" name="Picture 106">
                <a:extLst>
                  <a:ext uri="{FF2B5EF4-FFF2-40B4-BE49-F238E27FC236}">
                    <a16:creationId xmlns:a16="http://schemas.microsoft.com/office/drawing/2014/main" id="{E592BF9E-4E92-ACF8-1847-34F901074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999716" y="3347775"/>
                <a:ext cx="522000" cy="522000"/>
              </a:xfrm>
              <a:prstGeom prst="rect">
                <a:avLst/>
              </a:prstGeom>
            </p:spPr>
          </p:pic>
        </p:grpSp>
      </p:grpSp>
      <p:cxnSp>
        <p:nvCxnSpPr>
          <p:cNvPr id="87" name="Straight Arrow Connector 86">
            <a:extLst>
              <a:ext uri="{FF2B5EF4-FFF2-40B4-BE49-F238E27FC236}">
                <a16:creationId xmlns:a16="http://schemas.microsoft.com/office/drawing/2014/main" id="{2FCFC50C-E31E-2703-5B3A-976C8815B570}"/>
              </a:ext>
            </a:extLst>
          </p:cNvPr>
          <p:cNvCxnSpPr>
            <a:cxnSpLocks/>
          </p:cNvCxnSpPr>
          <p:nvPr/>
        </p:nvCxnSpPr>
        <p:spPr>
          <a:xfrm rot="16200000">
            <a:off x="3922012" y="4633152"/>
            <a:ext cx="1092516" cy="0"/>
          </a:xfrm>
          <a:prstGeom prst="straightConnector1">
            <a:avLst/>
          </a:prstGeom>
          <a:ln w="28575">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2013BB6B-F17D-37BF-8F2A-C337DAF503E0}"/>
              </a:ext>
            </a:extLst>
          </p:cNvPr>
          <p:cNvGrpSpPr/>
          <p:nvPr/>
        </p:nvGrpSpPr>
        <p:grpSpPr>
          <a:xfrm rot="16200000">
            <a:off x="3282487" y="4353913"/>
            <a:ext cx="703698" cy="1667871"/>
            <a:chOff x="1469864" y="3149347"/>
            <a:chExt cx="1001380" cy="2373423"/>
          </a:xfrm>
        </p:grpSpPr>
        <p:cxnSp>
          <p:nvCxnSpPr>
            <p:cNvPr id="88" name="Straight Connector 87">
              <a:extLst>
                <a:ext uri="{FF2B5EF4-FFF2-40B4-BE49-F238E27FC236}">
                  <a16:creationId xmlns:a16="http://schemas.microsoft.com/office/drawing/2014/main" id="{7241ACAF-D089-EE07-D006-86266F9673BD}"/>
                </a:ext>
              </a:extLst>
            </p:cNvPr>
            <p:cNvCxnSpPr>
              <a:cxnSpLocks/>
              <a:stCxn id="80" idx="4"/>
            </p:cNvCxnSpPr>
            <p:nvPr/>
          </p:nvCxnSpPr>
          <p:spPr>
            <a:xfrm>
              <a:off x="1970554" y="4150727"/>
              <a:ext cx="0" cy="1372043"/>
            </a:xfrm>
            <a:prstGeom prst="line">
              <a:avLst/>
            </a:prstGeom>
            <a:ln w="28575">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E24D2EE4-F41D-35D6-0CB7-14FA976B4926}"/>
                </a:ext>
              </a:extLst>
            </p:cNvPr>
            <p:cNvGrpSpPr/>
            <p:nvPr/>
          </p:nvGrpSpPr>
          <p:grpSpPr>
            <a:xfrm>
              <a:off x="1469864" y="3149347"/>
              <a:ext cx="1001380" cy="1001380"/>
              <a:chOff x="1469864" y="3149347"/>
              <a:chExt cx="1001380" cy="1001380"/>
            </a:xfrm>
          </p:grpSpPr>
          <p:sp>
            <p:nvSpPr>
              <p:cNvPr id="80" name="Oval 79">
                <a:extLst>
                  <a:ext uri="{FF2B5EF4-FFF2-40B4-BE49-F238E27FC236}">
                    <a16:creationId xmlns:a16="http://schemas.microsoft.com/office/drawing/2014/main" id="{E9195C5A-308C-3A12-B167-A2D1F62BBFB7}"/>
                  </a:ext>
                </a:extLst>
              </p:cNvPr>
              <p:cNvSpPr/>
              <p:nvPr/>
            </p:nvSpPr>
            <p:spPr>
              <a:xfrm>
                <a:off x="1469864" y="3149347"/>
                <a:ext cx="1001380" cy="1001380"/>
              </a:xfrm>
              <a:prstGeom prst="ellipse">
                <a:avLst/>
              </a:prstGeom>
              <a:solidFill>
                <a:schemeClr val="bg1"/>
              </a:solidFill>
              <a:ln w="38100">
                <a:solidFill>
                  <a:srgbClr val="3FBC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srgbClr val="FFFFFF"/>
                  </a:solidFill>
                  <a:effectLst/>
                  <a:uLnTx/>
                  <a:uFillTx/>
                  <a:latin typeface="Arial"/>
                  <a:ea typeface="+mn-ea"/>
                  <a:cs typeface="+mn-cs"/>
                </a:endParaRPr>
              </a:p>
            </p:txBody>
          </p:sp>
          <p:sp>
            <p:nvSpPr>
              <p:cNvPr id="97" name="Freeform 5">
                <a:extLst>
                  <a:ext uri="{FF2B5EF4-FFF2-40B4-BE49-F238E27FC236}">
                    <a16:creationId xmlns:a16="http://schemas.microsoft.com/office/drawing/2014/main" id="{B29FCA52-78E2-3E82-A4B4-9BD4275C592D}"/>
                  </a:ext>
                </a:extLst>
              </p:cNvPr>
              <p:cNvSpPr>
                <a:spLocks noEditPoints="1"/>
              </p:cNvSpPr>
              <p:nvPr/>
            </p:nvSpPr>
            <p:spPr bwMode="auto">
              <a:xfrm rot="5400000">
                <a:off x="1735667" y="3443102"/>
                <a:ext cx="495708" cy="415068"/>
              </a:xfrm>
              <a:custGeom>
                <a:avLst/>
                <a:gdLst>
                  <a:gd name="T0" fmla="*/ 187 w 421"/>
                  <a:gd name="T1" fmla="*/ 0 h 352"/>
                  <a:gd name="T2" fmla="*/ 152 w 421"/>
                  <a:gd name="T3" fmla="*/ 35 h 352"/>
                  <a:gd name="T4" fmla="*/ 152 w 421"/>
                  <a:gd name="T5" fmla="*/ 82 h 352"/>
                  <a:gd name="T6" fmla="*/ 246 w 421"/>
                  <a:gd name="T7" fmla="*/ 82 h 352"/>
                  <a:gd name="T8" fmla="*/ 293 w 421"/>
                  <a:gd name="T9" fmla="*/ 129 h 352"/>
                  <a:gd name="T10" fmla="*/ 293 w 421"/>
                  <a:gd name="T11" fmla="*/ 188 h 352"/>
                  <a:gd name="T12" fmla="*/ 316 w 421"/>
                  <a:gd name="T13" fmla="*/ 188 h 352"/>
                  <a:gd name="T14" fmla="*/ 375 w 421"/>
                  <a:gd name="T15" fmla="*/ 246 h 352"/>
                  <a:gd name="T16" fmla="*/ 384 w 421"/>
                  <a:gd name="T17" fmla="*/ 188 h 352"/>
                  <a:gd name="T18" fmla="*/ 386 w 421"/>
                  <a:gd name="T19" fmla="*/ 188 h 352"/>
                  <a:gd name="T20" fmla="*/ 421 w 421"/>
                  <a:gd name="T21" fmla="*/ 153 h 352"/>
                  <a:gd name="T22" fmla="*/ 421 w 421"/>
                  <a:gd name="T23" fmla="*/ 35 h 352"/>
                  <a:gd name="T24" fmla="*/ 386 w 421"/>
                  <a:gd name="T25" fmla="*/ 0 h 352"/>
                  <a:gd name="T26" fmla="*/ 187 w 421"/>
                  <a:gd name="T27" fmla="*/ 0 h 352"/>
                  <a:gd name="T28" fmla="*/ 35 w 421"/>
                  <a:gd name="T29" fmla="*/ 106 h 352"/>
                  <a:gd name="T30" fmla="*/ 0 w 421"/>
                  <a:gd name="T31" fmla="*/ 141 h 352"/>
                  <a:gd name="T32" fmla="*/ 0 w 421"/>
                  <a:gd name="T33" fmla="*/ 258 h 352"/>
                  <a:gd name="T34" fmla="*/ 35 w 421"/>
                  <a:gd name="T35" fmla="*/ 293 h 352"/>
                  <a:gd name="T36" fmla="*/ 37 w 421"/>
                  <a:gd name="T37" fmla="*/ 293 h 352"/>
                  <a:gd name="T38" fmla="*/ 47 w 421"/>
                  <a:gd name="T39" fmla="*/ 352 h 352"/>
                  <a:gd name="T40" fmla="*/ 105 w 421"/>
                  <a:gd name="T41" fmla="*/ 293 h 352"/>
                  <a:gd name="T42" fmla="*/ 234 w 421"/>
                  <a:gd name="T43" fmla="*/ 293 h 352"/>
                  <a:gd name="T44" fmla="*/ 269 w 421"/>
                  <a:gd name="T45" fmla="*/ 258 h 352"/>
                  <a:gd name="T46" fmla="*/ 269 w 421"/>
                  <a:gd name="T47" fmla="*/ 141 h 352"/>
                  <a:gd name="T48" fmla="*/ 234 w 421"/>
                  <a:gd name="T49" fmla="*/ 106 h 352"/>
                  <a:gd name="T50" fmla="*/ 35 w 421"/>
                  <a:gd name="T51" fmla="*/ 1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1" h="352">
                    <a:moveTo>
                      <a:pt x="187" y="0"/>
                    </a:moveTo>
                    <a:cubicBezTo>
                      <a:pt x="168" y="0"/>
                      <a:pt x="152" y="16"/>
                      <a:pt x="152" y="35"/>
                    </a:cubicBezTo>
                    <a:cubicBezTo>
                      <a:pt x="152" y="82"/>
                      <a:pt x="152" y="82"/>
                      <a:pt x="152" y="82"/>
                    </a:cubicBezTo>
                    <a:cubicBezTo>
                      <a:pt x="246" y="82"/>
                      <a:pt x="246" y="82"/>
                      <a:pt x="246" y="82"/>
                    </a:cubicBezTo>
                    <a:cubicBezTo>
                      <a:pt x="272" y="82"/>
                      <a:pt x="293" y="103"/>
                      <a:pt x="293" y="129"/>
                    </a:cubicBezTo>
                    <a:cubicBezTo>
                      <a:pt x="293" y="188"/>
                      <a:pt x="293" y="188"/>
                      <a:pt x="293" y="188"/>
                    </a:cubicBezTo>
                    <a:cubicBezTo>
                      <a:pt x="316" y="188"/>
                      <a:pt x="316" y="188"/>
                      <a:pt x="316" y="188"/>
                    </a:cubicBezTo>
                    <a:cubicBezTo>
                      <a:pt x="375" y="246"/>
                      <a:pt x="375" y="246"/>
                      <a:pt x="375" y="246"/>
                    </a:cubicBezTo>
                    <a:cubicBezTo>
                      <a:pt x="384" y="188"/>
                      <a:pt x="384" y="188"/>
                      <a:pt x="384" y="188"/>
                    </a:cubicBezTo>
                    <a:cubicBezTo>
                      <a:pt x="386" y="188"/>
                      <a:pt x="386" y="188"/>
                      <a:pt x="386" y="188"/>
                    </a:cubicBezTo>
                    <a:cubicBezTo>
                      <a:pt x="406" y="188"/>
                      <a:pt x="421" y="172"/>
                      <a:pt x="421" y="153"/>
                    </a:cubicBezTo>
                    <a:cubicBezTo>
                      <a:pt x="421" y="35"/>
                      <a:pt x="421" y="35"/>
                      <a:pt x="421" y="35"/>
                    </a:cubicBezTo>
                    <a:cubicBezTo>
                      <a:pt x="421" y="16"/>
                      <a:pt x="406" y="0"/>
                      <a:pt x="386" y="0"/>
                    </a:cubicBezTo>
                    <a:cubicBezTo>
                      <a:pt x="187" y="0"/>
                      <a:pt x="187" y="0"/>
                      <a:pt x="187" y="0"/>
                    </a:cubicBezTo>
                    <a:close/>
                    <a:moveTo>
                      <a:pt x="35" y="106"/>
                    </a:moveTo>
                    <a:cubicBezTo>
                      <a:pt x="15" y="106"/>
                      <a:pt x="0" y="121"/>
                      <a:pt x="0" y="141"/>
                    </a:cubicBezTo>
                    <a:cubicBezTo>
                      <a:pt x="0" y="258"/>
                      <a:pt x="0" y="258"/>
                      <a:pt x="0" y="258"/>
                    </a:cubicBezTo>
                    <a:cubicBezTo>
                      <a:pt x="0" y="277"/>
                      <a:pt x="15" y="293"/>
                      <a:pt x="35" y="293"/>
                    </a:cubicBezTo>
                    <a:cubicBezTo>
                      <a:pt x="37" y="293"/>
                      <a:pt x="37" y="293"/>
                      <a:pt x="37" y="293"/>
                    </a:cubicBezTo>
                    <a:cubicBezTo>
                      <a:pt x="47" y="352"/>
                      <a:pt x="47" y="352"/>
                      <a:pt x="47" y="352"/>
                    </a:cubicBezTo>
                    <a:cubicBezTo>
                      <a:pt x="105" y="293"/>
                      <a:pt x="105" y="293"/>
                      <a:pt x="105" y="293"/>
                    </a:cubicBezTo>
                    <a:cubicBezTo>
                      <a:pt x="234" y="293"/>
                      <a:pt x="234" y="293"/>
                      <a:pt x="234" y="293"/>
                    </a:cubicBezTo>
                    <a:cubicBezTo>
                      <a:pt x="253" y="293"/>
                      <a:pt x="269" y="277"/>
                      <a:pt x="269" y="258"/>
                    </a:cubicBezTo>
                    <a:cubicBezTo>
                      <a:pt x="269" y="141"/>
                      <a:pt x="269" y="141"/>
                      <a:pt x="269" y="141"/>
                    </a:cubicBezTo>
                    <a:cubicBezTo>
                      <a:pt x="269" y="121"/>
                      <a:pt x="253" y="106"/>
                      <a:pt x="234" y="106"/>
                    </a:cubicBezTo>
                    <a:cubicBezTo>
                      <a:pt x="35" y="106"/>
                      <a:pt x="35" y="106"/>
                      <a:pt x="35" y="10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pic>
        <p:nvPicPr>
          <p:cNvPr id="1042" name="Picture 1041">
            <a:extLst>
              <a:ext uri="{FF2B5EF4-FFF2-40B4-BE49-F238E27FC236}">
                <a16:creationId xmlns:a16="http://schemas.microsoft.com/office/drawing/2014/main" id="{7CA7D123-A1A3-CA8A-6D01-8E6A552B176E}"/>
              </a:ext>
            </a:extLst>
          </p:cNvPr>
          <p:cNvPicPr>
            <a:picLocks noChangeAspect="1"/>
          </p:cNvPicPr>
          <p:nvPr/>
        </p:nvPicPr>
        <p:blipFill>
          <a:blip r:embed="rId6"/>
          <a:stretch>
            <a:fillRect/>
          </a:stretch>
        </p:blipFill>
        <p:spPr>
          <a:xfrm>
            <a:off x="4064104" y="2989193"/>
            <a:ext cx="804019" cy="800104"/>
          </a:xfrm>
          <a:prstGeom prst="rect">
            <a:avLst/>
          </a:prstGeom>
        </p:spPr>
      </p:pic>
    </p:spTree>
    <p:extLst>
      <p:ext uri="{BB962C8B-B14F-4D97-AF65-F5344CB8AC3E}">
        <p14:creationId xmlns:p14="http://schemas.microsoft.com/office/powerpoint/2010/main" val="721442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1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1.49049000000000009258E+00&quot;&gt;&lt;m_msothmcolidx val=&quot;0&quot;/&gt;&lt;m_rgb r=&quot;67&quot; g=&quot;B4&quot; b=&quot;71&quot;/&gt;&lt;/elem&gt;&lt;elem m_fUsage=&quot;1.00000000000000000000E+00&quot;&gt;&lt;m_msothmcolidx val=&quot;0&quot;/&gt;&lt;m_rgb r=&quot;FA&quot; g=&quot;C0&quot; b=&quot;92&quot;/&gt;&lt;/elem&gt;&lt;elem m_fUsage=&quot;8.17887699000000023553E-01&quot;&gt;&lt;m_msothmcolidx val=&quot;0&quot;/&gt;&lt;m_rgb r=&quot;D5&quot; g=&quot;FF&quot; b=&quot;FD&quot;/&gt;&lt;/elem&gt;&lt;elem m_fUsage=&quot;8.10000000000000053291E-01&quot;&gt;&lt;m_msothmcolidx val=&quot;0&quot;/&gt;&lt;m_rgb r=&quot;32&quot; g=&quot;BF&quot; b=&quot;72&quot;/&gt;&lt;/elem&gt;&lt;elem m_fUsage=&quot;7.29000000000000092371E-01&quot;&gt;&lt;m_msothmcolidx val=&quot;0&quot;/&gt;&lt;m_rgb r=&quot;00&quot; g=&quot;AE&quot; b=&quot;A6&quot;/&gt;&lt;/elem&gt;&lt;elem m_fUsage=&quot;6.56100000000000127542E-01&quot;&gt;&lt;m_msothmcolidx val=&quot;0&quot;/&gt;&lt;m_rgb r=&quot;9A&quot; g=&quot;C6&quot; b=&quot;B5&quot;/&gt;&lt;/elem&gt;&lt;elem m_fUsage=&quot;5.31441000000000163261E-01&quot;&gt;&lt;m_msothmcolidx val=&quot;0&quot;/&gt;&lt;m_rgb r=&quot;CF&quot; g=&quot;F1&quot; b=&quot;CF&quot;/&gt;&lt;/elem&gt;&lt;elem m_fUsage=&quot;4.78296900000000135833E-01&quot;&gt;&lt;m_msothmcolidx val=&quot;0&quot;/&gt;&lt;m_rgb r=&quot;9D&quot; g=&quot;FB&quot; b=&quot;DF&quot;/&gt;&lt;/elem&gt;&lt;elem m_fUsage=&quot;3.48678440100000153201E-01&quot;&gt;&lt;m_msothmcolidx val=&quot;0&quot;/&gt;&lt;m_rgb r=&quot;EA&quot; g=&quot;F4&quot; b=&quot;EC&quot;/&gt;&lt;/elem&gt;&lt;elem m_fUsage=&quot;3.13810596090000171188E-01&quot;&gt;&lt;m_msothmcolidx val=&quot;0&quot;/&gt;&lt;m_rgb r=&quot;ED&quot; g=&quot;E2&quot; b=&quot;12&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uRLwuZ3EE0eJdsrBlCc0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6wSThUUlB7DQOQZ8vtL7y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9LgXzQDQyGdDH__y5MVu0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Glwh8XXnK947fks9HguF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5CRSoyPSyvGT9rjGJsrC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ldo7Wicys.TD5lCOKWPX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Memo5.k2Xno2Y3i6QCL6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U0ivZ4KbTLK3W.le33S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YNPolC20y_Iml6WmKER8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wreM6SPK6hCSdAfOWI_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uX3sTSWh55BOOPp80IKY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jQ7A3qJHr.Ko6rVcQCoNI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BDwoFa_xFRGSfxIuGJgbb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8weXZNJv1_nzEv0.oK7FA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bYncbWlyoX.dsuOWge8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TFyqIq5h50__AvH8KwwMM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s7qu1BbfYAZkx2vDQWmCA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IJBaJGZZA744RxgzDELu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zULjHfHsiHxULUzK_jW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23NPLPsaGqz1MttamE2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IHcbEpdhCXbAHYq9Gfz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jCvbuFD7IRKn_wH4rY2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jRHDJh4XgC7HDorA8iJq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9_aIJ.mcryh9KttVhRbC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eCIX.i0.DLiUhp_.Q2I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vXglnd86K2LwEnufw3jh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5qWlSS8uAKKGkFlsVykx8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xUsGNmTYye10ohhBW3C7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5CLHADxvnvV8O6gc.9QEO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lU4Biki1_R7oLWCFDPkst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CblNHUzxB50FeFpLZQj0B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eqQbC138D_Tw8Dy9bd.I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l.bEv7P9nIFGp1n_kpBb5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HVXIM3FE2NnxYMFPfZ4G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HO78s12xpGuKmpTvmWE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knXMaH9ipfOFn.QRd5Kn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Cdw1_k1w1QIvokaaix.x9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3QG_WAjnWEdxyo1g_vUo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V9bjoQMZqcmD7s7Ndae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i5q6snEr6dJCnsSznmCV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QS_Sf_qalVH7qrfjuui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mgiwQkf__w174426i6Lq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5T_ErDtBL.A.QyMcQ63F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qDdr4hdAYopS3_v92JPj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UnxDRSZYShVFjkGMDHPa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Lj61mbGHOskNNJBbsT98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P82iPBYZePTlAPAfiVno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Z2lUEt6vLH2Bleytf2H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m1sgJGYkIwJLqkPD02umA"/>
</p:tagLst>
</file>

<file path=ppt/tags/tag15.xml><?xml version="1.0" encoding="utf-8"?>
<p:tagLst xmlns:a="http://schemas.openxmlformats.org/drawingml/2006/main" xmlns:r="http://schemas.openxmlformats.org/officeDocument/2006/relationships" xmlns:p="http://schemas.openxmlformats.org/presentationml/2006/main">
  <p:tag name="NAME" val="Logo"/>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K1tYQY7N1mSGgXjUQcHmN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P613QFU1_fznIvmhwKTbC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yBHnGoqIqMHgfTMvDVtU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6.vZ9NAtWTqnAz0vPtGO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yk2UFKTa4.noX_YecKdz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bQZemkG89oV9qF8j1Hls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TtO4geNp8JOOzDuFkUeNz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g8jmXM7yrToNv4aGuBqI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2WCmJHba5VVL3J_ElT4A"/>
</p:tagLst>
</file>

<file path=ppt/tags/tag16.xml><?xml version="1.0" encoding="utf-8"?>
<p:tagLst xmlns:a="http://schemas.openxmlformats.org/drawingml/2006/main" xmlns:r="http://schemas.openxmlformats.org/officeDocument/2006/relationships" xmlns:p="http://schemas.openxmlformats.org/presentationml/2006/main">
  <p:tag name="NAME" val="Logo"/>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VKdJZb.Zfg3FU7yYiuPT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vkhIKZOWdUMzfTwqlATS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fn4_N8AM_6Ioyq0j9pDJ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194az_iPYQswVEaVlke57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gcU7ZUWDZj46eJ8aVuN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RCpkB_xe4WSvNLj_QjJk4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5hsj8uCfny0FzwRXbA0BI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uEjCei5.yIiMDwAkczV5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4umDHUDu521uldLLE00x5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wjAbMmx2hZnUYTA.EUKg"/>
</p:tagLst>
</file>

<file path=ppt/tags/tag17.xml><?xml version="1.0" encoding="utf-8"?>
<p:tagLst xmlns:a="http://schemas.openxmlformats.org/drawingml/2006/main" xmlns:r="http://schemas.openxmlformats.org/officeDocument/2006/relationships" xmlns:p="http://schemas.openxmlformats.org/presentationml/2006/main">
  <p:tag name="NAME" val="Logo"/>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cbD3uM9cj9lWiv8ia2l.c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0oj48gG5MSXmGgAcubTY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8c_PhuGFBqYUqP9bqhRit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1Mj9eJ2JKVZzZRo9YSlH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lpz4K9wYpeRmzqtXXJAtw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DZ49Wuvv08Tt68vD_ies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krjJCL5WkiY8TGCelWNN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VcoZhgtecX7XJHINgVsK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bN.SIk.XIb4fhnBtKUXt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XPWZZBVjvWoBnCnEfB2E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fonMsqEeJrq1OysPWeF4L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2Q_1L4tEaGSgiEUPvmJvN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rIZoZcyw3JOx1xP6F8_fi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8lmzEma3CHWOPge6H3w6p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fYDIusj8.MoHxvvsAln9n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4XiyVupSJZjJYJ62a6V.D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CvTdPZVsLuk63t.e0zCZm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0ynmbjOoK1S..bY4lTjy3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t7m5a1Uv_6DwVvr52_mh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cV3OU.iV34vdL.0mSoz4.Q"/>
</p:tagLst>
</file>

<file path=ppt/tags/tag19.xml><?xml version="1.0" encoding="utf-8"?>
<p:tagLst xmlns:a="http://schemas.openxmlformats.org/drawingml/2006/main" xmlns:r="http://schemas.openxmlformats.org/officeDocument/2006/relationships" xmlns:p="http://schemas.openxmlformats.org/presentationml/2006/main">
  <p:tag name="NAME" val="Logo"/>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ebkUvxpJHEjskPr8O9.x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kGdloO0fsqZjFSEimerZ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27ABkiZRjaPSOuiV21hPQ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SHwuQDoeARvNu.nSN03pM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7yZlNgSRmqJNCZ5se1nF.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dnXNIYO8ARo1zcqNRokp7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Z5bZYY6pyuXvkaTOvW7Z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TzeRurtzt_yKImYXypbgR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R7iAFN.Q6dtsSzWBD_lHj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Z04V.wSqEvU7u7jk_E23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Logo"/>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nwjqNtxluRbymxotuhLmv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IYjawP0sna1IdKre_ldU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d3XZp6rHhrFQm2UFEdrwB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DnxaC2uRk0DjDQNkSm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wskwthIl60oM_g87DC7hc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Th5HzCIbenkR6La.KlB8P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ZlbfJ31WblwY9tN27utVv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EuYZ2f1HZnHNYJwusAIw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4mk6ngZCac3GSwExQ8kk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u7parnj61yZFg25YRJcw"/>
</p:tagLst>
</file>

<file path=ppt/tags/tag21.xml><?xml version="1.0" encoding="utf-8"?>
<p:tagLst xmlns:a="http://schemas.openxmlformats.org/drawingml/2006/main" xmlns:r="http://schemas.openxmlformats.org/officeDocument/2006/relationships" xmlns:p="http://schemas.openxmlformats.org/presentationml/2006/main">
  <p:tag name="NAME" val="Logo"/>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Jeai0EiRjjzPbNG.F46E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3YGeiCN5wUDiv2pjOnpFj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jVm9CjyJ_Lz7xdDqautU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t3BqkRaPxf8x.5LZPtRGx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WObHbkb7Uop09yPnir8eT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4cyGASRg9KC4oK80zmrwf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kR_JFs4MNxBXJxTSBOUes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2g1oDQarQxBJT2BXBrgIU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3ys5WTJRn8MJ3ui20M8_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Z4FrJ.t7MgUMhSFBJIMb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rMkPz9KmOwmRACp.7VAeU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U2SgvDP1Jwy0WtjodFDZ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ON8i7ebb5PgLTDHZwPEBC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fWrU8TLPd7.Jpkk9Molj1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GzQrG6pkpTMtY9ee3yx4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gqabPNIxOnoFLZh19cXT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OJ1Uqxg2gx7F3XZAGjbnA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ojKl3kmHK3IApr3mRLYB5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USqvHLjfAwM1kuSkipbJw"/>
</p:tagLst>
</file>

<file path=ppt/tags/tag23.xml><?xml version="1.0" encoding="utf-8"?>
<p:tagLst xmlns:a="http://schemas.openxmlformats.org/drawingml/2006/main" xmlns:r="http://schemas.openxmlformats.org/officeDocument/2006/relationships" xmlns:p="http://schemas.openxmlformats.org/presentationml/2006/main">
  <p:tag name="NAME" val="Logo"/>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lPX14jLRMNb_Jzo__.jmU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MQEiqtSEUQ5E_DwSCqFml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96MARSQSPaH2kgVRyypPe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CwiIdC2yHBWOvhwqPx71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5BsatJDruTO1CdwsqWM2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XJC31ZJ46mZy1q8fGkMkE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YDUGYe7pCo81sAmSCoE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s0gkbpx_krD.vSyB6ac1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6.7q1oOpMh2tPUhyBb5N1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s3YoqYc6T0A0OrmJsuphDg"/>
</p:tagLst>
</file>

<file path=ppt/tags/tag24.xml><?xml version="1.0" encoding="utf-8"?>
<p:tagLst xmlns:a="http://schemas.openxmlformats.org/drawingml/2006/main" xmlns:r="http://schemas.openxmlformats.org/officeDocument/2006/relationships" xmlns:p="http://schemas.openxmlformats.org/presentationml/2006/main">
  <p:tag name="NAME" val="Logo"/>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aQ6qgXYI76hAYVXolpqNi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_J0ROxHzstgr_fUbeUcxn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qy.jqbsRujVpAlAkIwRLp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h8FWlcAt2hoOoN0OjwYQ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pwVl1W1yIsdogtzF64Fhm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u.j_rkC9cIZsvXv9sEVDC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o4H2fG7yyScvsAHuGjnmY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58rrreH45zPlsnbO.8aVH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0i7YScIV3G1.kw1FsDx2D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uMVs1XbvZfl1bL5K13f0kg"/>
</p:tagLst>
</file>

<file path=ppt/tags/tag25.xml><?xml version="1.0" encoding="utf-8"?>
<p:tagLst xmlns:a="http://schemas.openxmlformats.org/drawingml/2006/main" xmlns:r="http://schemas.openxmlformats.org/officeDocument/2006/relationships" xmlns:p="http://schemas.openxmlformats.org/presentationml/2006/main">
  <p:tag name="NAME" val="Logo"/>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4a4hqsooawR.xIlXZLC01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6gxgcsFoDyL1Wsa8.uLyc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RAK0iF8nMcmiD.i51D.T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6TMdcbtinrGws.5T2B0fb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fl88oquSPXPyDjeIYe0mQ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nkpqBslZAaSqu61gSi_yJ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zRtX.ryfe5SqupMxpVlA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_K35JI4ruFBTmAOpC5kU3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pLQqnoyKgykqu_xdsnDJA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7OkXn_.o2RmqYZ6fA5DQH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LdJP.jjVbYLU1Ze2fHXk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lGfSdnQPr3HNco5S94uyM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O3L3_dcw76QTXPpuTj51L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s3St9bKl47WZCxF2PK1eo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eFISNuBwS.J8YyQJzY10Z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2RGab.1C1xPQw.ch_Ahen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PLSBpkcxUDIwfPkcsBNOS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7qZs.HU6Vgki4Dbjx98O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NL8o1FO96jBagK8q2rJoKg"/>
</p:tagLst>
</file>

<file path=ppt/tags/tag27.xml><?xml version="1.0" encoding="utf-8"?>
<p:tagLst xmlns:a="http://schemas.openxmlformats.org/drawingml/2006/main" xmlns:r="http://schemas.openxmlformats.org/officeDocument/2006/relationships" xmlns:p="http://schemas.openxmlformats.org/presentationml/2006/main">
  <p:tag name="NAME" val="Logo"/>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8Xvxy.EQ1JFLkPEuAgLc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19O.4iRDlpvHy2Gf66koJ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wDByV9f2qgO5fx9UbLROi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ULxsvCAzihmcfIYZB_mwb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ZWEsGm9vM.zPKATpt7Dci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y4R8B4vOwfaU8gOTLK1m.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rOjS.IV9OQ7637RSgLd0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0EjbpunSC6ZeHNFuYsTq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a6p3itpK4oRecbioLF4bE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ApvdYcOKlhzMg8_ZRqIHUg"/>
</p:tagLst>
</file>

<file path=ppt/tags/tag28.xml><?xml version="1.0" encoding="utf-8"?>
<p:tagLst xmlns:a="http://schemas.openxmlformats.org/drawingml/2006/main" xmlns:r="http://schemas.openxmlformats.org/officeDocument/2006/relationships" xmlns:p="http://schemas.openxmlformats.org/presentationml/2006/main">
  <p:tag name="NAME" val="Logo"/>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T1HA7RRPDlQ3oRiEUCgkE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XnY1pks8jfYuLxM4q6Ebk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AVnW424zLC.CKvyeXTtfo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S3ZdLfAcNczwYl0ih3yJ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49ElSl4aPdJgMSIzGF6fY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PwzfTH0UsUitNWf9uofN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WhXW_jV4EnsBPOl6MK86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DPfDdc.pOFFELlfqlDDZW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4uGu1kv6hprUluXHN2cKX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lxLia3nGZpM1XEZaU5QthA"/>
</p:tagLst>
</file>

<file path=ppt/tags/tag29.xml><?xml version="1.0" encoding="utf-8"?>
<p:tagLst xmlns:a="http://schemas.openxmlformats.org/drawingml/2006/main" xmlns:r="http://schemas.openxmlformats.org/officeDocument/2006/relationships" xmlns:p="http://schemas.openxmlformats.org/presentationml/2006/main">
  <p:tag name="NAME" val="Logo"/>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OcTIsqY.2VdjCnqTR_5N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dlEmETAesGxWZBpQgMf9M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y.r07R1UmrH9.xsBAKfCY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141ybIBOAkqHcw9pc.c9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o.Ypt64JEmLffkjbkuICp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8cxFxX2pr.mZeYozIAP1j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pLGWD.4Qpbu23bHyeS1X0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uXzTDdB9Hrtk0eF.DOme0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bwNetdsqLh9y.1_7abmAv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oCkSKqhLVOAuVG7263K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LiQTscQIHlxhZxlIbwC5q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aifVS10CVH1Nx52Sbat8k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rx4iyfdUMhn6HoBHrxQYu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WN0WFaJe130FqZu38zPSz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p_CmZbrl4s4ifkBsR8ev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B876bt5jQq6JAgP2AEXwN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WLFW.VModpHcX0w01JTG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lyRJAPSOw2PackOYLhjcb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Yf.NS0a0IF9yvU4uqMq6s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PvrM.C6pk1C8xIvobNRlQ"/>
</p:tagLst>
</file>

<file path=ppt/tags/tag31.xml><?xml version="1.0" encoding="utf-8"?>
<p:tagLst xmlns:a="http://schemas.openxmlformats.org/drawingml/2006/main" xmlns:r="http://schemas.openxmlformats.org/officeDocument/2006/relationships" xmlns:p="http://schemas.openxmlformats.org/presentationml/2006/main">
  <p:tag name="NAME" val="Logo"/>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fGjHJSemLbcSxzjjaJxbp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2ReW.yfsfpuCMoCzY6K.q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EYG95Us7gN1gODohemfE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f8pUacuRkeZU036ngJQ9v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u75_Qog8bomjcOcYDJyo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9jzO5ZYcoiE0UMATs_IbH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NAME" val="Logo"/>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skU3YkT0WjLBkxGgysE6c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CDQ5a6Z06yJF9eTOZkuW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muUrXSf9DCFlBFnccwlqK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9f0N8i9rlxuSN97XVq6b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perBOMai5xDTIag2o5w2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8ijwyuVkxELOVc87I.X9z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z1MiRz7bXMr12up_U284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7Kp96BvFLyybild_jYDNp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as_HmTAcTGE_oyE8u8EX_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rMjltlD6nYrFTjY6rUp3Y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M1X.NmHCrnOwqDSsuJk3K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snfuXXNJtBnQevu.23PKR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4YMiv2TkLq8nrrs8nXCYl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oz94FA2xC1FYI4TVcvsB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a8qP4cBs6g9Rv5gXjLaQ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9qk23sKIfw5C6CIYfbJU.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1U3nTn9Mj_A1oHAURKUd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e781C.0KXI36yb7BVm.f6A"/>
</p:tagLst>
</file>

<file path=ppt/tags/tag34.xml><?xml version="1.0" encoding="utf-8"?>
<p:tagLst xmlns:a="http://schemas.openxmlformats.org/drawingml/2006/main" xmlns:r="http://schemas.openxmlformats.org/officeDocument/2006/relationships" xmlns:p="http://schemas.openxmlformats.org/presentationml/2006/main">
  <p:tag name="NAME" val="Logo"/>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ah9NOOYMLny9CDH.WaqUk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jQQ5JRuY6HURxK8EYPZVO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c6HW6ovDY1ROGWQEEqST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QqVv914ACsmim_Fse10.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MwjYwizh1C5LQNsfS6OJy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YYx1sRsoVKpjzjzDoJsQ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YGI8tvu8BzSTqmj1xTqxu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YhaOy7e0XOBvshZpMxJJA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dF8z7XvcaEoWBgk.zJxe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_s_LSe0xcqX5IlaJiwU5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AA2TAglEE6PyODkoH5tY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Cjeh8jVtXIrwvHiFgEHuU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R2Dt4F1aTH8eZzCCnxJKt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KeQfv6b.PXhs8UoD5yr.f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uKVaA0ARuyst1hJoGLCnQ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iogXBoD.mbrviK8bG3oQc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q9_.wnjLsztP.R_P1G17a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PmYD71TeW_MizognKcltF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2DfoPEcXcpu2ZyyAgHG4M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G64Uzy0jKAuIjM6By0oSr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4GEVpx3Tzc6ooZdq5SHhx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oPn8gMgTESDD2Eck_SzF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645mz.Ar152JPXU5HsOU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4WILTtF35TSdBA3e9Ay2D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pAjmsNc7Rs6tVrVSpkV_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QJqVu_0mwx_1H9hsmYZk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ocmY4sxVUNgp5nVrUS76o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U97X9MTXETUB53scGw1Xa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FVju1uqKjmOfD3dxwpPqy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ERq9LPQtuVFGGhx8UeNaY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0WHyxfigcHIS7fX3hZSBO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sjz8_ZHkJq0atTcwp1yJeQ"/>
</p:tagLst>
</file>

<file path=ppt/tags/tag37.xml><?xml version="1.0" encoding="utf-8"?>
<p:tagLst xmlns:a="http://schemas.openxmlformats.org/drawingml/2006/main" xmlns:r="http://schemas.openxmlformats.org/officeDocument/2006/relationships" xmlns:p="http://schemas.openxmlformats.org/presentationml/2006/main">
  <p:tag name="NAME" val="Logo"/>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SVWgRwJsdjNt8gsl3e_pH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3O_dCnb2JiN5eIqW67uuk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xIfaSpb12.5cJrFISefin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zp4XZXNjfzq4mwc9e3PkN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_F34h0wdc1KzuiLpCcLAA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3Z4ziFPdt9QENnywE.7ft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dG1ZpQZcwaVmUwUfyk2Y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ofI6AcTEpsmXGy2zvTus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8GCT1rGQ75.ytn3Le7fHk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LMo3n5kL2I6YrSQuKldqA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q6WyZG_JkoNWAde1icnOn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eX5NPfTqZbZ8ynNa.c3Xw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m.at7l.w8Xjww5S.8kua3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CIzseh0w6GX_I.KeSHWhm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7rDfBWbHQBTuV5bxsrNLe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clo40LIPbDqX.eHIpBrO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GLhqxQgwPl.pKBP3rCEBJ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TTK.JJkmcB2gUyenHiSUJ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_6tgl6MNOqxfMHi6U9j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ZugOdv3V0WYORPsVC_5AZ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cilUnTVIO8Db8209_ztn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MICbsDTAk.gY0d5ZorMy.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U1Y231hGEuVIuHWK_Yk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eaNXYR3el.WmtTWQQ0LXh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3zzdDeh1hXeEHPMhzYIzN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RPKTAsBBuMjg4lyeDcUiH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VnwlVMj1blG0Tw9fTLFUQ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FV0f45ttd5JSmj_9g_S7_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8jXaPfLBHqqsKwMxi3sq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FgD6DYow9YQlMp9XiLsR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xWxrXVcoOEtHOArDxUncS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XWSVxj03W9DwmlBOvQHZc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VaxELIpGcZ9X7idxIGd8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gCGqJj2iyGJxC4tPqEw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uxR325Y.BS4cLmZjCVeVE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6cHohzAVHuFpBFfFJGgW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9uMJAvd8gIS2415rigSuc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SGs_ckiH6jYFMqAZW33C_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o2_pNrAkcyR2QkjgJPjXvQ"/>
</p:tagLst>
</file>

<file path=ppt/tags/tag41.xml><?xml version="1.0" encoding="utf-8"?>
<p:tagLst xmlns:a="http://schemas.openxmlformats.org/drawingml/2006/main" xmlns:r="http://schemas.openxmlformats.org/officeDocument/2006/relationships" xmlns:p="http://schemas.openxmlformats.org/presentationml/2006/main">
  <p:tag name="NAME" val="Logo"/>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FEE4__F0huXMD_EI1pnQg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Wct2OfLe1EvVcJj6ng2AJ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T_qcoP545xylSj8YZR4R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9hzV8PmJYM_FqPJ_IDsT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Q1cDVOqJK132tyD4f96vB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Tt_PiWIvbHVqjM_egspbO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w3xy0..8Rx9V01oKoObL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C6i4GUqCHulEvChaPEXxl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_bMlLSNq16yAwUoDKOuxA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A2hJAYLN5YKTnGHRUNbUPg"/>
</p:tagLst>
</file>

<file path=ppt/tags/tag42.xml><?xml version="1.0" encoding="utf-8"?>
<p:tagLst xmlns:a="http://schemas.openxmlformats.org/drawingml/2006/main" xmlns:r="http://schemas.openxmlformats.org/officeDocument/2006/relationships" xmlns:p="http://schemas.openxmlformats.org/presentationml/2006/main">
  <p:tag name="NAME" val="Logo"/>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i.EpIhbIslrq4EGKOJAgZ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i06GziXMuzJElpche_WFW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y_9Syua2FYr6uYVa3K_uO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Yq6HIA4FEVD1zjIXDqdxq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3l2_Oah8iJXSQesjPQrfd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HzX9G0Ob_Zam8VA2NVYy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1vjwKVmREiht8hKsQNkpz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y7tFVgu4xD6JqtlGlIKAx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VgVOMD3JrB3C759kHJTjQA"/>
</p:tagLst>
</file>

<file path=ppt/tags/tag43.xml><?xml version="1.0" encoding="utf-8"?>
<p:tagLst xmlns:a="http://schemas.openxmlformats.org/drawingml/2006/main" xmlns:r="http://schemas.openxmlformats.org/officeDocument/2006/relationships" xmlns:p="http://schemas.openxmlformats.org/presentationml/2006/main">
  <p:tag name="NAME" val="Logo"/>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SzsE6Td1ENF.n0E4oOwev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kCorPOqTmiOtl6Zok7Hj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D1NRYyUlKtVw1nnKFkwDd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q5W1ssOdNxTFf2acRhnZ4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wCQoaGeL.foJxJcMWAh7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fEvKCjijqWt4JolMFCqBX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RkqtZuGRztNNfRc7Knp7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vpbTSm6QifwKkmbbmAmKu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UR3wEXB_9SKAvDPH49NNV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v02fn8wFxmU1DOa1w.8xz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zQxjF.myvoIbF9kUtbazD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FzlN26z7frIExqEw3mMED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YAs1B2O_NJQlmFdJryHjS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j_kvm8BP3ZDZRLLV_6yz5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uSs_Qtk8zla_dgaE3HxxW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ieih.DPEb2cZF9qYBy0A6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b_aXqydgOFnXD59H.A3KD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GFJp1ZziiU2HPbtIDlH39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1HET4Tnp6YoXFgmnFuLnE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lueHkbn1f9tFAFGT_Ogug"/>
</p:tagLst>
</file>

<file path=ppt/tags/tag45.xml><?xml version="1.0" encoding="utf-8"?>
<p:tagLst xmlns:a="http://schemas.openxmlformats.org/drawingml/2006/main" xmlns:r="http://schemas.openxmlformats.org/officeDocument/2006/relationships" xmlns:p="http://schemas.openxmlformats.org/presentationml/2006/main">
  <p:tag name="NAME" val="Logo"/>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3KkhK1EgVLWInkHUhlfbs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tJ_9aEUUoa4bETvg0Yn2R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57CpcYE7yqdN6vwBamABm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lJ33S8ap_pHHR2A6mZatR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45qu3sMkYF5d8uTCtU6Zv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SGd1NN87iPBIXk8uOG834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C.ZAZGOXw0xYltj.GvyuD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cXNyz3MijFZCTO1tHXiMm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VmZqcYmICW.MNSyRW1_LL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Zv4wOiZb97wN1z4xPRBlg"/>
</p:tagLst>
</file>

<file path=ppt/tags/tag46.xml><?xml version="1.0" encoding="utf-8"?>
<p:tagLst xmlns:a="http://schemas.openxmlformats.org/drawingml/2006/main" xmlns:r="http://schemas.openxmlformats.org/officeDocument/2006/relationships" xmlns:p="http://schemas.openxmlformats.org/presentationml/2006/main">
  <p:tag name="NAME" val="Logo"/>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6hr8KUtQeuh0LlWMNlQ7L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8p7T9y_GxhFMe0_3U7y1j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3ss28vVMD0m3fMQ2_3ZRc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CqKq.i.i2.PrNIEXz4M9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Wox2H6oGle1.qea7c8BbX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Bap6vRR6WAjgEh6G5D.lC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V.jpWwOZUv4zvqC9_aC8k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neOq.drzf.SdGCxhtLnA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G_FB6kfRoJGZHypJ3IAML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CejPxXpwIglh1D2eqq4a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EYz2rcMsoiZf8nAEU4Quz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1kEHj8j26A1heMtpYLaul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8CVh8DYk.6pxi3kcpP.x8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RqVK_SVU_xeLLSUcCwPBX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teeqkLERsyv7ywVR7UPE5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Ixddiub_Y8Dwu.wzb7RVM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RiZuAeVulIeEnBxwDuXSQ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SzQF__6hJYAE3Gs8_iYBd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dInI27FXkBuXLfagJPbTF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NAME" val="Logo"/>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4fa1x.FywacIsdpbsQryG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9FHsoQI1mv_EFO42UVFi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acqXsIzk0fZosPtL.jHu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gs2nQg3K8aAh4wKl1eOd.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zpS93gFdl06Vj1keO5z5K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eQhE0lonNoh7OMwWg70Wj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yJAh_1ErLWLOR.J475qEm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IK50upfxhqmy65eiihstZ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BnYpGQZJmU5BPI2GfRWDe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9BmUmi7esQsaMnvsMMso.w"/>
</p:tagLst>
</file>

<file path=ppt/tags/tag49.xml><?xml version="1.0" encoding="utf-8"?>
<p:tagLst xmlns:a="http://schemas.openxmlformats.org/drawingml/2006/main" xmlns:r="http://schemas.openxmlformats.org/officeDocument/2006/relationships" xmlns:p="http://schemas.openxmlformats.org/presentationml/2006/main">
  <p:tag name="NAME" val="Logo"/>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D9Y383b7LJl6E5gcjfrV8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25EPogCGWgHVuJfa1ZG_J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8BzsW1YwPk2qr094gIi0H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2hNE.TsKz7ULu32e8_rZ2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sWdHS0d6OyR9JraQYaf9p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2OswUe1fksQW1nzwqNiVg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gbyvFCpw82mkuusU5VKD.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sTNeHgqx4sIYXFj3rfJZ1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4Ny86Wa4EgOd2fazKB5BK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a1XeNHcnu4xC9UciZQz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jx0xFcPPlmfEsBOQ_Z3V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srxbVDLMqK1MlQ4DoS_TE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bSPND6nakvmBntc6.SR4T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mmxQFNEv8wU6VWLrX8UC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5C_m05dtF9jNpcbH0xlK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eIXt.Z6rrlu.0TkkU4Tqn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Zi_WH.dOl5MYvmkJ3VTZd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QsV5pvfwF0O0EZugQQNL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bZpW.mnXF_uW94nAcNjA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C6NpcGo_r83e6B456rS2M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a8tJJBnyqUmx8QAL4hZ_Y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SJECxni5DORgHNV6DQm4A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ISEtaG9fCrx0.4hJmi4.k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C4HOStWn6bdQgEgZPswBn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1NQszXyAzVCve6r5RcF8u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Fm_rVVzLXKqw54hdgRCRH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d_To8udlRSp.X6HtCURbA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ZbEOSBE9KaoCNYrJXc1On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bE5RLJ0bUwOm83dmRt6Yk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3Z8lXEivQJ0Y10U5jmoWJ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NbQ4djx8rVbMRDH2I6nDU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74YpIxi1lfpbUq4tPdsCq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PRFLT_rZR0XnAuNl0G1._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s.eNPOpwxWCFSwd_yEkvZ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yM9tlV9qvBzWG5SkpqGz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ARalcp65PXecVk54HNV1u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7OMzY5CuHaTxTjhbrLpxB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00f06_UJeIGfUDa2ka1uj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yY.JyuCHf66lMyYNFWohp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8fdfKPnwyfimXPoQlMqF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HbxNrWx5LGS6Oy0L7kI7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rEyMyEcmjrZWNXvgvIeIj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_SG10SeejXUwXI1ouiat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e5X8WSdsLfXHaMY6oNztj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BFm7mM8it.33jJlGWcz77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AtmU8sS_mlR6r.rFQse81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lCWmTX1nIk5yQJLsWLDMZ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vJ8Hy_dgU9pFqmLE3zLR4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53EXpCuFtiZUZZ30.ylp9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vbPBCc_Sime6mfTXpbHz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RFBmhRk00CQsUljf042n8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SLBOT5vWKJtiT1v3RTm1n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SNz_wxhcdyqIDhjb2LoAr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zQnOYCOJbWcURK7v9Vpe5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P_7JMIUHLtS1IOa.z39o7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B1X4gWF0lsDhSLi3bb9eJ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BZNLHHqCZyu4s6IYMV8Re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mYIFK0YIV__kPUJP8jii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G4ML8K4VPzhjKU1y4zcMk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5I4y71B76_ZRXM7nT2V7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wJBMKNjBzrCBkDmz4lRN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x9LM0xgkdwyGx.c8E14R0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JHgB6MBCAOhB_2B2oSHm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fBAxWJABQ8n7o_kjp6i14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_aa59PT.I86s.26.aN7._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jOohmFsvwjGoyWwJm0FNI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N6HnTtV9LJng3SgYm_e0j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hluhg6ikahs0uxdUMYPn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RzO7QaKZlT8VJcYkGJ7U5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eTkYCNGxDosAr78BLPhT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vbPBCc_Sime6mfTXpbHz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_zVjkPtewMMB06vroqplH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3r3sNGjHn7pnXWyQHCFo_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sXFFQM7VndD3EhjDoHiz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AOX4YTur6.2Joo6X7u4zy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xZ8Oy.UfRpuAt9Rq3elRH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ODPC3dQSVn831pfDZczqD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s157g_GcnQFA3eUEovvrS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fGF0yVAf.vHROYzlvYUSm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ixWM1QaZHAr8V_GlxRL91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TxdezPsoRYEENqxNRfhKa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BcL123lYG2unNf4ab1P2i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3xMtZEdBAiz4ns4O8vCQW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IZkcnwoR2AB1Teaqh4U4g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cZobrFLf4KLrfi__o9eGh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nZFoMhnUGaVBIWpkddKU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J0gc_F5WUseh.w58H_ns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Tfs4.giVgxUiGwg_204jb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_91G5CE3Q.qrXE0Wyy_r2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d0NB.yOE6iSufBjBi1GXO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PWC5g_U4d6qyrZ4GKT2UK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vm00sijhdCjTLZ6mXumBb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kD6kczJNii02bhJhjl_M7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UWQft_g4advE.4lJ7WM0o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k_Yclk5GEt5sSEcGCoe.y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BPaJg6QRjyiWFfjRnrdw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BKjtBsRXbvbdQtvxoDLkk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2vjApRXsEtBC6VEiD3bvA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oB66.nFPlVOG3bgvvv64q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BO9zjY_ViWCTBlSb7nvhP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DVp8DWrYmkkbv3t2rLxru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3Y_5_rajWRIYP0LYu0uhg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OuQ3Po.Vtd2dEYOQf0aHl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2N7FWyFxoFOVrr2IwI5NG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Gxablc.Q_XKkjDzSAK.H1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oDYdHKkLeX97VqGCUT_lp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RrhlrxjLPUVnkkeqYOFKL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fl1SHIj_XZZfi5VSBGIa2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Qawt5vOnepyT91xEl2Ee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TU.QWYo4DAVN.SR7g.l_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YdRzfhLjzlz.00FIO.Qq8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5ESPqX_NX41z.7yOvFRe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ZTrhSKGzh5hSE8Itjcvfb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9WTJp9st_RmRUjknfuuS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bZVxsNSUl5KtSiZSPeiGJ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O4Qx5O_lNTSRxwE97TAyg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4gQzcQXcTWvzT2mChTMM6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jrruItsjhyFrRotCrmduz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AvbPBCc_Sime6mfTXpbHz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vbPBCc_Sime6mfTXpbH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yM6dNf51lXniF43_ohu8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yr6HXWjxM68LPXz3qfMP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fnOI.Wjaua70rmZUYAgE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aEYFWJHh_1gTdomp8zLs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x6km.xo5LxYRfvR1YWIa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EKv6.ykBFSWJJ9roWWTX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0bkDRMtwUdt2n91OKS6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E4jE0DL_l4CRAoWqw6Lb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dYj2t_CMN2igtdLLKXt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C3d5yJoDCJFJOqzwZXEq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RqX5UDLNjtyNqv7NEJIxc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FNnTAwH3z3n9wD7E1KY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_QCM7gwu6_ut3TFj0IG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TW5TwkhC9qCzPz3J65I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Nd30tscb.Z8UGPCQBq5y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Fushg1M4WODfcTmugoRk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zbk7RRU2eYAEHO8QGRkr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_8moCw8FzMZB6EVgOvI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PofTPMsjW5oKMyolylN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6Uq7wVR4KhphOXzrC1fQ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1cbfqCLe.KuinH.B6CM2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n_wBvC3wSjm0VZqppAD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lVCWUpHTvl0V1ecTr4VM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6OaZM8B4Vhl94qwxLzS3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_uO0xYHg_CTOb3GvQDqwq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CxXgUYhXa8pcDBW8n64Q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Pd7n.ktvROEvmx.RFt.i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TMew53PNtmiLDY5TsQr7T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7FeLPpdD0p_LxZy7D_jPw"/>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_SCIDaR">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a:ln>
        <a:effectLst/>
      </a:spPr>
      <a:bodyPr wrap="none" anchor="ct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kern="1200" cap="none" spc="0" normalizeH="0" baseline="0" noProof="0" smtClean="0">
            <a:ln>
              <a:noFill/>
            </a:ln>
            <a:solidFill>
              <a:srgbClr val="000000"/>
            </a:solidFill>
            <a:effectLst/>
            <a:uLnTx/>
            <a:uFillTx/>
            <a:latin typeface="Arial" charset="0"/>
            <a:ea typeface="+mn-ea"/>
            <a:cs typeface="+mn-cs"/>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IDaR" id="{3E079215-D4C7-4AC8-A6A5-C6482684D6A0}" vid="{B1E263DF-446B-4DCB-93C2-50BCC38BC895}"/>
    </a:ext>
  </a:extLst>
</a:theme>
</file>

<file path=ppt/theme/theme11.xml><?xml version="1.0" encoding="utf-8"?>
<a:theme xmlns:a="http://schemas.openxmlformats.org/drawingml/2006/main" name="20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SCIDaR">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a:ln>
        <a:effectLst/>
      </a:spPr>
      <a:bodyPr wrap="none" anchor="ct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kern="1200" cap="none" spc="0" normalizeH="0" baseline="0" noProof="0" smtClean="0">
            <a:ln>
              <a:noFill/>
            </a:ln>
            <a:solidFill>
              <a:srgbClr val="000000"/>
            </a:solidFill>
            <a:effectLst/>
            <a:uLnTx/>
            <a:uFillTx/>
            <a:latin typeface="Arial" charset="0"/>
            <a:ea typeface="+mn-ea"/>
            <a:cs typeface="+mn-cs"/>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IDaR" id="{3E079215-D4C7-4AC8-A6A5-C6482684D6A0}" vid="{B1E263DF-446B-4DCB-93C2-50BCC38BC895}"/>
    </a:ext>
  </a:extLst>
</a:theme>
</file>

<file path=ppt/theme/theme8.xml><?xml version="1.0" encoding="utf-8"?>
<a:theme xmlns:a="http://schemas.openxmlformats.org/drawingml/2006/main" name="30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w="9525">
          <a:solidFill>
            <a:schemeClr val="bg1">
              <a:lumMod val="65000"/>
            </a:schemeClr>
          </a:solidFill>
        </a:ln>
      </a:spPr>
      <a:bodyPr rtlCol="0" anchor="ctr"/>
      <a:lstStyle>
        <a:defPPr algn="ctr" defTabSz="932962" fontAlgn="base">
          <a:spcBef>
            <a:spcPct val="0"/>
          </a:spcBef>
          <a:spcAft>
            <a:spcPct val="0"/>
          </a:spcAft>
          <a:buClr>
            <a:srgbClr val="FFFFFF"/>
          </a:buClr>
          <a:defRPr sz="1600" b="1"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themeOverride>
</file>

<file path=docProps/app.xml><?xml version="1.0" encoding="utf-8"?>
<Properties xmlns="http://schemas.openxmlformats.org/officeDocument/2006/extended-properties" xmlns:vt="http://schemas.openxmlformats.org/officeDocument/2006/docPropsVTypes">
  <TotalTime>29196</TotalTime>
  <Words>5016</Words>
  <Application>Microsoft Office PowerPoint</Application>
  <PresentationFormat>On-screen Show (4:3)</PresentationFormat>
  <Paragraphs>930</Paragraphs>
  <Slides>34</Slides>
  <Notes>5</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34</vt:i4>
      </vt:variant>
    </vt:vector>
  </HeadingPairs>
  <TitlesOfParts>
    <vt:vector size="53" baseType="lpstr">
      <vt:lpstr>Arial</vt:lpstr>
      <vt:lpstr>Arial MT</vt:lpstr>
      <vt:lpstr>Calibri</vt:lpstr>
      <vt:lpstr>Calibri Light</vt:lpstr>
      <vt:lpstr>Impact</vt:lpstr>
      <vt:lpstr>Times New Roman</vt:lpstr>
      <vt:lpstr>Wingdings</vt:lpstr>
      <vt:lpstr>Custom Design</vt:lpstr>
      <vt:lpstr>Office Theme</vt:lpstr>
      <vt:lpstr>10_Blank</vt:lpstr>
      <vt:lpstr>11_Blank</vt:lpstr>
      <vt:lpstr>12_Blank</vt:lpstr>
      <vt:lpstr>14_Blank</vt:lpstr>
      <vt:lpstr>15_SCIDaR</vt:lpstr>
      <vt:lpstr>30_Blank</vt:lpstr>
      <vt:lpstr>15_Blank</vt:lpstr>
      <vt:lpstr>16_SCIDaR</vt:lpstr>
      <vt:lpstr>20_Blank</vt:lpstr>
      <vt:lpstr>think-cell Slide</vt:lpstr>
      <vt:lpstr>PowerPoint Presentation</vt:lpstr>
      <vt:lpstr>PowerPoint Presentation</vt:lpstr>
      <vt:lpstr>PowerPoint Presentation</vt:lpstr>
      <vt:lpstr>The Top Team Effectiveness project set out to achieve 2 main objectives</vt:lpstr>
      <vt:lpstr>The project was designed to be implemented in four phases</vt:lpstr>
      <vt:lpstr>A three step methodology was used to obtain relevant output for the TTE implementation</vt:lpstr>
      <vt:lpstr>PowerPoint Presentation</vt:lpstr>
      <vt:lpstr>We summarized the findings from the diagnostics along 4 focus areas of the GRPI model</vt:lpstr>
      <vt:lpstr>The state teams developed solutions around three domains to address their respective gaps during the co-creation workshop and retreat</vt:lpstr>
      <vt:lpstr>The team developed and shared tailored reports with each state team</vt:lpstr>
      <vt:lpstr>PowerPoint Presentation</vt:lpstr>
      <vt:lpstr>We developed a dashboard to guide the NGF and States’ commissioners in tracking the plans from the retreat workshop and visualize implementation progress</vt:lpstr>
      <vt:lpstr>Anambra, Edo, Ekiti, Gombe, Kogi, and Zamfara state were selected for the implementation support</vt:lpstr>
      <vt:lpstr>PowerPoint Presentation</vt:lpstr>
      <vt:lpstr>Our prayers to the Commissioners</vt:lpstr>
      <vt:lpstr>Backup</vt:lpstr>
      <vt:lpstr>We found that a majority of the states reported gaps in overlap of roles, clarity of reporting lines and existence of team engagement fora</vt:lpstr>
      <vt:lpstr>As many as ten states had respondents who could not describe the SMoH’s vision and mission</vt:lpstr>
      <vt:lpstr>Fourteen states had at least one respondent reporting the presence of overlap</vt:lpstr>
      <vt:lpstr>Only sixteen states confirmed that they report to/through the SMoH</vt:lpstr>
      <vt:lpstr>Only fourteen states confirmed the conduct of leadership meetings or retreats to build the interpersonal relationships within the team</vt:lpstr>
      <vt:lpstr>PowerPoint Presentation</vt:lpstr>
      <vt:lpstr>Proposed 6-month support plan to selected states</vt:lpstr>
      <vt:lpstr>Solution Domain 1: Strengthen coordination and communication between the MDAs (1/2)</vt:lpstr>
      <vt:lpstr>Solution Domain 1: Strengthen coordination and communication between the MDAs (2/2)</vt:lpstr>
      <vt:lpstr>Solution Domain 2: Build capacity of top team to understand their roles and on relevant soft skills</vt:lpstr>
      <vt:lpstr>Solution Domain 3: Institute a mutual accountability system for improving the performance among the health MDAs</vt:lpstr>
      <vt:lpstr>Participants engaged in 5 key sessions to achieve the expected output</vt:lpstr>
      <vt:lpstr>35 (95% of 37) states confirmed the existence of a documented vision and mission for the SMoH</vt:lpstr>
      <vt:lpstr>32 (86% of 37) states agreed that the priorities of their SMoH and agencies were aligned</vt:lpstr>
      <vt:lpstr>33 (89% of 37) states confirmed that the roles and organisational structure of the health MDAs are clearly documented</vt:lpstr>
      <vt:lpstr>30 (81% of 37) states reported the existence of clear processes for all routine activities</vt:lpstr>
      <vt:lpstr>6 (16% of 37) states do not have a formal platform for convening top health teams</vt:lpstr>
      <vt:lpstr>Incursion of roles was the most reported cause of conflicts, and most states have no defined process for resolving conflicts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SCIDaR</dc:creator>
  <cp:lastModifiedBy>chineoreh chineoreh</cp:lastModifiedBy>
  <cp:revision>929</cp:revision>
  <cp:lastPrinted>2023-10-25T13:29:52Z</cp:lastPrinted>
  <dcterms:created xsi:type="dcterms:W3CDTF">2022-07-07T10:50:08Z</dcterms:created>
  <dcterms:modified xsi:type="dcterms:W3CDTF">2023-11-03T11:55:56Z</dcterms:modified>
</cp:coreProperties>
</file>