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media/image69.jpg" ContentType="image/jpeg"/>
  <Override PartName="/ppt/media/image73.jpg" ContentType="image/jpeg"/>
  <Override PartName="/ppt/media/image74.jpg" ContentType="image/jpeg"/>
  <Override PartName="/ppt/media/image75.jpg" ContentType="image/jpeg"/>
  <Override PartName="/ppt/media/image76.jpg" ContentType="image/jpeg"/>
  <Override PartName="/ppt/media/image77.jpg" ContentType="image/jpeg"/>
  <Override PartName="/ppt/media/image78.jpg" ContentType="image/jpeg"/>
  <Override PartName="/ppt/media/image79.jpg" ContentType="image/jpeg"/>
  <Override PartName="/ppt/media/image80.jpg" ContentType="image/jpeg"/>
  <Override PartName="/ppt/media/image81.jpg" ContentType="image/jpeg"/>
  <Override PartName="/ppt/media/image82.jp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3" r:id="rId18"/>
    <p:sldId id="275" r:id="rId19"/>
    <p:sldId id="276" r:id="rId20"/>
    <p:sldId id="272" r:id="rId21"/>
  </p:sldIdLst>
  <p:sldSz cx="16256000" cy="9144000"/>
  <p:notesSz cx="16256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2" d="100"/>
          <a:sy n="52" d="100"/>
        </p:scale>
        <p:origin x="780" y="3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219200" y="2834640"/>
            <a:ext cx="13817600" cy="19202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438400" y="5120640"/>
            <a:ext cx="11379200" cy="2286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5/19/23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700" b="0" i="0">
                <a:solidFill>
                  <a:srgbClr val="7B3DD9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5/19/23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700" b="0" i="0">
                <a:solidFill>
                  <a:srgbClr val="7B3DD9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812800" y="2103120"/>
            <a:ext cx="7071360" cy="60350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8371840" y="2103120"/>
            <a:ext cx="7071360" cy="60350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5/19/23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595732" y="0"/>
            <a:ext cx="9660890" cy="9144000"/>
          </a:xfrm>
          <a:custGeom>
            <a:avLst/>
            <a:gdLst/>
            <a:ahLst/>
            <a:cxnLst/>
            <a:rect l="l" t="t" r="r" b="b"/>
            <a:pathLst>
              <a:path w="9660890" h="9144000">
                <a:moveTo>
                  <a:pt x="4644847" y="1075613"/>
                </a:moveTo>
                <a:lnTo>
                  <a:pt x="4640999" y="1030833"/>
                </a:lnTo>
                <a:lnTo>
                  <a:pt x="4631245" y="985824"/>
                </a:lnTo>
                <a:lnTo>
                  <a:pt x="4615294" y="941031"/>
                </a:lnTo>
                <a:lnTo>
                  <a:pt x="4210837" y="12"/>
                </a:lnTo>
                <a:lnTo>
                  <a:pt x="0" y="12"/>
                </a:lnTo>
                <a:lnTo>
                  <a:pt x="549033" y="1229931"/>
                </a:lnTo>
                <a:lnTo>
                  <a:pt x="570877" y="1271409"/>
                </a:lnTo>
                <a:lnTo>
                  <a:pt x="597496" y="1309166"/>
                </a:lnTo>
                <a:lnTo>
                  <a:pt x="628421" y="1342872"/>
                </a:lnTo>
                <a:lnTo>
                  <a:pt x="663168" y="1372247"/>
                </a:lnTo>
                <a:lnTo>
                  <a:pt x="701281" y="1396961"/>
                </a:lnTo>
                <a:lnTo>
                  <a:pt x="742264" y="1416723"/>
                </a:lnTo>
                <a:lnTo>
                  <a:pt x="785660" y="1431226"/>
                </a:lnTo>
                <a:lnTo>
                  <a:pt x="830973" y="1440154"/>
                </a:lnTo>
                <a:lnTo>
                  <a:pt x="877760" y="1443189"/>
                </a:lnTo>
                <a:lnTo>
                  <a:pt x="4284548" y="1443189"/>
                </a:lnTo>
                <a:lnTo>
                  <a:pt x="4331995" y="1440167"/>
                </a:lnTo>
                <a:lnTo>
                  <a:pt x="4377194" y="1431366"/>
                </a:lnTo>
                <a:lnTo>
                  <a:pt x="4419854" y="1417205"/>
                </a:lnTo>
                <a:lnTo>
                  <a:pt x="4459681" y="1398143"/>
                </a:lnTo>
                <a:lnTo>
                  <a:pt x="4496409" y="1374584"/>
                </a:lnTo>
                <a:lnTo>
                  <a:pt x="4529760" y="1346962"/>
                </a:lnTo>
                <a:lnTo>
                  <a:pt x="4559452" y="1315694"/>
                </a:lnTo>
                <a:lnTo>
                  <a:pt x="4585182" y="1281214"/>
                </a:lnTo>
                <a:lnTo>
                  <a:pt x="4606696" y="1243952"/>
                </a:lnTo>
                <a:lnTo>
                  <a:pt x="4623701" y="1204341"/>
                </a:lnTo>
                <a:lnTo>
                  <a:pt x="4635906" y="1162786"/>
                </a:lnTo>
                <a:lnTo>
                  <a:pt x="4643056" y="1119733"/>
                </a:lnTo>
                <a:lnTo>
                  <a:pt x="4644847" y="1075613"/>
                </a:lnTo>
                <a:close/>
              </a:path>
              <a:path w="9660890" h="9144000">
                <a:moveTo>
                  <a:pt x="6694957" y="5748934"/>
                </a:moveTo>
                <a:lnTo>
                  <a:pt x="6691122" y="5704154"/>
                </a:lnTo>
                <a:lnTo>
                  <a:pt x="6681356" y="5659158"/>
                </a:lnTo>
                <a:lnTo>
                  <a:pt x="6665404" y="5614365"/>
                </a:lnTo>
                <a:lnTo>
                  <a:pt x="5035740" y="1822627"/>
                </a:lnTo>
                <a:lnTo>
                  <a:pt x="5014176" y="1780349"/>
                </a:lnTo>
                <a:lnTo>
                  <a:pt x="4987671" y="1741830"/>
                </a:lnTo>
                <a:lnTo>
                  <a:pt x="4956721" y="1707400"/>
                </a:lnTo>
                <a:lnTo>
                  <a:pt x="4921809" y="1677390"/>
                </a:lnTo>
                <a:lnTo>
                  <a:pt x="4883429" y="1652104"/>
                </a:lnTo>
                <a:lnTo>
                  <a:pt x="4842065" y="1631886"/>
                </a:lnTo>
                <a:lnTo>
                  <a:pt x="4798212" y="1617040"/>
                </a:lnTo>
                <a:lnTo>
                  <a:pt x="4752365" y="1607896"/>
                </a:lnTo>
                <a:lnTo>
                  <a:pt x="4704994" y="1604772"/>
                </a:lnTo>
                <a:lnTo>
                  <a:pt x="1235290" y="1604772"/>
                </a:lnTo>
                <a:lnTo>
                  <a:pt x="1190218" y="1607502"/>
                </a:lnTo>
                <a:lnTo>
                  <a:pt x="1147165" y="1615440"/>
                </a:lnTo>
                <a:lnTo>
                  <a:pt x="1106385" y="1628228"/>
                </a:lnTo>
                <a:lnTo>
                  <a:pt x="1068120" y="1645488"/>
                </a:lnTo>
                <a:lnTo>
                  <a:pt x="1032586" y="1666875"/>
                </a:lnTo>
                <a:lnTo>
                  <a:pt x="1000048" y="1692008"/>
                </a:lnTo>
                <a:lnTo>
                  <a:pt x="970711" y="1720519"/>
                </a:lnTo>
                <a:lnTo>
                  <a:pt x="944841" y="1752066"/>
                </a:lnTo>
                <a:lnTo>
                  <a:pt x="922655" y="1786255"/>
                </a:lnTo>
                <a:lnTo>
                  <a:pt x="904405" y="1822729"/>
                </a:lnTo>
                <a:lnTo>
                  <a:pt x="890320" y="1861134"/>
                </a:lnTo>
                <a:lnTo>
                  <a:pt x="880630" y="1901101"/>
                </a:lnTo>
                <a:lnTo>
                  <a:pt x="875588" y="1942261"/>
                </a:lnTo>
                <a:lnTo>
                  <a:pt x="875423" y="1984248"/>
                </a:lnTo>
                <a:lnTo>
                  <a:pt x="880376" y="2026691"/>
                </a:lnTo>
                <a:lnTo>
                  <a:pt x="890663" y="2069236"/>
                </a:lnTo>
                <a:lnTo>
                  <a:pt x="906551" y="2111514"/>
                </a:lnTo>
                <a:lnTo>
                  <a:pt x="2599144" y="5903265"/>
                </a:lnTo>
                <a:lnTo>
                  <a:pt x="2620988" y="5944743"/>
                </a:lnTo>
                <a:lnTo>
                  <a:pt x="2647619" y="5982500"/>
                </a:lnTo>
                <a:lnTo>
                  <a:pt x="2678544" y="6016206"/>
                </a:lnTo>
                <a:lnTo>
                  <a:pt x="2713291" y="6045581"/>
                </a:lnTo>
                <a:lnTo>
                  <a:pt x="2751391" y="6070295"/>
                </a:lnTo>
                <a:lnTo>
                  <a:pt x="2792387" y="6090056"/>
                </a:lnTo>
                <a:lnTo>
                  <a:pt x="2835770" y="6104560"/>
                </a:lnTo>
                <a:lnTo>
                  <a:pt x="2881096" y="6113488"/>
                </a:lnTo>
                <a:lnTo>
                  <a:pt x="2927870" y="6116523"/>
                </a:lnTo>
                <a:lnTo>
                  <a:pt x="6334658" y="6116523"/>
                </a:lnTo>
                <a:lnTo>
                  <a:pt x="6382118" y="6113500"/>
                </a:lnTo>
                <a:lnTo>
                  <a:pt x="6427317" y="6104699"/>
                </a:lnTo>
                <a:lnTo>
                  <a:pt x="6469964" y="6090539"/>
                </a:lnTo>
                <a:lnTo>
                  <a:pt x="6509804" y="6071476"/>
                </a:lnTo>
                <a:lnTo>
                  <a:pt x="6546532" y="6047918"/>
                </a:lnTo>
                <a:lnTo>
                  <a:pt x="6579883" y="6020282"/>
                </a:lnTo>
                <a:lnTo>
                  <a:pt x="6609562" y="5989015"/>
                </a:lnTo>
                <a:lnTo>
                  <a:pt x="6635305" y="5954547"/>
                </a:lnTo>
                <a:lnTo>
                  <a:pt x="6656819" y="5917285"/>
                </a:lnTo>
                <a:lnTo>
                  <a:pt x="6673812" y="5877661"/>
                </a:lnTo>
                <a:lnTo>
                  <a:pt x="6686029" y="5836120"/>
                </a:lnTo>
                <a:lnTo>
                  <a:pt x="6693179" y="5793067"/>
                </a:lnTo>
                <a:lnTo>
                  <a:pt x="6694957" y="5748934"/>
                </a:lnTo>
                <a:close/>
              </a:path>
              <a:path w="9660890" h="9144000">
                <a:moveTo>
                  <a:pt x="8049387" y="9144000"/>
                </a:moveTo>
                <a:lnTo>
                  <a:pt x="6894919" y="6457848"/>
                </a:lnTo>
                <a:lnTo>
                  <a:pt x="6873341" y="6415570"/>
                </a:lnTo>
                <a:lnTo>
                  <a:pt x="6846837" y="6377064"/>
                </a:lnTo>
                <a:lnTo>
                  <a:pt x="6815887" y="6342634"/>
                </a:lnTo>
                <a:lnTo>
                  <a:pt x="6780974" y="6312624"/>
                </a:lnTo>
                <a:lnTo>
                  <a:pt x="6742595" y="6287338"/>
                </a:lnTo>
                <a:lnTo>
                  <a:pt x="6701244" y="6267120"/>
                </a:lnTo>
                <a:lnTo>
                  <a:pt x="6657391" y="6252273"/>
                </a:lnTo>
                <a:lnTo>
                  <a:pt x="6611531" y="6243129"/>
                </a:lnTo>
                <a:lnTo>
                  <a:pt x="6564211" y="6240005"/>
                </a:lnTo>
                <a:lnTo>
                  <a:pt x="3094418" y="6240005"/>
                </a:lnTo>
                <a:lnTo>
                  <a:pt x="3049371" y="6242736"/>
                </a:lnTo>
                <a:lnTo>
                  <a:pt x="3006331" y="6250673"/>
                </a:lnTo>
                <a:lnTo>
                  <a:pt x="2965551" y="6263462"/>
                </a:lnTo>
                <a:lnTo>
                  <a:pt x="2927286" y="6280721"/>
                </a:lnTo>
                <a:lnTo>
                  <a:pt x="2891764" y="6302108"/>
                </a:lnTo>
                <a:lnTo>
                  <a:pt x="2859214" y="6327241"/>
                </a:lnTo>
                <a:lnTo>
                  <a:pt x="2829890" y="6355753"/>
                </a:lnTo>
                <a:lnTo>
                  <a:pt x="2804007" y="6387300"/>
                </a:lnTo>
                <a:lnTo>
                  <a:pt x="2781833" y="6421488"/>
                </a:lnTo>
                <a:lnTo>
                  <a:pt x="2763570" y="6457975"/>
                </a:lnTo>
                <a:lnTo>
                  <a:pt x="2749486" y="6496380"/>
                </a:lnTo>
                <a:lnTo>
                  <a:pt x="2739809" y="6536334"/>
                </a:lnTo>
                <a:lnTo>
                  <a:pt x="2734754" y="6577495"/>
                </a:lnTo>
                <a:lnTo>
                  <a:pt x="2734589" y="6619481"/>
                </a:lnTo>
                <a:lnTo>
                  <a:pt x="2739542" y="6661925"/>
                </a:lnTo>
                <a:lnTo>
                  <a:pt x="2749829" y="6704470"/>
                </a:lnTo>
                <a:lnTo>
                  <a:pt x="2765717" y="6746748"/>
                </a:lnTo>
                <a:lnTo>
                  <a:pt x="3835831" y="9144000"/>
                </a:lnTo>
                <a:lnTo>
                  <a:pt x="8049387" y="9144000"/>
                </a:lnTo>
                <a:close/>
              </a:path>
              <a:path w="9660890" h="9144000">
                <a:moveTo>
                  <a:pt x="9660268" y="4667262"/>
                </a:moveTo>
                <a:lnTo>
                  <a:pt x="6946582" y="4667262"/>
                </a:lnTo>
                <a:lnTo>
                  <a:pt x="6901510" y="4669993"/>
                </a:lnTo>
                <a:lnTo>
                  <a:pt x="6858457" y="4677930"/>
                </a:lnTo>
                <a:lnTo>
                  <a:pt x="6817677" y="4690719"/>
                </a:lnTo>
                <a:lnTo>
                  <a:pt x="6779412" y="4707979"/>
                </a:lnTo>
                <a:lnTo>
                  <a:pt x="6743878" y="4729365"/>
                </a:lnTo>
                <a:lnTo>
                  <a:pt x="6711340" y="4754499"/>
                </a:lnTo>
                <a:lnTo>
                  <a:pt x="6682016" y="4783010"/>
                </a:lnTo>
                <a:lnTo>
                  <a:pt x="6656133" y="4814544"/>
                </a:lnTo>
                <a:lnTo>
                  <a:pt x="6633959" y="4848745"/>
                </a:lnTo>
                <a:lnTo>
                  <a:pt x="6615709" y="4885220"/>
                </a:lnTo>
                <a:lnTo>
                  <a:pt x="6601612" y="4923625"/>
                </a:lnTo>
                <a:lnTo>
                  <a:pt x="6591935" y="4963592"/>
                </a:lnTo>
                <a:lnTo>
                  <a:pt x="6586893" y="5004740"/>
                </a:lnTo>
                <a:lnTo>
                  <a:pt x="6586715" y="5046726"/>
                </a:lnTo>
                <a:lnTo>
                  <a:pt x="6591668" y="5089169"/>
                </a:lnTo>
                <a:lnTo>
                  <a:pt x="6601968" y="5131714"/>
                </a:lnTo>
                <a:lnTo>
                  <a:pt x="6617843" y="5173992"/>
                </a:lnTo>
                <a:lnTo>
                  <a:pt x="8310448" y="8965755"/>
                </a:lnTo>
                <a:lnTo>
                  <a:pt x="8332292" y="9007234"/>
                </a:lnTo>
                <a:lnTo>
                  <a:pt x="8358924" y="9044991"/>
                </a:lnTo>
                <a:lnTo>
                  <a:pt x="8389848" y="9078697"/>
                </a:lnTo>
                <a:lnTo>
                  <a:pt x="8424596" y="9108072"/>
                </a:lnTo>
                <a:lnTo>
                  <a:pt x="8462696" y="9132799"/>
                </a:lnTo>
                <a:lnTo>
                  <a:pt x="8485962" y="9144000"/>
                </a:lnTo>
                <a:lnTo>
                  <a:pt x="9660268" y="9144000"/>
                </a:lnTo>
                <a:lnTo>
                  <a:pt x="9660268" y="4667262"/>
                </a:lnTo>
                <a:close/>
              </a:path>
              <a:path w="9660890" h="9144000">
                <a:moveTo>
                  <a:pt x="9660268" y="2444813"/>
                </a:moveTo>
                <a:lnTo>
                  <a:pt x="8703132" y="217830"/>
                </a:lnTo>
                <a:lnTo>
                  <a:pt x="8681568" y="175552"/>
                </a:lnTo>
                <a:lnTo>
                  <a:pt x="8655063" y="137033"/>
                </a:lnTo>
                <a:lnTo>
                  <a:pt x="8624100" y="102616"/>
                </a:lnTo>
                <a:lnTo>
                  <a:pt x="8589200" y="72593"/>
                </a:lnTo>
                <a:lnTo>
                  <a:pt x="8550821" y="47320"/>
                </a:lnTo>
                <a:lnTo>
                  <a:pt x="8509457" y="27101"/>
                </a:lnTo>
                <a:lnTo>
                  <a:pt x="8465604" y="12255"/>
                </a:lnTo>
                <a:lnTo>
                  <a:pt x="8419744" y="3111"/>
                </a:lnTo>
                <a:lnTo>
                  <a:pt x="8372589" y="0"/>
                </a:lnTo>
                <a:lnTo>
                  <a:pt x="4902454" y="0"/>
                </a:lnTo>
                <a:lnTo>
                  <a:pt x="4857597" y="2717"/>
                </a:lnTo>
                <a:lnTo>
                  <a:pt x="4814557" y="10655"/>
                </a:lnTo>
                <a:lnTo>
                  <a:pt x="4773777" y="23444"/>
                </a:lnTo>
                <a:lnTo>
                  <a:pt x="4735500" y="40716"/>
                </a:lnTo>
                <a:lnTo>
                  <a:pt x="4699978" y="62090"/>
                </a:lnTo>
                <a:lnTo>
                  <a:pt x="4667428" y="87223"/>
                </a:lnTo>
                <a:lnTo>
                  <a:pt x="4638103" y="115747"/>
                </a:lnTo>
                <a:lnTo>
                  <a:pt x="4612221" y="147281"/>
                </a:lnTo>
                <a:lnTo>
                  <a:pt x="4590046" y="181470"/>
                </a:lnTo>
                <a:lnTo>
                  <a:pt x="4571797" y="217957"/>
                </a:lnTo>
                <a:lnTo>
                  <a:pt x="4557700" y="256362"/>
                </a:lnTo>
                <a:lnTo>
                  <a:pt x="4548022" y="296316"/>
                </a:lnTo>
                <a:lnTo>
                  <a:pt x="4542980" y="337477"/>
                </a:lnTo>
                <a:lnTo>
                  <a:pt x="4542815" y="379463"/>
                </a:lnTo>
                <a:lnTo>
                  <a:pt x="4547755" y="421906"/>
                </a:lnTo>
                <a:lnTo>
                  <a:pt x="4558055" y="464451"/>
                </a:lnTo>
                <a:lnTo>
                  <a:pt x="4573943" y="506730"/>
                </a:lnTo>
                <a:lnTo>
                  <a:pt x="6266535" y="4298480"/>
                </a:lnTo>
                <a:lnTo>
                  <a:pt x="6288379" y="4339958"/>
                </a:lnTo>
                <a:lnTo>
                  <a:pt x="6314999" y="4377715"/>
                </a:lnTo>
                <a:lnTo>
                  <a:pt x="6345923" y="4411421"/>
                </a:lnTo>
                <a:lnTo>
                  <a:pt x="6380683" y="4440796"/>
                </a:lnTo>
                <a:lnTo>
                  <a:pt x="6418783" y="4465523"/>
                </a:lnTo>
                <a:lnTo>
                  <a:pt x="6459766" y="4485284"/>
                </a:lnTo>
                <a:lnTo>
                  <a:pt x="6503162" y="4499775"/>
                </a:lnTo>
                <a:lnTo>
                  <a:pt x="6548475" y="4508703"/>
                </a:lnTo>
                <a:lnTo>
                  <a:pt x="6595262" y="4511738"/>
                </a:lnTo>
                <a:lnTo>
                  <a:pt x="9660268" y="4511738"/>
                </a:lnTo>
                <a:lnTo>
                  <a:pt x="9660268" y="2444813"/>
                </a:lnTo>
                <a:close/>
              </a:path>
            </a:pathLst>
          </a:custGeom>
          <a:solidFill>
            <a:srgbClr val="EFF0F0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15220" y="0"/>
            <a:ext cx="5819868" cy="4511738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1604771"/>
            <a:ext cx="4467701" cy="4511751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2417579" cy="1443189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359462" y="4667262"/>
            <a:ext cx="5819617" cy="4476737"/>
          </a:xfrm>
          <a:prstGeom prst="rect">
            <a:avLst/>
          </a:prstGeom>
        </p:spPr>
      </p:pic>
      <p:pic>
        <p:nvPicPr>
          <p:cNvPr id="21" name="bg object 2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88479" y="6240005"/>
            <a:ext cx="5060657" cy="2903994"/>
          </a:xfrm>
          <a:prstGeom prst="rect">
            <a:avLst/>
          </a:prstGeom>
        </p:spPr>
      </p:pic>
      <p:sp>
        <p:nvSpPr>
          <p:cNvPr id="22" name="bg object 22"/>
          <p:cNvSpPr/>
          <p:nvPr/>
        </p:nvSpPr>
        <p:spPr>
          <a:xfrm>
            <a:off x="11602961" y="5301817"/>
            <a:ext cx="1289685" cy="497840"/>
          </a:xfrm>
          <a:custGeom>
            <a:avLst/>
            <a:gdLst/>
            <a:ahLst/>
            <a:cxnLst/>
            <a:rect l="l" t="t" r="r" b="b"/>
            <a:pathLst>
              <a:path w="1289684" h="497839">
                <a:moveTo>
                  <a:pt x="312089" y="248869"/>
                </a:moveTo>
                <a:lnTo>
                  <a:pt x="596" y="1397"/>
                </a:lnTo>
                <a:lnTo>
                  <a:pt x="0" y="2082"/>
                </a:lnTo>
                <a:lnTo>
                  <a:pt x="154698" y="247878"/>
                </a:lnTo>
                <a:lnTo>
                  <a:pt x="154990" y="249453"/>
                </a:lnTo>
                <a:lnTo>
                  <a:pt x="939" y="494042"/>
                </a:lnTo>
                <a:lnTo>
                  <a:pt x="38" y="495909"/>
                </a:lnTo>
                <a:lnTo>
                  <a:pt x="609" y="496316"/>
                </a:lnTo>
                <a:lnTo>
                  <a:pt x="312089" y="248869"/>
                </a:lnTo>
                <a:close/>
              </a:path>
              <a:path w="1289684" h="497839">
                <a:moveTo>
                  <a:pt x="637857" y="248869"/>
                </a:moveTo>
                <a:lnTo>
                  <a:pt x="325767" y="901"/>
                </a:lnTo>
                <a:lnTo>
                  <a:pt x="325920" y="2857"/>
                </a:lnTo>
                <a:lnTo>
                  <a:pt x="327418" y="5956"/>
                </a:lnTo>
                <a:lnTo>
                  <a:pt x="449148" y="247218"/>
                </a:lnTo>
                <a:lnTo>
                  <a:pt x="449033" y="250774"/>
                </a:lnTo>
                <a:lnTo>
                  <a:pt x="325208" y="496265"/>
                </a:lnTo>
                <a:lnTo>
                  <a:pt x="325780" y="496824"/>
                </a:lnTo>
                <a:lnTo>
                  <a:pt x="637857" y="248869"/>
                </a:lnTo>
                <a:close/>
              </a:path>
              <a:path w="1289684" h="497839">
                <a:moveTo>
                  <a:pt x="963625" y="248869"/>
                </a:moveTo>
                <a:lnTo>
                  <a:pt x="650417" y="0"/>
                </a:lnTo>
                <a:lnTo>
                  <a:pt x="651446" y="3187"/>
                </a:lnTo>
                <a:lnTo>
                  <a:pt x="743635" y="247167"/>
                </a:lnTo>
                <a:lnTo>
                  <a:pt x="744067" y="249529"/>
                </a:lnTo>
                <a:lnTo>
                  <a:pt x="650659" y="496747"/>
                </a:lnTo>
                <a:lnTo>
                  <a:pt x="651192" y="497116"/>
                </a:lnTo>
                <a:lnTo>
                  <a:pt x="963625" y="248869"/>
                </a:lnTo>
                <a:close/>
              </a:path>
              <a:path w="1289684" h="497839">
                <a:moveTo>
                  <a:pt x="1289431" y="248856"/>
                </a:moveTo>
                <a:lnTo>
                  <a:pt x="976210" y="25"/>
                </a:lnTo>
                <a:lnTo>
                  <a:pt x="976985" y="3797"/>
                </a:lnTo>
                <a:lnTo>
                  <a:pt x="1038288" y="247751"/>
                </a:lnTo>
                <a:lnTo>
                  <a:pt x="1038275" y="249936"/>
                </a:lnTo>
                <a:lnTo>
                  <a:pt x="1024877" y="303580"/>
                </a:lnTo>
                <a:lnTo>
                  <a:pt x="976769" y="494817"/>
                </a:lnTo>
                <a:lnTo>
                  <a:pt x="976401" y="497535"/>
                </a:lnTo>
                <a:lnTo>
                  <a:pt x="1289431" y="248856"/>
                </a:lnTo>
                <a:close/>
              </a:path>
            </a:pathLst>
          </a:custGeom>
          <a:solidFill>
            <a:srgbClr val="0A3D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700" b="0" i="0">
                <a:solidFill>
                  <a:srgbClr val="7B3DD9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5/19/23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5/19/23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006124" y="3248708"/>
            <a:ext cx="3835400" cy="153542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700" b="0" i="0">
                <a:solidFill>
                  <a:srgbClr val="7B3DD9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199194" y="4473939"/>
            <a:ext cx="13857610" cy="320103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503920"/>
            <a:ext cx="5201920" cy="457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812800" y="8503920"/>
            <a:ext cx="3738880" cy="457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5/19/23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503920"/>
            <a:ext cx="3738880" cy="457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9.jpg"/><Relationship Id="rId4" Type="http://schemas.openxmlformats.org/officeDocument/2006/relationships/image" Target="../media/image6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jpg"/><Relationship Id="rId4" Type="http://schemas.openxmlformats.org/officeDocument/2006/relationships/image" Target="../media/image7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jpg"/><Relationship Id="rId5" Type="http://schemas.openxmlformats.org/officeDocument/2006/relationships/image" Target="../media/image75.jpg"/><Relationship Id="rId4" Type="http://schemas.openxmlformats.org/officeDocument/2006/relationships/image" Target="../media/image6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74.jp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jpg"/><Relationship Id="rId5" Type="http://schemas.openxmlformats.org/officeDocument/2006/relationships/image" Target="../media/image78.jpg"/><Relationship Id="rId4" Type="http://schemas.openxmlformats.org/officeDocument/2006/relationships/image" Target="../media/image77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jpg"/><Relationship Id="rId5" Type="http://schemas.openxmlformats.org/officeDocument/2006/relationships/image" Target="../media/image81.jpg"/><Relationship Id="rId4" Type="http://schemas.openxmlformats.org/officeDocument/2006/relationships/image" Target="../media/image8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5" Type="http://schemas.openxmlformats.org/officeDocument/2006/relationships/image" Target="../media/image2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79163" y="4471456"/>
            <a:ext cx="6607175" cy="1926589"/>
            <a:chOff x="1279163" y="4471456"/>
            <a:chExt cx="6607175" cy="1926589"/>
          </a:xfrm>
        </p:grpSpPr>
        <p:sp>
          <p:nvSpPr>
            <p:cNvPr id="3" name="object 3"/>
            <p:cNvSpPr/>
            <p:nvPr/>
          </p:nvSpPr>
          <p:spPr>
            <a:xfrm>
              <a:off x="1279163" y="5170414"/>
              <a:ext cx="6196965" cy="1228090"/>
            </a:xfrm>
            <a:custGeom>
              <a:avLst/>
              <a:gdLst/>
              <a:ahLst/>
              <a:cxnLst/>
              <a:rect l="l" t="t" r="r" b="b"/>
              <a:pathLst>
                <a:path w="6196965" h="1228089">
                  <a:moveTo>
                    <a:pt x="5823077" y="0"/>
                  </a:moveTo>
                  <a:lnTo>
                    <a:pt x="0" y="0"/>
                  </a:lnTo>
                  <a:lnTo>
                    <a:pt x="0" y="1227543"/>
                  </a:lnTo>
                  <a:lnTo>
                    <a:pt x="6116777" y="1227543"/>
                  </a:lnTo>
                  <a:lnTo>
                    <a:pt x="6149236" y="1217869"/>
                  </a:lnTo>
                  <a:lnTo>
                    <a:pt x="6174723" y="1192030"/>
                  </a:lnTo>
                  <a:lnTo>
                    <a:pt x="6191133" y="1154807"/>
                  </a:lnTo>
                  <a:lnTo>
                    <a:pt x="6196358" y="1110980"/>
                  </a:lnTo>
                  <a:lnTo>
                    <a:pt x="6188290" y="1065326"/>
                  </a:lnTo>
                  <a:lnTo>
                    <a:pt x="5823077" y="0"/>
                  </a:lnTo>
                  <a:close/>
                </a:path>
              </a:pathLst>
            </a:custGeom>
            <a:solidFill>
              <a:srgbClr val="5CE3C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279165" y="4471456"/>
              <a:ext cx="6607175" cy="712470"/>
            </a:xfrm>
            <a:custGeom>
              <a:avLst/>
              <a:gdLst/>
              <a:ahLst/>
              <a:cxnLst/>
              <a:rect l="l" t="t" r="r" b="b"/>
              <a:pathLst>
                <a:path w="6607175" h="712470">
                  <a:moveTo>
                    <a:pt x="6208864" y="0"/>
                  </a:moveTo>
                  <a:lnTo>
                    <a:pt x="0" y="0"/>
                  </a:lnTo>
                  <a:lnTo>
                    <a:pt x="0" y="712101"/>
                  </a:lnTo>
                  <a:lnTo>
                    <a:pt x="6522034" y="712101"/>
                  </a:lnTo>
                  <a:lnTo>
                    <a:pt x="6564227" y="703514"/>
                  </a:lnTo>
                  <a:lnTo>
                    <a:pt x="6593925" y="681359"/>
                  </a:lnTo>
                  <a:lnTo>
                    <a:pt x="6606741" y="651049"/>
                  </a:lnTo>
                  <a:lnTo>
                    <a:pt x="6598285" y="617994"/>
                  </a:lnTo>
                  <a:lnTo>
                    <a:pt x="6208864" y="0"/>
                  </a:lnTo>
                  <a:close/>
                </a:path>
              </a:pathLst>
            </a:custGeom>
            <a:solidFill>
              <a:srgbClr val="007BF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" name="object 5"/>
          <p:cNvGrpSpPr/>
          <p:nvPr/>
        </p:nvGrpSpPr>
        <p:grpSpPr>
          <a:xfrm>
            <a:off x="0" y="0"/>
            <a:ext cx="16256000" cy="9144000"/>
            <a:chOff x="0" y="0"/>
            <a:chExt cx="16256000" cy="9144000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7554023"/>
              <a:ext cx="15138413" cy="1589976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9008543" y="16934"/>
              <a:ext cx="6824345" cy="9127490"/>
            </a:xfrm>
            <a:custGeom>
              <a:avLst/>
              <a:gdLst/>
              <a:ahLst/>
              <a:cxnLst/>
              <a:rect l="l" t="t" r="r" b="b"/>
              <a:pathLst>
                <a:path w="6824344" h="9127490">
                  <a:moveTo>
                    <a:pt x="6824141" y="0"/>
                  </a:moveTo>
                  <a:lnTo>
                    <a:pt x="0" y="0"/>
                  </a:lnTo>
                  <a:lnTo>
                    <a:pt x="0" y="7971282"/>
                  </a:lnTo>
                  <a:lnTo>
                    <a:pt x="964" y="8018922"/>
                  </a:lnTo>
                  <a:lnTo>
                    <a:pt x="3831" y="8066073"/>
                  </a:lnTo>
                  <a:lnTo>
                    <a:pt x="8564" y="8112696"/>
                  </a:lnTo>
                  <a:lnTo>
                    <a:pt x="15127" y="8158754"/>
                  </a:lnTo>
                  <a:lnTo>
                    <a:pt x="23481" y="8204210"/>
                  </a:lnTo>
                  <a:lnTo>
                    <a:pt x="33590" y="8249028"/>
                  </a:lnTo>
                  <a:lnTo>
                    <a:pt x="45416" y="8293169"/>
                  </a:lnTo>
                  <a:lnTo>
                    <a:pt x="58922" y="8336596"/>
                  </a:lnTo>
                  <a:lnTo>
                    <a:pt x="74071" y="8379273"/>
                  </a:lnTo>
                  <a:lnTo>
                    <a:pt x="90827" y="8421163"/>
                  </a:lnTo>
                  <a:lnTo>
                    <a:pt x="109151" y="8462227"/>
                  </a:lnTo>
                  <a:lnTo>
                    <a:pt x="129006" y="8502429"/>
                  </a:lnTo>
                  <a:lnTo>
                    <a:pt x="150356" y="8541731"/>
                  </a:lnTo>
                  <a:lnTo>
                    <a:pt x="173163" y="8580097"/>
                  </a:lnTo>
                  <a:lnTo>
                    <a:pt x="197389" y="8617490"/>
                  </a:lnTo>
                  <a:lnTo>
                    <a:pt x="222999" y="8653871"/>
                  </a:lnTo>
                  <a:lnTo>
                    <a:pt x="249954" y="8689204"/>
                  </a:lnTo>
                  <a:lnTo>
                    <a:pt x="278218" y="8723452"/>
                  </a:lnTo>
                  <a:lnTo>
                    <a:pt x="307752" y="8756578"/>
                  </a:lnTo>
                  <a:lnTo>
                    <a:pt x="338521" y="8788544"/>
                  </a:lnTo>
                  <a:lnTo>
                    <a:pt x="370487" y="8819313"/>
                  </a:lnTo>
                  <a:lnTo>
                    <a:pt x="403612" y="8848848"/>
                  </a:lnTo>
                  <a:lnTo>
                    <a:pt x="437860" y="8877112"/>
                  </a:lnTo>
                  <a:lnTo>
                    <a:pt x="473193" y="8904067"/>
                  </a:lnTo>
                  <a:lnTo>
                    <a:pt x="509575" y="8929677"/>
                  </a:lnTo>
                  <a:lnTo>
                    <a:pt x="546967" y="8953904"/>
                  </a:lnTo>
                  <a:lnTo>
                    <a:pt x="585333" y="8976711"/>
                  </a:lnTo>
                  <a:lnTo>
                    <a:pt x="624636" y="8998061"/>
                  </a:lnTo>
                  <a:lnTo>
                    <a:pt x="664838" y="9017917"/>
                  </a:lnTo>
                  <a:lnTo>
                    <a:pt x="705902" y="9036241"/>
                  </a:lnTo>
                  <a:lnTo>
                    <a:pt x="747791" y="9052997"/>
                  </a:lnTo>
                  <a:lnTo>
                    <a:pt x="790469" y="9068147"/>
                  </a:lnTo>
                  <a:lnTo>
                    <a:pt x="833897" y="9081653"/>
                  </a:lnTo>
                  <a:lnTo>
                    <a:pt x="878038" y="9093480"/>
                  </a:lnTo>
                  <a:lnTo>
                    <a:pt x="922856" y="9103588"/>
                  </a:lnTo>
                  <a:lnTo>
                    <a:pt x="968313" y="9111943"/>
                  </a:lnTo>
                  <a:lnTo>
                    <a:pt x="1014372" y="9118505"/>
                  </a:lnTo>
                  <a:lnTo>
                    <a:pt x="1060995" y="9123239"/>
                  </a:lnTo>
                  <a:lnTo>
                    <a:pt x="1108147" y="9126106"/>
                  </a:lnTo>
                  <a:lnTo>
                    <a:pt x="1155788" y="9127070"/>
                  </a:lnTo>
                  <a:lnTo>
                    <a:pt x="6824141" y="9127070"/>
                  </a:lnTo>
                  <a:lnTo>
                    <a:pt x="682414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980574" y="0"/>
              <a:ext cx="6275425" cy="9144000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266468" y="386414"/>
            <a:ext cx="5606415" cy="13665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8800" i="1" spc="-325" dirty="0">
                <a:solidFill>
                  <a:srgbClr val="007BF5"/>
                </a:solidFill>
                <a:latin typeface="Verdana"/>
                <a:cs typeface="Verdana"/>
              </a:rPr>
              <a:t>Navigating</a:t>
            </a:r>
            <a:endParaRPr sz="8800" dirty="0">
              <a:latin typeface="Verdana"/>
              <a:cs typeface="Verdan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173453" y="1874845"/>
            <a:ext cx="6353175" cy="25139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200"/>
              </a:lnSpc>
              <a:spcBef>
                <a:spcPts val="100"/>
              </a:spcBef>
            </a:pPr>
            <a:r>
              <a:rPr sz="5100" b="1" spc="114" dirty="0">
                <a:solidFill>
                  <a:srgbClr val="0A3D97"/>
                </a:solidFill>
                <a:latin typeface="Roboto Bk"/>
                <a:cs typeface="Roboto Bk"/>
              </a:rPr>
              <a:t>THE </a:t>
            </a:r>
            <a:r>
              <a:rPr sz="5100" b="1" spc="105" dirty="0">
                <a:solidFill>
                  <a:srgbClr val="0A3D97"/>
                </a:solidFill>
                <a:latin typeface="Roboto Bk"/>
                <a:cs typeface="Roboto Bk"/>
              </a:rPr>
              <a:t>TERRAIN </a:t>
            </a:r>
            <a:r>
              <a:rPr sz="5100" b="1" spc="55" dirty="0">
                <a:solidFill>
                  <a:srgbClr val="0A3D97"/>
                </a:solidFill>
                <a:latin typeface="Roboto Bk"/>
                <a:cs typeface="Roboto Bk"/>
              </a:rPr>
              <a:t>AND </a:t>
            </a:r>
            <a:r>
              <a:rPr sz="5100" b="1" spc="60" dirty="0">
                <a:solidFill>
                  <a:srgbClr val="0A3D97"/>
                </a:solidFill>
                <a:latin typeface="Roboto Bk"/>
                <a:cs typeface="Roboto Bk"/>
              </a:rPr>
              <a:t> </a:t>
            </a:r>
            <a:r>
              <a:rPr sz="5100" b="1" spc="135" dirty="0">
                <a:solidFill>
                  <a:srgbClr val="0A3D97"/>
                </a:solidFill>
                <a:latin typeface="Roboto Bk"/>
                <a:cs typeface="Roboto Bk"/>
              </a:rPr>
              <a:t>SETTING</a:t>
            </a:r>
            <a:r>
              <a:rPr sz="5100" b="1" spc="-85" dirty="0">
                <a:solidFill>
                  <a:srgbClr val="0A3D97"/>
                </a:solidFill>
                <a:latin typeface="Roboto Bk"/>
                <a:cs typeface="Roboto Bk"/>
              </a:rPr>
              <a:t> </a:t>
            </a:r>
            <a:r>
              <a:rPr sz="5100" b="1" spc="60" dirty="0">
                <a:solidFill>
                  <a:srgbClr val="0A3D97"/>
                </a:solidFill>
                <a:latin typeface="Roboto Bk"/>
                <a:cs typeface="Roboto Bk"/>
              </a:rPr>
              <a:t>PRIORITIES</a:t>
            </a:r>
            <a:endParaRPr sz="5100" dirty="0">
              <a:latin typeface="Roboto Bk"/>
              <a:cs typeface="Roboto Bk"/>
            </a:endParaRPr>
          </a:p>
          <a:p>
            <a:pPr marL="349250">
              <a:lnSpc>
                <a:spcPct val="100000"/>
              </a:lnSpc>
              <a:spcBef>
                <a:spcPts val="4085"/>
              </a:spcBef>
            </a:pPr>
            <a:r>
              <a:rPr sz="2700" b="1" spc="-50" dirty="0">
                <a:solidFill>
                  <a:srgbClr val="FFFFFF"/>
                </a:solidFill>
                <a:latin typeface="Tahoma"/>
                <a:cs typeface="Tahoma"/>
              </a:rPr>
              <a:t>HE</a:t>
            </a:r>
            <a:r>
              <a:rPr sz="2700" b="1" spc="-5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700" b="1" spc="-50" dirty="0">
                <a:solidFill>
                  <a:srgbClr val="FFFFFF"/>
                </a:solidFill>
                <a:latin typeface="Tahoma"/>
                <a:cs typeface="Tahoma"/>
              </a:rPr>
              <a:t>Dr </a:t>
            </a:r>
            <a:r>
              <a:rPr sz="2700" b="1" spc="114" dirty="0">
                <a:solidFill>
                  <a:srgbClr val="FFFFFF"/>
                </a:solidFill>
                <a:latin typeface="Tahoma"/>
                <a:cs typeface="Tahoma"/>
              </a:rPr>
              <a:t>Zainab</a:t>
            </a:r>
            <a:r>
              <a:rPr sz="2700" b="1" spc="-5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700" b="1" spc="70" dirty="0">
                <a:solidFill>
                  <a:srgbClr val="FFFFFF"/>
                </a:solidFill>
                <a:latin typeface="Tahoma"/>
                <a:cs typeface="Tahoma"/>
              </a:rPr>
              <a:t>Shinkafi-Bagudu</a:t>
            </a:r>
            <a:endParaRPr sz="2700" dirty="0">
              <a:latin typeface="Tahoma"/>
              <a:cs typeface="Tahom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539791" y="5349217"/>
            <a:ext cx="549465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90" dirty="0">
                <a:solidFill>
                  <a:srgbClr val="0A3D97"/>
                </a:solidFill>
                <a:latin typeface="Tahoma"/>
                <a:cs typeface="Tahoma"/>
              </a:rPr>
              <a:t>First</a:t>
            </a:r>
            <a:r>
              <a:rPr sz="1800" spc="-80" dirty="0">
                <a:solidFill>
                  <a:srgbClr val="0A3D97"/>
                </a:solidFill>
                <a:latin typeface="Tahoma"/>
                <a:cs typeface="Tahoma"/>
              </a:rPr>
              <a:t> </a:t>
            </a:r>
            <a:r>
              <a:rPr sz="1800" spc="200" dirty="0">
                <a:solidFill>
                  <a:srgbClr val="0A3D97"/>
                </a:solidFill>
                <a:latin typeface="Tahoma"/>
                <a:cs typeface="Tahoma"/>
              </a:rPr>
              <a:t>lady</a:t>
            </a:r>
            <a:r>
              <a:rPr sz="1800" spc="-80" dirty="0">
                <a:solidFill>
                  <a:srgbClr val="0A3D97"/>
                </a:solidFill>
                <a:latin typeface="Tahoma"/>
                <a:cs typeface="Tahoma"/>
              </a:rPr>
              <a:t> </a:t>
            </a:r>
            <a:r>
              <a:rPr sz="1800" spc="155" dirty="0">
                <a:solidFill>
                  <a:srgbClr val="0A3D97"/>
                </a:solidFill>
                <a:latin typeface="Tahoma"/>
                <a:cs typeface="Tahoma"/>
              </a:rPr>
              <a:t>Kebbi</a:t>
            </a:r>
            <a:r>
              <a:rPr sz="1800" spc="-80" dirty="0">
                <a:solidFill>
                  <a:srgbClr val="0A3D97"/>
                </a:solidFill>
                <a:latin typeface="Tahoma"/>
                <a:cs typeface="Tahoma"/>
              </a:rPr>
              <a:t> </a:t>
            </a:r>
            <a:r>
              <a:rPr sz="1800" spc="160" dirty="0">
                <a:solidFill>
                  <a:srgbClr val="0A3D97"/>
                </a:solidFill>
                <a:latin typeface="Tahoma"/>
                <a:cs typeface="Tahoma"/>
              </a:rPr>
              <a:t>State</a:t>
            </a:r>
            <a:endParaRPr sz="18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sz="1800" spc="160" dirty="0">
                <a:solidFill>
                  <a:srgbClr val="0A3D97"/>
                </a:solidFill>
                <a:latin typeface="Tahoma"/>
                <a:cs typeface="Tahoma"/>
              </a:rPr>
              <a:t>Founder</a:t>
            </a:r>
            <a:r>
              <a:rPr sz="1800" spc="-80" dirty="0">
                <a:solidFill>
                  <a:srgbClr val="0A3D97"/>
                </a:solidFill>
                <a:latin typeface="Tahoma"/>
                <a:cs typeface="Tahoma"/>
              </a:rPr>
              <a:t> </a:t>
            </a:r>
            <a:r>
              <a:rPr sz="1800" spc="220" dirty="0">
                <a:solidFill>
                  <a:srgbClr val="0A3D97"/>
                </a:solidFill>
                <a:latin typeface="Tahoma"/>
                <a:cs typeface="Tahoma"/>
              </a:rPr>
              <a:t>Medicaid</a:t>
            </a:r>
            <a:r>
              <a:rPr sz="1800" spc="-75" dirty="0">
                <a:solidFill>
                  <a:srgbClr val="0A3D97"/>
                </a:solidFill>
                <a:latin typeface="Tahoma"/>
                <a:cs typeface="Tahoma"/>
              </a:rPr>
              <a:t> </a:t>
            </a:r>
            <a:r>
              <a:rPr sz="1800" spc="215" dirty="0">
                <a:solidFill>
                  <a:srgbClr val="0A3D97"/>
                </a:solidFill>
                <a:latin typeface="Tahoma"/>
                <a:cs typeface="Tahoma"/>
              </a:rPr>
              <a:t>cancer</a:t>
            </a:r>
            <a:r>
              <a:rPr sz="1800" spc="-75" dirty="0">
                <a:solidFill>
                  <a:srgbClr val="0A3D97"/>
                </a:solidFill>
                <a:latin typeface="Tahoma"/>
                <a:cs typeface="Tahoma"/>
              </a:rPr>
              <a:t> </a:t>
            </a:r>
            <a:r>
              <a:rPr sz="1800" spc="170" dirty="0">
                <a:solidFill>
                  <a:srgbClr val="0A3D97"/>
                </a:solidFill>
                <a:latin typeface="Tahoma"/>
                <a:cs typeface="Tahoma"/>
              </a:rPr>
              <a:t>Foundation</a:t>
            </a:r>
            <a:endParaRPr sz="18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sz="1800" spc="120" dirty="0">
                <a:solidFill>
                  <a:srgbClr val="0A3D97"/>
                </a:solidFill>
                <a:latin typeface="Tahoma"/>
                <a:cs typeface="Tahoma"/>
              </a:rPr>
              <a:t>Director</a:t>
            </a:r>
            <a:r>
              <a:rPr sz="1800" spc="-70" dirty="0">
                <a:solidFill>
                  <a:srgbClr val="0A3D97"/>
                </a:solidFill>
                <a:latin typeface="Tahoma"/>
                <a:cs typeface="Tahoma"/>
              </a:rPr>
              <a:t> </a:t>
            </a:r>
            <a:r>
              <a:rPr sz="1800" spc="145" dirty="0">
                <a:solidFill>
                  <a:srgbClr val="0A3D97"/>
                </a:solidFill>
                <a:latin typeface="Tahoma"/>
                <a:cs typeface="Tahoma"/>
              </a:rPr>
              <a:t>Union</a:t>
            </a:r>
            <a:r>
              <a:rPr sz="1800" spc="-65" dirty="0">
                <a:solidFill>
                  <a:srgbClr val="0A3D97"/>
                </a:solidFill>
                <a:latin typeface="Tahoma"/>
                <a:cs typeface="Tahoma"/>
              </a:rPr>
              <a:t> </a:t>
            </a:r>
            <a:r>
              <a:rPr sz="1800" spc="120" dirty="0">
                <a:solidFill>
                  <a:srgbClr val="0A3D97"/>
                </a:solidFill>
                <a:latin typeface="Tahoma"/>
                <a:cs typeface="Tahoma"/>
              </a:rPr>
              <a:t>for</a:t>
            </a:r>
            <a:r>
              <a:rPr sz="1800" spc="-65" dirty="0">
                <a:solidFill>
                  <a:srgbClr val="0A3D97"/>
                </a:solidFill>
                <a:latin typeface="Tahoma"/>
                <a:cs typeface="Tahoma"/>
              </a:rPr>
              <a:t> </a:t>
            </a:r>
            <a:r>
              <a:rPr sz="1800" spc="130" dirty="0">
                <a:solidFill>
                  <a:srgbClr val="0A3D97"/>
                </a:solidFill>
                <a:latin typeface="Tahoma"/>
                <a:cs typeface="Tahoma"/>
              </a:rPr>
              <a:t>International</a:t>
            </a:r>
            <a:r>
              <a:rPr sz="1800" spc="-65" dirty="0">
                <a:solidFill>
                  <a:srgbClr val="0A3D97"/>
                </a:solidFill>
                <a:latin typeface="Tahoma"/>
                <a:cs typeface="Tahoma"/>
              </a:rPr>
              <a:t> </a:t>
            </a:r>
            <a:r>
              <a:rPr sz="1800" spc="215" dirty="0">
                <a:solidFill>
                  <a:srgbClr val="0A3D97"/>
                </a:solidFill>
                <a:latin typeface="Tahoma"/>
                <a:cs typeface="Tahoma"/>
              </a:rPr>
              <a:t>Cancer</a:t>
            </a:r>
            <a:r>
              <a:rPr sz="1800" spc="-65" dirty="0">
                <a:solidFill>
                  <a:srgbClr val="0A3D97"/>
                </a:solidFill>
                <a:latin typeface="Tahoma"/>
                <a:cs typeface="Tahoma"/>
              </a:rPr>
              <a:t> </a:t>
            </a:r>
            <a:r>
              <a:rPr sz="1800" spc="145" dirty="0">
                <a:solidFill>
                  <a:srgbClr val="0A3D97"/>
                </a:solidFill>
                <a:latin typeface="Tahoma"/>
                <a:cs typeface="Tahoma"/>
              </a:rPr>
              <a:t>Control</a:t>
            </a:r>
            <a:endParaRPr sz="18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6256000" cy="9144000"/>
            <a:chOff x="0" y="0"/>
            <a:chExt cx="16256000" cy="9144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6255999" cy="9144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7978584" cy="91440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2200840" y="0"/>
              <a:ext cx="1617345" cy="118745"/>
            </a:xfrm>
            <a:custGeom>
              <a:avLst/>
              <a:gdLst/>
              <a:ahLst/>
              <a:cxnLst/>
              <a:rect l="l" t="t" r="r" b="b"/>
              <a:pathLst>
                <a:path w="1617344" h="118745">
                  <a:moveTo>
                    <a:pt x="1617271" y="0"/>
                  </a:moveTo>
                  <a:lnTo>
                    <a:pt x="0" y="0"/>
                  </a:lnTo>
                  <a:lnTo>
                    <a:pt x="18957" y="5724"/>
                  </a:lnTo>
                  <a:lnTo>
                    <a:pt x="63307" y="18320"/>
                  </a:lnTo>
                  <a:lnTo>
                    <a:pt x="107953" y="30203"/>
                  </a:lnTo>
                  <a:lnTo>
                    <a:pt x="152887" y="41367"/>
                  </a:lnTo>
                  <a:lnTo>
                    <a:pt x="198104" y="51804"/>
                  </a:lnTo>
                  <a:lnTo>
                    <a:pt x="243596" y="61510"/>
                  </a:lnTo>
                  <a:lnTo>
                    <a:pt x="289357" y="70476"/>
                  </a:lnTo>
                  <a:lnTo>
                    <a:pt x="335381" y="78697"/>
                  </a:lnTo>
                  <a:lnTo>
                    <a:pt x="381662" y="86166"/>
                  </a:lnTo>
                  <a:lnTo>
                    <a:pt x="428191" y="92876"/>
                  </a:lnTo>
                  <a:lnTo>
                    <a:pt x="474964" y="98822"/>
                  </a:lnTo>
                  <a:lnTo>
                    <a:pt x="521974" y="103995"/>
                  </a:lnTo>
                  <a:lnTo>
                    <a:pt x="569213" y="108391"/>
                  </a:lnTo>
                  <a:lnTo>
                    <a:pt x="616676" y="112002"/>
                  </a:lnTo>
                  <a:lnTo>
                    <a:pt x="664356" y="114822"/>
                  </a:lnTo>
                  <a:lnTo>
                    <a:pt x="712246" y="116845"/>
                  </a:lnTo>
                  <a:lnTo>
                    <a:pt x="760341" y="118063"/>
                  </a:lnTo>
                  <a:lnTo>
                    <a:pt x="809279" y="118465"/>
                  </a:lnTo>
                  <a:lnTo>
                    <a:pt x="856924" y="118063"/>
                  </a:lnTo>
                  <a:lnTo>
                    <a:pt x="905019" y="116845"/>
                  </a:lnTo>
                  <a:lnTo>
                    <a:pt x="952910" y="114822"/>
                  </a:lnTo>
                  <a:lnTo>
                    <a:pt x="1000590" y="112002"/>
                  </a:lnTo>
                  <a:lnTo>
                    <a:pt x="1048053" y="108391"/>
                  </a:lnTo>
                  <a:lnTo>
                    <a:pt x="1095293" y="103995"/>
                  </a:lnTo>
                  <a:lnTo>
                    <a:pt x="1142303" y="98822"/>
                  </a:lnTo>
                  <a:lnTo>
                    <a:pt x="1189076" y="92876"/>
                  </a:lnTo>
                  <a:lnTo>
                    <a:pt x="1235606" y="86166"/>
                  </a:lnTo>
                  <a:lnTo>
                    <a:pt x="1281887" y="78697"/>
                  </a:lnTo>
                  <a:lnTo>
                    <a:pt x="1327911" y="70476"/>
                  </a:lnTo>
                  <a:lnTo>
                    <a:pt x="1373673" y="61510"/>
                  </a:lnTo>
                  <a:lnTo>
                    <a:pt x="1419166" y="51804"/>
                  </a:lnTo>
                  <a:lnTo>
                    <a:pt x="1464383" y="41367"/>
                  </a:lnTo>
                  <a:lnTo>
                    <a:pt x="1509317" y="30203"/>
                  </a:lnTo>
                  <a:lnTo>
                    <a:pt x="1553963" y="18320"/>
                  </a:lnTo>
                  <a:lnTo>
                    <a:pt x="1598314" y="5724"/>
                  </a:lnTo>
                  <a:lnTo>
                    <a:pt x="1617271" y="0"/>
                  </a:lnTo>
                  <a:close/>
                </a:path>
              </a:pathLst>
            </a:custGeom>
            <a:solidFill>
              <a:srgbClr val="1992DD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884477" y="0"/>
              <a:ext cx="8371509" cy="9144000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9072178" y="1454374"/>
            <a:ext cx="4956810" cy="43942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700" b="1" spc="-4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2700" b="1" spc="-170" dirty="0">
                <a:solidFill>
                  <a:srgbClr val="FFFFFF"/>
                </a:solidFill>
                <a:latin typeface="Verdana"/>
                <a:cs typeface="Verdana"/>
              </a:rPr>
              <a:t>X</a:t>
            </a:r>
            <a:r>
              <a:rPr sz="2700" b="1" spc="30" dirty="0">
                <a:solidFill>
                  <a:srgbClr val="FFFFFF"/>
                </a:solidFill>
                <a:latin typeface="Verdana"/>
                <a:cs typeface="Verdana"/>
              </a:rPr>
              <a:t>AM</a:t>
            </a:r>
            <a:r>
              <a:rPr sz="2700" b="1" spc="-5" dirty="0">
                <a:solidFill>
                  <a:srgbClr val="FFFFFF"/>
                </a:solidFill>
                <a:latin typeface="Verdana"/>
                <a:cs typeface="Verdana"/>
              </a:rPr>
              <a:t>P</a:t>
            </a:r>
            <a:r>
              <a:rPr sz="2700" b="1" spc="-45" dirty="0">
                <a:solidFill>
                  <a:srgbClr val="FFFFFF"/>
                </a:solidFill>
                <a:latin typeface="Verdana"/>
                <a:cs typeface="Verdana"/>
              </a:rPr>
              <a:t>LE</a:t>
            </a:r>
            <a:r>
              <a:rPr sz="2700" b="1" spc="-1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700" b="1" spc="-330" dirty="0">
                <a:solidFill>
                  <a:srgbClr val="FFFFFF"/>
                </a:solidFill>
                <a:latin typeface="Verdana"/>
                <a:cs typeface="Verdana"/>
              </a:rPr>
              <a:t>IN</a:t>
            </a:r>
            <a:r>
              <a:rPr sz="2700" b="1" spc="-1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700" b="1" spc="-20" dirty="0">
                <a:solidFill>
                  <a:srgbClr val="FFFFFF"/>
                </a:solidFill>
                <a:latin typeface="Verdana"/>
                <a:cs typeface="Verdana"/>
              </a:rPr>
              <a:t>HEA</a:t>
            </a:r>
            <a:r>
              <a:rPr sz="2700" b="1" spc="-245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2700" b="1" spc="-50" dirty="0">
                <a:solidFill>
                  <a:srgbClr val="FFFFFF"/>
                </a:solidFill>
                <a:latin typeface="Verdana"/>
                <a:cs typeface="Verdana"/>
              </a:rPr>
              <a:t>TH</a:t>
            </a:r>
            <a:r>
              <a:rPr sz="2700" b="1" spc="-80" dirty="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sz="2700" b="1" spc="-30" dirty="0">
                <a:solidFill>
                  <a:srgbClr val="FFFFFF"/>
                </a:solidFill>
                <a:latin typeface="Verdana"/>
                <a:cs typeface="Verdana"/>
              </a:rPr>
              <a:t>AR</a:t>
            </a:r>
            <a:r>
              <a:rPr sz="2700" b="1" spc="-4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2700" b="1" spc="-320" dirty="0">
                <a:solidFill>
                  <a:srgbClr val="FFFFFF"/>
                </a:solidFill>
                <a:latin typeface="Verdana"/>
                <a:cs typeface="Verdana"/>
              </a:rPr>
              <a:t>:</a:t>
            </a:r>
            <a:endParaRPr sz="2700">
              <a:latin typeface="Verdana"/>
              <a:cs typeface="Verdana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6408546" y="1372146"/>
            <a:ext cx="9847580" cy="7772400"/>
            <a:chOff x="6408546" y="1372146"/>
            <a:chExt cx="9847580" cy="7772400"/>
          </a:xfrm>
        </p:grpSpPr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408546" y="1372146"/>
              <a:ext cx="9847453" cy="7771853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7382807" y="2347107"/>
              <a:ext cx="8401050" cy="5868670"/>
            </a:xfrm>
            <a:custGeom>
              <a:avLst/>
              <a:gdLst/>
              <a:ahLst/>
              <a:cxnLst/>
              <a:rect l="l" t="t" r="r" b="b"/>
              <a:pathLst>
                <a:path w="8401050" h="5868670">
                  <a:moveTo>
                    <a:pt x="8040611" y="0"/>
                  </a:moveTo>
                  <a:lnTo>
                    <a:pt x="360006" y="0"/>
                  </a:lnTo>
                  <a:lnTo>
                    <a:pt x="311155" y="3286"/>
                  </a:lnTo>
                  <a:lnTo>
                    <a:pt x="264301" y="12859"/>
                  </a:lnTo>
                  <a:lnTo>
                    <a:pt x="219873" y="28290"/>
                  </a:lnTo>
                  <a:lnTo>
                    <a:pt x="178302" y="49149"/>
                  </a:lnTo>
                  <a:lnTo>
                    <a:pt x="140015" y="75009"/>
                  </a:lnTo>
                  <a:lnTo>
                    <a:pt x="105441" y="105440"/>
                  </a:lnTo>
                  <a:lnTo>
                    <a:pt x="75010" y="140012"/>
                  </a:lnTo>
                  <a:lnTo>
                    <a:pt x="49150" y="178298"/>
                  </a:lnTo>
                  <a:lnTo>
                    <a:pt x="28290" y="219868"/>
                  </a:lnTo>
                  <a:lnTo>
                    <a:pt x="12859" y="264293"/>
                  </a:lnTo>
                  <a:lnTo>
                    <a:pt x="3286" y="311145"/>
                  </a:lnTo>
                  <a:lnTo>
                    <a:pt x="0" y="359994"/>
                  </a:lnTo>
                  <a:lnTo>
                    <a:pt x="0" y="5508345"/>
                  </a:lnTo>
                  <a:lnTo>
                    <a:pt x="3286" y="5557197"/>
                  </a:lnTo>
                  <a:lnTo>
                    <a:pt x="12859" y="5604051"/>
                  </a:lnTo>
                  <a:lnTo>
                    <a:pt x="28290" y="5648478"/>
                  </a:lnTo>
                  <a:lnTo>
                    <a:pt x="49150" y="5690050"/>
                  </a:lnTo>
                  <a:lnTo>
                    <a:pt x="75010" y="5728337"/>
                  </a:lnTo>
                  <a:lnTo>
                    <a:pt x="105441" y="5762910"/>
                  </a:lnTo>
                  <a:lnTo>
                    <a:pt x="140015" y="5793342"/>
                  </a:lnTo>
                  <a:lnTo>
                    <a:pt x="178302" y="5819202"/>
                  </a:lnTo>
                  <a:lnTo>
                    <a:pt x="219873" y="5840062"/>
                  </a:lnTo>
                  <a:lnTo>
                    <a:pt x="264301" y="5855493"/>
                  </a:lnTo>
                  <a:lnTo>
                    <a:pt x="311155" y="5865066"/>
                  </a:lnTo>
                  <a:lnTo>
                    <a:pt x="360006" y="5868352"/>
                  </a:lnTo>
                  <a:lnTo>
                    <a:pt x="8040611" y="5868352"/>
                  </a:lnTo>
                  <a:lnTo>
                    <a:pt x="8089460" y="5865066"/>
                  </a:lnTo>
                  <a:lnTo>
                    <a:pt x="8136312" y="5855493"/>
                  </a:lnTo>
                  <a:lnTo>
                    <a:pt x="8180738" y="5840062"/>
                  </a:lnTo>
                  <a:lnTo>
                    <a:pt x="8222310" y="5819202"/>
                  </a:lnTo>
                  <a:lnTo>
                    <a:pt x="8260597" y="5793342"/>
                  </a:lnTo>
                  <a:lnTo>
                    <a:pt x="8295171" y="5762910"/>
                  </a:lnTo>
                  <a:lnTo>
                    <a:pt x="8325603" y="5728337"/>
                  </a:lnTo>
                  <a:lnTo>
                    <a:pt x="8351464" y="5690050"/>
                  </a:lnTo>
                  <a:lnTo>
                    <a:pt x="8372325" y="5648478"/>
                  </a:lnTo>
                  <a:lnTo>
                    <a:pt x="8387757" y="5604051"/>
                  </a:lnTo>
                  <a:lnTo>
                    <a:pt x="8397331" y="5557197"/>
                  </a:lnTo>
                  <a:lnTo>
                    <a:pt x="8400618" y="5508345"/>
                  </a:lnTo>
                  <a:lnTo>
                    <a:pt x="8400618" y="359994"/>
                  </a:lnTo>
                  <a:lnTo>
                    <a:pt x="8397331" y="311145"/>
                  </a:lnTo>
                  <a:lnTo>
                    <a:pt x="8387757" y="264293"/>
                  </a:lnTo>
                  <a:lnTo>
                    <a:pt x="8372325" y="219868"/>
                  </a:lnTo>
                  <a:lnTo>
                    <a:pt x="8351464" y="178298"/>
                  </a:lnTo>
                  <a:lnTo>
                    <a:pt x="8325603" y="140012"/>
                  </a:lnTo>
                  <a:lnTo>
                    <a:pt x="8295171" y="105440"/>
                  </a:lnTo>
                  <a:lnTo>
                    <a:pt x="8260597" y="75009"/>
                  </a:lnTo>
                  <a:lnTo>
                    <a:pt x="8222310" y="49149"/>
                  </a:lnTo>
                  <a:lnTo>
                    <a:pt x="8180738" y="28290"/>
                  </a:lnTo>
                  <a:lnTo>
                    <a:pt x="8136312" y="12859"/>
                  </a:lnTo>
                  <a:lnTo>
                    <a:pt x="8089460" y="3286"/>
                  </a:lnTo>
                  <a:lnTo>
                    <a:pt x="804061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7968457" y="3299054"/>
            <a:ext cx="3133705" cy="14651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algn="ctr">
              <a:lnSpc>
                <a:spcPts val="6615"/>
              </a:lnSpc>
              <a:spcBef>
                <a:spcPts val="125"/>
              </a:spcBef>
            </a:pPr>
            <a:r>
              <a:rPr sz="4000" dirty="0">
                <a:solidFill>
                  <a:srgbClr val="00BBDE"/>
                </a:solidFill>
              </a:rPr>
              <a:t>742 WOMEN</a:t>
            </a:r>
            <a:endParaRPr sz="4000" dirty="0"/>
          </a:p>
          <a:p>
            <a:pPr marL="49530" marR="43815" algn="ctr">
              <a:lnSpc>
                <a:spcPts val="2300"/>
              </a:lnSpc>
              <a:spcBef>
                <a:spcPts val="55"/>
              </a:spcBef>
            </a:pPr>
            <a:r>
              <a:rPr sz="2000" spc="215" dirty="0">
                <a:solidFill>
                  <a:srgbClr val="606060"/>
                </a:solidFill>
              </a:rPr>
              <a:t>were</a:t>
            </a:r>
            <a:r>
              <a:rPr sz="2000" spc="-90" dirty="0">
                <a:solidFill>
                  <a:srgbClr val="606060"/>
                </a:solidFill>
              </a:rPr>
              <a:t> </a:t>
            </a:r>
            <a:r>
              <a:rPr sz="2000" spc="130" dirty="0">
                <a:solidFill>
                  <a:srgbClr val="606060"/>
                </a:solidFill>
              </a:rPr>
              <a:t>Trained</a:t>
            </a:r>
            <a:r>
              <a:rPr sz="2000" spc="-85" dirty="0">
                <a:solidFill>
                  <a:srgbClr val="606060"/>
                </a:solidFill>
              </a:rPr>
              <a:t> </a:t>
            </a:r>
            <a:r>
              <a:rPr sz="2000" spc="220" dirty="0">
                <a:solidFill>
                  <a:srgbClr val="606060"/>
                </a:solidFill>
              </a:rPr>
              <a:t>on</a:t>
            </a:r>
            <a:r>
              <a:rPr sz="2000" spc="-85" dirty="0">
                <a:solidFill>
                  <a:srgbClr val="606060"/>
                </a:solidFill>
              </a:rPr>
              <a:t> </a:t>
            </a:r>
            <a:r>
              <a:rPr sz="2000" spc="140" dirty="0">
                <a:solidFill>
                  <a:srgbClr val="606060"/>
                </a:solidFill>
              </a:rPr>
              <a:t>Self </a:t>
            </a:r>
            <a:r>
              <a:rPr sz="2000" spc="-610" dirty="0">
                <a:solidFill>
                  <a:srgbClr val="606060"/>
                </a:solidFill>
              </a:rPr>
              <a:t> </a:t>
            </a:r>
            <a:r>
              <a:rPr sz="2000" spc="190" dirty="0">
                <a:solidFill>
                  <a:srgbClr val="606060"/>
                </a:solidFill>
              </a:rPr>
              <a:t>Breast</a:t>
            </a:r>
            <a:r>
              <a:rPr sz="2000" spc="-80" dirty="0">
                <a:solidFill>
                  <a:srgbClr val="606060"/>
                </a:solidFill>
              </a:rPr>
              <a:t> </a:t>
            </a:r>
            <a:r>
              <a:rPr sz="2000" spc="215" dirty="0">
                <a:solidFill>
                  <a:srgbClr val="606060"/>
                </a:solidFill>
              </a:rPr>
              <a:t>Exams</a:t>
            </a:r>
            <a:endParaRPr sz="2000" dirty="0"/>
          </a:p>
        </p:txBody>
      </p:sp>
      <p:sp>
        <p:nvSpPr>
          <p:cNvPr id="12" name="object 12"/>
          <p:cNvSpPr/>
          <p:nvPr/>
        </p:nvSpPr>
        <p:spPr>
          <a:xfrm>
            <a:off x="7968470" y="2997217"/>
            <a:ext cx="3461385" cy="2135505"/>
          </a:xfrm>
          <a:custGeom>
            <a:avLst/>
            <a:gdLst/>
            <a:ahLst/>
            <a:cxnLst/>
            <a:rect l="l" t="t" r="r" b="b"/>
            <a:pathLst>
              <a:path w="3461384" h="2135504">
                <a:moveTo>
                  <a:pt x="3173374" y="2135454"/>
                </a:moveTo>
                <a:lnTo>
                  <a:pt x="288010" y="2135454"/>
                </a:lnTo>
                <a:lnTo>
                  <a:pt x="241292" y="2131684"/>
                </a:lnTo>
                <a:lnTo>
                  <a:pt x="196975" y="2120771"/>
                </a:lnTo>
                <a:lnTo>
                  <a:pt x="155651" y="2103308"/>
                </a:lnTo>
                <a:lnTo>
                  <a:pt x="117913" y="2079886"/>
                </a:lnTo>
                <a:lnTo>
                  <a:pt x="84354" y="2051100"/>
                </a:lnTo>
                <a:lnTo>
                  <a:pt x="55568" y="2017543"/>
                </a:lnTo>
                <a:lnTo>
                  <a:pt x="32146" y="1979807"/>
                </a:lnTo>
                <a:lnTo>
                  <a:pt x="14682" y="1938485"/>
                </a:lnTo>
                <a:lnTo>
                  <a:pt x="3769" y="1894170"/>
                </a:lnTo>
                <a:lnTo>
                  <a:pt x="0" y="1847456"/>
                </a:lnTo>
                <a:lnTo>
                  <a:pt x="0" y="287997"/>
                </a:lnTo>
                <a:lnTo>
                  <a:pt x="3769" y="241283"/>
                </a:lnTo>
                <a:lnTo>
                  <a:pt x="14682" y="196969"/>
                </a:lnTo>
                <a:lnTo>
                  <a:pt x="32146" y="155647"/>
                </a:lnTo>
                <a:lnTo>
                  <a:pt x="55568" y="117910"/>
                </a:lnTo>
                <a:lnTo>
                  <a:pt x="84354" y="84353"/>
                </a:lnTo>
                <a:lnTo>
                  <a:pt x="117913" y="55567"/>
                </a:lnTo>
                <a:lnTo>
                  <a:pt x="155651" y="32146"/>
                </a:lnTo>
                <a:lnTo>
                  <a:pt x="196975" y="14682"/>
                </a:lnTo>
                <a:lnTo>
                  <a:pt x="241292" y="3769"/>
                </a:lnTo>
                <a:lnTo>
                  <a:pt x="288010" y="0"/>
                </a:lnTo>
                <a:lnTo>
                  <a:pt x="3173374" y="0"/>
                </a:lnTo>
                <a:lnTo>
                  <a:pt x="3220088" y="3769"/>
                </a:lnTo>
                <a:lnTo>
                  <a:pt x="3264403" y="14682"/>
                </a:lnTo>
                <a:lnTo>
                  <a:pt x="3305725" y="32146"/>
                </a:lnTo>
                <a:lnTo>
                  <a:pt x="3343461" y="55567"/>
                </a:lnTo>
                <a:lnTo>
                  <a:pt x="3377018" y="84353"/>
                </a:lnTo>
                <a:lnTo>
                  <a:pt x="3405804" y="117910"/>
                </a:lnTo>
                <a:lnTo>
                  <a:pt x="3429226" y="155647"/>
                </a:lnTo>
                <a:lnTo>
                  <a:pt x="3446689" y="196969"/>
                </a:lnTo>
                <a:lnTo>
                  <a:pt x="3457602" y="241283"/>
                </a:lnTo>
                <a:lnTo>
                  <a:pt x="3461372" y="287997"/>
                </a:lnTo>
                <a:lnTo>
                  <a:pt x="3461372" y="1847456"/>
                </a:lnTo>
                <a:lnTo>
                  <a:pt x="3457602" y="1894170"/>
                </a:lnTo>
                <a:lnTo>
                  <a:pt x="3446689" y="1938485"/>
                </a:lnTo>
                <a:lnTo>
                  <a:pt x="3429226" y="1979807"/>
                </a:lnTo>
                <a:lnTo>
                  <a:pt x="3405804" y="2017543"/>
                </a:lnTo>
                <a:lnTo>
                  <a:pt x="3377018" y="2051100"/>
                </a:lnTo>
                <a:lnTo>
                  <a:pt x="3343461" y="2079886"/>
                </a:lnTo>
                <a:lnTo>
                  <a:pt x="3305725" y="2103308"/>
                </a:lnTo>
                <a:lnTo>
                  <a:pt x="3264403" y="2120771"/>
                </a:lnTo>
                <a:lnTo>
                  <a:pt x="3220088" y="2131684"/>
                </a:lnTo>
                <a:lnTo>
                  <a:pt x="3173374" y="2135454"/>
                </a:lnTo>
                <a:close/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12180857" y="3242845"/>
            <a:ext cx="3108325" cy="14651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algn="ctr">
              <a:lnSpc>
                <a:spcPts val="6615"/>
              </a:lnSpc>
              <a:spcBef>
                <a:spcPts val="125"/>
              </a:spcBef>
            </a:pPr>
            <a:r>
              <a:rPr sz="3600" b="1" dirty="0">
                <a:solidFill>
                  <a:srgbClr val="00BBDE"/>
                </a:solidFill>
                <a:latin typeface="Tahoma"/>
                <a:cs typeface="Tahoma"/>
              </a:rPr>
              <a:t>397 WOMEN</a:t>
            </a:r>
            <a:endParaRPr sz="3600" b="1" dirty="0">
              <a:latin typeface="Tahoma"/>
              <a:cs typeface="Tahoma"/>
            </a:endParaRPr>
          </a:p>
          <a:p>
            <a:pPr marL="330835" marR="370205" indent="635" algn="ctr">
              <a:lnSpc>
                <a:spcPts val="2300"/>
              </a:lnSpc>
              <a:spcBef>
                <a:spcPts val="55"/>
              </a:spcBef>
            </a:pPr>
            <a:r>
              <a:rPr sz="2000" dirty="0">
                <a:solidFill>
                  <a:srgbClr val="606060"/>
                </a:solidFill>
                <a:latin typeface="Tahoma"/>
                <a:cs typeface="Tahoma"/>
              </a:rPr>
              <a:t>Screened on  Cervical Cancer</a:t>
            </a:r>
            <a:endParaRPr sz="2000" dirty="0">
              <a:latin typeface="Tahoma"/>
              <a:cs typeface="Tahoma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1853175" y="2997217"/>
            <a:ext cx="3461385" cy="2135505"/>
          </a:xfrm>
          <a:custGeom>
            <a:avLst/>
            <a:gdLst/>
            <a:ahLst/>
            <a:cxnLst/>
            <a:rect l="l" t="t" r="r" b="b"/>
            <a:pathLst>
              <a:path w="3461384" h="2135504">
                <a:moveTo>
                  <a:pt x="3173374" y="2135454"/>
                </a:moveTo>
                <a:lnTo>
                  <a:pt x="288010" y="2135454"/>
                </a:lnTo>
                <a:lnTo>
                  <a:pt x="241292" y="2131684"/>
                </a:lnTo>
                <a:lnTo>
                  <a:pt x="196975" y="2120771"/>
                </a:lnTo>
                <a:lnTo>
                  <a:pt x="155651" y="2103308"/>
                </a:lnTo>
                <a:lnTo>
                  <a:pt x="117913" y="2079886"/>
                </a:lnTo>
                <a:lnTo>
                  <a:pt x="84354" y="2051100"/>
                </a:lnTo>
                <a:lnTo>
                  <a:pt x="55568" y="2017543"/>
                </a:lnTo>
                <a:lnTo>
                  <a:pt x="32146" y="1979807"/>
                </a:lnTo>
                <a:lnTo>
                  <a:pt x="14682" y="1938485"/>
                </a:lnTo>
                <a:lnTo>
                  <a:pt x="3769" y="1894170"/>
                </a:lnTo>
                <a:lnTo>
                  <a:pt x="0" y="1847456"/>
                </a:lnTo>
                <a:lnTo>
                  <a:pt x="0" y="287997"/>
                </a:lnTo>
                <a:lnTo>
                  <a:pt x="3769" y="241283"/>
                </a:lnTo>
                <a:lnTo>
                  <a:pt x="14682" y="196969"/>
                </a:lnTo>
                <a:lnTo>
                  <a:pt x="32146" y="155647"/>
                </a:lnTo>
                <a:lnTo>
                  <a:pt x="55568" y="117910"/>
                </a:lnTo>
                <a:lnTo>
                  <a:pt x="84354" y="84353"/>
                </a:lnTo>
                <a:lnTo>
                  <a:pt x="117913" y="55567"/>
                </a:lnTo>
                <a:lnTo>
                  <a:pt x="155651" y="32146"/>
                </a:lnTo>
                <a:lnTo>
                  <a:pt x="196975" y="14682"/>
                </a:lnTo>
                <a:lnTo>
                  <a:pt x="241292" y="3769"/>
                </a:lnTo>
                <a:lnTo>
                  <a:pt x="288010" y="0"/>
                </a:lnTo>
                <a:lnTo>
                  <a:pt x="3173374" y="0"/>
                </a:lnTo>
                <a:lnTo>
                  <a:pt x="3220088" y="3769"/>
                </a:lnTo>
                <a:lnTo>
                  <a:pt x="3264403" y="14682"/>
                </a:lnTo>
                <a:lnTo>
                  <a:pt x="3305725" y="32146"/>
                </a:lnTo>
                <a:lnTo>
                  <a:pt x="3343461" y="55567"/>
                </a:lnTo>
                <a:lnTo>
                  <a:pt x="3377018" y="84353"/>
                </a:lnTo>
                <a:lnTo>
                  <a:pt x="3405804" y="117910"/>
                </a:lnTo>
                <a:lnTo>
                  <a:pt x="3429226" y="155647"/>
                </a:lnTo>
                <a:lnTo>
                  <a:pt x="3446689" y="196969"/>
                </a:lnTo>
                <a:lnTo>
                  <a:pt x="3457602" y="241283"/>
                </a:lnTo>
                <a:lnTo>
                  <a:pt x="3461372" y="287997"/>
                </a:lnTo>
                <a:lnTo>
                  <a:pt x="3461372" y="1847456"/>
                </a:lnTo>
                <a:lnTo>
                  <a:pt x="3457602" y="1894170"/>
                </a:lnTo>
                <a:lnTo>
                  <a:pt x="3446689" y="1938485"/>
                </a:lnTo>
                <a:lnTo>
                  <a:pt x="3429226" y="1979807"/>
                </a:lnTo>
                <a:lnTo>
                  <a:pt x="3405804" y="2017543"/>
                </a:lnTo>
                <a:lnTo>
                  <a:pt x="3377018" y="2051100"/>
                </a:lnTo>
                <a:lnTo>
                  <a:pt x="3343461" y="2079886"/>
                </a:lnTo>
                <a:lnTo>
                  <a:pt x="3305725" y="2103308"/>
                </a:lnTo>
                <a:lnTo>
                  <a:pt x="3264403" y="2120771"/>
                </a:lnTo>
                <a:lnTo>
                  <a:pt x="3220088" y="2131684"/>
                </a:lnTo>
                <a:lnTo>
                  <a:pt x="3173374" y="2135454"/>
                </a:lnTo>
                <a:close/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8169157" y="5679065"/>
            <a:ext cx="3260698" cy="113300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sz="3200" b="1" dirty="0">
                <a:solidFill>
                  <a:srgbClr val="00BBDE"/>
                </a:solidFill>
                <a:latin typeface="Tahoma"/>
                <a:cs typeface="Tahoma"/>
              </a:rPr>
              <a:t>407 STUDENTS</a:t>
            </a:r>
            <a:endParaRPr sz="3200" b="1" dirty="0">
              <a:latin typeface="Tahoma"/>
              <a:cs typeface="Tahoma"/>
            </a:endParaRPr>
          </a:p>
          <a:p>
            <a:pPr marL="333375" marR="373380" indent="1270" algn="ctr">
              <a:lnSpc>
                <a:spcPts val="2300"/>
              </a:lnSpc>
              <a:spcBef>
                <a:spcPts val="265"/>
              </a:spcBef>
            </a:pPr>
            <a:r>
              <a:rPr sz="2000" spc="245" dirty="0">
                <a:solidFill>
                  <a:srgbClr val="606060"/>
                </a:solidFill>
                <a:latin typeface="Tahoma"/>
                <a:cs typeface="Tahoma"/>
              </a:rPr>
              <a:t>Reached </a:t>
            </a:r>
            <a:r>
              <a:rPr sz="2000" spc="170" dirty="0">
                <a:solidFill>
                  <a:srgbClr val="606060"/>
                </a:solidFill>
                <a:latin typeface="Tahoma"/>
                <a:cs typeface="Tahoma"/>
              </a:rPr>
              <a:t>during </a:t>
            </a:r>
            <a:r>
              <a:rPr sz="2000" spc="17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000" spc="240" dirty="0">
                <a:solidFill>
                  <a:srgbClr val="606060"/>
                </a:solidFill>
                <a:latin typeface="Tahoma"/>
                <a:cs typeface="Tahoma"/>
              </a:rPr>
              <a:t>Cancer</a:t>
            </a:r>
            <a:r>
              <a:rPr sz="2000" spc="-12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000" spc="260" dirty="0">
                <a:solidFill>
                  <a:srgbClr val="606060"/>
                </a:solidFill>
                <a:latin typeface="Tahoma"/>
                <a:cs typeface="Tahoma"/>
              </a:rPr>
              <a:t>Advocacy</a:t>
            </a:r>
            <a:endParaRPr sz="2000" dirty="0">
              <a:latin typeface="Tahoma"/>
              <a:cs typeface="Tahoma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7968470" y="5385635"/>
            <a:ext cx="3461385" cy="2135505"/>
          </a:xfrm>
          <a:custGeom>
            <a:avLst/>
            <a:gdLst/>
            <a:ahLst/>
            <a:cxnLst/>
            <a:rect l="l" t="t" r="r" b="b"/>
            <a:pathLst>
              <a:path w="3461384" h="2135504">
                <a:moveTo>
                  <a:pt x="3173374" y="2135454"/>
                </a:moveTo>
                <a:lnTo>
                  <a:pt x="288010" y="2135454"/>
                </a:lnTo>
                <a:lnTo>
                  <a:pt x="241292" y="2131684"/>
                </a:lnTo>
                <a:lnTo>
                  <a:pt x="196975" y="2120771"/>
                </a:lnTo>
                <a:lnTo>
                  <a:pt x="155651" y="2103307"/>
                </a:lnTo>
                <a:lnTo>
                  <a:pt x="117913" y="2079885"/>
                </a:lnTo>
                <a:lnTo>
                  <a:pt x="84354" y="2051099"/>
                </a:lnTo>
                <a:lnTo>
                  <a:pt x="55568" y="2017540"/>
                </a:lnTo>
                <a:lnTo>
                  <a:pt x="32146" y="1979802"/>
                </a:lnTo>
                <a:lnTo>
                  <a:pt x="14682" y="1938478"/>
                </a:lnTo>
                <a:lnTo>
                  <a:pt x="3769" y="1894161"/>
                </a:lnTo>
                <a:lnTo>
                  <a:pt x="0" y="1847443"/>
                </a:lnTo>
                <a:lnTo>
                  <a:pt x="0" y="287997"/>
                </a:lnTo>
                <a:lnTo>
                  <a:pt x="3769" y="241283"/>
                </a:lnTo>
                <a:lnTo>
                  <a:pt x="14682" y="196969"/>
                </a:lnTo>
                <a:lnTo>
                  <a:pt x="32146" y="155647"/>
                </a:lnTo>
                <a:lnTo>
                  <a:pt x="55568" y="117910"/>
                </a:lnTo>
                <a:lnTo>
                  <a:pt x="84354" y="84353"/>
                </a:lnTo>
                <a:lnTo>
                  <a:pt x="117913" y="55567"/>
                </a:lnTo>
                <a:lnTo>
                  <a:pt x="155651" y="32146"/>
                </a:lnTo>
                <a:lnTo>
                  <a:pt x="196975" y="14682"/>
                </a:lnTo>
                <a:lnTo>
                  <a:pt x="241292" y="3769"/>
                </a:lnTo>
                <a:lnTo>
                  <a:pt x="288010" y="0"/>
                </a:lnTo>
                <a:lnTo>
                  <a:pt x="3173374" y="0"/>
                </a:lnTo>
                <a:lnTo>
                  <a:pt x="3220088" y="3769"/>
                </a:lnTo>
                <a:lnTo>
                  <a:pt x="3264403" y="14682"/>
                </a:lnTo>
                <a:lnTo>
                  <a:pt x="3305725" y="32146"/>
                </a:lnTo>
                <a:lnTo>
                  <a:pt x="3343461" y="55567"/>
                </a:lnTo>
                <a:lnTo>
                  <a:pt x="3377018" y="84353"/>
                </a:lnTo>
                <a:lnTo>
                  <a:pt x="3405804" y="117910"/>
                </a:lnTo>
                <a:lnTo>
                  <a:pt x="3429226" y="155647"/>
                </a:lnTo>
                <a:lnTo>
                  <a:pt x="3446689" y="196969"/>
                </a:lnTo>
                <a:lnTo>
                  <a:pt x="3457602" y="241283"/>
                </a:lnTo>
                <a:lnTo>
                  <a:pt x="3461372" y="287997"/>
                </a:lnTo>
                <a:lnTo>
                  <a:pt x="3461372" y="1847443"/>
                </a:lnTo>
                <a:lnTo>
                  <a:pt x="3457602" y="1894161"/>
                </a:lnTo>
                <a:lnTo>
                  <a:pt x="3446689" y="1938478"/>
                </a:lnTo>
                <a:lnTo>
                  <a:pt x="3429226" y="1979802"/>
                </a:lnTo>
                <a:lnTo>
                  <a:pt x="3405804" y="2017540"/>
                </a:lnTo>
                <a:lnTo>
                  <a:pt x="3377018" y="2051099"/>
                </a:lnTo>
                <a:lnTo>
                  <a:pt x="3343461" y="2079885"/>
                </a:lnTo>
                <a:lnTo>
                  <a:pt x="3305725" y="2103307"/>
                </a:lnTo>
                <a:lnTo>
                  <a:pt x="3264403" y="2120771"/>
                </a:lnTo>
                <a:lnTo>
                  <a:pt x="3220088" y="2131684"/>
                </a:lnTo>
                <a:lnTo>
                  <a:pt x="3173374" y="2135454"/>
                </a:lnTo>
                <a:close/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12041157" y="5631251"/>
            <a:ext cx="3108325" cy="14651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algn="ctr">
              <a:lnSpc>
                <a:spcPts val="6615"/>
              </a:lnSpc>
              <a:spcBef>
                <a:spcPts val="125"/>
              </a:spcBef>
            </a:pPr>
            <a:r>
              <a:rPr sz="3200" b="1" dirty="0">
                <a:solidFill>
                  <a:srgbClr val="00BBDE"/>
                </a:solidFill>
                <a:latin typeface="Tahoma"/>
                <a:cs typeface="Tahoma"/>
              </a:rPr>
              <a:t>100 SCHOOLS</a:t>
            </a:r>
            <a:endParaRPr sz="3200" b="1" dirty="0">
              <a:latin typeface="Tahoma"/>
              <a:cs typeface="Tahoma"/>
            </a:endParaRPr>
          </a:p>
          <a:p>
            <a:pPr marL="290830" marR="350520" algn="ctr">
              <a:lnSpc>
                <a:spcPts val="2300"/>
              </a:lnSpc>
              <a:spcBef>
                <a:spcPts val="55"/>
              </a:spcBef>
            </a:pPr>
            <a:r>
              <a:rPr sz="2000" spc="185" dirty="0">
                <a:solidFill>
                  <a:srgbClr val="606060"/>
                </a:solidFill>
                <a:latin typeface="Tahoma"/>
                <a:cs typeface="Tahoma"/>
              </a:rPr>
              <a:t>Benefited</a:t>
            </a:r>
            <a:r>
              <a:rPr sz="2000" spc="-9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000" spc="160" dirty="0">
                <a:solidFill>
                  <a:srgbClr val="606060"/>
                </a:solidFill>
                <a:latin typeface="Tahoma"/>
                <a:cs typeface="Tahoma"/>
              </a:rPr>
              <a:t>from</a:t>
            </a:r>
            <a:r>
              <a:rPr sz="2000" spc="-9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000" spc="195" dirty="0">
                <a:solidFill>
                  <a:srgbClr val="606060"/>
                </a:solidFill>
                <a:latin typeface="Tahoma"/>
                <a:cs typeface="Tahoma"/>
              </a:rPr>
              <a:t>the </a:t>
            </a:r>
            <a:r>
              <a:rPr sz="2000" spc="-61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000" spc="170" dirty="0">
                <a:solidFill>
                  <a:srgbClr val="606060"/>
                </a:solidFill>
                <a:latin typeface="Tahoma"/>
                <a:cs typeface="Tahoma"/>
              </a:rPr>
              <a:t>HPV</a:t>
            </a:r>
            <a:r>
              <a:rPr sz="2000" spc="-8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000" spc="140" dirty="0">
                <a:solidFill>
                  <a:srgbClr val="606060"/>
                </a:solidFill>
                <a:latin typeface="Tahoma"/>
                <a:cs typeface="Tahoma"/>
              </a:rPr>
              <a:t>Program.</a:t>
            </a:r>
            <a:endParaRPr sz="2000" dirty="0">
              <a:latin typeface="Tahoma"/>
              <a:cs typeface="Tahoma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11853175" y="5385635"/>
            <a:ext cx="3461385" cy="2135505"/>
          </a:xfrm>
          <a:custGeom>
            <a:avLst/>
            <a:gdLst/>
            <a:ahLst/>
            <a:cxnLst/>
            <a:rect l="l" t="t" r="r" b="b"/>
            <a:pathLst>
              <a:path w="3461384" h="2135504">
                <a:moveTo>
                  <a:pt x="3173374" y="2135454"/>
                </a:moveTo>
                <a:lnTo>
                  <a:pt x="288010" y="2135454"/>
                </a:lnTo>
                <a:lnTo>
                  <a:pt x="241292" y="2131684"/>
                </a:lnTo>
                <a:lnTo>
                  <a:pt x="196975" y="2120771"/>
                </a:lnTo>
                <a:lnTo>
                  <a:pt x="155651" y="2103307"/>
                </a:lnTo>
                <a:lnTo>
                  <a:pt x="117913" y="2079885"/>
                </a:lnTo>
                <a:lnTo>
                  <a:pt x="84354" y="2051099"/>
                </a:lnTo>
                <a:lnTo>
                  <a:pt x="55568" y="2017540"/>
                </a:lnTo>
                <a:lnTo>
                  <a:pt x="32146" y="1979802"/>
                </a:lnTo>
                <a:lnTo>
                  <a:pt x="14682" y="1938478"/>
                </a:lnTo>
                <a:lnTo>
                  <a:pt x="3769" y="1894161"/>
                </a:lnTo>
                <a:lnTo>
                  <a:pt x="0" y="1847443"/>
                </a:lnTo>
                <a:lnTo>
                  <a:pt x="0" y="287997"/>
                </a:lnTo>
                <a:lnTo>
                  <a:pt x="3769" y="241283"/>
                </a:lnTo>
                <a:lnTo>
                  <a:pt x="14682" y="196969"/>
                </a:lnTo>
                <a:lnTo>
                  <a:pt x="32146" y="155647"/>
                </a:lnTo>
                <a:lnTo>
                  <a:pt x="55568" y="117910"/>
                </a:lnTo>
                <a:lnTo>
                  <a:pt x="84354" y="84353"/>
                </a:lnTo>
                <a:lnTo>
                  <a:pt x="117913" y="55567"/>
                </a:lnTo>
                <a:lnTo>
                  <a:pt x="155651" y="32146"/>
                </a:lnTo>
                <a:lnTo>
                  <a:pt x="196975" y="14682"/>
                </a:lnTo>
                <a:lnTo>
                  <a:pt x="241292" y="3769"/>
                </a:lnTo>
                <a:lnTo>
                  <a:pt x="288010" y="0"/>
                </a:lnTo>
                <a:lnTo>
                  <a:pt x="3173374" y="0"/>
                </a:lnTo>
                <a:lnTo>
                  <a:pt x="3220088" y="3769"/>
                </a:lnTo>
                <a:lnTo>
                  <a:pt x="3264403" y="14682"/>
                </a:lnTo>
                <a:lnTo>
                  <a:pt x="3305725" y="32146"/>
                </a:lnTo>
                <a:lnTo>
                  <a:pt x="3343461" y="55567"/>
                </a:lnTo>
                <a:lnTo>
                  <a:pt x="3377018" y="84353"/>
                </a:lnTo>
                <a:lnTo>
                  <a:pt x="3405804" y="117910"/>
                </a:lnTo>
                <a:lnTo>
                  <a:pt x="3429226" y="155647"/>
                </a:lnTo>
                <a:lnTo>
                  <a:pt x="3446689" y="196969"/>
                </a:lnTo>
                <a:lnTo>
                  <a:pt x="3457602" y="241283"/>
                </a:lnTo>
                <a:lnTo>
                  <a:pt x="3461372" y="287997"/>
                </a:lnTo>
                <a:lnTo>
                  <a:pt x="3461372" y="1847443"/>
                </a:lnTo>
                <a:lnTo>
                  <a:pt x="3457602" y="1894161"/>
                </a:lnTo>
                <a:lnTo>
                  <a:pt x="3446689" y="1938478"/>
                </a:lnTo>
                <a:lnTo>
                  <a:pt x="3429226" y="1979802"/>
                </a:lnTo>
                <a:lnTo>
                  <a:pt x="3405804" y="2017540"/>
                </a:lnTo>
                <a:lnTo>
                  <a:pt x="3377018" y="2051099"/>
                </a:lnTo>
                <a:lnTo>
                  <a:pt x="3343461" y="2079885"/>
                </a:lnTo>
                <a:lnTo>
                  <a:pt x="3305725" y="2103307"/>
                </a:lnTo>
                <a:lnTo>
                  <a:pt x="3264403" y="2120771"/>
                </a:lnTo>
                <a:lnTo>
                  <a:pt x="3220088" y="2131684"/>
                </a:lnTo>
                <a:lnTo>
                  <a:pt x="3173374" y="2135454"/>
                </a:lnTo>
                <a:close/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6256000" cy="9144000"/>
            <a:chOff x="0" y="0"/>
            <a:chExt cx="16256000" cy="9144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372146"/>
              <a:ext cx="462912" cy="777185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7978584" cy="91440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884477" y="0"/>
              <a:ext cx="8371509" cy="9144000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9207555" y="1454374"/>
            <a:ext cx="4685665" cy="43942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700" b="1" spc="-4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2700" b="1" spc="-170" dirty="0">
                <a:solidFill>
                  <a:srgbClr val="FFFFFF"/>
                </a:solidFill>
                <a:latin typeface="Verdana"/>
                <a:cs typeface="Verdana"/>
              </a:rPr>
              <a:t>X</a:t>
            </a:r>
            <a:r>
              <a:rPr sz="2700" b="1" spc="30" dirty="0">
                <a:solidFill>
                  <a:srgbClr val="FFFFFF"/>
                </a:solidFill>
                <a:latin typeface="Verdana"/>
                <a:cs typeface="Verdana"/>
              </a:rPr>
              <a:t>AM</a:t>
            </a:r>
            <a:r>
              <a:rPr sz="2700" b="1" spc="-5" dirty="0">
                <a:solidFill>
                  <a:srgbClr val="FFFFFF"/>
                </a:solidFill>
                <a:latin typeface="Verdana"/>
                <a:cs typeface="Verdana"/>
              </a:rPr>
              <a:t>P</a:t>
            </a:r>
            <a:r>
              <a:rPr sz="2700" b="1" spc="-45" dirty="0">
                <a:solidFill>
                  <a:srgbClr val="FFFFFF"/>
                </a:solidFill>
                <a:latin typeface="Verdana"/>
                <a:cs typeface="Verdana"/>
              </a:rPr>
              <a:t>LE</a:t>
            </a:r>
            <a:r>
              <a:rPr sz="2700" b="1" spc="-1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700" b="1" spc="-330" dirty="0">
                <a:solidFill>
                  <a:srgbClr val="FFFFFF"/>
                </a:solidFill>
                <a:latin typeface="Verdana"/>
                <a:cs typeface="Verdana"/>
              </a:rPr>
              <a:t>IN</a:t>
            </a:r>
            <a:r>
              <a:rPr sz="2700" b="1" spc="-1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700" b="1" spc="-10" dirty="0">
                <a:solidFill>
                  <a:srgbClr val="FFFFFF"/>
                </a:solidFill>
                <a:latin typeface="Verdana"/>
                <a:cs typeface="Verdana"/>
              </a:rPr>
              <a:t>EDU</a:t>
            </a:r>
            <a:r>
              <a:rPr sz="2700" b="1" spc="-45" dirty="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sz="2700" b="1" spc="-6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700" b="1" spc="-220" dirty="0">
                <a:solidFill>
                  <a:srgbClr val="FFFFFF"/>
                </a:solidFill>
                <a:latin typeface="Verdana"/>
                <a:cs typeface="Verdana"/>
              </a:rPr>
              <a:t>TION:</a:t>
            </a:r>
            <a:endParaRPr sz="2700">
              <a:latin typeface="Verdana"/>
              <a:cs typeface="Verdana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6409893" y="1372146"/>
            <a:ext cx="9846310" cy="7772400"/>
            <a:chOff x="6409893" y="1372146"/>
            <a:chExt cx="9846310" cy="7772400"/>
          </a:xfrm>
        </p:grpSpPr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409893" y="1372146"/>
              <a:ext cx="9846106" cy="7771853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7382807" y="2347107"/>
              <a:ext cx="8401050" cy="5868670"/>
            </a:xfrm>
            <a:custGeom>
              <a:avLst/>
              <a:gdLst/>
              <a:ahLst/>
              <a:cxnLst/>
              <a:rect l="l" t="t" r="r" b="b"/>
              <a:pathLst>
                <a:path w="8401050" h="5868670">
                  <a:moveTo>
                    <a:pt x="8040611" y="0"/>
                  </a:moveTo>
                  <a:lnTo>
                    <a:pt x="360006" y="0"/>
                  </a:lnTo>
                  <a:lnTo>
                    <a:pt x="311155" y="3286"/>
                  </a:lnTo>
                  <a:lnTo>
                    <a:pt x="264301" y="12859"/>
                  </a:lnTo>
                  <a:lnTo>
                    <a:pt x="219873" y="28290"/>
                  </a:lnTo>
                  <a:lnTo>
                    <a:pt x="178302" y="49149"/>
                  </a:lnTo>
                  <a:lnTo>
                    <a:pt x="140015" y="75009"/>
                  </a:lnTo>
                  <a:lnTo>
                    <a:pt x="105441" y="105440"/>
                  </a:lnTo>
                  <a:lnTo>
                    <a:pt x="75010" y="140012"/>
                  </a:lnTo>
                  <a:lnTo>
                    <a:pt x="49150" y="178298"/>
                  </a:lnTo>
                  <a:lnTo>
                    <a:pt x="28290" y="219868"/>
                  </a:lnTo>
                  <a:lnTo>
                    <a:pt x="12859" y="264293"/>
                  </a:lnTo>
                  <a:lnTo>
                    <a:pt x="3286" y="311145"/>
                  </a:lnTo>
                  <a:lnTo>
                    <a:pt x="0" y="359994"/>
                  </a:lnTo>
                  <a:lnTo>
                    <a:pt x="0" y="5508345"/>
                  </a:lnTo>
                  <a:lnTo>
                    <a:pt x="3286" y="5557197"/>
                  </a:lnTo>
                  <a:lnTo>
                    <a:pt x="12859" y="5604051"/>
                  </a:lnTo>
                  <a:lnTo>
                    <a:pt x="28290" y="5648478"/>
                  </a:lnTo>
                  <a:lnTo>
                    <a:pt x="49150" y="5690050"/>
                  </a:lnTo>
                  <a:lnTo>
                    <a:pt x="75010" y="5728337"/>
                  </a:lnTo>
                  <a:lnTo>
                    <a:pt x="105441" y="5762910"/>
                  </a:lnTo>
                  <a:lnTo>
                    <a:pt x="140015" y="5793342"/>
                  </a:lnTo>
                  <a:lnTo>
                    <a:pt x="178302" y="5819202"/>
                  </a:lnTo>
                  <a:lnTo>
                    <a:pt x="219873" y="5840062"/>
                  </a:lnTo>
                  <a:lnTo>
                    <a:pt x="264301" y="5855493"/>
                  </a:lnTo>
                  <a:lnTo>
                    <a:pt x="311155" y="5865066"/>
                  </a:lnTo>
                  <a:lnTo>
                    <a:pt x="360006" y="5868352"/>
                  </a:lnTo>
                  <a:lnTo>
                    <a:pt x="8040611" y="5868352"/>
                  </a:lnTo>
                  <a:lnTo>
                    <a:pt x="8089460" y="5865066"/>
                  </a:lnTo>
                  <a:lnTo>
                    <a:pt x="8136312" y="5855493"/>
                  </a:lnTo>
                  <a:lnTo>
                    <a:pt x="8180738" y="5840062"/>
                  </a:lnTo>
                  <a:lnTo>
                    <a:pt x="8222310" y="5819202"/>
                  </a:lnTo>
                  <a:lnTo>
                    <a:pt x="8260597" y="5793342"/>
                  </a:lnTo>
                  <a:lnTo>
                    <a:pt x="8295171" y="5762910"/>
                  </a:lnTo>
                  <a:lnTo>
                    <a:pt x="8325603" y="5728337"/>
                  </a:lnTo>
                  <a:lnTo>
                    <a:pt x="8351464" y="5690050"/>
                  </a:lnTo>
                  <a:lnTo>
                    <a:pt x="8372325" y="5648478"/>
                  </a:lnTo>
                  <a:lnTo>
                    <a:pt x="8387757" y="5604051"/>
                  </a:lnTo>
                  <a:lnTo>
                    <a:pt x="8397331" y="5557197"/>
                  </a:lnTo>
                  <a:lnTo>
                    <a:pt x="8400618" y="5508345"/>
                  </a:lnTo>
                  <a:lnTo>
                    <a:pt x="8400618" y="359994"/>
                  </a:lnTo>
                  <a:lnTo>
                    <a:pt x="8397331" y="311145"/>
                  </a:lnTo>
                  <a:lnTo>
                    <a:pt x="8387757" y="264293"/>
                  </a:lnTo>
                  <a:lnTo>
                    <a:pt x="8372325" y="219868"/>
                  </a:lnTo>
                  <a:lnTo>
                    <a:pt x="8351464" y="178298"/>
                  </a:lnTo>
                  <a:lnTo>
                    <a:pt x="8325603" y="140012"/>
                  </a:lnTo>
                  <a:lnTo>
                    <a:pt x="8295171" y="105440"/>
                  </a:lnTo>
                  <a:lnTo>
                    <a:pt x="8260597" y="75009"/>
                  </a:lnTo>
                  <a:lnTo>
                    <a:pt x="8222310" y="49149"/>
                  </a:lnTo>
                  <a:lnTo>
                    <a:pt x="8180738" y="28290"/>
                  </a:lnTo>
                  <a:lnTo>
                    <a:pt x="8136312" y="12859"/>
                  </a:lnTo>
                  <a:lnTo>
                    <a:pt x="8089460" y="3286"/>
                  </a:lnTo>
                  <a:lnTo>
                    <a:pt x="804061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8809614" y="4031799"/>
            <a:ext cx="5349240" cy="2844165"/>
          </a:xfrm>
          <a:prstGeom prst="rect">
            <a:avLst/>
          </a:prstGeom>
        </p:spPr>
        <p:txBody>
          <a:bodyPr vert="horz" wrap="square" lIns="0" tIns="55244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434"/>
              </a:spcBef>
            </a:pPr>
            <a:r>
              <a:rPr sz="2800" spc="290" dirty="0">
                <a:solidFill>
                  <a:srgbClr val="606060"/>
                </a:solidFill>
                <a:latin typeface="Tahoma"/>
                <a:cs typeface="Tahoma"/>
              </a:rPr>
              <a:t>As</a:t>
            </a:r>
            <a:r>
              <a:rPr sz="28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800" spc="-385" dirty="0">
                <a:solidFill>
                  <a:srgbClr val="606060"/>
                </a:solidFill>
                <a:latin typeface="Tahoma"/>
                <a:cs typeface="Tahoma"/>
              </a:rPr>
              <a:t>I</a:t>
            </a:r>
            <a:r>
              <a:rPr sz="28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800" spc="50" dirty="0">
                <a:solidFill>
                  <a:srgbClr val="606060"/>
                </a:solidFill>
                <a:latin typeface="Tahoma"/>
                <a:cs typeface="Tahoma"/>
              </a:rPr>
              <a:t>f</a:t>
            </a:r>
            <a:r>
              <a:rPr sz="2800" spc="355" dirty="0">
                <a:solidFill>
                  <a:srgbClr val="606060"/>
                </a:solidFill>
                <a:latin typeface="Tahoma"/>
                <a:cs typeface="Tahoma"/>
              </a:rPr>
              <a:t>ocused</a:t>
            </a:r>
            <a:r>
              <a:rPr sz="28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800" spc="275" dirty="0">
                <a:solidFill>
                  <a:srgbClr val="606060"/>
                </a:solidFill>
                <a:latin typeface="Tahoma"/>
                <a:cs typeface="Tahoma"/>
              </a:rPr>
              <a:t>on</a:t>
            </a:r>
            <a:r>
              <a:rPr sz="28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800" spc="380" dirty="0">
                <a:solidFill>
                  <a:srgbClr val="606060"/>
                </a:solidFill>
                <a:latin typeface="Tahoma"/>
                <a:cs typeface="Tahoma"/>
              </a:rPr>
              <a:t>edu</a:t>
            </a:r>
            <a:r>
              <a:rPr sz="2800" spc="250" dirty="0">
                <a:solidFill>
                  <a:srgbClr val="606060"/>
                </a:solidFill>
                <a:latin typeface="Tahoma"/>
                <a:cs typeface="Tahoma"/>
              </a:rPr>
              <a:t>c</a:t>
            </a:r>
            <a:r>
              <a:rPr sz="2800" spc="145" dirty="0">
                <a:solidFill>
                  <a:srgbClr val="606060"/>
                </a:solidFill>
                <a:latin typeface="Tahoma"/>
                <a:cs typeface="Tahoma"/>
              </a:rPr>
              <a:t>ation,</a:t>
            </a:r>
            <a:endParaRPr sz="2800">
              <a:latin typeface="Tahoma"/>
              <a:cs typeface="Tahoma"/>
            </a:endParaRPr>
          </a:p>
          <a:p>
            <a:pPr marL="12700" marR="5080" algn="ctr">
              <a:lnSpc>
                <a:spcPct val="110100"/>
              </a:lnSpc>
            </a:pPr>
            <a:r>
              <a:rPr sz="2800" spc="-385" dirty="0">
                <a:solidFill>
                  <a:srgbClr val="606060"/>
                </a:solidFill>
                <a:latin typeface="Tahoma"/>
                <a:cs typeface="Tahoma"/>
              </a:rPr>
              <a:t>I</a:t>
            </a:r>
            <a:r>
              <a:rPr sz="28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800" spc="285" dirty="0">
                <a:solidFill>
                  <a:srgbClr val="606060"/>
                </a:solidFill>
                <a:latin typeface="Tahoma"/>
                <a:cs typeface="Tahoma"/>
              </a:rPr>
              <a:t>ensu</a:t>
            </a:r>
            <a:r>
              <a:rPr sz="2800" spc="-130" dirty="0">
                <a:solidFill>
                  <a:srgbClr val="606060"/>
                </a:solidFill>
                <a:latin typeface="Tahoma"/>
                <a:cs typeface="Tahoma"/>
              </a:rPr>
              <a:t>r</a:t>
            </a:r>
            <a:r>
              <a:rPr sz="2800" spc="370" dirty="0">
                <a:solidFill>
                  <a:srgbClr val="606060"/>
                </a:solidFill>
                <a:latin typeface="Tahoma"/>
                <a:cs typeface="Tahoma"/>
              </a:rPr>
              <a:t>ed</a:t>
            </a:r>
            <a:r>
              <a:rPr sz="28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800" spc="55" dirty="0">
                <a:solidFill>
                  <a:srgbClr val="606060"/>
                </a:solidFill>
                <a:latin typeface="Tahoma"/>
                <a:cs typeface="Tahoma"/>
              </a:rPr>
              <a:t>t</a:t>
            </a:r>
            <a:r>
              <a:rPr sz="2800" spc="335" dirty="0">
                <a:solidFill>
                  <a:srgbClr val="606060"/>
                </a:solidFill>
                <a:latin typeface="Tahoma"/>
                <a:cs typeface="Tahoma"/>
              </a:rPr>
              <a:t>o</a:t>
            </a:r>
            <a:r>
              <a:rPr sz="28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800" spc="229" dirty="0">
                <a:solidFill>
                  <a:srgbClr val="606060"/>
                </a:solidFill>
                <a:latin typeface="Tahoma"/>
                <a:cs typeface="Tahoma"/>
              </a:rPr>
              <a:t>ci</a:t>
            </a:r>
            <a:r>
              <a:rPr sz="2800" spc="-130" dirty="0">
                <a:solidFill>
                  <a:srgbClr val="606060"/>
                </a:solidFill>
                <a:latin typeface="Tahoma"/>
                <a:cs typeface="Tahoma"/>
              </a:rPr>
              <a:t>r</a:t>
            </a:r>
            <a:r>
              <a:rPr sz="2800" spc="270" dirty="0">
                <a:solidFill>
                  <a:srgbClr val="606060"/>
                </a:solidFill>
                <a:latin typeface="Tahoma"/>
                <a:cs typeface="Tahoma"/>
              </a:rPr>
              <a:t>cle</a:t>
            </a:r>
            <a:r>
              <a:rPr sz="28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800" spc="385" dirty="0">
                <a:solidFill>
                  <a:srgbClr val="606060"/>
                </a:solidFill>
                <a:latin typeface="Tahoma"/>
                <a:cs typeface="Tahoma"/>
              </a:rPr>
              <a:t>back</a:t>
            </a:r>
            <a:r>
              <a:rPr sz="28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800" spc="50" dirty="0">
                <a:solidFill>
                  <a:srgbClr val="606060"/>
                </a:solidFill>
                <a:latin typeface="Tahoma"/>
                <a:cs typeface="Tahoma"/>
              </a:rPr>
              <a:t>t</a:t>
            </a:r>
            <a:r>
              <a:rPr sz="2800" spc="335" dirty="0">
                <a:solidFill>
                  <a:srgbClr val="606060"/>
                </a:solidFill>
                <a:latin typeface="Tahoma"/>
                <a:cs typeface="Tahoma"/>
              </a:rPr>
              <a:t>o</a:t>
            </a:r>
            <a:r>
              <a:rPr sz="28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800" spc="345" dirty="0">
                <a:solidFill>
                  <a:srgbClr val="606060"/>
                </a:solidFill>
                <a:latin typeface="Tahoma"/>
                <a:cs typeface="Tahoma"/>
              </a:rPr>
              <a:t>m</a:t>
            </a:r>
            <a:r>
              <a:rPr sz="2800" spc="229" dirty="0">
                <a:solidFill>
                  <a:srgbClr val="606060"/>
                </a:solidFill>
                <a:latin typeface="Tahoma"/>
                <a:cs typeface="Tahoma"/>
              </a:rPr>
              <a:t>y  </a:t>
            </a:r>
            <a:r>
              <a:rPr sz="2800" spc="250" dirty="0">
                <a:solidFill>
                  <a:srgbClr val="606060"/>
                </a:solidFill>
                <a:latin typeface="Tahoma"/>
                <a:cs typeface="Tahoma"/>
              </a:rPr>
              <a:t>core </a:t>
            </a:r>
            <a:r>
              <a:rPr sz="2800" spc="275" dirty="0">
                <a:solidFill>
                  <a:srgbClr val="606060"/>
                </a:solidFill>
                <a:latin typeface="Tahoma"/>
                <a:cs typeface="Tahoma"/>
              </a:rPr>
              <a:t>on </a:t>
            </a:r>
            <a:r>
              <a:rPr sz="2800" spc="240" dirty="0">
                <a:solidFill>
                  <a:srgbClr val="606060"/>
                </a:solidFill>
                <a:latin typeface="Tahoma"/>
                <a:cs typeface="Tahoma"/>
              </a:rPr>
              <a:t>re-emphasizing </a:t>
            </a:r>
            <a:r>
              <a:rPr sz="2800" spc="275" dirty="0">
                <a:solidFill>
                  <a:srgbClr val="606060"/>
                </a:solidFill>
                <a:latin typeface="Tahoma"/>
                <a:cs typeface="Tahoma"/>
              </a:rPr>
              <a:t>on </a:t>
            </a:r>
            <a:r>
              <a:rPr sz="2800" spc="28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800" spc="315" dirty="0">
                <a:solidFill>
                  <a:srgbClr val="606060"/>
                </a:solidFill>
                <a:latin typeface="Tahoma"/>
                <a:cs typeface="Tahoma"/>
              </a:rPr>
              <a:t>cancer </a:t>
            </a:r>
            <a:r>
              <a:rPr sz="2800" spc="350" dirty="0">
                <a:solidFill>
                  <a:srgbClr val="606060"/>
                </a:solidFill>
                <a:latin typeface="Tahoma"/>
                <a:cs typeface="Tahoma"/>
              </a:rPr>
              <a:t>and </a:t>
            </a:r>
            <a:r>
              <a:rPr sz="2800" spc="235" dirty="0">
                <a:solidFill>
                  <a:srgbClr val="606060"/>
                </a:solidFill>
                <a:latin typeface="Tahoma"/>
                <a:cs typeface="Tahoma"/>
              </a:rPr>
              <a:t>the </a:t>
            </a:r>
            <a:r>
              <a:rPr sz="2800" spc="254" dirty="0">
                <a:solidFill>
                  <a:srgbClr val="606060"/>
                </a:solidFill>
                <a:latin typeface="Tahoma"/>
                <a:cs typeface="Tahoma"/>
              </a:rPr>
              <a:t>importance </a:t>
            </a:r>
            <a:r>
              <a:rPr sz="2800" spc="26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800" spc="200" dirty="0">
                <a:solidFill>
                  <a:srgbClr val="606060"/>
                </a:solidFill>
                <a:latin typeface="Tahoma"/>
                <a:cs typeface="Tahoma"/>
              </a:rPr>
              <a:t>of prevention </a:t>
            </a:r>
            <a:r>
              <a:rPr sz="2800" spc="165" dirty="0">
                <a:solidFill>
                  <a:srgbClr val="606060"/>
                </a:solidFill>
                <a:latin typeface="Tahoma"/>
                <a:cs typeface="Tahoma"/>
              </a:rPr>
              <a:t>from </a:t>
            </a:r>
            <a:r>
              <a:rPr sz="2800" spc="335" dirty="0">
                <a:solidFill>
                  <a:srgbClr val="606060"/>
                </a:solidFill>
                <a:latin typeface="Tahoma"/>
                <a:cs typeface="Tahoma"/>
              </a:rPr>
              <a:t>an </a:t>
            </a:r>
            <a:r>
              <a:rPr sz="2800" spc="220" dirty="0">
                <a:solidFill>
                  <a:srgbClr val="606060"/>
                </a:solidFill>
                <a:latin typeface="Tahoma"/>
                <a:cs typeface="Tahoma"/>
              </a:rPr>
              <a:t>early </a:t>
            </a:r>
            <a:r>
              <a:rPr sz="2800" spc="22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800" spc="400" dirty="0">
                <a:solidFill>
                  <a:srgbClr val="606060"/>
                </a:solidFill>
                <a:latin typeface="Tahoma"/>
                <a:cs typeface="Tahoma"/>
              </a:rPr>
              <a:t>age</a:t>
            </a:r>
            <a:r>
              <a:rPr sz="2800" spc="-9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800" spc="90" dirty="0">
                <a:solidFill>
                  <a:srgbClr val="606060"/>
                </a:solidFill>
                <a:latin typeface="Tahoma"/>
                <a:cs typeface="Tahoma"/>
              </a:rPr>
              <a:t>in</a:t>
            </a:r>
            <a:r>
              <a:rPr sz="28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800" spc="-15" dirty="0">
                <a:solidFill>
                  <a:srgbClr val="606060"/>
                </a:solidFill>
                <a:latin typeface="Tahoma"/>
                <a:cs typeface="Tahoma"/>
              </a:rPr>
              <a:t>life.</a:t>
            </a:r>
            <a:endParaRPr sz="2800">
              <a:latin typeface="Tahoma"/>
              <a:cs typeface="Tahoma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8118164" y="2566192"/>
            <a:ext cx="6838950" cy="4869815"/>
            <a:chOff x="8118164" y="2566192"/>
            <a:chExt cx="6838950" cy="4869815"/>
          </a:xfrm>
        </p:grpSpPr>
        <p:sp>
          <p:nvSpPr>
            <p:cNvPr id="12" name="object 12"/>
            <p:cNvSpPr/>
            <p:nvPr/>
          </p:nvSpPr>
          <p:spPr>
            <a:xfrm>
              <a:off x="8137214" y="3216819"/>
              <a:ext cx="6800850" cy="4200525"/>
            </a:xfrm>
            <a:custGeom>
              <a:avLst/>
              <a:gdLst/>
              <a:ahLst/>
              <a:cxnLst/>
              <a:rect l="l" t="t" r="r" b="b"/>
              <a:pathLst>
                <a:path w="6800850" h="4200525">
                  <a:moveTo>
                    <a:pt x="6512725" y="4199978"/>
                  </a:moveTo>
                  <a:lnTo>
                    <a:pt x="287997" y="4199978"/>
                  </a:lnTo>
                  <a:lnTo>
                    <a:pt x="241283" y="4196209"/>
                  </a:lnTo>
                  <a:lnTo>
                    <a:pt x="196969" y="4185297"/>
                  </a:lnTo>
                  <a:lnTo>
                    <a:pt x="155647" y="4167835"/>
                  </a:lnTo>
                  <a:lnTo>
                    <a:pt x="117910" y="4144415"/>
                  </a:lnTo>
                  <a:lnTo>
                    <a:pt x="84353" y="4115630"/>
                  </a:lnTo>
                  <a:lnTo>
                    <a:pt x="55567" y="4082073"/>
                  </a:lnTo>
                  <a:lnTo>
                    <a:pt x="32146" y="4044337"/>
                  </a:lnTo>
                  <a:lnTo>
                    <a:pt x="14682" y="4003014"/>
                  </a:lnTo>
                  <a:lnTo>
                    <a:pt x="3769" y="3958698"/>
                  </a:lnTo>
                  <a:lnTo>
                    <a:pt x="0" y="3911980"/>
                  </a:lnTo>
                  <a:lnTo>
                    <a:pt x="0" y="288010"/>
                  </a:lnTo>
                  <a:lnTo>
                    <a:pt x="3769" y="241292"/>
                  </a:lnTo>
                  <a:lnTo>
                    <a:pt x="14682" y="196975"/>
                  </a:lnTo>
                  <a:lnTo>
                    <a:pt x="32146" y="155651"/>
                  </a:lnTo>
                  <a:lnTo>
                    <a:pt x="55567" y="117913"/>
                  </a:lnTo>
                  <a:lnTo>
                    <a:pt x="84353" y="84354"/>
                  </a:lnTo>
                  <a:lnTo>
                    <a:pt x="117910" y="55568"/>
                  </a:lnTo>
                  <a:lnTo>
                    <a:pt x="155647" y="32146"/>
                  </a:lnTo>
                  <a:lnTo>
                    <a:pt x="196969" y="14682"/>
                  </a:lnTo>
                  <a:lnTo>
                    <a:pt x="241283" y="3769"/>
                  </a:lnTo>
                  <a:lnTo>
                    <a:pt x="287997" y="0"/>
                  </a:lnTo>
                  <a:lnTo>
                    <a:pt x="6512725" y="0"/>
                  </a:lnTo>
                  <a:lnTo>
                    <a:pt x="6559439" y="3769"/>
                  </a:lnTo>
                  <a:lnTo>
                    <a:pt x="6603753" y="14682"/>
                  </a:lnTo>
                  <a:lnTo>
                    <a:pt x="6645075" y="32146"/>
                  </a:lnTo>
                  <a:lnTo>
                    <a:pt x="6682812" y="55568"/>
                  </a:lnTo>
                  <a:lnTo>
                    <a:pt x="6716369" y="84354"/>
                  </a:lnTo>
                  <a:lnTo>
                    <a:pt x="6745155" y="117913"/>
                  </a:lnTo>
                  <a:lnTo>
                    <a:pt x="6768576" y="155651"/>
                  </a:lnTo>
                  <a:lnTo>
                    <a:pt x="6786040" y="196975"/>
                  </a:lnTo>
                  <a:lnTo>
                    <a:pt x="6796953" y="241292"/>
                  </a:lnTo>
                  <a:lnTo>
                    <a:pt x="6800723" y="288010"/>
                  </a:lnTo>
                  <a:lnTo>
                    <a:pt x="6800723" y="3911980"/>
                  </a:lnTo>
                  <a:lnTo>
                    <a:pt x="6796953" y="3958698"/>
                  </a:lnTo>
                  <a:lnTo>
                    <a:pt x="6786040" y="4003014"/>
                  </a:lnTo>
                  <a:lnTo>
                    <a:pt x="6768576" y="4044337"/>
                  </a:lnTo>
                  <a:lnTo>
                    <a:pt x="6745155" y="4082073"/>
                  </a:lnTo>
                  <a:lnTo>
                    <a:pt x="6716369" y="4115630"/>
                  </a:lnTo>
                  <a:lnTo>
                    <a:pt x="6682812" y="4144415"/>
                  </a:lnTo>
                  <a:lnTo>
                    <a:pt x="6645075" y="4167835"/>
                  </a:lnTo>
                  <a:lnTo>
                    <a:pt x="6603753" y="4185297"/>
                  </a:lnTo>
                  <a:lnTo>
                    <a:pt x="6559439" y="4196209"/>
                  </a:lnTo>
                  <a:lnTo>
                    <a:pt x="6512725" y="4199978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327882" y="2661437"/>
              <a:ext cx="2022602" cy="1039126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10165600" y="2566192"/>
              <a:ext cx="2317750" cy="1229995"/>
            </a:xfrm>
            <a:custGeom>
              <a:avLst/>
              <a:gdLst/>
              <a:ahLst/>
              <a:cxnLst/>
              <a:rect l="l" t="t" r="r" b="b"/>
              <a:pathLst>
                <a:path w="2317750" h="1229995">
                  <a:moveTo>
                    <a:pt x="1495907" y="0"/>
                  </a:moveTo>
                  <a:lnTo>
                    <a:pt x="686600" y="0"/>
                  </a:lnTo>
                  <a:lnTo>
                    <a:pt x="0" y="1229614"/>
                  </a:lnTo>
                  <a:lnTo>
                    <a:pt x="1903298" y="1229614"/>
                  </a:lnTo>
                  <a:lnTo>
                    <a:pt x="1967464" y="1039113"/>
                  </a:lnTo>
                  <a:lnTo>
                    <a:pt x="324561" y="1039113"/>
                  </a:lnTo>
                  <a:lnTo>
                    <a:pt x="798423" y="190500"/>
                  </a:lnTo>
                  <a:lnTo>
                    <a:pt x="2253304" y="190500"/>
                  </a:lnTo>
                  <a:lnTo>
                    <a:pt x="2298126" y="57429"/>
                  </a:lnTo>
                  <a:lnTo>
                    <a:pt x="1476476" y="57429"/>
                  </a:lnTo>
                  <a:lnTo>
                    <a:pt x="1495907" y="0"/>
                  </a:lnTo>
                  <a:close/>
                </a:path>
                <a:path w="2317750" h="1229995">
                  <a:moveTo>
                    <a:pt x="1620354" y="190500"/>
                  </a:moveTo>
                  <a:lnTo>
                    <a:pt x="1230350" y="190500"/>
                  </a:lnTo>
                  <a:lnTo>
                    <a:pt x="943241" y="1039113"/>
                  </a:lnTo>
                  <a:lnTo>
                    <a:pt x="1146505" y="1039113"/>
                  </a:lnTo>
                  <a:lnTo>
                    <a:pt x="1620354" y="190500"/>
                  </a:lnTo>
                  <a:close/>
                </a:path>
                <a:path w="2317750" h="1229995">
                  <a:moveTo>
                    <a:pt x="2253304" y="190500"/>
                  </a:moveTo>
                  <a:lnTo>
                    <a:pt x="2052294" y="190500"/>
                  </a:lnTo>
                  <a:lnTo>
                    <a:pt x="1766455" y="1039113"/>
                  </a:lnTo>
                  <a:lnTo>
                    <a:pt x="1967464" y="1039113"/>
                  </a:lnTo>
                  <a:lnTo>
                    <a:pt x="2253304" y="190500"/>
                  </a:lnTo>
                  <a:close/>
                </a:path>
                <a:path w="2317750" h="1229995">
                  <a:moveTo>
                    <a:pt x="2317470" y="0"/>
                  </a:moveTo>
                  <a:lnTo>
                    <a:pt x="1508544" y="0"/>
                  </a:lnTo>
                  <a:lnTo>
                    <a:pt x="1476476" y="57429"/>
                  </a:lnTo>
                  <a:lnTo>
                    <a:pt x="2298126" y="57429"/>
                  </a:lnTo>
                  <a:lnTo>
                    <a:pt x="231747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6256000" cy="9144000"/>
            <a:chOff x="0" y="0"/>
            <a:chExt cx="16256000" cy="9144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372146"/>
              <a:ext cx="464261" cy="777185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7978584" cy="91440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884490" y="0"/>
              <a:ext cx="8371496" cy="9144000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8757294" y="1454374"/>
            <a:ext cx="5586095" cy="43942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700" b="1" spc="-130" dirty="0">
                <a:solidFill>
                  <a:srgbClr val="FFFFFF"/>
                </a:solidFill>
                <a:latin typeface="Verdana"/>
                <a:cs typeface="Verdana"/>
              </a:rPr>
              <a:t>CHILD</a:t>
            </a:r>
            <a:r>
              <a:rPr sz="2700" b="1" spc="-1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700" b="1" spc="-10" dirty="0">
                <a:solidFill>
                  <a:srgbClr val="FFFFFF"/>
                </a:solidFill>
                <a:latin typeface="Verdana"/>
                <a:cs typeface="Verdana"/>
              </a:rPr>
              <a:t>P</a:t>
            </a:r>
            <a:r>
              <a:rPr sz="2700" b="1" spc="-50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2700" b="1" spc="-85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2700" b="1" spc="-30" dirty="0">
                <a:solidFill>
                  <a:srgbClr val="FFFFFF"/>
                </a:solidFill>
                <a:latin typeface="Verdana"/>
                <a:cs typeface="Verdana"/>
              </a:rPr>
              <a:t>TE</a:t>
            </a:r>
            <a:r>
              <a:rPr sz="2700" b="1" spc="-50" dirty="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sz="2700" b="1" spc="-375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2700" b="1" spc="-310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2700" b="1" spc="-30" dirty="0">
                <a:solidFill>
                  <a:srgbClr val="FFFFFF"/>
                </a:solidFill>
                <a:latin typeface="Verdana"/>
                <a:cs typeface="Verdana"/>
              </a:rPr>
              <a:t>V</a:t>
            </a:r>
            <a:r>
              <a:rPr sz="2700" b="1" spc="-2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2700" b="1" spc="-1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700" b="1" spc="-70" dirty="0">
                <a:solidFill>
                  <a:srgbClr val="FFFFFF"/>
                </a:solidFill>
                <a:latin typeface="Verdana"/>
                <a:cs typeface="Verdana"/>
              </a:rPr>
              <a:t>SER</a:t>
            </a:r>
            <a:r>
              <a:rPr sz="2700" b="1" spc="-114" dirty="0">
                <a:solidFill>
                  <a:srgbClr val="FFFFFF"/>
                </a:solidFill>
                <a:latin typeface="Verdana"/>
                <a:cs typeface="Verdana"/>
              </a:rPr>
              <a:t>V</a:t>
            </a:r>
            <a:r>
              <a:rPr sz="2700" b="1" spc="-170" dirty="0">
                <a:solidFill>
                  <a:srgbClr val="FFFFFF"/>
                </a:solidFill>
                <a:latin typeface="Verdana"/>
                <a:cs typeface="Verdana"/>
              </a:rPr>
              <a:t>ICE</a:t>
            </a:r>
            <a:r>
              <a:rPr sz="2700" b="1" spc="-200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2700" b="1" spc="-320" dirty="0">
                <a:solidFill>
                  <a:srgbClr val="FFFFFF"/>
                </a:solidFill>
                <a:latin typeface="Verdana"/>
                <a:cs typeface="Verdana"/>
              </a:rPr>
              <a:t>:</a:t>
            </a:r>
            <a:endParaRPr sz="2700">
              <a:latin typeface="Verdana"/>
              <a:cs typeface="Verdana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6407861" y="1372146"/>
            <a:ext cx="9848138" cy="7771853"/>
            <a:chOff x="6407861" y="1372146"/>
            <a:chExt cx="9848138" cy="7771853"/>
          </a:xfrm>
        </p:grpSpPr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407861" y="1372146"/>
              <a:ext cx="9848138" cy="7771853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7382807" y="2347107"/>
              <a:ext cx="8401050" cy="5868670"/>
            </a:xfrm>
            <a:custGeom>
              <a:avLst/>
              <a:gdLst/>
              <a:ahLst/>
              <a:cxnLst/>
              <a:rect l="l" t="t" r="r" b="b"/>
              <a:pathLst>
                <a:path w="8401050" h="5868670">
                  <a:moveTo>
                    <a:pt x="8040611" y="0"/>
                  </a:moveTo>
                  <a:lnTo>
                    <a:pt x="360006" y="0"/>
                  </a:lnTo>
                  <a:lnTo>
                    <a:pt x="311155" y="3286"/>
                  </a:lnTo>
                  <a:lnTo>
                    <a:pt x="264301" y="12859"/>
                  </a:lnTo>
                  <a:lnTo>
                    <a:pt x="219873" y="28290"/>
                  </a:lnTo>
                  <a:lnTo>
                    <a:pt x="178302" y="49149"/>
                  </a:lnTo>
                  <a:lnTo>
                    <a:pt x="140015" y="75009"/>
                  </a:lnTo>
                  <a:lnTo>
                    <a:pt x="105441" y="105440"/>
                  </a:lnTo>
                  <a:lnTo>
                    <a:pt x="75010" y="140012"/>
                  </a:lnTo>
                  <a:lnTo>
                    <a:pt x="49150" y="178298"/>
                  </a:lnTo>
                  <a:lnTo>
                    <a:pt x="28290" y="219868"/>
                  </a:lnTo>
                  <a:lnTo>
                    <a:pt x="12859" y="264293"/>
                  </a:lnTo>
                  <a:lnTo>
                    <a:pt x="3286" y="311145"/>
                  </a:lnTo>
                  <a:lnTo>
                    <a:pt x="0" y="359994"/>
                  </a:lnTo>
                  <a:lnTo>
                    <a:pt x="0" y="5508345"/>
                  </a:lnTo>
                  <a:lnTo>
                    <a:pt x="3286" y="5557197"/>
                  </a:lnTo>
                  <a:lnTo>
                    <a:pt x="12859" y="5604051"/>
                  </a:lnTo>
                  <a:lnTo>
                    <a:pt x="28290" y="5648478"/>
                  </a:lnTo>
                  <a:lnTo>
                    <a:pt x="49150" y="5690050"/>
                  </a:lnTo>
                  <a:lnTo>
                    <a:pt x="75010" y="5728337"/>
                  </a:lnTo>
                  <a:lnTo>
                    <a:pt x="105441" y="5762910"/>
                  </a:lnTo>
                  <a:lnTo>
                    <a:pt x="140015" y="5793342"/>
                  </a:lnTo>
                  <a:lnTo>
                    <a:pt x="178302" y="5819202"/>
                  </a:lnTo>
                  <a:lnTo>
                    <a:pt x="219873" y="5840062"/>
                  </a:lnTo>
                  <a:lnTo>
                    <a:pt x="264301" y="5855493"/>
                  </a:lnTo>
                  <a:lnTo>
                    <a:pt x="311155" y="5865066"/>
                  </a:lnTo>
                  <a:lnTo>
                    <a:pt x="360006" y="5868352"/>
                  </a:lnTo>
                  <a:lnTo>
                    <a:pt x="8040611" y="5868352"/>
                  </a:lnTo>
                  <a:lnTo>
                    <a:pt x="8089460" y="5865066"/>
                  </a:lnTo>
                  <a:lnTo>
                    <a:pt x="8136312" y="5855493"/>
                  </a:lnTo>
                  <a:lnTo>
                    <a:pt x="8180738" y="5840062"/>
                  </a:lnTo>
                  <a:lnTo>
                    <a:pt x="8222310" y="5819202"/>
                  </a:lnTo>
                  <a:lnTo>
                    <a:pt x="8260597" y="5793342"/>
                  </a:lnTo>
                  <a:lnTo>
                    <a:pt x="8295171" y="5762910"/>
                  </a:lnTo>
                  <a:lnTo>
                    <a:pt x="8325603" y="5728337"/>
                  </a:lnTo>
                  <a:lnTo>
                    <a:pt x="8351464" y="5690050"/>
                  </a:lnTo>
                  <a:lnTo>
                    <a:pt x="8372325" y="5648478"/>
                  </a:lnTo>
                  <a:lnTo>
                    <a:pt x="8387757" y="5604051"/>
                  </a:lnTo>
                  <a:lnTo>
                    <a:pt x="8397331" y="5557197"/>
                  </a:lnTo>
                  <a:lnTo>
                    <a:pt x="8400618" y="5508345"/>
                  </a:lnTo>
                  <a:lnTo>
                    <a:pt x="8400618" y="359994"/>
                  </a:lnTo>
                  <a:lnTo>
                    <a:pt x="8397331" y="311145"/>
                  </a:lnTo>
                  <a:lnTo>
                    <a:pt x="8387757" y="264293"/>
                  </a:lnTo>
                  <a:lnTo>
                    <a:pt x="8372325" y="219868"/>
                  </a:lnTo>
                  <a:lnTo>
                    <a:pt x="8351464" y="178298"/>
                  </a:lnTo>
                  <a:lnTo>
                    <a:pt x="8325603" y="140012"/>
                  </a:lnTo>
                  <a:lnTo>
                    <a:pt x="8295171" y="105440"/>
                  </a:lnTo>
                  <a:lnTo>
                    <a:pt x="8260597" y="75009"/>
                  </a:lnTo>
                  <a:lnTo>
                    <a:pt x="8222310" y="49149"/>
                  </a:lnTo>
                  <a:lnTo>
                    <a:pt x="8180738" y="28290"/>
                  </a:lnTo>
                  <a:lnTo>
                    <a:pt x="8136312" y="12859"/>
                  </a:lnTo>
                  <a:lnTo>
                    <a:pt x="8089460" y="3286"/>
                  </a:lnTo>
                  <a:lnTo>
                    <a:pt x="804061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0" name="object 10"/>
            <p:cNvSpPr/>
            <p:nvPr/>
          </p:nvSpPr>
          <p:spPr>
            <a:xfrm>
              <a:off x="8137221" y="3216819"/>
              <a:ext cx="6800850" cy="4200525"/>
            </a:xfrm>
            <a:custGeom>
              <a:avLst/>
              <a:gdLst/>
              <a:ahLst/>
              <a:cxnLst/>
              <a:rect l="l" t="t" r="r" b="b"/>
              <a:pathLst>
                <a:path w="6800850" h="4200525">
                  <a:moveTo>
                    <a:pt x="6512712" y="4199978"/>
                  </a:moveTo>
                  <a:lnTo>
                    <a:pt x="287985" y="4199978"/>
                  </a:lnTo>
                  <a:lnTo>
                    <a:pt x="241271" y="4196209"/>
                  </a:lnTo>
                  <a:lnTo>
                    <a:pt x="196957" y="4185297"/>
                  </a:lnTo>
                  <a:lnTo>
                    <a:pt x="155637" y="4167835"/>
                  </a:lnTo>
                  <a:lnTo>
                    <a:pt x="117902" y="4144415"/>
                  </a:lnTo>
                  <a:lnTo>
                    <a:pt x="84347" y="4115630"/>
                  </a:lnTo>
                  <a:lnTo>
                    <a:pt x="55563" y="4082073"/>
                  </a:lnTo>
                  <a:lnTo>
                    <a:pt x="32143" y="4044337"/>
                  </a:lnTo>
                  <a:lnTo>
                    <a:pt x="14681" y="4003014"/>
                  </a:lnTo>
                  <a:lnTo>
                    <a:pt x="3769" y="3958698"/>
                  </a:lnTo>
                  <a:lnTo>
                    <a:pt x="0" y="3911980"/>
                  </a:lnTo>
                  <a:lnTo>
                    <a:pt x="0" y="288010"/>
                  </a:lnTo>
                  <a:lnTo>
                    <a:pt x="3769" y="241292"/>
                  </a:lnTo>
                  <a:lnTo>
                    <a:pt x="14681" y="196975"/>
                  </a:lnTo>
                  <a:lnTo>
                    <a:pt x="32143" y="155651"/>
                  </a:lnTo>
                  <a:lnTo>
                    <a:pt x="55563" y="117913"/>
                  </a:lnTo>
                  <a:lnTo>
                    <a:pt x="84347" y="84354"/>
                  </a:lnTo>
                  <a:lnTo>
                    <a:pt x="117902" y="55568"/>
                  </a:lnTo>
                  <a:lnTo>
                    <a:pt x="155637" y="32146"/>
                  </a:lnTo>
                  <a:lnTo>
                    <a:pt x="196957" y="14682"/>
                  </a:lnTo>
                  <a:lnTo>
                    <a:pt x="241271" y="3769"/>
                  </a:lnTo>
                  <a:lnTo>
                    <a:pt x="287985" y="0"/>
                  </a:lnTo>
                  <a:lnTo>
                    <a:pt x="6512712" y="0"/>
                  </a:lnTo>
                  <a:lnTo>
                    <a:pt x="6559427" y="3769"/>
                  </a:lnTo>
                  <a:lnTo>
                    <a:pt x="6603742" y="14682"/>
                  </a:lnTo>
                  <a:lnTo>
                    <a:pt x="6645065" y="32146"/>
                  </a:lnTo>
                  <a:lnTo>
                    <a:pt x="6682803" y="55568"/>
                  </a:lnTo>
                  <a:lnTo>
                    <a:pt x="6716363" y="84354"/>
                  </a:lnTo>
                  <a:lnTo>
                    <a:pt x="6745151" y="117913"/>
                  </a:lnTo>
                  <a:lnTo>
                    <a:pt x="6768574" y="155651"/>
                  </a:lnTo>
                  <a:lnTo>
                    <a:pt x="6786039" y="196975"/>
                  </a:lnTo>
                  <a:lnTo>
                    <a:pt x="6796953" y="241292"/>
                  </a:lnTo>
                  <a:lnTo>
                    <a:pt x="6800723" y="288010"/>
                  </a:lnTo>
                  <a:lnTo>
                    <a:pt x="6800723" y="3911980"/>
                  </a:lnTo>
                  <a:lnTo>
                    <a:pt x="6796953" y="3958698"/>
                  </a:lnTo>
                  <a:lnTo>
                    <a:pt x="6786039" y="4003014"/>
                  </a:lnTo>
                  <a:lnTo>
                    <a:pt x="6768574" y="4044337"/>
                  </a:lnTo>
                  <a:lnTo>
                    <a:pt x="6745151" y="4082073"/>
                  </a:lnTo>
                  <a:lnTo>
                    <a:pt x="6716363" y="4115630"/>
                  </a:lnTo>
                  <a:lnTo>
                    <a:pt x="6682803" y="4144415"/>
                  </a:lnTo>
                  <a:lnTo>
                    <a:pt x="6645065" y="4167835"/>
                  </a:lnTo>
                  <a:lnTo>
                    <a:pt x="6603742" y="4185297"/>
                  </a:lnTo>
                  <a:lnTo>
                    <a:pt x="6559427" y="4196209"/>
                  </a:lnTo>
                  <a:lnTo>
                    <a:pt x="6512712" y="4199978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327869" y="2661437"/>
              <a:ext cx="2022614" cy="1039126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10165600" y="2566192"/>
              <a:ext cx="2317750" cy="1229995"/>
            </a:xfrm>
            <a:custGeom>
              <a:avLst/>
              <a:gdLst/>
              <a:ahLst/>
              <a:cxnLst/>
              <a:rect l="l" t="t" r="r" b="b"/>
              <a:pathLst>
                <a:path w="2317750" h="1229995">
                  <a:moveTo>
                    <a:pt x="1495907" y="0"/>
                  </a:moveTo>
                  <a:lnTo>
                    <a:pt x="686600" y="0"/>
                  </a:lnTo>
                  <a:lnTo>
                    <a:pt x="0" y="1229614"/>
                  </a:lnTo>
                  <a:lnTo>
                    <a:pt x="1903310" y="1229614"/>
                  </a:lnTo>
                  <a:lnTo>
                    <a:pt x="1967475" y="1039113"/>
                  </a:lnTo>
                  <a:lnTo>
                    <a:pt x="324561" y="1039113"/>
                  </a:lnTo>
                  <a:lnTo>
                    <a:pt x="798423" y="190500"/>
                  </a:lnTo>
                  <a:lnTo>
                    <a:pt x="2253306" y="190500"/>
                  </a:lnTo>
                  <a:lnTo>
                    <a:pt x="2298127" y="57429"/>
                  </a:lnTo>
                  <a:lnTo>
                    <a:pt x="1476476" y="57429"/>
                  </a:lnTo>
                  <a:lnTo>
                    <a:pt x="1495907" y="0"/>
                  </a:lnTo>
                  <a:close/>
                </a:path>
                <a:path w="2317750" h="1229995">
                  <a:moveTo>
                    <a:pt x="1620354" y="190500"/>
                  </a:moveTo>
                  <a:lnTo>
                    <a:pt x="1230350" y="190500"/>
                  </a:lnTo>
                  <a:lnTo>
                    <a:pt x="943241" y="1039113"/>
                  </a:lnTo>
                  <a:lnTo>
                    <a:pt x="1146505" y="1039113"/>
                  </a:lnTo>
                  <a:lnTo>
                    <a:pt x="1620354" y="190500"/>
                  </a:lnTo>
                  <a:close/>
                </a:path>
                <a:path w="2317750" h="1229995">
                  <a:moveTo>
                    <a:pt x="2253306" y="190500"/>
                  </a:moveTo>
                  <a:lnTo>
                    <a:pt x="2052281" y="190500"/>
                  </a:lnTo>
                  <a:lnTo>
                    <a:pt x="1766455" y="1039113"/>
                  </a:lnTo>
                  <a:lnTo>
                    <a:pt x="1967475" y="1039113"/>
                  </a:lnTo>
                  <a:lnTo>
                    <a:pt x="2253306" y="190500"/>
                  </a:lnTo>
                  <a:close/>
                </a:path>
                <a:path w="2317750" h="1229995">
                  <a:moveTo>
                    <a:pt x="2317470" y="0"/>
                  </a:moveTo>
                  <a:lnTo>
                    <a:pt x="1508544" y="0"/>
                  </a:lnTo>
                  <a:lnTo>
                    <a:pt x="1476476" y="57429"/>
                  </a:lnTo>
                  <a:lnTo>
                    <a:pt x="2298127" y="57429"/>
                  </a:lnTo>
                  <a:lnTo>
                    <a:pt x="231747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8452319" y="4299268"/>
            <a:ext cx="6142355" cy="23742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01600" algn="ctr">
              <a:lnSpc>
                <a:spcPct val="110100"/>
              </a:lnSpc>
              <a:spcBef>
                <a:spcPts val="100"/>
              </a:spcBef>
            </a:pPr>
            <a:r>
              <a:rPr lang="en-US" sz="2800" spc="-385">
                <a:solidFill>
                  <a:srgbClr val="606060"/>
                </a:solidFill>
                <a:latin typeface="Tahoma"/>
                <a:cs typeface="Tahoma"/>
              </a:rPr>
              <a:t>We  pi</a:t>
            </a:r>
            <a:r>
              <a:rPr sz="2800" spc="265">
                <a:solidFill>
                  <a:srgbClr val="606060"/>
                </a:solidFill>
                <a:latin typeface="Tahoma"/>
                <a:cs typeface="Tahoma"/>
              </a:rPr>
              <a:t>onee</a:t>
            </a:r>
            <a:r>
              <a:rPr sz="2800" spc="-135">
                <a:solidFill>
                  <a:srgbClr val="606060"/>
                </a:solidFill>
                <a:latin typeface="Tahoma"/>
                <a:cs typeface="Tahoma"/>
              </a:rPr>
              <a:t>r</a:t>
            </a:r>
            <a:r>
              <a:rPr sz="2800" spc="370">
                <a:solidFill>
                  <a:srgbClr val="606060"/>
                </a:solidFill>
                <a:latin typeface="Tahoma"/>
                <a:cs typeface="Tahoma"/>
              </a:rPr>
              <a:t>ed</a:t>
            </a:r>
            <a:r>
              <a:rPr sz="2800" spc="-85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800" spc="195" dirty="0">
                <a:solidFill>
                  <a:srgbClr val="606060"/>
                </a:solidFill>
                <a:latin typeface="Tahoma"/>
                <a:cs typeface="Tahoma"/>
              </a:rPr>
              <a:t>polici</a:t>
            </a:r>
            <a:r>
              <a:rPr sz="2800" spc="225" dirty="0">
                <a:solidFill>
                  <a:srgbClr val="606060"/>
                </a:solidFill>
                <a:latin typeface="Tahoma"/>
                <a:cs typeface="Tahoma"/>
              </a:rPr>
              <a:t>e</a:t>
            </a:r>
            <a:r>
              <a:rPr sz="2800" spc="335" dirty="0">
                <a:solidFill>
                  <a:srgbClr val="606060"/>
                </a:solidFill>
                <a:latin typeface="Tahoma"/>
                <a:cs typeface="Tahoma"/>
              </a:rPr>
              <a:t>s</a:t>
            </a:r>
            <a:r>
              <a:rPr sz="28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800" spc="50" dirty="0">
                <a:solidFill>
                  <a:srgbClr val="606060"/>
                </a:solidFill>
                <a:latin typeface="Tahoma"/>
                <a:cs typeface="Tahoma"/>
              </a:rPr>
              <a:t>f</a:t>
            </a:r>
            <a:r>
              <a:rPr sz="2800" spc="355" dirty="0">
                <a:solidFill>
                  <a:srgbClr val="606060"/>
                </a:solidFill>
                <a:latin typeface="Tahoma"/>
                <a:cs typeface="Tahoma"/>
              </a:rPr>
              <a:t>ocused</a:t>
            </a:r>
            <a:r>
              <a:rPr sz="28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800" spc="215" dirty="0">
                <a:solidFill>
                  <a:srgbClr val="606060"/>
                </a:solidFill>
                <a:latin typeface="Tahoma"/>
                <a:cs typeface="Tahoma"/>
              </a:rPr>
              <a:t>on  </a:t>
            </a:r>
            <a:r>
              <a:rPr sz="2800" spc="190">
                <a:solidFill>
                  <a:srgbClr val="606060"/>
                </a:solidFill>
                <a:latin typeface="Tahoma"/>
                <a:cs typeface="Tahoma"/>
              </a:rPr>
              <a:t>Child Protecti</a:t>
            </a:r>
            <a:r>
              <a:rPr lang="en-US" sz="2800" spc="190">
                <a:solidFill>
                  <a:srgbClr val="606060"/>
                </a:solidFill>
                <a:latin typeface="Tahoma"/>
                <a:cs typeface="Tahoma"/>
              </a:rPr>
              <a:t>on</a:t>
            </a:r>
            <a:r>
              <a:rPr sz="2800" spc="19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800" spc="240" dirty="0">
                <a:solidFill>
                  <a:srgbClr val="606060"/>
                </a:solidFill>
                <a:latin typeface="Tahoma"/>
                <a:cs typeface="Tahoma"/>
              </a:rPr>
              <a:t>Services </a:t>
            </a:r>
            <a:r>
              <a:rPr sz="2800" spc="395" dirty="0">
                <a:solidFill>
                  <a:srgbClr val="606060"/>
                </a:solidFill>
                <a:latin typeface="Tahoma"/>
                <a:cs typeface="Tahoma"/>
              </a:rPr>
              <a:t>as </a:t>
            </a:r>
            <a:r>
              <a:rPr sz="2800" spc="335" dirty="0">
                <a:solidFill>
                  <a:srgbClr val="606060"/>
                </a:solidFill>
                <a:latin typeface="Tahoma"/>
                <a:cs typeface="Tahoma"/>
              </a:rPr>
              <a:t>an </a:t>
            </a:r>
            <a:r>
              <a:rPr sz="2800" spc="34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800" spc="229" dirty="0">
                <a:solidFill>
                  <a:srgbClr val="606060"/>
                </a:solidFill>
                <a:latin typeface="Tahoma"/>
                <a:cs typeface="Tahoma"/>
              </a:rPr>
              <a:t>essential</a:t>
            </a:r>
            <a:r>
              <a:rPr sz="2800" spc="-11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800" spc="245" dirty="0">
                <a:solidFill>
                  <a:srgbClr val="606060"/>
                </a:solidFill>
                <a:latin typeface="Tahoma"/>
                <a:cs typeface="Tahoma"/>
              </a:rPr>
              <a:t>framework</a:t>
            </a:r>
            <a:r>
              <a:rPr sz="2800" spc="-10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800" spc="195" dirty="0">
                <a:solidFill>
                  <a:srgbClr val="606060"/>
                </a:solidFill>
                <a:latin typeface="Tahoma"/>
                <a:cs typeface="Tahoma"/>
              </a:rPr>
              <a:t>to</a:t>
            </a:r>
            <a:r>
              <a:rPr sz="2800" spc="-10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800" spc="275" dirty="0">
                <a:solidFill>
                  <a:srgbClr val="606060"/>
                </a:solidFill>
                <a:latin typeface="Tahoma"/>
                <a:cs typeface="Tahoma"/>
              </a:rPr>
              <a:t>safeguard </a:t>
            </a:r>
            <a:r>
              <a:rPr sz="2800" spc="-86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800" spc="235" dirty="0">
                <a:solidFill>
                  <a:srgbClr val="606060"/>
                </a:solidFill>
                <a:latin typeface="Tahoma"/>
                <a:cs typeface="Tahoma"/>
              </a:rPr>
              <a:t>the </a:t>
            </a:r>
            <a:r>
              <a:rPr sz="2800" spc="215" dirty="0">
                <a:solidFill>
                  <a:srgbClr val="606060"/>
                </a:solidFill>
                <a:latin typeface="Tahoma"/>
                <a:cs typeface="Tahoma"/>
              </a:rPr>
              <a:t>well-being </a:t>
            </a:r>
            <a:r>
              <a:rPr sz="2800" spc="195" dirty="0">
                <a:solidFill>
                  <a:srgbClr val="606060"/>
                </a:solidFill>
                <a:latin typeface="Tahoma"/>
                <a:cs typeface="Tahoma"/>
              </a:rPr>
              <a:t>of </a:t>
            </a:r>
            <a:r>
              <a:rPr sz="2800" spc="210" dirty="0">
                <a:solidFill>
                  <a:srgbClr val="606060"/>
                </a:solidFill>
                <a:latin typeface="Tahoma"/>
                <a:cs typeface="Tahoma"/>
              </a:rPr>
              <a:t>vulnerable </a:t>
            </a:r>
            <a:r>
              <a:rPr sz="2800" spc="21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800" spc="180" dirty="0">
                <a:solidFill>
                  <a:srgbClr val="606060"/>
                </a:solidFill>
                <a:latin typeface="Tahoma"/>
                <a:cs typeface="Tahoma"/>
              </a:rPr>
              <a:t>children</a:t>
            </a:r>
            <a:r>
              <a:rPr sz="28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800" spc="90" dirty="0">
                <a:solidFill>
                  <a:srgbClr val="606060"/>
                </a:solidFill>
                <a:latin typeface="Tahoma"/>
                <a:cs typeface="Tahoma"/>
              </a:rPr>
              <a:t>in</a:t>
            </a:r>
            <a:r>
              <a:rPr sz="28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800" spc="190" dirty="0">
                <a:solidFill>
                  <a:srgbClr val="606060"/>
                </a:solidFill>
                <a:latin typeface="Tahoma"/>
                <a:cs typeface="Tahoma"/>
              </a:rPr>
              <a:t>our</a:t>
            </a:r>
            <a:r>
              <a:rPr sz="28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800" spc="195" dirty="0">
                <a:solidFill>
                  <a:srgbClr val="606060"/>
                </a:solidFill>
                <a:latin typeface="Tahoma"/>
                <a:cs typeface="Tahoma"/>
              </a:rPr>
              <a:t>communities.</a:t>
            </a:r>
            <a:endParaRPr sz="28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07481" y="0"/>
            <a:ext cx="4605020" cy="1353820"/>
          </a:xfrm>
          <a:custGeom>
            <a:avLst/>
            <a:gdLst/>
            <a:ahLst/>
            <a:cxnLst/>
            <a:rect l="l" t="t" r="r" b="b"/>
            <a:pathLst>
              <a:path w="4605020" h="1353820">
                <a:moveTo>
                  <a:pt x="4209344" y="0"/>
                </a:moveTo>
                <a:lnTo>
                  <a:pt x="0" y="0"/>
                </a:lnTo>
                <a:lnTo>
                  <a:pt x="509107" y="1140495"/>
                </a:lnTo>
                <a:lnTo>
                  <a:pt x="530953" y="1181976"/>
                </a:lnTo>
                <a:lnTo>
                  <a:pt x="557575" y="1219728"/>
                </a:lnTo>
                <a:lnTo>
                  <a:pt x="588499" y="1253442"/>
                </a:lnTo>
                <a:lnTo>
                  <a:pt x="623251" y="1282813"/>
                </a:lnTo>
                <a:lnTo>
                  <a:pt x="661357" y="1307532"/>
                </a:lnTo>
                <a:lnTo>
                  <a:pt x="702342" y="1327293"/>
                </a:lnTo>
                <a:lnTo>
                  <a:pt x="745733" y="1341789"/>
                </a:lnTo>
                <a:lnTo>
                  <a:pt x="791055" y="1350711"/>
                </a:lnTo>
                <a:lnTo>
                  <a:pt x="837834" y="1353754"/>
                </a:lnTo>
                <a:lnTo>
                  <a:pt x="4244609" y="1353754"/>
                </a:lnTo>
                <a:lnTo>
                  <a:pt x="4292065" y="1350724"/>
                </a:lnTo>
                <a:lnTo>
                  <a:pt x="4337262" y="1341922"/>
                </a:lnTo>
                <a:lnTo>
                  <a:pt x="4379919" y="1327773"/>
                </a:lnTo>
                <a:lnTo>
                  <a:pt x="4419755" y="1308705"/>
                </a:lnTo>
                <a:lnTo>
                  <a:pt x="4456488" y="1285144"/>
                </a:lnTo>
                <a:lnTo>
                  <a:pt x="4489838" y="1257518"/>
                </a:lnTo>
                <a:lnTo>
                  <a:pt x="4519523" y="1226253"/>
                </a:lnTo>
                <a:lnTo>
                  <a:pt x="4545261" y="1191778"/>
                </a:lnTo>
                <a:lnTo>
                  <a:pt x="4566772" y="1154518"/>
                </a:lnTo>
                <a:lnTo>
                  <a:pt x="4583774" y="1114901"/>
                </a:lnTo>
                <a:lnTo>
                  <a:pt x="4595986" y="1073353"/>
                </a:lnTo>
                <a:lnTo>
                  <a:pt x="4603127" y="1030302"/>
                </a:lnTo>
                <a:lnTo>
                  <a:pt x="4604916" y="986176"/>
                </a:lnTo>
                <a:lnTo>
                  <a:pt x="4601071" y="941400"/>
                </a:lnTo>
                <a:lnTo>
                  <a:pt x="4591311" y="896401"/>
                </a:lnTo>
                <a:lnTo>
                  <a:pt x="4575355" y="851608"/>
                </a:lnTo>
                <a:lnTo>
                  <a:pt x="4209344" y="0"/>
                </a:lnTo>
                <a:close/>
              </a:path>
            </a:pathLst>
          </a:custGeom>
          <a:solidFill>
            <a:srgbClr val="EFF0F0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16256000" cy="9144000"/>
            <a:chOff x="0" y="0"/>
            <a:chExt cx="16256000" cy="91440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372146"/>
              <a:ext cx="465277" cy="7771853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7978584" cy="914400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672527" y="0"/>
              <a:ext cx="8583459" cy="9144000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8111287" y="1454374"/>
            <a:ext cx="6878320" cy="43942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700" b="1" spc="-50" dirty="0">
                <a:solidFill>
                  <a:srgbClr val="FFFFFF"/>
                </a:solidFill>
                <a:latin typeface="Verdana"/>
                <a:cs typeface="Verdana"/>
              </a:rPr>
              <a:t>ON</a:t>
            </a:r>
            <a:r>
              <a:rPr sz="2700" b="1" spc="-1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700" b="1" spc="-60" dirty="0">
                <a:solidFill>
                  <a:srgbClr val="FFFFFF"/>
                </a:solidFill>
                <a:latin typeface="Verdana"/>
                <a:cs typeface="Verdana"/>
              </a:rPr>
              <a:t>GENDE</a:t>
            </a:r>
            <a:r>
              <a:rPr sz="2700" b="1" spc="-70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2700" b="1" spc="-60" dirty="0">
                <a:solidFill>
                  <a:srgbClr val="FFFFFF"/>
                </a:solidFill>
                <a:latin typeface="Verdana"/>
                <a:cs typeface="Verdana"/>
              </a:rPr>
              <a:t>-BASED</a:t>
            </a:r>
            <a:r>
              <a:rPr sz="2700" b="1" spc="-1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700" b="1" spc="-30" dirty="0">
                <a:solidFill>
                  <a:srgbClr val="FFFFFF"/>
                </a:solidFill>
                <a:latin typeface="Verdana"/>
                <a:cs typeface="Verdana"/>
              </a:rPr>
              <a:t>V</a:t>
            </a:r>
            <a:r>
              <a:rPr sz="2700" b="1" spc="-100" dirty="0">
                <a:solidFill>
                  <a:srgbClr val="FFFFFF"/>
                </a:solidFill>
                <a:latin typeface="Verdana"/>
                <a:cs typeface="Verdana"/>
              </a:rPr>
              <a:t>IOLENCE</a:t>
            </a:r>
            <a:r>
              <a:rPr sz="2700" b="1" spc="-1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700" b="1" spc="-175" dirty="0">
                <a:solidFill>
                  <a:srgbClr val="FFFFFF"/>
                </a:solidFill>
                <a:latin typeface="Verdana"/>
                <a:cs typeface="Verdana"/>
              </a:rPr>
              <a:t>(G</a:t>
            </a:r>
            <a:r>
              <a:rPr sz="2700" b="1" spc="-210" dirty="0">
                <a:solidFill>
                  <a:srgbClr val="FFFFFF"/>
                </a:solidFill>
                <a:latin typeface="Verdana"/>
                <a:cs typeface="Verdana"/>
              </a:rPr>
              <a:t>B</a:t>
            </a:r>
            <a:r>
              <a:rPr sz="2700" b="1" spc="60" dirty="0">
                <a:solidFill>
                  <a:srgbClr val="FFFFFF"/>
                </a:solidFill>
                <a:latin typeface="Verdana"/>
                <a:cs typeface="Verdana"/>
              </a:rPr>
              <a:t>V</a:t>
            </a:r>
            <a:r>
              <a:rPr sz="2700" b="1" spc="-395" dirty="0">
                <a:solidFill>
                  <a:srgbClr val="FFFFFF"/>
                </a:solidFill>
                <a:latin typeface="Verdana"/>
                <a:cs typeface="Verdana"/>
              </a:rPr>
              <a:t>):</a:t>
            </a:r>
            <a:endParaRPr sz="2700">
              <a:latin typeface="Verdana"/>
              <a:cs typeface="Verdana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6408877" y="1372146"/>
            <a:ext cx="9847580" cy="7772400"/>
            <a:chOff x="6408877" y="1372146"/>
            <a:chExt cx="9847580" cy="7772400"/>
          </a:xfrm>
        </p:grpSpPr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408877" y="1372146"/>
              <a:ext cx="9847122" cy="7771853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7382807" y="2347107"/>
              <a:ext cx="8401050" cy="5868670"/>
            </a:xfrm>
            <a:custGeom>
              <a:avLst/>
              <a:gdLst/>
              <a:ahLst/>
              <a:cxnLst/>
              <a:rect l="l" t="t" r="r" b="b"/>
              <a:pathLst>
                <a:path w="8401050" h="5868670">
                  <a:moveTo>
                    <a:pt x="8040611" y="0"/>
                  </a:moveTo>
                  <a:lnTo>
                    <a:pt x="360006" y="0"/>
                  </a:lnTo>
                  <a:lnTo>
                    <a:pt x="311155" y="3286"/>
                  </a:lnTo>
                  <a:lnTo>
                    <a:pt x="264301" y="12859"/>
                  </a:lnTo>
                  <a:lnTo>
                    <a:pt x="219873" y="28290"/>
                  </a:lnTo>
                  <a:lnTo>
                    <a:pt x="178302" y="49149"/>
                  </a:lnTo>
                  <a:lnTo>
                    <a:pt x="140015" y="75009"/>
                  </a:lnTo>
                  <a:lnTo>
                    <a:pt x="105441" y="105440"/>
                  </a:lnTo>
                  <a:lnTo>
                    <a:pt x="75010" y="140012"/>
                  </a:lnTo>
                  <a:lnTo>
                    <a:pt x="49150" y="178298"/>
                  </a:lnTo>
                  <a:lnTo>
                    <a:pt x="28290" y="219868"/>
                  </a:lnTo>
                  <a:lnTo>
                    <a:pt x="12859" y="264293"/>
                  </a:lnTo>
                  <a:lnTo>
                    <a:pt x="3286" y="311145"/>
                  </a:lnTo>
                  <a:lnTo>
                    <a:pt x="0" y="359994"/>
                  </a:lnTo>
                  <a:lnTo>
                    <a:pt x="0" y="5508345"/>
                  </a:lnTo>
                  <a:lnTo>
                    <a:pt x="3286" y="5557197"/>
                  </a:lnTo>
                  <a:lnTo>
                    <a:pt x="12859" y="5604051"/>
                  </a:lnTo>
                  <a:lnTo>
                    <a:pt x="28290" y="5648478"/>
                  </a:lnTo>
                  <a:lnTo>
                    <a:pt x="49150" y="5690050"/>
                  </a:lnTo>
                  <a:lnTo>
                    <a:pt x="75010" y="5728337"/>
                  </a:lnTo>
                  <a:lnTo>
                    <a:pt x="105441" y="5762910"/>
                  </a:lnTo>
                  <a:lnTo>
                    <a:pt x="140015" y="5793342"/>
                  </a:lnTo>
                  <a:lnTo>
                    <a:pt x="178302" y="5819202"/>
                  </a:lnTo>
                  <a:lnTo>
                    <a:pt x="219873" y="5840062"/>
                  </a:lnTo>
                  <a:lnTo>
                    <a:pt x="264301" y="5855493"/>
                  </a:lnTo>
                  <a:lnTo>
                    <a:pt x="311155" y="5865066"/>
                  </a:lnTo>
                  <a:lnTo>
                    <a:pt x="360006" y="5868352"/>
                  </a:lnTo>
                  <a:lnTo>
                    <a:pt x="8040611" y="5868352"/>
                  </a:lnTo>
                  <a:lnTo>
                    <a:pt x="8089460" y="5865066"/>
                  </a:lnTo>
                  <a:lnTo>
                    <a:pt x="8136312" y="5855493"/>
                  </a:lnTo>
                  <a:lnTo>
                    <a:pt x="8180738" y="5840062"/>
                  </a:lnTo>
                  <a:lnTo>
                    <a:pt x="8222310" y="5819202"/>
                  </a:lnTo>
                  <a:lnTo>
                    <a:pt x="8260597" y="5793342"/>
                  </a:lnTo>
                  <a:lnTo>
                    <a:pt x="8295171" y="5762910"/>
                  </a:lnTo>
                  <a:lnTo>
                    <a:pt x="8325603" y="5728337"/>
                  </a:lnTo>
                  <a:lnTo>
                    <a:pt x="8351464" y="5690050"/>
                  </a:lnTo>
                  <a:lnTo>
                    <a:pt x="8372325" y="5648478"/>
                  </a:lnTo>
                  <a:lnTo>
                    <a:pt x="8387757" y="5604051"/>
                  </a:lnTo>
                  <a:lnTo>
                    <a:pt x="8397331" y="5557197"/>
                  </a:lnTo>
                  <a:lnTo>
                    <a:pt x="8400618" y="5508345"/>
                  </a:lnTo>
                  <a:lnTo>
                    <a:pt x="8400618" y="359994"/>
                  </a:lnTo>
                  <a:lnTo>
                    <a:pt x="8397331" y="311145"/>
                  </a:lnTo>
                  <a:lnTo>
                    <a:pt x="8387757" y="264293"/>
                  </a:lnTo>
                  <a:lnTo>
                    <a:pt x="8372325" y="219868"/>
                  </a:lnTo>
                  <a:lnTo>
                    <a:pt x="8351464" y="178298"/>
                  </a:lnTo>
                  <a:lnTo>
                    <a:pt x="8325603" y="140012"/>
                  </a:lnTo>
                  <a:lnTo>
                    <a:pt x="8295171" y="105440"/>
                  </a:lnTo>
                  <a:lnTo>
                    <a:pt x="8260597" y="75009"/>
                  </a:lnTo>
                  <a:lnTo>
                    <a:pt x="8222310" y="49149"/>
                  </a:lnTo>
                  <a:lnTo>
                    <a:pt x="8180738" y="28290"/>
                  </a:lnTo>
                  <a:lnTo>
                    <a:pt x="8136312" y="12859"/>
                  </a:lnTo>
                  <a:lnTo>
                    <a:pt x="8089460" y="3286"/>
                  </a:lnTo>
                  <a:lnTo>
                    <a:pt x="804061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8272977" y="4182963"/>
            <a:ext cx="6518909" cy="2296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0825" marR="247015" indent="1270" algn="ctr">
              <a:lnSpc>
                <a:spcPts val="3000"/>
              </a:lnSpc>
              <a:spcBef>
                <a:spcPts val="100"/>
              </a:spcBef>
            </a:pPr>
            <a:r>
              <a:rPr sz="2400" spc="-75" dirty="0">
                <a:solidFill>
                  <a:srgbClr val="606060"/>
                </a:solidFill>
                <a:latin typeface="Tahoma"/>
                <a:cs typeface="Tahoma"/>
              </a:rPr>
              <a:t>In </a:t>
            </a:r>
            <a:r>
              <a:rPr sz="2400" spc="175" dirty="0">
                <a:solidFill>
                  <a:srgbClr val="606060"/>
                </a:solidFill>
                <a:latin typeface="Tahoma"/>
                <a:cs typeface="Tahoma"/>
              </a:rPr>
              <a:t>Kebbi </a:t>
            </a:r>
            <a:r>
              <a:rPr sz="2400" spc="114" dirty="0">
                <a:solidFill>
                  <a:srgbClr val="606060"/>
                </a:solidFill>
                <a:latin typeface="Tahoma"/>
                <a:cs typeface="Tahoma"/>
              </a:rPr>
              <a:t>State, </a:t>
            </a:r>
            <a:r>
              <a:rPr sz="2400" spc="365" dirty="0">
                <a:solidFill>
                  <a:srgbClr val="606060"/>
                </a:solidFill>
                <a:latin typeface="Tahoma"/>
                <a:cs typeface="Tahoma"/>
              </a:rPr>
              <a:t>we </a:t>
            </a:r>
            <a:r>
              <a:rPr sz="2400" spc="275" dirty="0">
                <a:solidFill>
                  <a:srgbClr val="606060"/>
                </a:solidFill>
                <a:latin typeface="Tahoma"/>
                <a:cs typeface="Tahoma"/>
              </a:rPr>
              <a:t>have </a:t>
            </a:r>
            <a:r>
              <a:rPr sz="2400" spc="245" dirty="0">
                <a:solidFill>
                  <a:srgbClr val="606060"/>
                </a:solidFill>
                <a:latin typeface="Tahoma"/>
                <a:cs typeface="Tahoma"/>
              </a:rPr>
              <a:t>launched </a:t>
            </a:r>
            <a:r>
              <a:rPr sz="2400" spc="25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400" spc="190" dirty="0">
                <a:solidFill>
                  <a:srgbClr val="606060"/>
                </a:solidFill>
                <a:latin typeface="Tahoma"/>
                <a:cs typeface="Tahoma"/>
              </a:rPr>
              <a:t>several</a:t>
            </a:r>
            <a:r>
              <a:rPr sz="24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400" spc="285" dirty="0">
                <a:solidFill>
                  <a:srgbClr val="606060"/>
                </a:solidFill>
                <a:latin typeface="Tahoma"/>
                <a:cs typeface="Tahoma"/>
              </a:rPr>
              <a:t>campaigns</a:t>
            </a:r>
            <a:r>
              <a:rPr sz="2400" spc="-8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400" spc="165" dirty="0">
                <a:solidFill>
                  <a:srgbClr val="606060"/>
                </a:solidFill>
                <a:latin typeface="Tahoma"/>
                <a:cs typeface="Tahoma"/>
              </a:rPr>
              <a:t>to</a:t>
            </a:r>
            <a:r>
              <a:rPr sz="24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400" spc="175" dirty="0">
                <a:solidFill>
                  <a:srgbClr val="606060"/>
                </a:solidFill>
                <a:latin typeface="Tahoma"/>
                <a:cs typeface="Tahoma"/>
              </a:rPr>
              <a:t>raise</a:t>
            </a:r>
            <a:r>
              <a:rPr sz="2400" spc="-8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400" spc="270" dirty="0">
                <a:solidFill>
                  <a:srgbClr val="606060"/>
                </a:solidFill>
                <a:latin typeface="Tahoma"/>
                <a:cs typeface="Tahoma"/>
              </a:rPr>
              <a:t>awareness </a:t>
            </a:r>
            <a:r>
              <a:rPr sz="2400" spc="-73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400" spc="260" dirty="0">
                <a:solidFill>
                  <a:srgbClr val="606060"/>
                </a:solidFill>
                <a:latin typeface="Tahoma"/>
                <a:cs typeface="Tahoma"/>
              </a:rPr>
              <a:t>about</a:t>
            </a:r>
            <a:r>
              <a:rPr sz="24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400" spc="70" dirty="0">
                <a:solidFill>
                  <a:srgbClr val="606060"/>
                </a:solidFill>
                <a:latin typeface="Tahoma"/>
                <a:cs typeface="Tahoma"/>
              </a:rPr>
              <a:t>GBV,</a:t>
            </a:r>
            <a:r>
              <a:rPr sz="2400" spc="-8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400" spc="165" dirty="0">
                <a:solidFill>
                  <a:srgbClr val="606060"/>
                </a:solidFill>
                <a:latin typeface="Tahoma"/>
                <a:cs typeface="Tahoma"/>
              </a:rPr>
              <a:t>providing</a:t>
            </a:r>
            <a:r>
              <a:rPr sz="2400" spc="-8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400" spc="215" dirty="0">
                <a:solidFill>
                  <a:srgbClr val="606060"/>
                </a:solidFill>
                <a:latin typeface="Tahoma"/>
                <a:cs typeface="Tahoma"/>
              </a:rPr>
              <a:t>support</a:t>
            </a:r>
            <a:r>
              <a:rPr sz="2400" spc="-8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400" spc="220" dirty="0">
                <a:solidFill>
                  <a:srgbClr val="606060"/>
                </a:solidFill>
                <a:latin typeface="Tahoma"/>
                <a:cs typeface="Tahoma"/>
              </a:rPr>
              <a:t>services</a:t>
            </a:r>
            <a:endParaRPr sz="2400">
              <a:latin typeface="Tahoma"/>
              <a:cs typeface="Tahoma"/>
            </a:endParaRPr>
          </a:p>
          <a:p>
            <a:pPr marL="12700" marR="5080" algn="ctr">
              <a:lnSpc>
                <a:spcPts val="3000"/>
              </a:lnSpc>
            </a:pPr>
            <a:r>
              <a:rPr sz="2400" spc="110" dirty="0">
                <a:solidFill>
                  <a:srgbClr val="606060"/>
                </a:solidFill>
                <a:latin typeface="Tahoma"/>
                <a:cs typeface="Tahoma"/>
              </a:rPr>
              <a:t>for</a:t>
            </a:r>
            <a:r>
              <a:rPr sz="2400" spc="-7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400" spc="155" dirty="0">
                <a:solidFill>
                  <a:srgbClr val="606060"/>
                </a:solidFill>
                <a:latin typeface="Tahoma"/>
                <a:cs typeface="Tahoma"/>
              </a:rPr>
              <a:t>survivors</a:t>
            </a:r>
            <a:r>
              <a:rPr sz="2400" spc="-7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400" spc="300" dirty="0">
                <a:solidFill>
                  <a:srgbClr val="606060"/>
                </a:solidFill>
                <a:latin typeface="Tahoma"/>
                <a:cs typeface="Tahoma"/>
              </a:rPr>
              <a:t>and</a:t>
            </a:r>
            <a:r>
              <a:rPr sz="2400" spc="-7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400" spc="200" dirty="0">
                <a:solidFill>
                  <a:srgbClr val="606060"/>
                </a:solidFill>
                <a:latin typeface="Tahoma"/>
                <a:cs typeface="Tahoma"/>
              </a:rPr>
              <a:t>working</a:t>
            </a:r>
            <a:r>
              <a:rPr sz="2400" spc="-7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400" spc="185" dirty="0">
                <a:solidFill>
                  <a:srgbClr val="606060"/>
                </a:solidFill>
                <a:latin typeface="Tahoma"/>
                <a:cs typeface="Tahoma"/>
              </a:rPr>
              <a:t>with</a:t>
            </a:r>
            <a:r>
              <a:rPr sz="2400" spc="-7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400" spc="225" dirty="0">
                <a:solidFill>
                  <a:srgbClr val="606060"/>
                </a:solidFill>
                <a:latin typeface="Tahoma"/>
                <a:cs typeface="Tahoma"/>
              </a:rPr>
              <a:t>community </a:t>
            </a:r>
            <a:r>
              <a:rPr sz="2400" spc="-73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400" spc="215" dirty="0">
                <a:solidFill>
                  <a:srgbClr val="606060"/>
                </a:solidFill>
                <a:latin typeface="Tahoma"/>
                <a:cs typeface="Tahoma"/>
              </a:rPr>
              <a:t>leaders </a:t>
            </a:r>
            <a:r>
              <a:rPr sz="2400" spc="165" dirty="0">
                <a:solidFill>
                  <a:srgbClr val="606060"/>
                </a:solidFill>
                <a:latin typeface="Tahoma"/>
                <a:cs typeface="Tahoma"/>
              </a:rPr>
              <a:t>to </a:t>
            </a:r>
            <a:r>
              <a:rPr sz="2400" spc="300" dirty="0">
                <a:solidFill>
                  <a:srgbClr val="606060"/>
                </a:solidFill>
                <a:latin typeface="Tahoma"/>
                <a:cs typeface="Tahoma"/>
              </a:rPr>
              <a:t>change </a:t>
            </a:r>
            <a:r>
              <a:rPr sz="2400" spc="200" dirty="0">
                <a:solidFill>
                  <a:srgbClr val="606060"/>
                </a:solidFill>
                <a:latin typeface="Tahoma"/>
                <a:cs typeface="Tahoma"/>
              </a:rPr>
              <a:t>attitudes </a:t>
            </a:r>
            <a:r>
              <a:rPr sz="2400" spc="300" dirty="0">
                <a:solidFill>
                  <a:srgbClr val="606060"/>
                </a:solidFill>
                <a:latin typeface="Tahoma"/>
                <a:cs typeface="Tahoma"/>
              </a:rPr>
              <a:t>and </a:t>
            </a:r>
            <a:r>
              <a:rPr sz="2400" spc="160" dirty="0">
                <a:solidFill>
                  <a:srgbClr val="606060"/>
                </a:solidFill>
                <a:latin typeface="Tahoma"/>
                <a:cs typeface="Tahoma"/>
              </a:rPr>
              <a:t>beliefs </a:t>
            </a:r>
            <a:r>
              <a:rPr sz="2400" spc="16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400" spc="200" dirty="0">
                <a:solidFill>
                  <a:srgbClr val="606060"/>
                </a:solidFill>
                <a:latin typeface="Tahoma"/>
                <a:cs typeface="Tahoma"/>
              </a:rPr>
              <a:t>that</a:t>
            </a:r>
            <a:r>
              <a:rPr sz="2400" spc="-8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400" spc="220" dirty="0">
                <a:solidFill>
                  <a:srgbClr val="606060"/>
                </a:solidFill>
                <a:latin typeface="Tahoma"/>
                <a:cs typeface="Tahoma"/>
              </a:rPr>
              <a:t>perpetuate</a:t>
            </a:r>
            <a:r>
              <a:rPr sz="2400" spc="-7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400" spc="204" dirty="0">
                <a:solidFill>
                  <a:srgbClr val="606060"/>
                </a:solidFill>
                <a:latin typeface="Tahoma"/>
                <a:cs typeface="Tahoma"/>
              </a:rPr>
              <a:t>violence</a:t>
            </a:r>
            <a:r>
              <a:rPr sz="2400" spc="-8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400" spc="240" dirty="0">
                <a:solidFill>
                  <a:srgbClr val="606060"/>
                </a:solidFill>
                <a:latin typeface="Tahoma"/>
                <a:cs typeface="Tahoma"/>
              </a:rPr>
              <a:t>against</a:t>
            </a:r>
            <a:r>
              <a:rPr sz="2400" spc="-7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400" spc="204" dirty="0">
                <a:solidFill>
                  <a:srgbClr val="606060"/>
                </a:solidFill>
                <a:latin typeface="Tahoma"/>
                <a:cs typeface="Tahoma"/>
              </a:rPr>
              <a:t>women.</a:t>
            </a:r>
            <a:endParaRPr sz="2400">
              <a:latin typeface="Tahoma"/>
              <a:cs typeface="Tahoma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8118171" y="2566192"/>
            <a:ext cx="6838950" cy="4869815"/>
            <a:chOff x="8118171" y="2566192"/>
            <a:chExt cx="6838950" cy="4869815"/>
          </a:xfrm>
        </p:grpSpPr>
        <p:sp>
          <p:nvSpPr>
            <p:cNvPr id="13" name="object 13"/>
            <p:cNvSpPr/>
            <p:nvPr/>
          </p:nvSpPr>
          <p:spPr>
            <a:xfrm>
              <a:off x="8137221" y="3216819"/>
              <a:ext cx="6800850" cy="4200525"/>
            </a:xfrm>
            <a:custGeom>
              <a:avLst/>
              <a:gdLst/>
              <a:ahLst/>
              <a:cxnLst/>
              <a:rect l="l" t="t" r="r" b="b"/>
              <a:pathLst>
                <a:path w="6800850" h="4200525">
                  <a:moveTo>
                    <a:pt x="6512712" y="4199978"/>
                  </a:moveTo>
                  <a:lnTo>
                    <a:pt x="287985" y="4199978"/>
                  </a:lnTo>
                  <a:lnTo>
                    <a:pt x="241271" y="4196209"/>
                  </a:lnTo>
                  <a:lnTo>
                    <a:pt x="196957" y="4185297"/>
                  </a:lnTo>
                  <a:lnTo>
                    <a:pt x="155637" y="4167835"/>
                  </a:lnTo>
                  <a:lnTo>
                    <a:pt x="117902" y="4144415"/>
                  </a:lnTo>
                  <a:lnTo>
                    <a:pt x="84347" y="4115630"/>
                  </a:lnTo>
                  <a:lnTo>
                    <a:pt x="55563" y="4082073"/>
                  </a:lnTo>
                  <a:lnTo>
                    <a:pt x="32143" y="4044337"/>
                  </a:lnTo>
                  <a:lnTo>
                    <a:pt x="14681" y="4003014"/>
                  </a:lnTo>
                  <a:lnTo>
                    <a:pt x="3769" y="3958698"/>
                  </a:lnTo>
                  <a:lnTo>
                    <a:pt x="0" y="3911980"/>
                  </a:lnTo>
                  <a:lnTo>
                    <a:pt x="0" y="288010"/>
                  </a:lnTo>
                  <a:lnTo>
                    <a:pt x="3769" y="241292"/>
                  </a:lnTo>
                  <a:lnTo>
                    <a:pt x="14681" y="196975"/>
                  </a:lnTo>
                  <a:lnTo>
                    <a:pt x="32143" y="155651"/>
                  </a:lnTo>
                  <a:lnTo>
                    <a:pt x="55563" y="117913"/>
                  </a:lnTo>
                  <a:lnTo>
                    <a:pt x="84347" y="84354"/>
                  </a:lnTo>
                  <a:lnTo>
                    <a:pt x="117902" y="55568"/>
                  </a:lnTo>
                  <a:lnTo>
                    <a:pt x="155637" y="32146"/>
                  </a:lnTo>
                  <a:lnTo>
                    <a:pt x="196957" y="14682"/>
                  </a:lnTo>
                  <a:lnTo>
                    <a:pt x="241271" y="3769"/>
                  </a:lnTo>
                  <a:lnTo>
                    <a:pt x="287985" y="0"/>
                  </a:lnTo>
                  <a:lnTo>
                    <a:pt x="6512712" y="0"/>
                  </a:lnTo>
                  <a:lnTo>
                    <a:pt x="6559427" y="3769"/>
                  </a:lnTo>
                  <a:lnTo>
                    <a:pt x="6603742" y="14682"/>
                  </a:lnTo>
                  <a:lnTo>
                    <a:pt x="6645065" y="32146"/>
                  </a:lnTo>
                  <a:lnTo>
                    <a:pt x="6682803" y="55568"/>
                  </a:lnTo>
                  <a:lnTo>
                    <a:pt x="6716363" y="84354"/>
                  </a:lnTo>
                  <a:lnTo>
                    <a:pt x="6745151" y="117913"/>
                  </a:lnTo>
                  <a:lnTo>
                    <a:pt x="6768574" y="155651"/>
                  </a:lnTo>
                  <a:lnTo>
                    <a:pt x="6786039" y="196975"/>
                  </a:lnTo>
                  <a:lnTo>
                    <a:pt x="6796953" y="241292"/>
                  </a:lnTo>
                  <a:lnTo>
                    <a:pt x="6800723" y="288010"/>
                  </a:lnTo>
                  <a:lnTo>
                    <a:pt x="6800723" y="3911980"/>
                  </a:lnTo>
                  <a:lnTo>
                    <a:pt x="6796953" y="3958698"/>
                  </a:lnTo>
                  <a:lnTo>
                    <a:pt x="6786039" y="4003014"/>
                  </a:lnTo>
                  <a:lnTo>
                    <a:pt x="6768574" y="4044337"/>
                  </a:lnTo>
                  <a:lnTo>
                    <a:pt x="6745151" y="4082073"/>
                  </a:lnTo>
                  <a:lnTo>
                    <a:pt x="6716363" y="4115630"/>
                  </a:lnTo>
                  <a:lnTo>
                    <a:pt x="6682803" y="4144415"/>
                  </a:lnTo>
                  <a:lnTo>
                    <a:pt x="6645065" y="4167835"/>
                  </a:lnTo>
                  <a:lnTo>
                    <a:pt x="6603742" y="4185297"/>
                  </a:lnTo>
                  <a:lnTo>
                    <a:pt x="6559427" y="4196209"/>
                  </a:lnTo>
                  <a:lnTo>
                    <a:pt x="6512712" y="4199978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327869" y="2661437"/>
              <a:ext cx="2022614" cy="1039126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10165600" y="2566192"/>
              <a:ext cx="2317750" cy="1229995"/>
            </a:xfrm>
            <a:custGeom>
              <a:avLst/>
              <a:gdLst/>
              <a:ahLst/>
              <a:cxnLst/>
              <a:rect l="l" t="t" r="r" b="b"/>
              <a:pathLst>
                <a:path w="2317750" h="1229995">
                  <a:moveTo>
                    <a:pt x="1495907" y="0"/>
                  </a:moveTo>
                  <a:lnTo>
                    <a:pt x="686612" y="0"/>
                  </a:lnTo>
                  <a:lnTo>
                    <a:pt x="0" y="1229614"/>
                  </a:lnTo>
                  <a:lnTo>
                    <a:pt x="1903310" y="1229614"/>
                  </a:lnTo>
                  <a:lnTo>
                    <a:pt x="1967475" y="1039113"/>
                  </a:lnTo>
                  <a:lnTo>
                    <a:pt x="324561" y="1039113"/>
                  </a:lnTo>
                  <a:lnTo>
                    <a:pt x="798423" y="190500"/>
                  </a:lnTo>
                  <a:lnTo>
                    <a:pt x="2253306" y="190500"/>
                  </a:lnTo>
                  <a:lnTo>
                    <a:pt x="2298127" y="57429"/>
                  </a:lnTo>
                  <a:lnTo>
                    <a:pt x="1476476" y="57429"/>
                  </a:lnTo>
                  <a:lnTo>
                    <a:pt x="1495907" y="0"/>
                  </a:lnTo>
                  <a:close/>
                </a:path>
                <a:path w="2317750" h="1229995">
                  <a:moveTo>
                    <a:pt x="1620354" y="190500"/>
                  </a:moveTo>
                  <a:lnTo>
                    <a:pt x="1230350" y="190500"/>
                  </a:lnTo>
                  <a:lnTo>
                    <a:pt x="943241" y="1039113"/>
                  </a:lnTo>
                  <a:lnTo>
                    <a:pt x="1146505" y="1039113"/>
                  </a:lnTo>
                  <a:lnTo>
                    <a:pt x="1620354" y="190500"/>
                  </a:lnTo>
                  <a:close/>
                </a:path>
                <a:path w="2317750" h="1229995">
                  <a:moveTo>
                    <a:pt x="2253306" y="190500"/>
                  </a:moveTo>
                  <a:lnTo>
                    <a:pt x="2052281" y="190500"/>
                  </a:lnTo>
                  <a:lnTo>
                    <a:pt x="1766455" y="1039113"/>
                  </a:lnTo>
                  <a:lnTo>
                    <a:pt x="1967475" y="1039113"/>
                  </a:lnTo>
                  <a:lnTo>
                    <a:pt x="2253306" y="190500"/>
                  </a:lnTo>
                  <a:close/>
                </a:path>
                <a:path w="2317750" h="1229995">
                  <a:moveTo>
                    <a:pt x="2317470" y="0"/>
                  </a:moveTo>
                  <a:lnTo>
                    <a:pt x="1508544" y="0"/>
                  </a:lnTo>
                  <a:lnTo>
                    <a:pt x="1476476" y="57429"/>
                  </a:lnTo>
                  <a:lnTo>
                    <a:pt x="2298127" y="57429"/>
                  </a:lnTo>
                  <a:lnTo>
                    <a:pt x="231747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51077" y="1859371"/>
            <a:ext cx="5861685" cy="7284720"/>
            <a:chOff x="751077" y="1859371"/>
            <a:chExt cx="5861685" cy="7284720"/>
          </a:xfrm>
        </p:grpSpPr>
        <p:sp>
          <p:nvSpPr>
            <p:cNvPr id="3" name="object 3"/>
            <p:cNvSpPr/>
            <p:nvPr/>
          </p:nvSpPr>
          <p:spPr>
            <a:xfrm>
              <a:off x="1005072" y="1859371"/>
              <a:ext cx="5607685" cy="7284720"/>
            </a:xfrm>
            <a:custGeom>
              <a:avLst/>
              <a:gdLst/>
              <a:ahLst/>
              <a:cxnLst/>
              <a:rect l="l" t="t" r="r" b="b"/>
              <a:pathLst>
                <a:path w="5607684" h="7284720">
                  <a:moveTo>
                    <a:pt x="2803563" y="0"/>
                  </a:moveTo>
                  <a:lnTo>
                    <a:pt x="2755273" y="407"/>
                  </a:lnTo>
                  <a:lnTo>
                    <a:pt x="2707180" y="1625"/>
                  </a:lnTo>
                  <a:lnTo>
                    <a:pt x="2659291" y="3647"/>
                  </a:lnTo>
                  <a:lnTo>
                    <a:pt x="2611613" y="6467"/>
                  </a:lnTo>
                  <a:lnTo>
                    <a:pt x="2564151" y="10078"/>
                  </a:lnTo>
                  <a:lnTo>
                    <a:pt x="2516914" y="14474"/>
                  </a:lnTo>
                  <a:lnTo>
                    <a:pt x="2469906" y="19647"/>
                  </a:lnTo>
                  <a:lnTo>
                    <a:pt x="2423134" y="25593"/>
                  </a:lnTo>
                  <a:lnTo>
                    <a:pt x="2376606" y="32303"/>
                  </a:lnTo>
                  <a:lnTo>
                    <a:pt x="2330328" y="39771"/>
                  </a:lnTo>
                  <a:lnTo>
                    <a:pt x="2284305" y="47992"/>
                  </a:lnTo>
                  <a:lnTo>
                    <a:pt x="2238545" y="56958"/>
                  </a:lnTo>
                  <a:lnTo>
                    <a:pt x="2193054" y="66662"/>
                  </a:lnTo>
                  <a:lnTo>
                    <a:pt x="2147839" y="77100"/>
                  </a:lnTo>
                  <a:lnTo>
                    <a:pt x="2102906" y="88263"/>
                  </a:lnTo>
                  <a:lnTo>
                    <a:pt x="2058262" y="100145"/>
                  </a:lnTo>
                  <a:lnTo>
                    <a:pt x="2013913" y="112740"/>
                  </a:lnTo>
                  <a:lnTo>
                    <a:pt x="1969866" y="126042"/>
                  </a:lnTo>
                  <a:lnTo>
                    <a:pt x="1926128" y="140043"/>
                  </a:lnTo>
                  <a:lnTo>
                    <a:pt x="1882704" y="154737"/>
                  </a:lnTo>
                  <a:lnTo>
                    <a:pt x="1839601" y="170118"/>
                  </a:lnTo>
                  <a:lnTo>
                    <a:pt x="1796826" y="186179"/>
                  </a:lnTo>
                  <a:lnTo>
                    <a:pt x="1754386" y="202914"/>
                  </a:lnTo>
                  <a:lnTo>
                    <a:pt x="1712287" y="220316"/>
                  </a:lnTo>
                  <a:lnTo>
                    <a:pt x="1670535" y="238379"/>
                  </a:lnTo>
                  <a:lnTo>
                    <a:pt x="1629137" y="257096"/>
                  </a:lnTo>
                  <a:lnTo>
                    <a:pt x="1588099" y="276460"/>
                  </a:lnTo>
                  <a:lnTo>
                    <a:pt x="1547429" y="296465"/>
                  </a:lnTo>
                  <a:lnTo>
                    <a:pt x="1507132" y="317105"/>
                  </a:lnTo>
                  <a:lnTo>
                    <a:pt x="1467215" y="338373"/>
                  </a:lnTo>
                  <a:lnTo>
                    <a:pt x="1427685" y="360262"/>
                  </a:lnTo>
                  <a:lnTo>
                    <a:pt x="1388548" y="382766"/>
                  </a:lnTo>
                  <a:lnTo>
                    <a:pt x="1349810" y="405879"/>
                  </a:lnTo>
                  <a:lnTo>
                    <a:pt x="1311479" y="429593"/>
                  </a:lnTo>
                  <a:lnTo>
                    <a:pt x="1273561" y="453903"/>
                  </a:lnTo>
                  <a:lnTo>
                    <a:pt x="1236061" y="478802"/>
                  </a:lnTo>
                  <a:lnTo>
                    <a:pt x="1198987" y="504283"/>
                  </a:lnTo>
                  <a:lnTo>
                    <a:pt x="1162346" y="530339"/>
                  </a:lnTo>
                  <a:lnTo>
                    <a:pt x="1126143" y="556966"/>
                  </a:lnTo>
                  <a:lnTo>
                    <a:pt x="1090386" y="584154"/>
                  </a:lnTo>
                  <a:lnTo>
                    <a:pt x="1055081" y="611899"/>
                  </a:lnTo>
                  <a:lnTo>
                    <a:pt x="1020234" y="640194"/>
                  </a:lnTo>
                  <a:lnTo>
                    <a:pt x="985851" y="669032"/>
                  </a:lnTo>
                  <a:lnTo>
                    <a:pt x="951941" y="698406"/>
                  </a:lnTo>
                  <a:lnTo>
                    <a:pt x="918508" y="728311"/>
                  </a:lnTo>
                  <a:lnTo>
                    <a:pt x="885559" y="758739"/>
                  </a:lnTo>
                  <a:lnTo>
                    <a:pt x="853102" y="789684"/>
                  </a:lnTo>
                  <a:lnTo>
                    <a:pt x="821142" y="821140"/>
                  </a:lnTo>
                  <a:lnTo>
                    <a:pt x="789686" y="853100"/>
                  </a:lnTo>
                  <a:lnTo>
                    <a:pt x="758741" y="885557"/>
                  </a:lnTo>
                  <a:lnTo>
                    <a:pt x="728312" y="918506"/>
                  </a:lnTo>
                  <a:lnTo>
                    <a:pt x="698408" y="951939"/>
                  </a:lnTo>
                  <a:lnTo>
                    <a:pt x="669033" y="985849"/>
                  </a:lnTo>
                  <a:lnTo>
                    <a:pt x="640195" y="1020231"/>
                  </a:lnTo>
                  <a:lnTo>
                    <a:pt x="611900" y="1055078"/>
                  </a:lnTo>
                  <a:lnTo>
                    <a:pt x="584155" y="1090384"/>
                  </a:lnTo>
                  <a:lnTo>
                    <a:pt x="556966" y="1126141"/>
                  </a:lnTo>
                  <a:lnTo>
                    <a:pt x="530340" y="1162343"/>
                  </a:lnTo>
                  <a:lnTo>
                    <a:pt x="504283" y="1198984"/>
                  </a:lnTo>
                  <a:lnTo>
                    <a:pt x="478802" y="1236058"/>
                  </a:lnTo>
                  <a:lnTo>
                    <a:pt x="453904" y="1273557"/>
                  </a:lnTo>
                  <a:lnTo>
                    <a:pt x="429594" y="1311476"/>
                  </a:lnTo>
                  <a:lnTo>
                    <a:pt x="405879" y="1349807"/>
                  </a:lnTo>
                  <a:lnTo>
                    <a:pt x="382767" y="1388544"/>
                  </a:lnTo>
                  <a:lnTo>
                    <a:pt x="360262" y="1427681"/>
                  </a:lnTo>
                  <a:lnTo>
                    <a:pt x="338373" y="1467211"/>
                  </a:lnTo>
                  <a:lnTo>
                    <a:pt x="317105" y="1507128"/>
                  </a:lnTo>
                  <a:lnTo>
                    <a:pt x="296466" y="1547424"/>
                  </a:lnTo>
                  <a:lnTo>
                    <a:pt x="276460" y="1588095"/>
                  </a:lnTo>
                  <a:lnTo>
                    <a:pt x="257096" y="1629132"/>
                  </a:lnTo>
                  <a:lnTo>
                    <a:pt x="238379" y="1670530"/>
                  </a:lnTo>
                  <a:lnTo>
                    <a:pt x="220317" y="1712281"/>
                  </a:lnTo>
                  <a:lnTo>
                    <a:pt x="202914" y="1754381"/>
                  </a:lnTo>
                  <a:lnTo>
                    <a:pt x="186180" y="1796821"/>
                  </a:lnTo>
                  <a:lnTo>
                    <a:pt x="170118" y="1839595"/>
                  </a:lnTo>
                  <a:lnTo>
                    <a:pt x="154737" y="1882697"/>
                  </a:lnTo>
                  <a:lnTo>
                    <a:pt x="140043" y="1926121"/>
                  </a:lnTo>
                  <a:lnTo>
                    <a:pt x="126042" y="1969860"/>
                  </a:lnTo>
                  <a:lnTo>
                    <a:pt x="112740" y="2013906"/>
                  </a:lnTo>
                  <a:lnTo>
                    <a:pt x="100145" y="2058255"/>
                  </a:lnTo>
                  <a:lnTo>
                    <a:pt x="88263" y="2102899"/>
                  </a:lnTo>
                  <a:lnTo>
                    <a:pt x="77100" y="2147831"/>
                  </a:lnTo>
                  <a:lnTo>
                    <a:pt x="66662" y="2193046"/>
                  </a:lnTo>
                  <a:lnTo>
                    <a:pt x="56958" y="2238537"/>
                  </a:lnTo>
                  <a:lnTo>
                    <a:pt x="47992" y="2284296"/>
                  </a:lnTo>
                  <a:lnTo>
                    <a:pt x="39771" y="2330318"/>
                  </a:lnTo>
                  <a:lnTo>
                    <a:pt x="32303" y="2376597"/>
                  </a:lnTo>
                  <a:lnTo>
                    <a:pt x="25593" y="2423125"/>
                  </a:lnTo>
                  <a:lnTo>
                    <a:pt x="19648" y="2469896"/>
                  </a:lnTo>
                  <a:lnTo>
                    <a:pt x="14474" y="2516903"/>
                  </a:lnTo>
                  <a:lnTo>
                    <a:pt x="10078" y="2564141"/>
                  </a:lnTo>
                  <a:lnTo>
                    <a:pt x="6467" y="2611602"/>
                  </a:lnTo>
                  <a:lnTo>
                    <a:pt x="3647" y="2659280"/>
                  </a:lnTo>
                  <a:lnTo>
                    <a:pt x="1625" y="2707168"/>
                  </a:lnTo>
                  <a:lnTo>
                    <a:pt x="407" y="2755260"/>
                  </a:lnTo>
                  <a:lnTo>
                    <a:pt x="0" y="2803550"/>
                  </a:lnTo>
                  <a:lnTo>
                    <a:pt x="0" y="7284631"/>
                  </a:lnTo>
                  <a:lnTo>
                    <a:pt x="5607126" y="7284631"/>
                  </a:lnTo>
                  <a:lnTo>
                    <a:pt x="5607126" y="2803550"/>
                  </a:lnTo>
                  <a:lnTo>
                    <a:pt x="5606718" y="2755260"/>
                  </a:lnTo>
                  <a:lnTo>
                    <a:pt x="5605500" y="2707168"/>
                  </a:lnTo>
                  <a:lnTo>
                    <a:pt x="5603478" y="2659280"/>
                  </a:lnTo>
                  <a:lnTo>
                    <a:pt x="5600658" y="2611602"/>
                  </a:lnTo>
                  <a:lnTo>
                    <a:pt x="5597047" y="2564141"/>
                  </a:lnTo>
                  <a:lnTo>
                    <a:pt x="5592651" y="2516903"/>
                  </a:lnTo>
                  <a:lnTo>
                    <a:pt x="5587478" y="2469896"/>
                  </a:lnTo>
                  <a:lnTo>
                    <a:pt x="5581533" y="2423125"/>
                  </a:lnTo>
                  <a:lnTo>
                    <a:pt x="5574822" y="2376597"/>
                  </a:lnTo>
                  <a:lnTo>
                    <a:pt x="5567354" y="2330318"/>
                  </a:lnTo>
                  <a:lnTo>
                    <a:pt x="5559133" y="2284296"/>
                  </a:lnTo>
                  <a:lnTo>
                    <a:pt x="5550168" y="2238537"/>
                  </a:lnTo>
                  <a:lnTo>
                    <a:pt x="5540463" y="2193046"/>
                  </a:lnTo>
                  <a:lnTo>
                    <a:pt x="5530026" y="2147831"/>
                  </a:lnTo>
                  <a:lnTo>
                    <a:pt x="5518862" y="2102899"/>
                  </a:lnTo>
                  <a:lnTo>
                    <a:pt x="5506980" y="2058255"/>
                  </a:lnTo>
                  <a:lnTo>
                    <a:pt x="5494385" y="2013906"/>
                  </a:lnTo>
                  <a:lnTo>
                    <a:pt x="5481084" y="1969860"/>
                  </a:lnTo>
                  <a:lnTo>
                    <a:pt x="5467082" y="1926121"/>
                  </a:lnTo>
                  <a:lnTo>
                    <a:pt x="5452388" y="1882697"/>
                  </a:lnTo>
                  <a:lnTo>
                    <a:pt x="5437007" y="1839595"/>
                  </a:lnTo>
                  <a:lnTo>
                    <a:pt x="5420946" y="1796821"/>
                  </a:lnTo>
                  <a:lnTo>
                    <a:pt x="5404211" y="1754381"/>
                  </a:lnTo>
                  <a:lnTo>
                    <a:pt x="5386809" y="1712281"/>
                  </a:lnTo>
                  <a:lnTo>
                    <a:pt x="5368746" y="1670530"/>
                  </a:lnTo>
                  <a:lnTo>
                    <a:pt x="5350029" y="1629132"/>
                  </a:lnTo>
                  <a:lnTo>
                    <a:pt x="5330665" y="1588095"/>
                  </a:lnTo>
                  <a:lnTo>
                    <a:pt x="5310660" y="1547424"/>
                  </a:lnTo>
                  <a:lnTo>
                    <a:pt x="5290020" y="1507128"/>
                  </a:lnTo>
                  <a:lnTo>
                    <a:pt x="5268752" y="1467211"/>
                  </a:lnTo>
                  <a:lnTo>
                    <a:pt x="5246863" y="1427681"/>
                  </a:lnTo>
                  <a:lnTo>
                    <a:pt x="5224359" y="1388544"/>
                  </a:lnTo>
                  <a:lnTo>
                    <a:pt x="5201246" y="1349807"/>
                  </a:lnTo>
                  <a:lnTo>
                    <a:pt x="5177531" y="1311476"/>
                  </a:lnTo>
                  <a:lnTo>
                    <a:pt x="5153221" y="1273557"/>
                  </a:lnTo>
                  <a:lnTo>
                    <a:pt x="5128323" y="1236058"/>
                  </a:lnTo>
                  <a:lnTo>
                    <a:pt x="5102842" y="1198984"/>
                  </a:lnTo>
                  <a:lnTo>
                    <a:pt x="5076785" y="1162343"/>
                  </a:lnTo>
                  <a:lnTo>
                    <a:pt x="5050159" y="1126141"/>
                  </a:lnTo>
                  <a:lnTo>
                    <a:pt x="5022970" y="1090384"/>
                  </a:lnTo>
                  <a:lnTo>
                    <a:pt x="4995225" y="1055078"/>
                  </a:lnTo>
                  <a:lnTo>
                    <a:pt x="4966930" y="1020231"/>
                  </a:lnTo>
                  <a:lnTo>
                    <a:pt x="4938092" y="985849"/>
                  </a:lnTo>
                  <a:lnTo>
                    <a:pt x="4908718" y="951939"/>
                  </a:lnTo>
                  <a:lnTo>
                    <a:pt x="4878813" y="918506"/>
                  </a:lnTo>
                  <a:lnTo>
                    <a:pt x="4848385" y="885557"/>
                  </a:lnTo>
                  <a:lnTo>
                    <a:pt x="4817439" y="853100"/>
                  </a:lnTo>
                  <a:lnTo>
                    <a:pt x="4785983" y="821140"/>
                  </a:lnTo>
                  <a:lnTo>
                    <a:pt x="4754023" y="789684"/>
                  </a:lnTo>
                  <a:lnTo>
                    <a:pt x="4721566" y="758739"/>
                  </a:lnTo>
                  <a:lnTo>
                    <a:pt x="4688618" y="728311"/>
                  </a:lnTo>
                  <a:lnTo>
                    <a:pt x="4655185" y="698406"/>
                  </a:lnTo>
                  <a:lnTo>
                    <a:pt x="4621274" y="669032"/>
                  </a:lnTo>
                  <a:lnTo>
                    <a:pt x="4586892" y="640194"/>
                  </a:lnTo>
                  <a:lnTo>
                    <a:pt x="4552045" y="611899"/>
                  </a:lnTo>
                  <a:lnTo>
                    <a:pt x="4516739" y="584154"/>
                  </a:lnTo>
                  <a:lnTo>
                    <a:pt x="4480982" y="556966"/>
                  </a:lnTo>
                  <a:lnTo>
                    <a:pt x="4444779" y="530339"/>
                  </a:lnTo>
                  <a:lnTo>
                    <a:pt x="4408138" y="504283"/>
                  </a:lnTo>
                  <a:lnTo>
                    <a:pt x="4371064" y="478802"/>
                  </a:lnTo>
                  <a:lnTo>
                    <a:pt x="4333565" y="453903"/>
                  </a:lnTo>
                  <a:lnTo>
                    <a:pt x="4295646" y="429593"/>
                  </a:lnTo>
                  <a:lnTo>
                    <a:pt x="4257315" y="405879"/>
                  </a:lnTo>
                  <a:lnTo>
                    <a:pt x="4218577" y="382766"/>
                  </a:lnTo>
                  <a:lnTo>
                    <a:pt x="4179440" y="360262"/>
                  </a:lnTo>
                  <a:lnTo>
                    <a:pt x="4139910" y="338373"/>
                  </a:lnTo>
                  <a:lnTo>
                    <a:pt x="4099993" y="317105"/>
                  </a:lnTo>
                  <a:lnTo>
                    <a:pt x="4059696" y="296465"/>
                  </a:lnTo>
                  <a:lnTo>
                    <a:pt x="4019026" y="276460"/>
                  </a:lnTo>
                  <a:lnTo>
                    <a:pt x="3977988" y="257096"/>
                  </a:lnTo>
                  <a:lnTo>
                    <a:pt x="3936590" y="238379"/>
                  </a:lnTo>
                  <a:lnTo>
                    <a:pt x="3894838" y="220316"/>
                  </a:lnTo>
                  <a:lnTo>
                    <a:pt x="3852739" y="202914"/>
                  </a:lnTo>
                  <a:lnTo>
                    <a:pt x="3810299" y="186179"/>
                  </a:lnTo>
                  <a:lnTo>
                    <a:pt x="3767524" y="170118"/>
                  </a:lnTo>
                  <a:lnTo>
                    <a:pt x="3724421" y="154737"/>
                  </a:lnTo>
                  <a:lnTo>
                    <a:pt x="3680998" y="140043"/>
                  </a:lnTo>
                  <a:lnTo>
                    <a:pt x="3637259" y="126042"/>
                  </a:lnTo>
                  <a:lnTo>
                    <a:pt x="3593212" y="112740"/>
                  </a:lnTo>
                  <a:lnTo>
                    <a:pt x="3548863" y="100145"/>
                  </a:lnTo>
                  <a:lnTo>
                    <a:pt x="3504219" y="88263"/>
                  </a:lnTo>
                  <a:lnTo>
                    <a:pt x="3459286" y="77100"/>
                  </a:lnTo>
                  <a:lnTo>
                    <a:pt x="3414071" y="66662"/>
                  </a:lnTo>
                  <a:lnTo>
                    <a:pt x="3368580" y="56958"/>
                  </a:lnTo>
                  <a:lnTo>
                    <a:pt x="3322820" y="47992"/>
                  </a:lnTo>
                  <a:lnTo>
                    <a:pt x="3276798" y="39771"/>
                  </a:lnTo>
                  <a:lnTo>
                    <a:pt x="3230519" y="32303"/>
                  </a:lnTo>
                  <a:lnTo>
                    <a:pt x="3183991" y="25593"/>
                  </a:lnTo>
                  <a:lnTo>
                    <a:pt x="3137219" y="19647"/>
                  </a:lnTo>
                  <a:lnTo>
                    <a:pt x="3090212" y="14474"/>
                  </a:lnTo>
                  <a:lnTo>
                    <a:pt x="3042974" y="10078"/>
                  </a:lnTo>
                  <a:lnTo>
                    <a:pt x="2995512" y="6467"/>
                  </a:lnTo>
                  <a:lnTo>
                    <a:pt x="2947834" y="3647"/>
                  </a:lnTo>
                  <a:lnTo>
                    <a:pt x="2899945" y="1625"/>
                  </a:lnTo>
                  <a:lnTo>
                    <a:pt x="2851853" y="407"/>
                  </a:lnTo>
                  <a:lnTo>
                    <a:pt x="2803563" y="0"/>
                  </a:lnTo>
                  <a:close/>
                </a:path>
              </a:pathLst>
            </a:custGeom>
            <a:solidFill>
              <a:srgbClr val="007BF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51077" y="2113368"/>
              <a:ext cx="5607126" cy="7030631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8180413" y="595972"/>
            <a:ext cx="6464300" cy="2843086"/>
          </a:xfrm>
          <a:prstGeom prst="rect">
            <a:avLst/>
          </a:prstGeom>
        </p:spPr>
        <p:txBody>
          <a:bodyPr vert="horz" wrap="square" lIns="0" tIns="186690" rIns="0" bIns="0" rtlCol="0">
            <a:spAutoFit/>
          </a:bodyPr>
          <a:lstStyle/>
          <a:p>
            <a:pPr marL="12700" marR="5080">
              <a:lnSpc>
                <a:spcPts val="6850"/>
              </a:lnSpc>
              <a:spcBef>
                <a:spcPts val="1470"/>
              </a:spcBef>
            </a:pPr>
            <a:r>
              <a:rPr sz="4800" b="1" dirty="0">
                <a:solidFill>
                  <a:srgbClr val="007BF5"/>
                </a:solidFill>
              </a:rPr>
              <a:t>SUMMARY OF MY  PERSONAL STRATEGIES</a:t>
            </a:r>
            <a:endParaRPr sz="4800" b="1" dirty="0"/>
          </a:p>
        </p:txBody>
      </p:sp>
      <p:sp>
        <p:nvSpPr>
          <p:cNvPr id="6" name="object 6"/>
          <p:cNvSpPr/>
          <p:nvPr/>
        </p:nvSpPr>
        <p:spPr>
          <a:xfrm>
            <a:off x="7494216" y="3576359"/>
            <a:ext cx="312420" cy="495300"/>
          </a:xfrm>
          <a:custGeom>
            <a:avLst/>
            <a:gdLst/>
            <a:ahLst/>
            <a:cxnLst/>
            <a:rect l="l" t="t" r="r" b="b"/>
            <a:pathLst>
              <a:path w="312420" h="495300">
                <a:moveTo>
                  <a:pt x="596" y="0"/>
                </a:moveTo>
                <a:lnTo>
                  <a:pt x="0" y="685"/>
                </a:lnTo>
                <a:lnTo>
                  <a:pt x="154686" y="246481"/>
                </a:lnTo>
                <a:lnTo>
                  <a:pt x="154978" y="248056"/>
                </a:lnTo>
                <a:lnTo>
                  <a:pt x="939" y="492645"/>
                </a:lnTo>
                <a:lnTo>
                  <a:pt x="25" y="494512"/>
                </a:lnTo>
                <a:lnTo>
                  <a:pt x="596" y="494918"/>
                </a:lnTo>
                <a:lnTo>
                  <a:pt x="312077" y="247459"/>
                </a:lnTo>
                <a:lnTo>
                  <a:pt x="596" y="0"/>
                </a:lnTo>
                <a:close/>
              </a:path>
            </a:pathLst>
          </a:custGeom>
          <a:solidFill>
            <a:srgbClr val="007B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8180413" y="3595729"/>
            <a:ext cx="6720205" cy="41992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5700"/>
              </a:lnSpc>
              <a:spcBef>
                <a:spcPts val="100"/>
              </a:spcBef>
            </a:pPr>
            <a:r>
              <a:rPr sz="1800" spc="125" dirty="0">
                <a:latin typeface="Tahoma"/>
                <a:cs typeface="Tahoma"/>
              </a:rPr>
              <a:t>Find </a:t>
            </a:r>
            <a:r>
              <a:rPr sz="1800" spc="150" dirty="0">
                <a:latin typeface="Tahoma"/>
                <a:cs typeface="Tahoma"/>
              </a:rPr>
              <a:t>your </a:t>
            </a:r>
            <a:r>
              <a:rPr sz="1800" spc="175" dirty="0">
                <a:latin typeface="Tahoma"/>
                <a:cs typeface="Tahoma"/>
              </a:rPr>
              <a:t>core </a:t>
            </a:r>
            <a:r>
              <a:rPr sz="1800" spc="240" dirty="0">
                <a:latin typeface="Tahoma"/>
                <a:cs typeface="Tahoma"/>
              </a:rPr>
              <a:t>and </a:t>
            </a:r>
            <a:r>
              <a:rPr sz="1800" spc="155" dirty="0">
                <a:latin typeface="Tahoma"/>
                <a:cs typeface="Tahoma"/>
              </a:rPr>
              <a:t>start </a:t>
            </a:r>
            <a:r>
              <a:rPr sz="1800" spc="145" dirty="0">
                <a:latin typeface="Tahoma"/>
                <a:cs typeface="Tahoma"/>
              </a:rPr>
              <a:t>from </a:t>
            </a:r>
            <a:r>
              <a:rPr sz="1800" spc="195" dirty="0">
                <a:latin typeface="Tahoma"/>
                <a:cs typeface="Tahoma"/>
              </a:rPr>
              <a:t>where </a:t>
            </a:r>
            <a:r>
              <a:rPr sz="1800" spc="185" dirty="0">
                <a:latin typeface="Tahoma"/>
                <a:cs typeface="Tahoma"/>
              </a:rPr>
              <a:t>you </a:t>
            </a:r>
            <a:r>
              <a:rPr sz="1800" spc="85" dirty="0">
                <a:latin typeface="Tahoma"/>
                <a:cs typeface="Tahoma"/>
              </a:rPr>
              <a:t>are. </a:t>
            </a:r>
            <a:r>
              <a:rPr sz="1800" spc="100" dirty="0">
                <a:latin typeface="Tahoma"/>
                <a:cs typeface="Tahoma"/>
              </a:rPr>
              <a:t>For </a:t>
            </a:r>
            <a:r>
              <a:rPr sz="1800" spc="120" dirty="0">
                <a:latin typeface="Tahoma"/>
                <a:cs typeface="Tahoma"/>
              </a:rPr>
              <a:t>me, </a:t>
            </a:r>
            <a:r>
              <a:rPr sz="1800" spc="-190" dirty="0">
                <a:latin typeface="Tahoma"/>
                <a:cs typeface="Tahoma"/>
              </a:rPr>
              <a:t>I </a:t>
            </a:r>
            <a:r>
              <a:rPr sz="1800" spc="-185" dirty="0">
                <a:latin typeface="Tahoma"/>
                <a:cs typeface="Tahoma"/>
              </a:rPr>
              <a:t> </a:t>
            </a:r>
            <a:r>
              <a:rPr sz="1800" spc="180" dirty="0">
                <a:latin typeface="Tahoma"/>
                <a:cs typeface="Tahoma"/>
              </a:rPr>
              <a:t>looked</a:t>
            </a:r>
            <a:r>
              <a:rPr sz="1800" spc="-60" dirty="0">
                <a:latin typeface="Tahoma"/>
                <a:cs typeface="Tahoma"/>
              </a:rPr>
              <a:t> </a:t>
            </a:r>
            <a:r>
              <a:rPr sz="1800" spc="215" dirty="0">
                <a:latin typeface="Tahoma"/>
                <a:cs typeface="Tahoma"/>
              </a:rPr>
              <a:t>at</a:t>
            </a:r>
            <a:r>
              <a:rPr sz="1800" spc="-60" dirty="0">
                <a:latin typeface="Tahoma"/>
                <a:cs typeface="Tahoma"/>
              </a:rPr>
              <a:t> </a:t>
            </a:r>
            <a:r>
              <a:rPr sz="1800" spc="204" dirty="0">
                <a:latin typeface="Tahoma"/>
                <a:cs typeface="Tahoma"/>
              </a:rPr>
              <a:t>areas</a:t>
            </a:r>
            <a:r>
              <a:rPr sz="1800" spc="-60" dirty="0">
                <a:latin typeface="Tahoma"/>
                <a:cs typeface="Tahoma"/>
              </a:rPr>
              <a:t> </a:t>
            </a:r>
            <a:r>
              <a:rPr sz="1800" spc="-190" dirty="0">
                <a:latin typeface="Tahoma"/>
                <a:cs typeface="Tahoma"/>
              </a:rPr>
              <a:t>I</a:t>
            </a:r>
            <a:r>
              <a:rPr sz="1800" spc="-55" dirty="0">
                <a:latin typeface="Tahoma"/>
                <a:cs typeface="Tahoma"/>
              </a:rPr>
              <a:t> </a:t>
            </a:r>
            <a:r>
              <a:rPr sz="1800" spc="220" dirty="0">
                <a:latin typeface="Tahoma"/>
                <a:cs typeface="Tahoma"/>
              </a:rPr>
              <a:t>have</a:t>
            </a:r>
            <a:r>
              <a:rPr sz="1800" spc="-60" dirty="0">
                <a:latin typeface="Tahoma"/>
                <a:cs typeface="Tahoma"/>
              </a:rPr>
              <a:t> </a:t>
            </a:r>
            <a:r>
              <a:rPr sz="1800" spc="100" dirty="0">
                <a:latin typeface="Tahoma"/>
                <a:cs typeface="Tahoma"/>
              </a:rPr>
              <a:t>training,</a:t>
            </a:r>
            <a:r>
              <a:rPr sz="1800" spc="-60" dirty="0">
                <a:latin typeface="Tahoma"/>
                <a:cs typeface="Tahoma"/>
              </a:rPr>
              <a:t> </a:t>
            </a:r>
            <a:r>
              <a:rPr sz="1800" spc="204" dirty="0">
                <a:latin typeface="Tahoma"/>
                <a:cs typeface="Tahoma"/>
              </a:rPr>
              <a:t>passion</a:t>
            </a:r>
            <a:r>
              <a:rPr sz="1800" spc="-65" dirty="0">
                <a:latin typeface="Tahoma"/>
                <a:cs typeface="Tahoma"/>
              </a:rPr>
              <a:t> </a:t>
            </a:r>
            <a:r>
              <a:rPr sz="1800" spc="240" dirty="0">
                <a:latin typeface="Tahoma"/>
                <a:cs typeface="Tahoma"/>
              </a:rPr>
              <a:t>and</a:t>
            </a:r>
            <a:r>
              <a:rPr sz="1800" spc="-55" dirty="0">
                <a:latin typeface="Tahoma"/>
                <a:cs typeface="Tahoma"/>
              </a:rPr>
              <a:t> </a:t>
            </a:r>
            <a:r>
              <a:rPr sz="1800" spc="200" dirty="0">
                <a:latin typeface="Tahoma"/>
                <a:cs typeface="Tahoma"/>
              </a:rPr>
              <a:t>worked</a:t>
            </a:r>
            <a:r>
              <a:rPr sz="1800" spc="-60" dirty="0">
                <a:latin typeface="Tahoma"/>
                <a:cs typeface="Tahoma"/>
              </a:rPr>
              <a:t> </a:t>
            </a:r>
            <a:r>
              <a:rPr sz="1800" spc="195" dirty="0">
                <a:latin typeface="Tahoma"/>
                <a:cs typeface="Tahoma"/>
              </a:rPr>
              <a:t>on </a:t>
            </a:r>
            <a:r>
              <a:rPr sz="1800" spc="200" dirty="0">
                <a:latin typeface="Tahoma"/>
                <a:cs typeface="Tahoma"/>
              </a:rPr>
              <a:t> </a:t>
            </a:r>
            <a:r>
              <a:rPr sz="1800" spc="195" dirty="0">
                <a:latin typeface="Tahoma"/>
                <a:cs typeface="Tahoma"/>
              </a:rPr>
              <a:t>o</a:t>
            </a:r>
            <a:r>
              <a:rPr sz="1800" spc="180" dirty="0">
                <a:latin typeface="Tahoma"/>
                <a:cs typeface="Tahoma"/>
              </a:rPr>
              <a:t>v</a:t>
            </a:r>
            <a:r>
              <a:rPr sz="1800" spc="140" dirty="0">
                <a:latin typeface="Tahoma"/>
                <a:cs typeface="Tahoma"/>
              </a:rPr>
              <a:t>er</a:t>
            </a:r>
            <a:r>
              <a:rPr sz="1800" spc="-60" dirty="0">
                <a:latin typeface="Tahoma"/>
                <a:cs typeface="Tahoma"/>
              </a:rPr>
              <a:t> </a:t>
            </a:r>
            <a:r>
              <a:rPr sz="1800" spc="175" dirty="0">
                <a:latin typeface="Tahoma"/>
                <a:cs typeface="Tahoma"/>
              </a:rPr>
              <a:t>the</a:t>
            </a:r>
            <a:r>
              <a:rPr sz="1800" spc="-60" dirty="0">
                <a:latin typeface="Tahoma"/>
                <a:cs typeface="Tahoma"/>
              </a:rPr>
              <a:t> </a:t>
            </a:r>
            <a:r>
              <a:rPr sz="1800" spc="175" dirty="0">
                <a:latin typeface="Tahoma"/>
                <a:cs typeface="Tahoma"/>
              </a:rPr>
              <a:t>y</a:t>
            </a:r>
            <a:r>
              <a:rPr sz="1800" spc="220" dirty="0">
                <a:latin typeface="Tahoma"/>
                <a:cs typeface="Tahoma"/>
              </a:rPr>
              <a:t>ea</a:t>
            </a:r>
            <a:r>
              <a:rPr sz="1800" spc="110" dirty="0">
                <a:latin typeface="Tahoma"/>
                <a:cs typeface="Tahoma"/>
              </a:rPr>
              <a:t>r</a:t>
            </a:r>
            <a:r>
              <a:rPr sz="1800" spc="30" dirty="0">
                <a:latin typeface="Tahoma"/>
                <a:cs typeface="Tahoma"/>
              </a:rPr>
              <a:t>s.</a:t>
            </a:r>
            <a:r>
              <a:rPr sz="1800" spc="-60" dirty="0">
                <a:latin typeface="Tahoma"/>
                <a:cs typeface="Tahoma"/>
              </a:rPr>
              <a:t> </a:t>
            </a:r>
            <a:r>
              <a:rPr sz="1800" spc="-190" dirty="0">
                <a:latin typeface="Tahoma"/>
                <a:cs typeface="Tahoma"/>
              </a:rPr>
              <a:t>I</a:t>
            </a:r>
            <a:r>
              <a:rPr sz="1800" spc="-60" dirty="0">
                <a:latin typeface="Tahoma"/>
                <a:cs typeface="Tahoma"/>
              </a:rPr>
              <a:t> </a:t>
            </a:r>
            <a:r>
              <a:rPr sz="1800" spc="225" dirty="0">
                <a:latin typeface="Tahoma"/>
                <a:cs typeface="Tahoma"/>
              </a:rPr>
              <a:t>decided</a:t>
            </a:r>
            <a:r>
              <a:rPr sz="1800" spc="-60" dirty="0">
                <a:latin typeface="Tahoma"/>
                <a:cs typeface="Tahoma"/>
              </a:rPr>
              <a:t> </a:t>
            </a:r>
            <a:r>
              <a:rPr sz="1800" spc="80" dirty="0">
                <a:latin typeface="Tahoma"/>
                <a:cs typeface="Tahoma"/>
              </a:rPr>
              <a:t>t</a:t>
            </a:r>
            <a:r>
              <a:rPr sz="1800" spc="229" dirty="0">
                <a:latin typeface="Tahoma"/>
                <a:cs typeface="Tahoma"/>
              </a:rPr>
              <a:t>o</a:t>
            </a:r>
            <a:r>
              <a:rPr sz="1800" spc="-60" dirty="0">
                <a:latin typeface="Tahoma"/>
                <a:cs typeface="Tahoma"/>
              </a:rPr>
              <a:t> </a:t>
            </a:r>
            <a:r>
              <a:rPr sz="1800" spc="280" dirty="0">
                <a:latin typeface="Tahoma"/>
                <a:cs typeface="Tahoma"/>
              </a:rPr>
              <a:t>ma</a:t>
            </a:r>
            <a:r>
              <a:rPr sz="1800" spc="120" dirty="0">
                <a:latin typeface="Tahoma"/>
                <a:cs typeface="Tahoma"/>
              </a:rPr>
              <a:t>k</a:t>
            </a:r>
            <a:r>
              <a:rPr sz="1800" spc="235" dirty="0">
                <a:latin typeface="Tahoma"/>
                <a:cs typeface="Tahoma"/>
              </a:rPr>
              <a:t>e</a:t>
            </a:r>
            <a:r>
              <a:rPr sz="1800" spc="-60" dirty="0">
                <a:latin typeface="Tahoma"/>
                <a:cs typeface="Tahoma"/>
              </a:rPr>
              <a:t> </a:t>
            </a:r>
            <a:r>
              <a:rPr sz="1800" spc="180" dirty="0">
                <a:latin typeface="Tahoma"/>
                <a:cs typeface="Tahoma"/>
              </a:rPr>
              <a:t>that</a:t>
            </a:r>
            <a:r>
              <a:rPr sz="1800" spc="-60" dirty="0">
                <a:latin typeface="Tahoma"/>
                <a:cs typeface="Tahoma"/>
              </a:rPr>
              <a:t> </a:t>
            </a:r>
            <a:r>
              <a:rPr sz="1800" spc="245" dirty="0">
                <a:latin typeface="Tahoma"/>
                <a:cs typeface="Tahoma"/>
              </a:rPr>
              <a:t>m</a:t>
            </a:r>
            <a:r>
              <a:rPr sz="1800" spc="215" dirty="0">
                <a:latin typeface="Tahoma"/>
                <a:cs typeface="Tahoma"/>
              </a:rPr>
              <a:t>y</a:t>
            </a:r>
            <a:r>
              <a:rPr sz="1800" spc="-60" dirty="0">
                <a:latin typeface="Tahoma"/>
                <a:cs typeface="Tahoma"/>
              </a:rPr>
              <a:t> </a:t>
            </a:r>
            <a:r>
              <a:rPr sz="1800" spc="260" dirty="0">
                <a:latin typeface="Tahoma"/>
                <a:cs typeface="Tahoma"/>
              </a:rPr>
              <a:t>c</a:t>
            </a:r>
            <a:r>
              <a:rPr sz="1800" spc="165" dirty="0">
                <a:latin typeface="Tahoma"/>
                <a:cs typeface="Tahoma"/>
              </a:rPr>
              <a:t>o</a:t>
            </a:r>
            <a:r>
              <a:rPr sz="1800" spc="35" dirty="0">
                <a:latin typeface="Tahoma"/>
                <a:cs typeface="Tahoma"/>
              </a:rPr>
              <a:t>r</a:t>
            </a:r>
            <a:r>
              <a:rPr sz="1800" spc="235" dirty="0">
                <a:latin typeface="Tahoma"/>
                <a:cs typeface="Tahoma"/>
              </a:rPr>
              <a:t>e</a:t>
            </a:r>
            <a:r>
              <a:rPr sz="1800" spc="-60" dirty="0">
                <a:latin typeface="Tahoma"/>
                <a:cs typeface="Tahoma"/>
              </a:rPr>
              <a:t> </a:t>
            </a:r>
            <a:r>
              <a:rPr sz="1800" spc="155" dirty="0">
                <a:latin typeface="Tahoma"/>
                <a:cs typeface="Tahoma"/>
              </a:rPr>
              <a:t>mission  </a:t>
            </a:r>
            <a:r>
              <a:rPr sz="1800" spc="175" dirty="0">
                <a:latin typeface="Tahoma"/>
                <a:cs typeface="Tahoma"/>
              </a:rPr>
              <a:t>without</a:t>
            </a:r>
            <a:r>
              <a:rPr sz="1800" spc="-60" dirty="0">
                <a:latin typeface="Tahoma"/>
                <a:cs typeface="Tahoma"/>
              </a:rPr>
              <a:t> </a:t>
            </a:r>
            <a:r>
              <a:rPr sz="1800" spc="245" dirty="0">
                <a:latin typeface="Tahoma"/>
                <a:cs typeface="Tahoma"/>
              </a:rPr>
              <a:t>m</a:t>
            </a:r>
            <a:r>
              <a:rPr sz="1800" spc="215" dirty="0">
                <a:latin typeface="Tahoma"/>
                <a:cs typeface="Tahoma"/>
              </a:rPr>
              <a:t>y</a:t>
            </a:r>
            <a:r>
              <a:rPr sz="1800" spc="-60" dirty="0">
                <a:latin typeface="Tahoma"/>
                <a:cs typeface="Tahoma"/>
              </a:rPr>
              <a:t> </a:t>
            </a:r>
            <a:r>
              <a:rPr sz="1800" spc="204" dirty="0">
                <a:latin typeface="Tahoma"/>
                <a:cs typeface="Tahoma"/>
              </a:rPr>
              <a:t>n</a:t>
            </a:r>
            <a:r>
              <a:rPr sz="1800" spc="165" dirty="0">
                <a:latin typeface="Tahoma"/>
                <a:cs typeface="Tahoma"/>
              </a:rPr>
              <a:t>e</a:t>
            </a:r>
            <a:r>
              <a:rPr sz="1800" spc="370" dirty="0">
                <a:latin typeface="Tahoma"/>
                <a:cs typeface="Tahoma"/>
              </a:rPr>
              <a:t>w</a:t>
            </a:r>
            <a:r>
              <a:rPr sz="1800" spc="-60" dirty="0">
                <a:latin typeface="Tahoma"/>
                <a:cs typeface="Tahoma"/>
              </a:rPr>
              <a:t> </a:t>
            </a:r>
            <a:r>
              <a:rPr sz="1800" spc="204" dirty="0">
                <a:latin typeface="Tahoma"/>
                <a:cs typeface="Tahoma"/>
              </a:rPr>
              <a:t>s</a:t>
            </a:r>
            <a:r>
              <a:rPr sz="1800" spc="90" dirty="0">
                <a:latin typeface="Tahoma"/>
                <a:cs typeface="Tahoma"/>
              </a:rPr>
              <a:t>t</a:t>
            </a:r>
            <a:r>
              <a:rPr sz="1800" spc="210" dirty="0">
                <a:latin typeface="Tahoma"/>
                <a:cs typeface="Tahoma"/>
              </a:rPr>
              <a:t>atus</a:t>
            </a:r>
            <a:r>
              <a:rPr sz="1800" spc="-60" dirty="0">
                <a:latin typeface="Tahoma"/>
                <a:cs typeface="Tahoma"/>
              </a:rPr>
              <a:t> </a:t>
            </a:r>
            <a:r>
              <a:rPr sz="1800" spc="240" dirty="0">
                <a:latin typeface="Tahoma"/>
                <a:cs typeface="Tahoma"/>
              </a:rPr>
              <a:t>and</a:t>
            </a:r>
            <a:r>
              <a:rPr sz="1800" spc="-60" dirty="0">
                <a:latin typeface="Tahoma"/>
                <a:cs typeface="Tahoma"/>
              </a:rPr>
              <a:t> </a:t>
            </a:r>
            <a:r>
              <a:rPr sz="1800" spc="260" dirty="0">
                <a:latin typeface="Tahoma"/>
                <a:cs typeface="Tahoma"/>
              </a:rPr>
              <a:t>added</a:t>
            </a:r>
            <a:r>
              <a:rPr sz="1800" spc="-60" dirty="0">
                <a:latin typeface="Tahoma"/>
                <a:cs typeface="Tahoma"/>
              </a:rPr>
              <a:t> </a:t>
            </a:r>
            <a:r>
              <a:rPr sz="1800" spc="114" dirty="0">
                <a:latin typeface="Tahoma"/>
                <a:cs typeface="Tahoma"/>
              </a:rPr>
              <a:t>t</a:t>
            </a:r>
            <a:r>
              <a:rPr sz="1800" spc="340" dirty="0">
                <a:latin typeface="Tahoma"/>
                <a:cs typeface="Tahoma"/>
              </a:rPr>
              <a:t>w</a:t>
            </a:r>
            <a:r>
              <a:rPr sz="1800" spc="229" dirty="0">
                <a:latin typeface="Tahoma"/>
                <a:cs typeface="Tahoma"/>
              </a:rPr>
              <a:t>o</a:t>
            </a:r>
            <a:r>
              <a:rPr sz="1800" spc="-60" dirty="0">
                <a:latin typeface="Tahoma"/>
                <a:cs typeface="Tahoma"/>
              </a:rPr>
              <a:t> </a:t>
            </a:r>
            <a:r>
              <a:rPr sz="1800" spc="220" dirty="0">
                <a:latin typeface="Tahoma"/>
                <a:cs typeface="Tahoma"/>
              </a:rPr>
              <a:t>mo</a:t>
            </a:r>
            <a:r>
              <a:rPr sz="1800" spc="35" dirty="0">
                <a:latin typeface="Tahoma"/>
                <a:cs typeface="Tahoma"/>
              </a:rPr>
              <a:t>r</a:t>
            </a:r>
            <a:r>
              <a:rPr sz="1800" spc="235" dirty="0">
                <a:latin typeface="Tahoma"/>
                <a:cs typeface="Tahoma"/>
              </a:rPr>
              <a:t>e</a:t>
            </a:r>
            <a:r>
              <a:rPr sz="1800" spc="-60" dirty="0">
                <a:latin typeface="Tahoma"/>
                <a:cs typeface="Tahoma"/>
              </a:rPr>
              <a:t> </a:t>
            </a:r>
            <a:r>
              <a:rPr sz="1800" spc="170" dirty="0">
                <a:latin typeface="Tahoma"/>
                <a:cs typeface="Tahoma"/>
              </a:rPr>
              <a:t>issu</a:t>
            </a:r>
            <a:r>
              <a:rPr sz="1800" spc="190" dirty="0">
                <a:latin typeface="Tahoma"/>
                <a:cs typeface="Tahoma"/>
              </a:rPr>
              <a:t>e</a:t>
            </a:r>
            <a:r>
              <a:rPr sz="1800" spc="229" dirty="0">
                <a:latin typeface="Tahoma"/>
                <a:cs typeface="Tahoma"/>
              </a:rPr>
              <a:t>s</a:t>
            </a:r>
            <a:r>
              <a:rPr sz="1800" spc="-60" dirty="0">
                <a:latin typeface="Tahoma"/>
                <a:cs typeface="Tahoma"/>
              </a:rPr>
              <a:t> </a:t>
            </a:r>
            <a:r>
              <a:rPr sz="1800" spc="-190" dirty="0">
                <a:latin typeface="Tahoma"/>
                <a:cs typeface="Tahoma"/>
              </a:rPr>
              <a:t>I</a:t>
            </a:r>
            <a:r>
              <a:rPr sz="1800" spc="-60" dirty="0">
                <a:latin typeface="Tahoma"/>
                <a:cs typeface="Tahoma"/>
              </a:rPr>
              <a:t> </a:t>
            </a:r>
            <a:r>
              <a:rPr sz="1800" spc="210" dirty="0">
                <a:latin typeface="Tahoma"/>
                <a:cs typeface="Tahoma"/>
              </a:rPr>
              <a:t>am  </a:t>
            </a:r>
            <a:r>
              <a:rPr sz="1800" spc="204" dirty="0">
                <a:latin typeface="Tahoma"/>
                <a:cs typeface="Tahoma"/>
              </a:rPr>
              <a:t>passionate</a:t>
            </a:r>
            <a:r>
              <a:rPr sz="1800" spc="-65" dirty="0">
                <a:latin typeface="Tahoma"/>
                <a:cs typeface="Tahoma"/>
              </a:rPr>
              <a:t> </a:t>
            </a:r>
            <a:r>
              <a:rPr sz="1800" spc="215" dirty="0">
                <a:latin typeface="Tahoma"/>
                <a:cs typeface="Tahoma"/>
              </a:rPr>
              <a:t>about</a:t>
            </a:r>
            <a:r>
              <a:rPr sz="1800" spc="-60" dirty="0">
                <a:latin typeface="Tahoma"/>
                <a:cs typeface="Tahoma"/>
              </a:rPr>
              <a:t> </a:t>
            </a:r>
            <a:r>
              <a:rPr sz="1800" spc="240" dirty="0">
                <a:latin typeface="Tahoma"/>
                <a:cs typeface="Tahoma"/>
              </a:rPr>
              <a:t>and</a:t>
            </a:r>
            <a:r>
              <a:rPr sz="1800" spc="-60" dirty="0">
                <a:latin typeface="Tahoma"/>
                <a:cs typeface="Tahoma"/>
              </a:rPr>
              <a:t> </a:t>
            </a:r>
            <a:r>
              <a:rPr sz="1800" spc="245" dirty="0">
                <a:latin typeface="Tahoma"/>
                <a:cs typeface="Tahoma"/>
              </a:rPr>
              <a:t>can</a:t>
            </a:r>
            <a:r>
              <a:rPr sz="1800" spc="-60" dirty="0">
                <a:latin typeface="Tahoma"/>
                <a:cs typeface="Tahoma"/>
              </a:rPr>
              <a:t> </a:t>
            </a:r>
            <a:r>
              <a:rPr sz="1800" spc="229" dirty="0">
                <a:latin typeface="Tahoma"/>
                <a:cs typeface="Tahoma"/>
              </a:rPr>
              <a:t>make</a:t>
            </a:r>
            <a:r>
              <a:rPr sz="1800" spc="-65" dirty="0">
                <a:latin typeface="Tahoma"/>
                <a:cs typeface="Tahoma"/>
              </a:rPr>
              <a:t> </a:t>
            </a:r>
            <a:r>
              <a:rPr sz="1800" spc="300" dirty="0">
                <a:latin typeface="Tahoma"/>
                <a:cs typeface="Tahoma"/>
              </a:rPr>
              <a:t>a</a:t>
            </a:r>
            <a:r>
              <a:rPr sz="1800" spc="-60" dirty="0">
                <a:latin typeface="Tahoma"/>
                <a:cs typeface="Tahoma"/>
              </a:rPr>
              <a:t> </a:t>
            </a:r>
            <a:r>
              <a:rPr sz="1800" spc="155" dirty="0">
                <a:latin typeface="Tahoma"/>
                <a:cs typeface="Tahoma"/>
              </a:rPr>
              <a:t>difference</a:t>
            </a:r>
            <a:r>
              <a:rPr sz="1800" spc="-60" dirty="0">
                <a:latin typeface="Tahoma"/>
                <a:cs typeface="Tahoma"/>
              </a:rPr>
              <a:t> </a:t>
            </a:r>
            <a:r>
              <a:rPr sz="1800" spc="10" dirty="0">
                <a:latin typeface="Tahoma"/>
                <a:cs typeface="Tahoma"/>
              </a:rPr>
              <a:t>in.</a:t>
            </a:r>
            <a:endParaRPr sz="1800">
              <a:latin typeface="Tahoma"/>
              <a:cs typeface="Tahoma"/>
            </a:endParaRPr>
          </a:p>
          <a:p>
            <a:pPr>
              <a:lnSpc>
                <a:spcPct val="100000"/>
              </a:lnSpc>
            </a:pPr>
            <a:endParaRPr sz="21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2300">
              <a:latin typeface="Tahoma"/>
              <a:cs typeface="Tahoma"/>
            </a:endParaRPr>
          </a:p>
          <a:p>
            <a:pPr marL="12700" marR="87630">
              <a:lnSpc>
                <a:spcPct val="115700"/>
              </a:lnSpc>
            </a:pPr>
            <a:r>
              <a:rPr sz="1800" spc="135" dirty="0">
                <a:latin typeface="Tahoma"/>
                <a:cs typeface="Tahoma"/>
              </a:rPr>
              <a:t>Secondly, </a:t>
            </a:r>
            <a:r>
              <a:rPr sz="1800" spc="-190" dirty="0">
                <a:latin typeface="Tahoma"/>
                <a:cs typeface="Tahoma"/>
              </a:rPr>
              <a:t>I </a:t>
            </a:r>
            <a:r>
              <a:rPr sz="1800" spc="195" dirty="0">
                <a:latin typeface="Tahoma"/>
                <a:cs typeface="Tahoma"/>
              </a:rPr>
              <a:t>sought </a:t>
            </a:r>
            <a:r>
              <a:rPr sz="1800" spc="175" dirty="0">
                <a:latin typeface="Tahoma"/>
                <a:cs typeface="Tahoma"/>
              </a:rPr>
              <a:t>out </a:t>
            </a:r>
            <a:r>
              <a:rPr sz="1800" spc="170" dirty="0">
                <a:latin typeface="Tahoma"/>
                <a:cs typeface="Tahoma"/>
              </a:rPr>
              <a:t>mentors </a:t>
            </a:r>
            <a:r>
              <a:rPr sz="1800" spc="240" dirty="0">
                <a:latin typeface="Tahoma"/>
                <a:cs typeface="Tahoma"/>
              </a:rPr>
              <a:t>and </a:t>
            </a:r>
            <a:r>
              <a:rPr sz="1800" spc="185" dirty="0">
                <a:latin typeface="Tahoma"/>
                <a:cs typeface="Tahoma"/>
              </a:rPr>
              <a:t>support </a:t>
            </a:r>
            <a:r>
              <a:rPr sz="1800" spc="145" dirty="0">
                <a:latin typeface="Tahoma"/>
                <a:cs typeface="Tahoma"/>
              </a:rPr>
              <a:t>networks, </a:t>
            </a:r>
            <a:r>
              <a:rPr sz="1800" spc="-550" dirty="0">
                <a:latin typeface="Tahoma"/>
                <a:cs typeface="Tahoma"/>
              </a:rPr>
              <a:t> </a:t>
            </a:r>
            <a:r>
              <a:rPr sz="1800" spc="204" dirty="0">
                <a:latin typeface="Tahoma"/>
                <a:cs typeface="Tahoma"/>
              </a:rPr>
              <a:t>attended</a:t>
            </a:r>
            <a:r>
              <a:rPr sz="1800" spc="-55" dirty="0">
                <a:latin typeface="Tahoma"/>
                <a:cs typeface="Tahoma"/>
              </a:rPr>
              <a:t> </a:t>
            </a:r>
            <a:r>
              <a:rPr sz="1800" spc="204" dirty="0">
                <a:latin typeface="Tahoma"/>
                <a:cs typeface="Tahoma"/>
              </a:rPr>
              <a:t>workshops</a:t>
            </a:r>
            <a:r>
              <a:rPr sz="1800" spc="-55" dirty="0">
                <a:latin typeface="Tahoma"/>
                <a:cs typeface="Tahoma"/>
              </a:rPr>
              <a:t> </a:t>
            </a:r>
            <a:r>
              <a:rPr sz="1800" spc="240" dirty="0">
                <a:latin typeface="Tahoma"/>
                <a:cs typeface="Tahoma"/>
              </a:rPr>
              <a:t>and</a:t>
            </a:r>
            <a:r>
              <a:rPr sz="1800" spc="-55" dirty="0">
                <a:latin typeface="Tahoma"/>
                <a:cs typeface="Tahoma"/>
              </a:rPr>
              <a:t> </a:t>
            </a:r>
            <a:r>
              <a:rPr sz="1800" spc="120" dirty="0">
                <a:latin typeface="Tahoma"/>
                <a:cs typeface="Tahoma"/>
              </a:rPr>
              <a:t>local,</a:t>
            </a:r>
            <a:r>
              <a:rPr sz="1800" spc="-55" dirty="0">
                <a:latin typeface="Tahoma"/>
                <a:cs typeface="Tahoma"/>
              </a:rPr>
              <a:t> </a:t>
            </a:r>
            <a:r>
              <a:rPr sz="1800" spc="180" dirty="0">
                <a:latin typeface="Tahoma"/>
                <a:cs typeface="Tahoma"/>
              </a:rPr>
              <a:t>global</a:t>
            </a:r>
            <a:r>
              <a:rPr sz="1800" spc="-55" dirty="0">
                <a:latin typeface="Tahoma"/>
                <a:cs typeface="Tahoma"/>
              </a:rPr>
              <a:t> </a:t>
            </a:r>
            <a:r>
              <a:rPr sz="1800" spc="155" dirty="0">
                <a:latin typeface="Tahoma"/>
                <a:cs typeface="Tahoma"/>
              </a:rPr>
              <a:t>conferences,</a:t>
            </a:r>
            <a:r>
              <a:rPr sz="1800" spc="-55" dirty="0">
                <a:latin typeface="Tahoma"/>
                <a:cs typeface="Tahoma"/>
              </a:rPr>
              <a:t> </a:t>
            </a:r>
            <a:r>
              <a:rPr sz="1800" spc="240" dirty="0">
                <a:latin typeface="Tahoma"/>
                <a:cs typeface="Tahoma"/>
              </a:rPr>
              <a:t>and </a:t>
            </a:r>
            <a:r>
              <a:rPr sz="1800" spc="-545" dirty="0">
                <a:latin typeface="Tahoma"/>
                <a:cs typeface="Tahoma"/>
              </a:rPr>
              <a:t> </a:t>
            </a:r>
            <a:r>
              <a:rPr sz="1800" spc="185" dirty="0">
                <a:latin typeface="Tahoma"/>
                <a:cs typeface="Tahoma"/>
              </a:rPr>
              <a:t>imme</a:t>
            </a:r>
            <a:r>
              <a:rPr sz="1800" spc="65" dirty="0">
                <a:latin typeface="Tahoma"/>
                <a:cs typeface="Tahoma"/>
              </a:rPr>
              <a:t>r</a:t>
            </a:r>
            <a:r>
              <a:rPr sz="1800" spc="235" dirty="0">
                <a:latin typeface="Tahoma"/>
                <a:cs typeface="Tahoma"/>
              </a:rPr>
              <a:t>se</a:t>
            </a:r>
            <a:r>
              <a:rPr sz="1800" spc="-60" dirty="0">
                <a:latin typeface="Tahoma"/>
                <a:cs typeface="Tahoma"/>
              </a:rPr>
              <a:t> </a:t>
            </a:r>
            <a:r>
              <a:rPr sz="1800" spc="95" dirty="0">
                <a:latin typeface="Tahoma"/>
                <a:cs typeface="Tahoma"/>
              </a:rPr>
              <a:t>in</a:t>
            </a:r>
            <a:r>
              <a:rPr sz="1800" spc="-60" dirty="0">
                <a:latin typeface="Tahoma"/>
                <a:cs typeface="Tahoma"/>
              </a:rPr>
              <a:t> </a:t>
            </a:r>
            <a:r>
              <a:rPr sz="1800" spc="175" dirty="0">
                <a:latin typeface="Tahoma"/>
                <a:cs typeface="Tahoma"/>
              </a:rPr>
              <a:t>the</a:t>
            </a:r>
            <a:r>
              <a:rPr sz="1800" spc="-60" dirty="0">
                <a:latin typeface="Tahoma"/>
                <a:cs typeface="Tahoma"/>
              </a:rPr>
              <a:t> </a:t>
            </a:r>
            <a:r>
              <a:rPr sz="1800" spc="170" dirty="0">
                <a:latin typeface="Tahoma"/>
                <a:cs typeface="Tahoma"/>
              </a:rPr>
              <a:t>issu</a:t>
            </a:r>
            <a:r>
              <a:rPr sz="1800" spc="190" dirty="0">
                <a:latin typeface="Tahoma"/>
                <a:cs typeface="Tahoma"/>
              </a:rPr>
              <a:t>e</a:t>
            </a:r>
            <a:r>
              <a:rPr sz="1800" spc="229" dirty="0">
                <a:latin typeface="Tahoma"/>
                <a:cs typeface="Tahoma"/>
              </a:rPr>
              <a:t>s</a:t>
            </a:r>
            <a:r>
              <a:rPr sz="1800" spc="-60" dirty="0">
                <a:latin typeface="Tahoma"/>
                <a:cs typeface="Tahoma"/>
              </a:rPr>
              <a:t> </a:t>
            </a:r>
            <a:r>
              <a:rPr sz="1800" spc="-190" dirty="0">
                <a:latin typeface="Tahoma"/>
                <a:cs typeface="Tahoma"/>
              </a:rPr>
              <a:t>I</a:t>
            </a:r>
            <a:r>
              <a:rPr sz="1800" spc="-60" dirty="0">
                <a:latin typeface="Tahoma"/>
                <a:cs typeface="Tahoma"/>
              </a:rPr>
              <a:t> </a:t>
            </a:r>
            <a:r>
              <a:rPr sz="1800" spc="270" dirty="0">
                <a:latin typeface="Tahoma"/>
                <a:cs typeface="Tahoma"/>
              </a:rPr>
              <a:t>c</a:t>
            </a:r>
            <a:r>
              <a:rPr sz="1800" spc="204" dirty="0">
                <a:latin typeface="Tahoma"/>
                <a:cs typeface="Tahoma"/>
              </a:rPr>
              <a:t>a</a:t>
            </a:r>
            <a:r>
              <a:rPr sz="1800" spc="65" dirty="0">
                <a:latin typeface="Tahoma"/>
                <a:cs typeface="Tahoma"/>
              </a:rPr>
              <a:t>r</a:t>
            </a:r>
            <a:r>
              <a:rPr sz="1800" spc="235" dirty="0">
                <a:latin typeface="Tahoma"/>
                <a:cs typeface="Tahoma"/>
              </a:rPr>
              <a:t>e</a:t>
            </a:r>
            <a:r>
              <a:rPr sz="1800" spc="-60" dirty="0">
                <a:latin typeface="Tahoma"/>
                <a:cs typeface="Tahoma"/>
              </a:rPr>
              <a:t> </a:t>
            </a:r>
            <a:r>
              <a:rPr sz="1800" spc="215" dirty="0">
                <a:latin typeface="Tahoma"/>
                <a:cs typeface="Tahoma"/>
              </a:rPr>
              <a:t>about</a:t>
            </a:r>
            <a:r>
              <a:rPr sz="1800" spc="-60" dirty="0">
                <a:latin typeface="Tahoma"/>
                <a:cs typeface="Tahoma"/>
              </a:rPr>
              <a:t> </a:t>
            </a:r>
            <a:r>
              <a:rPr sz="1800" spc="305" dirty="0">
                <a:latin typeface="Tahoma"/>
                <a:cs typeface="Tahoma"/>
              </a:rPr>
              <a:t>m</a:t>
            </a:r>
            <a:r>
              <a:rPr sz="1800" spc="170" dirty="0">
                <a:latin typeface="Tahoma"/>
                <a:cs typeface="Tahoma"/>
              </a:rPr>
              <a:t>o</a:t>
            </a:r>
            <a:r>
              <a:rPr sz="1800" spc="65" dirty="0">
                <a:latin typeface="Tahoma"/>
                <a:cs typeface="Tahoma"/>
              </a:rPr>
              <a:t>st.</a:t>
            </a:r>
            <a:r>
              <a:rPr sz="1800" spc="-60" dirty="0">
                <a:latin typeface="Tahoma"/>
                <a:cs typeface="Tahoma"/>
              </a:rPr>
              <a:t> </a:t>
            </a:r>
            <a:r>
              <a:rPr sz="1800" spc="-15" dirty="0">
                <a:latin typeface="Tahoma"/>
                <a:cs typeface="Tahoma"/>
              </a:rPr>
              <a:t>In</a:t>
            </a:r>
            <a:r>
              <a:rPr sz="1800" spc="-60" dirty="0">
                <a:latin typeface="Tahoma"/>
                <a:cs typeface="Tahoma"/>
              </a:rPr>
              <a:t> </a:t>
            </a:r>
            <a:r>
              <a:rPr sz="1800" spc="245" dirty="0">
                <a:latin typeface="Tahoma"/>
                <a:cs typeface="Tahoma"/>
              </a:rPr>
              <a:t>m</a:t>
            </a:r>
            <a:r>
              <a:rPr sz="1800" spc="160" dirty="0">
                <a:latin typeface="Tahoma"/>
                <a:cs typeface="Tahoma"/>
              </a:rPr>
              <a:t>y  </a:t>
            </a:r>
            <a:r>
              <a:rPr sz="1800" spc="150" dirty="0">
                <a:latin typeface="Tahoma"/>
                <a:cs typeface="Tahoma"/>
              </a:rPr>
              <a:t>experience, </a:t>
            </a:r>
            <a:r>
              <a:rPr sz="1800" spc="135" dirty="0">
                <a:latin typeface="Tahoma"/>
                <a:cs typeface="Tahoma"/>
              </a:rPr>
              <a:t>this </a:t>
            </a:r>
            <a:r>
              <a:rPr sz="1800" spc="229" dirty="0">
                <a:latin typeface="Tahoma"/>
                <a:cs typeface="Tahoma"/>
              </a:rPr>
              <a:t>has </a:t>
            </a:r>
            <a:r>
              <a:rPr sz="1800" spc="220" dirty="0">
                <a:latin typeface="Tahoma"/>
                <a:cs typeface="Tahoma"/>
              </a:rPr>
              <a:t>been </a:t>
            </a:r>
            <a:r>
              <a:rPr sz="1800" spc="160" dirty="0">
                <a:latin typeface="Tahoma"/>
                <a:cs typeface="Tahoma"/>
              </a:rPr>
              <a:t>invaluable </a:t>
            </a:r>
            <a:r>
              <a:rPr sz="1800" spc="95" dirty="0">
                <a:latin typeface="Tahoma"/>
                <a:cs typeface="Tahoma"/>
              </a:rPr>
              <a:t>in </a:t>
            </a:r>
            <a:r>
              <a:rPr sz="1800" spc="160" dirty="0">
                <a:latin typeface="Tahoma"/>
                <a:cs typeface="Tahoma"/>
              </a:rPr>
              <a:t>helping </a:t>
            </a:r>
            <a:r>
              <a:rPr sz="1800" spc="254" dirty="0">
                <a:latin typeface="Tahoma"/>
                <a:cs typeface="Tahoma"/>
              </a:rPr>
              <a:t>me </a:t>
            </a:r>
            <a:r>
              <a:rPr sz="1800" spc="260" dirty="0">
                <a:latin typeface="Tahoma"/>
                <a:cs typeface="Tahoma"/>
              </a:rPr>
              <a:t> </a:t>
            </a:r>
            <a:r>
              <a:rPr sz="1800" spc="170" dirty="0">
                <a:latin typeface="Tahoma"/>
                <a:cs typeface="Tahoma"/>
              </a:rPr>
              <a:t>define</a:t>
            </a:r>
            <a:r>
              <a:rPr sz="1800" spc="-60" dirty="0">
                <a:latin typeface="Tahoma"/>
                <a:cs typeface="Tahoma"/>
              </a:rPr>
              <a:t> </a:t>
            </a:r>
            <a:r>
              <a:rPr sz="1800" spc="229" dirty="0">
                <a:latin typeface="Tahoma"/>
                <a:cs typeface="Tahoma"/>
              </a:rPr>
              <a:t>my</a:t>
            </a:r>
            <a:r>
              <a:rPr sz="1800" spc="-55" dirty="0">
                <a:latin typeface="Tahoma"/>
                <a:cs typeface="Tahoma"/>
              </a:rPr>
              <a:t> </a:t>
            </a:r>
            <a:r>
              <a:rPr sz="1800" spc="120" dirty="0">
                <a:latin typeface="Tahoma"/>
                <a:cs typeface="Tahoma"/>
              </a:rPr>
              <a:t>priorities</a:t>
            </a:r>
            <a:r>
              <a:rPr sz="1800" spc="-55" dirty="0">
                <a:latin typeface="Tahoma"/>
                <a:cs typeface="Tahoma"/>
              </a:rPr>
              <a:t> </a:t>
            </a:r>
            <a:r>
              <a:rPr sz="1800" spc="240" dirty="0">
                <a:latin typeface="Tahoma"/>
                <a:cs typeface="Tahoma"/>
              </a:rPr>
              <a:t>and</a:t>
            </a:r>
            <a:r>
              <a:rPr sz="1800" spc="-60" dirty="0">
                <a:latin typeface="Tahoma"/>
                <a:cs typeface="Tahoma"/>
              </a:rPr>
              <a:t> </a:t>
            </a:r>
            <a:r>
              <a:rPr sz="1800" spc="180" dirty="0">
                <a:latin typeface="Tahoma"/>
                <a:cs typeface="Tahoma"/>
              </a:rPr>
              <a:t>set</a:t>
            </a:r>
            <a:r>
              <a:rPr sz="1800" spc="-55" dirty="0">
                <a:latin typeface="Tahoma"/>
                <a:cs typeface="Tahoma"/>
              </a:rPr>
              <a:t> </a:t>
            </a:r>
            <a:r>
              <a:rPr sz="1800" spc="175" dirty="0">
                <a:latin typeface="Tahoma"/>
                <a:cs typeface="Tahoma"/>
              </a:rPr>
              <a:t>the</a:t>
            </a:r>
            <a:r>
              <a:rPr sz="1800" spc="-55" dirty="0">
                <a:latin typeface="Tahoma"/>
                <a:cs typeface="Tahoma"/>
              </a:rPr>
              <a:t> </a:t>
            </a:r>
            <a:r>
              <a:rPr sz="1800" spc="215" dirty="0">
                <a:latin typeface="Tahoma"/>
                <a:cs typeface="Tahoma"/>
              </a:rPr>
              <a:t>stage</a:t>
            </a:r>
            <a:r>
              <a:rPr sz="1800" spc="-60" dirty="0">
                <a:latin typeface="Tahoma"/>
                <a:cs typeface="Tahoma"/>
              </a:rPr>
              <a:t> </a:t>
            </a:r>
            <a:r>
              <a:rPr sz="1800" spc="120" dirty="0">
                <a:latin typeface="Tahoma"/>
                <a:cs typeface="Tahoma"/>
              </a:rPr>
              <a:t>for</a:t>
            </a:r>
            <a:r>
              <a:rPr sz="1800" spc="-55" dirty="0">
                <a:latin typeface="Tahoma"/>
                <a:cs typeface="Tahoma"/>
              </a:rPr>
              <a:t> </a:t>
            </a:r>
            <a:r>
              <a:rPr sz="1800" spc="300" dirty="0">
                <a:latin typeface="Tahoma"/>
                <a:cs typeface="Tahoma"/>
              </a:rPr>
              <a:t>a</a:t>
            </a:r>
            <a:r>
              <a:rPr sz="1800" spc="-55" dirty="0">
                <a:latin typeface="Tahoma"/>
                <a:cs typeface="Tahoma"/>
              </a:rPr>
              <a:t> </a:t>
            </a:r>
            <a:r>
              <a:rPr sz="1800" spc="190" dirty="0">
                <a:latin typeface="Tahoma"/>
                <a:cs typeface="Tahoma"/>
              </a:rPr>
              <a:t>successful </a:t>
            </a:r>
            <a:r>
              <a:rPr sz="1800" spc="195" dirty="0">
                <a:latin typeface="Tahoma"/>
                <a:cs typeface="Tahoma"/>
              </a:rPr>
              <a:t> </a:t>
            </a:r>
            <a:r>
              <a:rPr sz="1800" spc="145" dirty="0">
                <a:latin typeface="Tahoma"/>
                <a:cs typeface="Tahoma"/>
              </a:rPr>
              <a:t>tenure</a:t>
            </a:r>
            <a:r>
              <a:rPr sz="1800" spc="-65" dirty="0">
                <a:latin typeface="Tahoma"/>
                <a:cs typeface="Tahoma"/>
              </a:rPr>
              <a:t> </a:t>
            </a:r>
            <a:r>
              <a:rPr sz="1800" spc="265" dirty="0">
                <a:latin typeface="Tahoma"/>
                <a:cs typeface="Tahoma"/>
              </a:rPr>
              <a:t>as</a:t>
            </a:r>
            <a:r>
              <a:rPr sz="1800" spc="-60" dirty="0">
                <a:latin typeface="Tahoma"/>
                <a:cs typeface="Tahoma"/>
              </a:rPr>
              <a:t> </a:t>
            </a:r>
            <a:r>
              <a:rPr sz="1800" spc="105" dirty="0">
                <a:latin typeface="Tahoma"/>
                <a:cs typeface="Tahoma"/>
              </a:rPr>
              <a:t>first</a:t>
            </a:r>
            <a:r>
              <a:rPr sz="1800" spc="-60" dirty="0">
                <a:latin typeface="Tahoma"/>
                <a:cs typeface="Tahoma"/>
              </a:rPr>
              <a:t> </a:t>
            </a:r>
            <a:r>
              <a:rPr sz="1800" spc="95" dirty="0">
                <a:latin typeface="Tahoma"/>
                <a:cs typeface="Tahoma"/>
              </a:rPr>
              <a:t>lady.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7494216" y="5831874"/>
            <a:ext cx="312420" cy="495300"/>
          </a:xfrm>
          <a:custGeom>
            <a:avLst/>
            <a:gdLst/>
            <a:ahLst/>
            <a:cxnLst/>
            <a:rect l="l" t="t" r="r" b="b"/>
            <a:pathLst>
              <a:path w="312420" h="495300">
                <a:moveTo>
                  <a:pt x="596" y="0"/>
                </a:moveTo>
                <a:lnTo>
                  <a:pt x="0" y="698"/>
                </a:lnTo>
                <a:lnTo>
                  <a:pt x="154686" y="246494"/>
                </a:lnTo>
                <a:lnTo>
                  <a:pt x="154978" y="248069"/>
                </a:lnTo>
                <a:lnTo>
                  <a:pt x="939" y="492645"/>
                </a:lnTo>
                <a:lnTo>
                  <a:pt x="25" y="494525"/>
                </a:lnTo>
                <a:lnTo>
                  <a:pt x="596" y="494931"/>
                </a:lnTo>
                <a:lnTo>
                  <a:pt x="312077" y="247472"/>
                </a:lnTo>
                <a:lnTo>
                  <a:pt x="596" y="0"/>
                </a:lnTo>
                <a:close/>
              </a:path>
            </a:pathLst>
          </a:custGeom>
          <a:solidFill>
            <a:srgbClr val="007BF5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864145" y="0"/>
            <a:ext cx="2391854" cy="2391841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3859902" y="6752158"/>
            <a:ext cx="2396096" cy="2391841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1880474" y="3620615"/>
            <a:ext cx="3933190" cy="5128895"/>
            <a:chOff x="11880474" y="3620615"/>
            <a:chExt cx="3933190" cy="512889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899531" y="3639670"/>
              <a:ext cx="3894747" cy="5090207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1899524" y="3639665"/>
              <a:ext cx="3895090" cy="5090795"/>
            </a:xfrm>
            <a:custGeom>
              <a:avLst/>
              <a:gdLst/>
              <a:ahLst/>
              <a:cxnLst/>
              <a:rect l="l" t="t" r="r" b="b"/>
              <a:pathLst>
                <a:path w="3895090" h="5090795">
                  <a:moveTo>
                    <a:pt x="360006" y="0"/>
                  </a:moveTo>
                  <a:lnTo>
                    <a:pt x="3534752" y="0"/>
                  </a:lnTo>
                  <a:lnTo>
                    <a:pt x="3583604" y="3286"/>
                  </a:lnTo>
                  <a:lnTo>
                    <a:pt x="3630458" y="12859"/>
                  </a:lnTo>
                  <a:lnTo>
                    <a:pt x="3674885" y="28290"/>
                  </a:lnTo>
                  <a:lnTo>
                    <a:pt x="3716457" y="49150"/>
                  </a:lnTo>
                  <a:lnTo>
                    <a:pt x="3754744" y="75010"/>
                  </a:lnTo>
                  <a:lnTo>
                    <a:pt x="3789318" y="105441"/>
                  </a:lnTo>
                  <a:lnTo>
                    <a:pt x="3819749" y="140015"/>
                  </a:lnTo>
                  <a:lnTo>
                    <a:pt x="3845609" y="178302"/>
                  </a:lnTo>
                  <a:lnTo>
                    <a:pt x="3866469" y="219873"/>
                  </a:lnTo>
                  <a:lnTo>
                    <a:pt x="3881900" y="264301"/>
                  </a:lnTo>
                  <a:lnTo>
                    <a:pt x="3891473" y="311155"/>
                  </a:lnTo>
                  <a:lnTo>
                    <a:pt x="3894759" y="360006"/>
                  </a:lnTo>
                  <a:lnTo>
                    <a:pt x="3894759" y="4730216"/>
                  </a:lnTo>
                  <a:lnTo>
                    <a:pt x="3891473" y="4779065"/>
                  </a:lnTo>
                  <a:lnTo>
                    <a:pt x="3881900" y="4825917"/>
                  </a:lnTo>
                  <a:lnTo>
                    <a:pt x="3866469" y="4870344"/>
                  </a:lnTo>
                  <a:lnTo>
                    <a:pt x="3845609" y="4911915"/>
                  </a:lnTo>
                  <a:lnTo>
                    <a:pt x="3819749" y="4950202"/>
                  </a:lnTo>
                  <a:lnTo>
                    <a:pt x="3789318" y="4984776"/>
                  </a:lnTo>
                  <a:lnTo>
                    <a:pt x="3754744" y="5015209"/>
                  </a:lnTo>
                  <a:lnTo>
                    <a:pt x="3716457" y="5041070"/>
                  </a:lnTo>
                  <a:lnTo>
                    <a:pt x="3674885" y="5061931"/>
                  </a:lnTo>
                  <a:lnTo>
                    <a:pt x="3630458" y="5077363"/>
                  </a:lnTo>
                  <a:lnTo>
                    <a:pt x="3583604" y="5086936"/>
                  </a:lnTo>
                  <a:lnTo>
                    <a:pt x="3534752" y="5090223"/>
                  </a:lnTo>
                  <a:lnTo>
                    <a:pt x="360006" y="5090223"/>
                  </a:lnTo>
                  <a:lnTo>
                    <a:pt x="311157" y="5086936"/>
                  </a:lnTo>
                  <a:lnTo>
                    <a:pt x="264305" y="5077363"/>
                  </a:lnTo>
                  <a:lnTo>
                    <a:pt x="219879" y="5061931"/>
                  </a:lnTo>
                  <a:lnTo>
                    <a:pt x="178307" y="5041070"/>
                  </a:lnTo>
                  <a:lnTo>
                    <a:pt x="140020" y="5015209"/>
                  </a:lnTo>
                  <a:lnTo>
                    <a:pt x="105446" y="4984776"/>
                  </a:lnTo>
                  <a:lnTo>
                    <a:pt x="75014" y="4950202"/>
                  </a:lnTo>
                  <a:lnTo>
                    <a:pt x="49153" y="4911915"/>
                  </a:lnTo>
                  <a:lnTo>
                    <a:pt x="28292" y="4870344"/>
                  </a:lnTo>
                  <a:lnTo>
                    <a:pt x="12860" y="4825917"/>
                  </a:lnTo>
                  <a:lnTo>
                    <a:pt x="3286" y="4779065"/>
                  </a:lnTo>
                  <a:lnTo>
                    <a:pt x="0" y="4730216"/>
                  </a:lnTo>
                  <a:lnTo>
                    <a:pt x="0" y="360006"/>
                  </a:lnTo>
                  <a:lnTo>
                    <a:pt x="3286" y="311155"/>
                  </a:lnTo>
                  <a:lnTo>
                    <a:pt x="12860" y="264301"/>
                  </a:lnTo>
                  <a:lnTo>
                    <a:pt x="28292" y="219873"/>
                  </a:lnTo>
                  <a:lnTo>
                    <a:pt x="49153" y="178302"/>
                  </a:lnTo>
                  <a:lnTo>
                    <a:pt x="75014" y="140015"/>
                  </a:lnTo>
                  <a:lnTo>
                    <a:pt x="105446" y="105441"/>
                  </a:lnTo>
                  <a:lnTo>
                    <a:pt x="140020" y="75010"/>
                  </a:lnTo>
                  <a:lnTo>
                    <a:pt x="178307" y="49150"/>
                  </a:lnTo>
                  <a:lnTo>
                    <a:pt x="219879" y="28290"/>
                  </a:lnTo>
                  <a:lnTo>
                    <a:pt x="264305" y="12859"/>
                  </a:lnTo>
                  <a:lnTo>
                    <a:pt x="311157" y="3286"/>
                  </a:lnTo>
                  <a:lnTo>
                    <a:pt x="360006" y="0"/>
                  </a:lnTo>
                  <a:close/>
                </a:path>
              </a:pathLst>
            </a:custGeom>
            <a:ln w="38100">
              <a:solidFill>
                <a:srgbClr val="007BF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36923" y="5293639"/>
            <a:ext cx="6107627" cy="3430762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7149872" y="3169865"/>
            <a:ext cx="3842385" cy="3314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-635" algn="ctr">
              <a:lnSpc>
                <a:spcPct val="154200"/>
              </a:lnSpc>
              <a:spcBef>
                <a:spcPts val="100"/>
              </a:spcBef>
            </a:pPr>
            <a:r>
              <a:rPr sz="2000" spc="170" dirty="0">
                <a:solidFill>
                  <a:srgbClr val="606060"/>
                </a:solidFill>
                <a:latin typeface="Tahoma"/>
                <a:cs typeface="Tahoma"/>
              </a:rPr>
              <a:t>Chairperson </a:t>
            </a:r>
            <a:r>
              <a:rPr sz="2000" spc="140" dirty="0">
                <a:solidFill>
                  <a:srgbClr val="606060"/>
                </a:solidFill>
                <a:latin typeface="Tahoma"/>
                <a:cs typeface="Tahoma"/>
              </a:rPr>
              <a:t>of </a:t>
            </a:r>
            <a:r>
              <a:rPr sz="2000" spc="35" dirty="0">
                <a:solidFill>
                  <a:srgbClr val="606060"/>
                </a:solidFill>
                <a:latin typeface="Tahoma"/>
                <a:cs typeface="Tahoma"/>
              </a:rPr>
              <a:t>FLAC. </a:t>
            </a:r>
            <a:r>
              <a:rPr sz="2000" spc="130" dirty="0">
                <a:solidFill>
                  <a:srgbClr val="606060"/>
                </a:solidFill>
                <a:latin typeface="Tahoma"/>
                <a:cs typeface="Tahoma"/>
              </a:rPr>
              <a:t>FLAC </a:t>
            </a:r>
            <a:r>
              <a:rPr sz="2000" spc="13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000" spc="150" dirty="0">
                <a:solidFill>
                  <a:srgbClr val="606060"/>
                </a:solidFill>
                <a:latin typeface="Tahoma"/>
                <a:cs typeface="Tahoma"/>
              </a:rPr>
              <a:t>drives </a:t>
            </a:r>
            <a:r>
              <a:rPr sz="2000" spc="270" dirty="0">
                <a:solidFill>
                  <a:srgbClr val="606060"/>
                </a:solidFill>
                <a:latin typeface="Tahoma"/>
                <a:cs typeface="Tahoma"/>
              </a:rPr>
              <a:t>advocacy </a:t>
            </a:r>
            <a:r>
              <a:rPr sz="2000" spc="135" dirty="0">
                <a:solidFill>
                  <a:srgbClr val="606060"/>
                </a:solidFill>
                <a:latin typeface="Tahoma"/>
                <a:cs typeface="Tahoma"/>
              </a:rPr>
              <a:t>to </a:t>
            </a:r>
            <a:r>
              <a:rPr sz="2000" spc="180" dirty="0">
                <a:solidFill>
                  <a:srgbClr val="606060"/>
                </a:solidFill>
                <a:latin typeface="Tahoma"/>
                <a:cs typeface="Tahoma"/>
              </a:rPr>
              <a:t>increase </a:t>
            </a:r>
            <a:r>
              <a:rPr sz="2000" spc="-61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000" spc="185" dirty="0">
                <a:solidFill>
                  <a:srgbClr val="606060"/>
                </a:solidFill>
                <a:latin typeface="Tahoma"/>
                <a:cs typeface="Tahoma"/>
              </a:rPr>
              <a:t>awareness,</a:t>
            </a:r>
            <a:r>
              <a:rPr sz="20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000" spc="275" dirty="0">
                <a:solidFill>
                  <a:srgbClr val="606060"/>
                </a:solidFill>
                <a:latin typeface="Tahoma"/>
                <a:cs typeface="Tahoma"/>
              </a:rPr>
              <a:t>access</a:t>
            </a:r>
            <a:r>
              <a:rPr sz="20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000" spc="135" dirty="0">
                <a:solidFill>
                  <a:srgbClr val="606060"/>
                </a:solidFill>
                <a:latin typeface="Tahoma"/>
                <a:cs typeface="Tahoma"/>
              </a:rPr>
              <a:t>to</a:t>
            </a:r>
            <a:r>
              <a:rPr sz="20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000" spc="225" dirty="0">
                <a:solidFill>
                  <a:srgbClr val="606060"/>
                </a:solidFill>
                <a:latin typeface="Tahoma"/>
                <a:cs typeface="Tahoma"/>
              </a:rPr>
              <a:t>cancer </a:t>
            </a:r>
            <a:r>
              <a:rPr sz="2000" spc="-61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000" spc="120" dirty="0">
                <a:solidFill>
                  <a:srgbClr val="606060"/>
                </a:solidFill>
                <a:latin typeface="Tahoma"/>
                <a:cs typeface="Tahoma"/>
              </a:rPr>
              <a:t>care,</a:t>
            </a:r>
            <a:r>
              <a:rPr sz="2000" spc="-8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000" spc="250" dirty="0">
                <a:solidFill>
                  <a:srgbClr val="606060"/>
                </a:solidFill>
                <a:latin typeface="Tahoma"/>
                <a:cs typeface="Tahoma"/>
              </a:rPr>
              <a:t>and</a:t>
            </a:r>
            <a:r>
              <a:rPr sz="2000" spc="-7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000" spc="145" dirty="0">
                <a:solidFill>
                  <a:srgbClr val="606060"/>
                </a:solidFill>
                <a:latin typeface="Tahoma"/>
                <a:cs typeface="Tahoma"/>
              </a:rPr>
              <a:t>influence</a:t>
            </a:r>
            <a:r>
              <a:rPr sz="2000" spc="-7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000" spc="170" dirty="0">
                <a:solidFill>
                  <a:srgbClr val="606060"/>
                </a:solidFill>
                <a:latin typeface="Tahoma"/>
                <a:cs typeface="Tahoma"/>
              </a:rPr>
              <a:t>policy</a:t>
            </a:r>
            <a:r>
              <a:rPr sz="2000" spc="-7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000" spc="105" dirty="0">
                <a:solidFill>
                  <a:srgbClr val="606060"/>
                </a:solidFill>
                <a:latin typeface="Tahoma"/>
                <a:cs typeface="Tahoma"/>
              </a:rPr>
              <a:t>di- </a:t>
            </a:r>
            <a:r>
              <a:rPr sz="2000" spc="11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000" spc="135" dirty="0">
                <a:solidFill>
                  <a:srgbClr val="606060"/>
                </a:solidFill>
                <a:latin typeface="Tahoma"/>
                <a:cs typeface="Tahoma"/>
              </a:rPr>
              <a:t>rection</a:t>
            </a:r>
            <a:r>
              <a:rPr sz="2000" spc="-7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000" spc="65" dirty="0">
                <a:solidFill>
                  <a:srgbClr val="606060"/>
                </a:solidFill>
                <a:latin typeface="Tahoma"/>
                <a:cs typeface="Tahoma"/>
              </a:rPr>
              <a:t>in</a:t>
            </a:r>
            <a:r>
              <a:rPr sz="2000" spc="-7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000" spc="140" dirty="0">
                <a:solidFill>
                  <a:srgbClr val="606060"/>
                </a:solidFill>
                <a:latin typeface="Tahoma"/>
                <a:cs typeface="Tahoma"/>
              </a:rPr>
              <a:t>Nigeria</a:t>
            </a:r>
            <a:r>
              <a:rPr sz="2000" spc="-7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000" spc="155" dirty="0">
                <a:solidFill>
                  <a:srgbClr val="606060"/>
                </a:solidFill>
                <a:latin typeface="Tahoma"/>
                <a:cs typeface="Tahoma"/>
              </a:rPr>
              <a:t>with</a:t>
            </a:r>
            <a:r>
              <a:rPr sz="2000" spc="-7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000" spc="165" dirty="0">
                <a:solidFill>
                  <a:srgbClr val="606060"/>
                </a:solidFill>
                <a:latin typeface="Tahoma"/>
                <a:cs typeface="Tahoma"/>
              </a:rPr>
              <a:t>the</a:t>
            </a:r>
            <a:r>
              <a:rPr sz="2000" spc="-7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000" spc="200" dirty="0">
                <a:solidFill>
                  <a:srgbClr val="606060"/>
                </a:solidFill>
                <a:latin typeface="Tahoma"/>
                <a:cs typeface="Tahoma"/>
              </a:rPr>
              <a:t>co- </a:t>
            </a:r>
            <a:r>
              <a:rPr sz="2000" spc="-61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000" spc="130" dirty="0">
                <a:solidFill>
                  <a:srgbClr val="606060"/>
                </a:solidFill>
                <a:latin typeface="Tahoma"/>
                <a:cs typeface="Tahoma"/>
              </a:rPr>
              <a:t>llective </a:t>
            </a:r>
            <a:r>
              <a:rPr sz="2000" spc="195" dirty="0">
                <a:solidFill>
                  <a:srgbClr val="606060"/>
                </a:solidFill>
                <a:latin typeface="Tahoma"/>
                <a:cs typeface="Tahoma"/>
              </a:rPr>
              <a:t>aim </a:t>
            </a:r>
            <a:r>
              <a:rPr sz="2000" spc="140" dirty="0">
                <a:solidFill>
                  <a:srgbClr val="606060"/>
                </a:solidFill>
                <a:latin typeface="Tahoma"/>
                <a:cs typeface="Tahoma"/>
              </a:rPr>
              <a:t>of </a:t>
            </a:r>
            <a:r>
              <a:rPr sz="2000" spc="170" dirty="0">
                <a:solidFill>
                  <a:srgbClr val="606060"/>
                </a:solidFill>
                <a:latin typeface="Tahoma"/>
                <a:cs typeface="Tahoma"/>
              </a:rPr>
              <a:t>reducing </a:t>
            </a:r>
            <a:r>
              <a:rPr sz="2000" spc="165" dirty="0">
                <a:solidFill>
                  <a:srgbClr val="606060"/>
                </a:solidFill>
                <a:latin typeface="Tahoma"/>
                <a:cs typeface="Tahoma"/>
              </a:rPr>
              <a:t>the </a:t>
            </a:r>
            <a:r>
              <a:rPr sz="2000" spc="17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000" spc="225" dirty="0">
                <a:solidFill>
                  <a:srgbClr val="606060"/>
                </a:solidFill>
                <a:latin typeface="Tahoma"/>
                <a:cs typeface="Tahoma"/>
              </a:rPr>
              <a:t>cancer</a:t>
            </a:r>
            <a:r>
              <a:rPr sz="2000" spc="-6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000" spc="165" dirty="0">
                <a:solidFill>
                  <a:srgbClr val="606060"/>
                </a:solidFill>
                <a:latin typeface="Tahoma"/>
                <a:cs typeface="Tahoma"/>
              </a:rPr>
              <a:t>burden</a:t>
            </a:r>
            <a:r>
              <a:rPr sz="2000" spc="-7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000" spc="65" dirty="0">
                <a:solidFill>
                  <a:srgbClr val="606060"/>
                </a:solidFill>
                <a:latin typeface="Tahoma"/>
                <a:cs typeface="Tahoma"/>
              </a:rPr>
              <a:t>in</a:t>
            </a:r>
            <a:r>
              <a:rPr sz="2000" spc="-6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000" spc="165" dirty="0">
                <a:solidFill>
                  <a:srgbClr val="606060"/>
                </a:solidFill>
                <a:latin typeface="Tahoma"/>
                <a:cs typeface="Tahoma"/>
              </a:rPr>
              <a:t>the</a:t>
            </a:r>
            <a:r>
              <a:rPr sz="2000" spc="-7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000" spc="90" dirty="0">
                <a:solidFill>
                  <a:srgbClr val="606060"/>
                </a:solidFill>
                <a:latin typeface="Tahoma"/>
                <a:cs typeface="Tahoma"/>
              </a:rPr>
              <a:t>country.</a:t>
            </a:r>
            <a:endParaRPr sz="2000">
              <a:latin typeface="Tahoma"/>
              <a:cs typeface="Tahoma"/>
            </a:endParaRPr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36918" y="323278"/>
            <a:ext cx="6117742" cy="4712830"/>
          </a:xfrm>
          <a:prstGeom prst="rect">
            <a:avLst/>
          </a:prstGeom>
        </p:spPr>
      </p:pic>
      <p:grpSp>
        <p:nvGrpSpPr>
          <p:cNvPr id="9" name="object 9"/>
          <p:cNvGrpSpPr/>
          <p:nvPr/>
        </p:nvGrpSpPr>
        <p:grpSpPr>
          <a:xfrm>
            <a:off x="6791641" y="1369664"/>
            <a:ext cx="4670425" cy="6363335"/>
            <a:chOff x="6791641" y="1369664"/>
            <a:chExt cx="4670425" cy="6363335"/>
          </a:xfrm>
        </p:grpSpPr>
        <p:sp>
          <p:nvSpPr>
            <p:cNvPr id="10" name="object 10"/>
            <p:cNvSpPr/>
            <p:nvPr/>
          </p:nvSpPr>
          <p:spPr>
            <a:xfrm>
              <a:off x="6823391" y="2234946"/>
              <a:ext cx="4606925" cy="5466080"/>
            </a:xfrm>
            <a:custGeom>
              <a:avLst/>
              <a:gdLst/>
              <a:ahLst/>
              <a:cxnLst/>
              <a:rect l="l" t="t" r="r" b="b"/>
              <a:pathLst>
                <a:path w="4606925" h="5466080">
                  <a:moveTo>
                    <a:pt x="4246854" y="5465991"/>
                  </a:moveTo>
                  <a:lnTo>
                    <a:pt x="359994" y="5465991"/>
                  </a:lnTo>
                  <a:lnTo>
                    <a:pt x="311145" y="5462704"/>
                  </a:lnTo>
                  <a:lnTo>
                    <a:pt x="264293" y="5453131"/>
                  </a:lnTo>
                  <a:lnTo>
                    <a:pt x="219868" y="5437700"/>
                  </a:lnTo>
                  <a:lnTo>
                    <a:pt x="178298" y="5416840"/>
                  </a:lnTo>
                  <a:lnTo>
                    <a:pt x="140012" y="5390980"/>
                  </a:lnTo>
                  <a:lnTo>
                    <a:pt x="105440" y="5360549"/>
                  </a:lnTo>
                  <a:lnTo>
                    <a:pt x="75009" y="5325975"/>
                  </a:lnTo>
                  <a:lnTo>
                    <a:pt x="49149" y="5287688"/>
                  </a:lnTo>
                  <a:lnTo>
                    <a:pt x="28290" y="5246117"/>
                  </a:lnTo>
                  <a:lnTo>
                    <a:pt x="12859" y="5201689"/>
                  </a:lnTo>
                  <a:lnTo>
                    <a:pt x="3286" y="5154836"/>
                  </a:lnTo>
                  <a:lnTo>
                    <a:pt x="0" y="5105984"/>
                  </a:lnTo>
                  <a:lnTo>
                    <a:pt x="0" y="360006"/>
                  </a:lnTo>
                  <a:lnTo>
                    <a:pt x="3286" y="311157"/>
                  </a:lnTo>
                  <a:lnTo>
                    <a:pt x="12859" y="264305"/>
                  </a:lnTo>
                  <a:lnTo>
                    <a:pt x="28290" y="219879"/>
                  </a:lnTo>
                  <a:lnTo>
                    <a:pt x="49149" y="178307"/>
                  </a:lnTo>
                  <a:lnTo>
                    <a:pt x="75009" y="140020"/>
                  </a:lnTo>
                  <a:lnTo>
                    <a:pt x="105440" y="105446"/>
                  </a:lnTo>
                  <a:lnTo>
                    <a:pt x="140012" y="75014"/>
                  </a:lnTo>
                  <a:lnTo>
                    <a:pt x="178298" y="49153"/>
                  </a:lnTo>
                  <a:lnTo>
                    <a:pt x="219868" y="28292"/>
                  </a:lnTo>
                  <a:lnTo>
                    <a:pt x="264293" y="12860"/>
                  </a:lnTo>
                  <a:lnTo>
                    <a:pt x="311145" y="3286"/>
                  </a:lnTo>
                  <a:lnTo>
                    <a:pt x="359994" y="0"/>
                  </a:lnTo>
                  <a:lnTo>
                    <a:pt x="4246854" y="0"/>
                  </a:lnTo>
                  <a:lnTo>
                    <a:pt x="4295703" y="3286"/>
                  </a:lnTo>
                  <a:lnTo>
                    <a:pt x="4342555" y="12860"/>
                  </a:lnTo>
                  <a:lnTo>
                    <a:pt x="4386982" y="28292"/>
                  </a:lnTo>
                  <a:lnTo>
                    <a:pt x="4428553" y="49153"/>
                  </a:lnTo>
                  <a:lnTo>
                    <a:pt x="4466840" y="75014"/>
                  </a:lnTo>
                  <a:lnTo>
                    <a:pt x="4501414" y="105446"/>
                  </a:lnTo>
                  <a:lnTo>
                    <a:pt x="4531847" y="140020"/>
                  </a:lnTo>
                  <a:lnTo>
                    <a:pt x="4557708" y="178307"/>
                  </a:lnTo>
                  <a:lnTo>
                    <a:pt x="4578569" y="219879"/>
                  </a:lnTo>
                  <a:lnTo>
                    <a:pt x="4594001" y="264305"/>
                  </a:lnTo>
                  <a:lnTo>
                    <a:pt x="4603574" y="311157"/>
                  </a:lnTo>
                  <a:lnTo>
                    <a:pt x="4606861" y="360006"/>
                  </a:lnTo>
                  <a:lnTo>
                    <a:pt x="4606861" y="5105984"/>
                  </a:lnTo>
                  <a:lnTo>
                    <a:pt x="4603574" y="5154836"/>
                  </a:lnTo>
                  <a:lnTo>
                    <a:pt x="4594001" y="5201689"/>
                  </a:lnTo>
                  <a:lnTo>
                    <a:pt x="4578569" y="5246117"/>
                  </a:lnTo>
                  <a:lnTo>
                    <a:pt x="4557708" y="5287688"/>
                  </a:lnTo>
                  <a:lnTo>
                    <a:pt x="4531847" y="5325975"/>
                  </a:lnTo>
                  <a:lnTo>
                    <a:pt x="4501414" y="5360549"/>
                  </a:lnTo>
                  <a:lnTo>
                    <a:pt x="4466840" y="5390980"/>
                  </a:lnTo>
                  <a:lnTo>
                    <a:pt x="4428553" y="5416840"/>
                  </a:lnTo>
                  <a:lnTo>
                    <a:pt x="4386982" y="5437700"/>
                  </a:lnTo>
                  <a:lnTo>
                    <a:pt x="4342555" y="5453131"/>
                  </a:lnTo>
                  <a:lnTo>
                    <a:pt x="4295703" y="5462704"/>
                  </a:lnTo>
                  <a:lnTo>
                    <a:pt x="4246854" y="5465991"/>
                  </a:lnTo>
                  <a:close/>
                </a:path>
              </a:pathLst>
            </a:custGeom>
            <a:ln w="63499">
              <a:solidFill>
                <a:srgbClr val="007BF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8243181" y="1496662"/>
              <a:ext cx="1684655" cy="1340485"/>
            </a:xfrm>
            <a:custGeom>
              <a:avLst/>
              <a:gdLst/>
              <a:ahLst/>
              <a:cxnLst/>
              <a:rect l="l" t="t" r="r" b="b"/>
              <a:pathLst>
                <a:path w="1684654" h="1340485">
                  <a:moveTo>
                    <a:pt x="856424" y="0"/>
                  </a:moveTo>
                  <a:lnTo>
                    <a:pt x="337312" y="0"/>
                  </a:lnTo>
                  <a:lnTo>
                    <a:pt x="0" y="692683"/>
                  </a:lnTo>
                  <a:lnTo>
                    <a:pt x="0" y="1340459"/>
                  </a:lnTo>
                  <a:lnTo>
                    <a:pt x="802398" y="1340459"/>
                  </a:lnTo>
                  <a:lnTo>
                    <a:pt x="802398" y="543229"/>
                  </a:lnTo>
                  <a:lnTo>
                    <a:pt x="659828" y="543229"/>
                  </a:lnTo>
                  <a:lnTo>
                    <a:pt x="856424" y="0"/>
                  </a:lnTo>
                  <a:close/>
                </a:path>
                <a:path w="1684654" h="1340485">
                  <a:moveTo>
                    <a:pt x="1684197" y="0"/>
                  </a:moveTo>
                  <a:lnTo>
                    <a:pt x="1165072" y="0"/>
                  </a:lnTo>
                  <a:lnTo>
                    <a:pt x="827773" y="692683"/>
                  </a:lnTo>
                  <a:lnTo>
                    <a:pt x="827773" y="1340459"/>
                  </a:lnTo>
                  <a:lnTo>
                    <a:pt x="1630172" y="1340459"/>
                  </a:lnTo>
                  <a:lnTo>
                    <a:pt x="1630172" y="543229"/>
                  </a:lnTo>
                  <a:lnTo>
                    <a:pt x="1487601" y="543229"/>
                  </a:lnTo>
                  <a:lnTo>
                    <a:pt x="1684197" y="0"/>
                  </a:lnTo>
                  <a:close/>
                </a:path>
              </a:pathLst>
            </a:custGeom>
            <a:solidFill>
              <a:srgbClr val="007BF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8116183" y="1369664"/>
              <a:ext cx="1992630" cy="1594485"/>
            </a:xfrm>
            <a:custGeom>
              <a:avLst/>
              <a:gdLst/>
              <a:ahLst/>
              <a:cxnLst/>
              <a:rect l="l" t="t" r="r" b="b"/>
              <a:pathLst>
                <a:path w="1992629" h="1594485">
                  <a:moveTo>
                    <a:pt x="1164424" y="0"/>
                  </a:moveTo>
                  <a:lnTo>
                    <a:pt x="384886" y="0"/>
                  </a:lnTo>
                  <a:lnTo>
                    <a:pt x="0" y="790409"/>
                  </a:lnTo>
                  <a:lnTo>
                    <a:pt x="0" y="1594459"/>
                  </a:lnTo>
                  <a:lnTo>
                    <a:pt x="1884171" y="1594459"/>
                  </a:lnTo>
                  <a:lnTo>
                    <a:pt x="1884171" y="1340459"/>
                  </a:lnTo>
                  <a:lnTo>
                    <a:pt x="253999" y="1340459"/>
                  </a:lnTo>
                  <a:lnTo>
                    <a:pt x="253999" y="848969"/>
                  </a:lnTo>
                  <a:lnTo>
                    <a:pt x="543712" y="254000"/>
                  </a:lnTo>
                  <a:lnTo>
                    <a:pt x="1072505" y="254000"/>
                  </a:lnTo>
                  <a:lnTo>
                    <a:pt x="1164424" y="0"/>
                  </a:lnTo>
                  <a:close/>
                </a:path>
                <a:path w="1992629" h="1594485">
                  <a:moveTo>
                    <a:pt x="1072505" y="254000"/>
                  </a:moveTo>
                  <a:lnTo>
                    <a:pt x="802385" y="254000"/>
                  </a:lnTo>
                  <a:lnTo>
                    <a:pt x="605802" y="797217"/>
                  </a:lnTo>
                  <a:lnTo>
                    <a:pt x="802385" y="797217"/>
                  </a:lnTo>
                  <a:lnTo>
                    <a:pt x="802385" y="1340459"/>
                  </a:lnTo>
                  <a:lnTo>
                    <a:pt x="1081773" y="1340459"/>
                  </a:lnTo>
                  <a:lnTo>
                    <a:pt x="1081773" y="848969"/>
                  </a:lnTo>
                  <a:lnTo>
                    <a:pt x="1307399" y="385610"/>
                  </a:lnTo>
                  <a:lnTo>
                    <a:pt x="1024877" y="385610"/>
                  </a:lnTo>
                  <a:lnTo>
                    <a:pt x="1072505" y="254000"/>
                  </a:lnTo>
                  <a:close/>
                </a:path>
                <a:path w="1992629" h="1594485">
                  <a:moveTo>
                    <a:pt x="1900298" y="254000"/>
                  </a:moveTo>
                  <a:lnTo>
                    <a:pt x="1630171" y="254000"/>
                  </a:lnTo>
                  <a:lnTo>
                    <a:pt x="1433575" y="797217"/>
                  </a:lnTo>
                  <a:lnTo>
                    <a:pt x="1630171" y="797217"/>
                  </a:lnTo>
                  <a:lnTo>
                    <a:pt x="1630171" y="1340459"/>
                  </a:lnTo>
                  <a:lnTo>
                    <a:pt x="1884171" y="1340459"/>
                  </a:lnTo>
                  <a:lnTo>
                    <a:pt x="1884171" y="543217"/>
                  </a:lnTo>
                  <a:lnTo>
                    <a:pt x="1795627" y="543217"/>
                  </a:lnTo>
                  <a:lnTo>
                    <a:pt x="1900298" y="254000"/>
                  </a:lnTo>
                  <a:close/>
                </a:path>
                <a:path w="1992629" h="1594485">
                  <a:moveTo>
                    <a:pt x="1992223" y="0"/>
                  </a:moveTo>
                  <a:lnTo>
                    <a:pt x="1212646" y="0"/>
                  </a:lnTo>
                  <a:lnTo>
                    <a:pt x="1024877" y="385610"/>
                  </a:lnTo>
                  <a:lnTo>
                    <a:pt x="1307399" y="385610"/>
                  </a:lnTo>
                  <a:lnTo>
                    <a:pt x="1371485" y="254000"/>
                  </a:lnTo>
                  <a:lnTo>
                    <a:pt x="1900298" y="254000"/>
                  </a:lnTo>
                  <a:lnTo>
                    <a:pt x="199222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30CAD541-43F5-4728-997D-B258D8B9D1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6797" y="819895"/>
            <a:ext cx="4162285" cy="236248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7225" y="0"/>
            <a:ext cx="7549362" cy="22225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57200" y="8915400"/>
            <a:ext cx="7549413" cy="228600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179034" y="1553444"/>
            <a:ext cx="6827553" cy="2711063"/>
          </a:xfrm>
          <a:prstGeom prst="rect">
            <a:avLst/>
          </a:prstGeom>
        </p:spPr>
        <p:txBody>
          <a:bodyPr vert="horz" wrap="square" lIns="0" tIns="184785" rIns="0" bIns="0" rtlCol="0">
            <a:spAutoFit/>
          </a:bodyPr>
          <a:lstStyle/>
          <a:p>
            <a:pPr marL="12700" marR="5080">
              <a:lnSpc>
                <a:spcPts val="6780"/>
              </a:lnSpc>
              <a:spcBef>
                <a:spcPts val="1455"/>
              </a:spcBef>
            </a:pPr>
            <a:r>
              <a:rPr sz="4800" b="1" dirty="0">
                <a:solidFill>
                  <a:srgbClr val="007BF5"/>
                </a:solidFill>
              </a:rPr>
              <a:t>PREPARING FOR THE  TRANSITION BACK TO  CIVILIAN LIFE</a:t>
            </a:r>
            <a:endParaRPr sz="4800" b="1" dirty="0"/>
          </a:p>
        </p:txBody>
      </p:sp>
      <p:sp>
        <p:nvSpPr>
          <p:cNvPr id="5" name="object 5"/>
          <p:cNvSpPr txBox="1"/>
          <p:nvPr/>
        </p:nvSpPr>
        <p:spPr>
          <a:xfrm>
            <a:off x="1199194" y="4473939"/>
            <a:ext cx="7230745" cy="32010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15799"/>
              </a:lnSpc>
              <a:spcBef>
                <a:spcPts val="95"/>
              </a:spcBef>
            </a:pPr>
            <a:r>
              <a:rPr sz="1800" spc="65" dirty="0">
                <a:latin typeface="Tahoma"/>
                <a:cs typeface="Tahoma"/>
              </a:rPr>
              <a:t>Finally,</a:t>
            </a:r>
            <a:r>
              <a:rPr sz="1800" spc="-60" dirty="0">
                <a:latin typeface="Tahoma"/>
                <a:cs typeface="Tahoma"/>
              </a:rPr>
              <a:t> </a:t>
            </a:r>
            <a:r>
              <a:rPr sz="1800" spc="80" dirty="0">
                <a:latin typeface="Tahoma"/>
                <a:cs typeface="Tahoma"/>
              </a:rPr>
              <a:t>it</a:t>
            </a:r>
            <a:r>
              <a:rPr sz="1800" spc="-60" dirty="0">
                <a:latin typeface="Tahoma"/>
                <a:cs typeface="Tahoma"/>
              </a:rPr>
              <a:t> </a:t>
            </a:r>
            <a:r>
              <a:rPr sz="1800" spc="130" dirty="0">
                <a:latin typeface="Tahoma"/>
                <a:cs typeface="Tahoma"/>
              </a:rPr>
              <a:t>is</a:t>
            </a:r>
            <a:r>
              <a:rPr sz="1800" spc="-60" dirty="0">
                <a:latin typeface="Tahoma"/>
                <a:cs typeface="Tahoma"/>
              </a:rPr>
              <a:t> </a:t>
            </a:r>
            <a:r>
              <a:rPr sz="1800" spc="170" dirty="0">
                <a:latin typeface="Tahoma"/>
                <a:cs typeface="Tahoma"/>
              </a:rPr>
              <a:t>essential</a:t>
            </a:r>
            <a:r>
              <a:rPr sz="1800" spc="-60" dirty="0">
                <a:latin typeface="Tahoma"/>
                <a:cs typeface="Tahoma"/>
              </a:rPr>
              <a:t> </a:t>
            </a:r>
            <a:r>
              <a:rPr sz="1800" spc="155" dirty="0">
                <a:latin typeface="Tahoma"/>
                <a:cs typeface="Tahoma"/>
              </a:rPr>
              <a:t>to</a:t>
            </a:r>
            <a:r>
              <a:rPr sz="1800" spc="-60" dirty="0">
                <a:latin typeface="Tahoma"/>
                <a:cs typeface="Tahoma"/>
              </a:rPr>
              <a:t> </a:t>
            </a:r>
            <a:r>
              <a:rPr sz="1800" spc="175" dirty="0">
                <a:latin typeface="Tahoma"/>
                <a:cs typeface="Tahoma"/>
              </a:rPr>
              <a:t>recognize</a:t>
            </a:r>
            <a:r>
              <a:rPr sz="1800" spc="-60" dirty="0">
                <a:latin typeface="Tahoma"/>
                <a:cs typeface="Tahoma"/>
              </a:rPr>
              <a:t> </a:t>
            </a:r>
            <a:r>
              <a:rPr sz="1800" spc="180" dirty="0">
                <a:latin typeface="Tahoma"/>
                <a:cs typeface="Tahoma"/>
              </a:rPr>
              <a:t>that</a:t>
            </a:r>
            <a:r>
              <a:rPr sz="1800" spc="-60" dirty="0">
                <a:latin typeface="Tahoma"/>
                <a:cs typeface="Tahoma"/>
              </a:rPr>
              <a:t> </a:t>
            </a:r>
            <a:r>
              <a:rPr sz="1800" spc="150" dirty="0">
                <a:latin typeface="Tahoma"/>
                <a:cs typeface="Tahoma"/>
              </a:rPr>
              <a:t>our</a:t>
            </a:r>
            <a:r>
              <a:rPr sz="1800" spc="-60" dirty="0">
                <a:latin typeface="Tahoma"/>
                <a:cs typeface="Tahoma"/>
              </a:rPr>
              <a:t> </a:t>
            </a:r>
            <a:r>
              <a:rPr sz="1800" spc="165" dirty="0">
                <a:latin typeface="Tahoma"/>
                <a:cs typeface="Tahoma"/>
              </a:rPr>
              <a:t>time</a:t>
            </a:r>
            <a:r>
              <a:rPr sz="1800" spc="-60" dirty="0">
                <a:latin typeface="Tahoma"/>
                <a:cs typeface="Tahoma"/>
              </a:rPr>
              <a:t> </a:t>
            </a:r>
            <a:r>
              <a:rPr sz="1800" spc="265" dirty="0">
                <a:latin typeface="Tahoma"/>
                <a:cs typeface="Tahoma"/>
              </a:rPr>
              <a:t>as</a:t>
            </a:r>
            <a:r>
              <a:rPr sz="1800" spc="-60" dirty="0">
                <a:latin typeface="Tahoma"/>
                <a:cs typeface="Tahoma"/>
              </a:rPr>
              <a:t> </a:t>
            </a:r>
            <a:r>
              <a:rPr sz="1800" spc="105" dirty="0">
                <a:latin typeface="Tahoma"/>
                <a:cs typeface="Tahoma"/>
              </a:rPr>
              <a:t>first</a:t>
            </a:r>
            <a:r>
              <a:rPr sz="1800" spc="-60" dirty="0">
                <a:latin typeface="Tahoma"/>
                <a:cs typeface="Tahoma"/>
              </a:rPr>
              <a:t> </a:t>
            </a:r>
            <a:r>
              <a:rPr sz="1800" spc="175" dirty="0">
                <a:latin typeface="Tahoma"/>
                <a:cs typeface="Tahoma"/>
              </a:rPr>
              <a:t>ladies </a:t>
            </a:r>
            <a:r>
              <a:rPr sz="1800" spc="-545" dirty="0">
                <a:latin typeface="Tahoma"/>
                <a:cs typeface="Tahoma"/>
              </a:rPr>
              <a:t> </a:t>
            </a:r>
            <a:r>
              <a:rPr sz="1800" spc="114" dirty="0">
                <a:latin typeface="Tahoma"/>
                <a:cs typeface="Tahoma"/>
              </a:rPr>
              <a:t>will</a:t>
            </a:r>
            <a:r>
              <a:rPr sz="1800" spc="-60" dirty="0">
                <a:latin typeface="Tahoma"/>
                <a:cs typeface="Tahoma"/>
              </a:rPr>
              <a:t> </a:t>
            </a:r>
            <a:r>
              <a:rPr sz="1800" spc="165" dirty="0">
                <a:latin typeface="Tahoma"/>
                <a:cs typeface="Tahoma"/>
              </a:rPr>
              <a:t>eventually</a:t>
            </a:r>
            <a:r>
              <a:rPr sz="1800" spc="-60" dirty="0">
                <a:latin typeface="Tahoma"/>
                <a:cs typeface="Tahoma"/>
              </a:rPr>
              <a:t> </a:t>
            </a:r>
            <a:r>
              <a:rPr sz="1800" spc="250" dirty="0">
                <a:latin typeface="Tahoma"/>
                <a:cs typeface="Tahoma"/>
              </a:rPr>
              <a:t>come</a:t>
            </a:r>
            <a:r>
              <a:rPr sz="1800" spc="-55" dirty="0">
                <a:latin typeface="Tahoma"/>
                <a:cs typeface="Tahoma"/>
              </a:rPr>
              <a:t> </a:t>
            </a:r>
            <a:r>
              <a:rPr sz="1800" spc="155" dirty="0">
                <a:latin typeface="Tahoma"/>
                <a:cs typeface="Tahoma"/>
              </a:rPr>
              <a:t>to</a:t>
            </a:r>
            <a:r>
              <a:rPr sz="1800" spc="-60" dirty="0">
                <a:latin typeface="Tahoma"/>
                <a:cs typeface="Tahoma"/>
              </a:rPr>
              <a:t> </a:t>
            </a:r>
            <a:r>
              <a:rPr sz="1800" spc="235" dirty="0">
                <a:latin typeface="Tahoma"/>
                <a:cs typeface="Tahoma"/>
              </a:rPr>
              <a:t>an</a:t>
            </a:r>
            <a:r>
              <a:rPr sz="1800" spc="-60" dirty="0">
                <a:latin typeface="Tahoma"/>
                <a:cs typeface="Tahoma"/>
              </a:rPr>
              <a:t> </a:t>
            </a:r>
            <a:r>
              <a:rPr sz="1800" spc="120" dirty="0">
                <a:latin typeface="Tahoma"/>
                <a:cs typeface="Tahoma"/>
              </a:rPr>
              <a:t>end.</a:t>
            </a:r>
            <a:r>
              <a:rPr sz="1800" spc="-55" dirty="0">
                <a:latin typeface="Tahoma"/>
                <a:cs typeface="Tahoma"/>
              </a:rPr>
              <a:t> </a:t>
            </a:r>
            <a:r>
              <a:rPr sz="1800" spc="-30" dirty="0">
                <a:latin typeface="Tahoma"/>
                <a:cs typeface="Tahoma"/>
              </a:rPr>
              <a:t>It</a:t>
            </a:r>
            <a:r>
              <a:rPr sz="1800" spc="-60" dirty="0">
                <a:latin typeface="Tahoma"/>
                <a:cs typeface="Tahoma"/>
              </a:rPr>
              <a:t> </a:t>
            </a:r>
            <a:r>
              <a:rPr sz="1800" spc="130" dirty="0">
                <a:latin typeface="Tahoma"/>
                <a:cs typeface="Tahoma"/>
              </a:rPr>
              <a:t>is</a:t>
            </a:r>
            <a:r>
              <a:rPr sz="1800" spc="-60" dirty="0">
                <a:latin typeface="Tahoma"/>
                <a:cs typeface="Tahoma"/>
              </a:rPr>
              <a:t> </a:t>
            </a:r>
            <a:r>
              <a:rPr sz="1800" spc="170" dirty="0">
                <a:latin typeface="Tahoma"/>
                <a:cs typeface="Tahoma"/>
              </a:rPr>
              <a:t>crucial</a:t>
            </a:r>
            <a:r>
              <a:rPr sz="1800" spc="-55" dirty="0">
                <a:latin typeface="Tahoma"/>
                <a:cs typeface="Tahoma"/>
              </a:rPr>
              <a:t> </a:t>
            </a:r>
            <a:r>
              <a:rPr sz="1800" spc="150" dirty="0">
                <a:latin typeface="Tahoma"/>
                <a:cs typeface="Tahoma"/>
              </a:rPr>
              <a:t>to</a:t>
            </a:r>
            <a:r>
              <a:rPr sz="1800" spc="-60" dirty="0">
                <a:latin typeface="Tahoma"/>
                <a:cs typeface="Tahoma"/>
              </a:rPr>
              <a:t> </a:t>
            </a:r>
            <a:r>
              <a:rPr sz="1800" spc="170" dirty="0">
                <a:latin typeface="Tahoma"/>
                <a:cs typeface="Tahoma"/>
              </a:rPr>
              <a:t>prepare</a:t>
            </a:r>
            <a:r>
              <a:rPr sz="1800" spc="-60" dirty="0">
                <a:latin typeface="Tahoma"/>
                <a:cs typeface="Tahoma"/>
              </a:rPr>
              <a:t> </a:t>
            </a:r>
            <a:r>
              <a:rPr sz="1800" spc="120" dirty="0">
                <a:latin typeface="Tahoma"/>
                <a:cs typeface="Tahoma"/>
              </a:rPr>
              <a:t>for</a:t>
            </a:r>
            <a:r>
              <a:rPr sz="1800" spc="-55" dirty="0">
                <a:latin typeface="Tahoma"/>
                <a:cs typeface="Tahoma"/>
              </a:rPr>
              <a:t> </a:t>
            </a:r>
            <a:r>
              <a:rPr sz="1800" spc="175" dirty="0">
                <a:latin typeface="Tahoma"/>
                <a:cs typeface="Tahoma"/>
              </a:rPr>
              <a:t>the </a:t>
            </a:r>
            <a:r>
              <a:rPr sz="1800" spc="-550" dirty="0">
                <a:latin typeface="Tahoma"/>
                <a:cs typeface="Tahoma"/>
              </a:rPr>
              <a:t> </a:t>
            </a:r>
            <a:r>
              <a:rPr sz="1800" spc="140" dirty="0">
                <a:latin typeface="Tahoma"/>
                <a:cs typeface="Tahoma"/>
              </a:rPr>
              <a:t>transition</a:t>
            </a:r>
            <a:r>
              <a:rPr sz="1800" spc="-60" dirty="0">
                <a:latin typeface="Tahoma"/>
                <a:cs typeface="Tahoma"/>
              </a:rPr>
              <a:t> </a:t>
            </a:r>
            <a:r>
              <a:rPr sz="1800" spc="260" dirty="0">
                <a:latin typeface="Tahoma"/>
                <a:cs typeface="Tahoma"/>
              </a:rPr>
              <a:t>back</a:t>
            </a:r>
            <a:r>
              <a:rPr sz="1800" spc="-65" dirty="0">
                <a:latin typeface="Tahoma"/>
                <a:cs typeface="Tahoma"/>
              </a:rPr>
              <a:t> </a:t>
            </a:r>
            <a:r>
              <a:rPr sz="1800" spc="155" dirty="0">
                <a:latin typeface="Tahoma"/>
                <a:cs typeface="Tahoma"/>
              </a:rPr>
              <a:t>to</a:t>
            </a:r>
            <a:r>
              <a:rPr sz="1800" spc="-55" dirty="0">
                <a:latin typeface="Tahoma"/>
                <a:cs typeface="Tahoma"/>
              </a:rPr>
              <a:t> </a:t>
            </a:r>
            <a:r>
              <a:rPr sz="1800" spc="135" dirty="0">
                <a:latin typeface="Tahoma"/>
                <a:cs typeface="Tahoma"/>
              </a:rPr>
              <a:t>civilian</a:t>
            </a:r>
            <a:r>
              <a:rPr sz="1800" spc="-60" dirty="0">
                <a:latin typeface="Tahoma"/>
                <a:cs typeface="Tahoma"/>
              </a:rPr>
              <a:t> </a:t>
            </a:r>
            <a:r>
              <a:rPr sz="1800" spc="80" dirty="0">
                <a:latin typeface="Tahoma"/>
                <a:cs typeface="Tahoma"/>
              </a:rPr>
              <a:t>life</a:t>
            </a:r>
            <a:r>
              <a:rPr sz="1800" spc="-55" dirty="0">
                <a:latin typeface="Tahoma"/>
                <a:cs typeface="Tahoma"/>
              </a:rPr>
              <a:t> </a:t>
            </a:r>
            <a:r>
              <a:rPr sz="1800" spc="210" dirty="0">
                <a:latin typeface="Tahoma"/>
                <a:cs typeface="Tahoma"/>
              </a:rPr>
              <a:t>by</a:t>
            </a:r>
            <a:r>
              <a:rPr sz="1800" spc="-60" dirty="0">
                <a:latin typeface="Tahoma"/>
                <a:cs typeface="Tahoma"/>
              </a:rPr>
              <a:t> </a:t>
            </a:r>
            <a:r>
              <a:rPr sz="1800" spc="175" dirty="0">
                <a:latin typeface="Tahoma"/>
                <a:cs typeface="Tahoma"/>
              </a:rPr>
              <a:t>creating</a:t>
            </a:r>
            <a:r>
              <a:rPr sz="1800" spc="-60" dirty="0">
                <a:latin typeface="Tahoma"/>
                <a:cs typeface="Tahoma"/>
              </a:rPr>
              <a:t> </a:t>
            </a:r>
            <a:r>
              <a:rPr sz="1800" spc="300" dirty="0">
                <a:latin typeface="Tahoma"/>
                <a:cs typeface="Tahoma"/>
              </a:rPr>
              <a:t>a</a:t>
            </a:r>
            <a:r>
              <a:rPr sz="1800" spc="-55" dirty="0">
                <a:latin typeface="Tahoma"/>
                <a:cs typeface="Tahoma"/>
              </a:rPr>
              <a:t> </a:t>
            </a:r>
            <a:r>
              <a:rPr sz="1800" spc="160" dirty="0">
                <a:latin typeface="Tahoma"/>
                <a:cs typeface="Tahoma"/>
              </a:rPr>
              <a:t>strong</a:t>
            </a:r>
            <a:r>
              <a:rPr sz="1800" spc="-60" dirty="0">
                <a:latin typeface="Tahoma"/>
                <a:cs typeface="Tahoma"/>
              </a:rPr>
              <a:t> </a:t>
            </a:r>
            <a:r>
              <a:rPr sz="1800" spc="175" dirty="0">
                <a:latin typeface="Tahoma"/>
                <a:cs typeface="Tahoma"/>
              </a:rPr>
              <a:t>foundation </a:t>
            </a:r>
            <a:r>
              <a:rPr sz="1800" spc="-545" dirty="0">
                <a:latin typeface="Tahoma"/>
                <a:cs typeface="Tahoma"/>
              </a:rPr>
              <a:t> </a:t>
            </a:r>
            <a:r>
              <a:rPr sz="1800" spc="240" dirty="0">
                <a:latin typeface="Tahoma"/>
                <a:cs typeface="Tahoma"/>
              </a:rPr>
              <a:t>and </a:t>
            </a:r>
            <a:r>
              <a:rPr sz="1800" spc="120" dirty="0">
                <a:latin typeface="Tahoma"/>
                <a:cs typeface="Tahoma"/>
              </a:rPr>
              <a:t>structure, </a:t>
            </a:r>
            <a:r>
              <a:rPr sz="1800" spc="145" dirty="0">
                <a:latin typeface="Tahoma"/>
                <a:cs typeface="Tahoma"/>
              </a:rPr>
              <a:t>building </a:t>
            </a:r>
            <a:r>
              <a:rPr sz="1800" spc="160" dirty="0">
                <a:latin typeface="Tahoma"/>
                <a:cs typeface="Tahoma"/>
              </a:rPr>
              <a:t>lasting </a:t>
            </a:r>
            <a:r>
              <a:rPr sz="1800" spc="145" dirty="0">
                <a:latin typeface="Tahoma"/>
                <a:cs typeface="Tahoma"/>
              </a:rPr>
              <a:t>networks, </a:t>
            </a:r>
            <a:r>
              <a:rPr sz="1800" spc="240" dirty="0">
                <a:latin typeface="Tahoma"/>
                <a:cs typeface="Tahoma"/>
              </a:rPr>
              <a:t>and </a:t>
            </a:r>
            <a:r>
              <a:rPr sz="1800" spc="155" dirty="0">
                <a:latin typeface="Tahoma"/>
                <a:cs typeface="Tahoma"/>
              </a:rPr>
              <a:t>cultivating </a:t>
            </a:r>
            <a:r>
              <a:rPr sz="1800" spc="300" dirty="0">
                <a:latin typeface="Tahoma"/>
                <a:cs typeface="Tahoma"/>
              </a:rPr>
              <a:t>a </a:t>
            </a:r>
            <a:r>
              <a:rPr sz="1800" spc="305" dirty="0">
                <a:latin typeface="Tahoma"/>
                <a:cs typeface="Tahoma"/>
              </a:rPr>
              <a:t> </a:t>
            </a:r>
            <a:r>
              <a:rPr sz="1800" spc="225" dirty="0">
                <a:latin typeface="Tahoma"/>
                <a:cs typeface="Tahoma"/>
              </a:rPr>
              <a:t>legacy </a:t>
            </a:r>
            <a:r>
              <a:rPr sz="1800" spc="180" dirty="0">
                <a:latin typeface="Tahoma"/>
                <a:cs typeface="Tahoma"/>
              </a:rPr>
              <a:t>that </a:t>
            </a:r>
            <a:r>
              <a:rPr sz="1800" spc="114" dirty="0">
                <a:latin typeface="Tahoma"/>
                <a:cs typeface="Tahoma"/>
              </a:rPr>
              <a:t>will </a:t>
            </a:r>
            <a:r>
              <a:rPr sz="1800" spc="170" dirty="0">
                <a:latin typeface="Tahoma"/>
                <a:cs typeface="Tahoma"/>
              </a:rPr>
              <a:t>continue </a:t>
            </a:r>
            <a:r>
              <a:rPr sz="1800" spc="155" dirty="0">
                <a:latin typeface="Tahoma"/>
                <a:cs typeface="Tahoma"/>
              </a:rPr>
              <a:t>to </a:t>
            </a:r>
            <a:r>
              <a:rPr sz="1800" spc="210" dirty="0">
                <a:latin typeface="Tahoma"/>
                <a:cs typeface="Tahoma"/>
              </a:rPr>
              <a:t>impact </a:t>
            </a:r>
            <a:r>
              <a:rPr sz="1800" spc="150" dirty="0">
                <a:latin typeface="Tahoma"/>
                <a:cs typeface="Tahoma"/>
              </a:rPr>
              <a:t>our </a:t>
            </a:r>
            <a:r>
              <a:rPr sz="1800" spc="180" dirty="0">
                <a:latin typeface="Tahoma"/>
                <a:cs typeface="Tahoma"/>
              </a:rPr>
              <a:t>communities </a:t>
            </a:r>
            <a:r>
              <a:rPr sz="1800" spc="165" dirty="0">
                <a:latin typeface="Tahoma"/>
                <a:cs typeface="Tahoma"/>
              </a:rPr>
              <a:t>long </a:t>
            </a:r>
            <a:r>
              <a:rPr sz="1800" spc="170" dirty="0">
                <a:latin typeface="Tahoma"/>
                <a:cs typeface="Tahoma"/>
              </a:rPr>
              <a:t> </a:t>
            </a:r>
            <a:r>
              <a:rPr sz="1800" spc="160" dirty="0">
                <a:latin typeface="Tahoma"/>
                <a:cs typeface="Tahoma"/>
              </a:rPr>
              <a:t>after</a:t>
            </a:r>
            <a:r>
              <a:rPr sz="1800" spc="-65" dirty="0">
                <a:latin typeface="Tahoma"/>
                <a:cs typeface="Tahoma"/>
              </a:rPr>
              <a:t> </a:t>
            </a:r>
            <a:r>
              <a:rPr sz="1800" spc="150" dirty="0">
                <a:latin typeface="Tahoma"/>
                <a:cs typeface="Tahoma"/>
              </a:rPr>
              <a:t>our</a:t>
            </a:r>
            <a:r>
              <a:rPr sz="1800" spc="-60" dirty="0">
                <a:latin typeface="Tahoma"/>
                <a:cs typeface="Tahoma"/>
              </a:rPr>
              <a:t> </a:t>
            </a:r>
            <a:r>
              <a:rPr sz="1800" spc="145" dirty="0">
                <a:latin typeface="Tahoma"/>
                <a:cs typeface="Tahoma"/>
              </a:rPr>
              <a:t>tenure</a:t>
            </a:r>
            <a:r>
              <a:rPr sz="1800" spc="-60" dirty="0">
                <a:latin typeface="Tahoma"/>
                <a:cs typeface="Tahoma"/>
              </a:rPr>
              <a:t> </a:t>
            </a:r>
            <a:r>
              <a:rPr sz="1800" spc="130" dirty="0">
                <a:latin typeface="Tahoma"/>
                <a:cs typeface="Tahoma"/>
              </a:rPr>
              <a:t>is</a:t>
            </a:r>
            <a:r>
              <a:rPr sz="1800" spc="-60" dirty="0">
                <a:latin typeface="Tahoma"/>
                <a:cs typeface="Tahoma"/>
              </a:rPr>
              <a:t> </a:t>
            </a:r>
            <a:r>
              <a:rPr sz="1800" spc="65" dirty="0">
                <a:latin typeface="Tahoma"/>
                <a:cs typeface="Tahoma"/>
              </a:rPr>
              <a:t>over.</a:t>
            </a:r>
            <a:endParaRPr sz="18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2050">
              <a:latin typeface="Tahoma"/>
              <a:cs typeface="Tahoma"/>
            </a:endParaRPr>
          </a:p>
          <a:p>
            <a:pPr marL="12700" marR="130175">
              <a:lnSpc>
                <a:spcPct val="115700"/>
              </a:lnSpc>
            </a:pPr>
            <a:r>
              <a:rPr sz="1800" spc="100" dirty="0">
                <a:latin typeface="Tahoma"/>
                <a:cs typeface="Tahoma"/>
              </a:rPr>
              <a:t>For</a:t>
            </a:r>
            <a:r>
              <a:rPr sz="1800" spc="-65" dirty="0">
                <a:latin typeface="Tahoma"/>
                <a:cs typeface="Tahoma"/>
              </a:rPr>
              <a:t> </a:t>
            </a:r>
            <a:r>
              <a:rPr sz="1800" spc="120" dirty="0">
                <a:latin typeface="Tahoma"/>
                <a:cs typeface="Tahoma"/>
              </a:rPr>
              <a:t>me,</a:t>
            </a:r>
            <a:r>
              <a:rPr sz="1800" spc="-60" dirty="0">
                <a:latin typeface="Tahoma"/>
                <a:cs typeface="Tahoma"/>
              </a:rPr>
              <a:t> </a:t>
            </a:r>
            <a:r>
              <a:rPr sz="1800" spc="229" dirty="0">
                <a:latin typeface="Tahoma"/>
                <a:cs typeface="Tahoma"/>
              </a:rPr>
              <a:t>my</a:t>
            </a:r>
            <a:r>
              <a:rPr sz="1800" spc="-60" dirty="0">
                <a:latin typeface="Tahoma"/>
                <a:cs typeface="Tahoma"/>
              </a:rPr>
              <a:t> </a:t>
            </a:r>
            <a:r>
              <a:rPr sz="1800" spc="200" dirty="0">
                <a:latin typeface="Tahoma"/>
                <a:cs typeface="Tahoma"/>
              </a:rPr>
              <a:t>work</a:t>
            </a:r>
            <a:r>
              <a:rPr sz="1800" spc="-60" dirty="0">
                <a:latin typeface="Tahoma"/>
                <a:cs typeface="Tahoma"/>
              </a:rPr>
              <a:t> </a:t>
            </a:r>
            <a:r>
              <a:rPr sz="1800" spc="215" dirty="0">
                <a:latin typeface="Tahoma"/>
                <a:cs typeface="Tahoma"/>
              </a:rPr>
              <a:t>at</a:t>
            </a:r>
            <a:r>
              <a:rPr sz="1800" spc="-65" dirty="0">
                <a:latin typeface="Tahoma"/>
                <a:cs typeface="Tahoma"/>
              </a:rPr>
              <a:t> </a:t>
            </a:r>
            <a:r>
              <a:rPr sz="1800" spc="220" dirty="0">
                <a:latin typeface="Tahoma"/>
                <a:cs typeface="Tahoma"/>
              </a:rPr>
              <a:t>Medicaid</a:t>
            </a:r>
            <a:r>
              <a:rPr sz="1800" spc="-60" dirty="0">
                <a:latin typeface="Tahoma"/>
                <a:cs typeface="Tahoma"/>
              </a:rPr>
              <a:t> </a:t>
            </a:r>
            <a:r>
              <a:rPr sz="1800" spc="145" dirty="0">
                <a:latin typeface="Tahoma"/>
                <a:cs typeface="Tahoma"/>
              </a:rPr>
              <a:t>continues,</a:t>
            </a:r>
            <a:r>
              <a:rPr sz="1800" spc="-60" dirty="0">
                <a:latin typeface="Tahoma"/>
                <a:cs typeface="Tahoma"/>
              </a:rPr>
              <a:t> </a:t>
            </a:r>
            <a:r>
              <a:rPr sz="1800" spc="185" dirty="0">
                <a:latin typeface="Tahoma"/>
                <a:cs typeface="Tahoma"/>
              </a:rPr>
              <a:t>whether</a:t>
            </a:r>
            <a:r>
              <a:rPr sz="1800" spc="-60" dirty="0">
                <a:latin typeface="Tahoma"/>
                <a:cs typeface="Tahoma"/>
              </a:rPr>
              <a:t> </a:t>
            </a:r>
            <a:r>
              <a:rPr sz="1800" spc="95" dirty="0">
                <a:latin typeface="Tahoma"/>
                <a:cs typeface="Tahoma"/>
              </a:rPr>
              <a:t>in</a:t>
            </a:r>
            <a:r>
              <a:rPr sz="1800" spc="-65" dirty="0">
                <a:latin typeface="Tahoma"/>
                <a:cs typeface="Tahoma"/>
              </a:rPr>
              <a:t> </a:t>
            </a:r>
            <a:r>
              <a:rPr sz="1800" spc="165" dirty="0">
                <a:latin typeface="Tahoma"/>
                <a:cs typeface="Tahoma"/>
              </a:rPr>
              <a:t>office</a:t>
            </a:r>
            <a:r>
              <a:rPr sz="1800" spc="-60" dirty="0">
                <a:latin typeface="Tahoma"/>
                <a:cs typeface="Tahoma"/>
              </a:rPr>
              <a:t> </a:t>
            </a:r>
            <a:r>
              <a:rPr sz="1800" spc="135" dirty="0">
                <a:latin typeface="Tahoma"/>
                <a:cs typeface="Tahoma"/>
              </a:rPr>
              <a:t>or </a:t>
            </a:r>
            <a:r>
              <a:rPr sz="1800" spc="-545" dirty="0">
                <a:latin typeface="Tahoma"/>
                <a:cs typeface="Tahoma"/>
              </a:rPr>
              <a:t> </a:t>
            </a:r>
            <a:r>
              <a:rPr sz="1800" spc="175" dirty="0">
                <a:latin typeface="Tahoma"/>
                <a:cs typeface="Tahoma"/>
              </a:rPr>
              <a:t>out</a:t>
            </a:r>
            <a:r>
              <a:rPr sz="1800" spc="-60" dirty="0">
                <a:latin typeface="Tahoma"/>
                <a:cs typeface="Tahoma"/>
              </a:rPr>
              <a:t> </a:t>
            </a:r>
            <a:r>
              <a:rPr sz="1800" spc="155" dirty="0">
                <a:latin typeface="Tahoma"/>
                <a:cs typeface="Tahoma"/>
              </a:rPr>
              <a:t>of</a:t>
            </a:r>
            <a:r>
              <a:rPr sz="1800" spc="-60" dirty="0">
                <a:latin typeface="Tahoma"/>
                <a:cs typeface="Tahoma"/>
              </a:rPr>
              <a:t> </a:t>
            </a:r>
            <a:r>
              <a:rPr sz="1800" spc="114" dirty="0">
                <a:latin typeface="Tahoma"/>
                <a:cs typeface="Tahoma"/>
              </a:rPr>
              <a:t>office,</a:t>
            </a:r>
            <a:r>
              <a:rPr sz="1800" spc="-60" dirty="0">
                <a:latin typeface="Tahoma"/>
                <a:cs typeface="Tahoma"/>
              </a:rPr>
              <a:t> </a:t>
            </a:r>
            <a:r>
              <a:rPr sz="1800" spc="200" dirty="0">
                <a:latin typeface="Tahoma"/>
                <a:cs typeface="Tahoma"/>
              </a:rPr>
              <a:t>saving</a:t>
            </a:r>
            <a:r>
              <a:rPr sz="1800" spc="-60" dirty="0">
                <a:latin typeface="Tahoma"/>
                <a:cs typeface="Tahoma"/>
              </a:rPr>
              <a:t> </a:t>
            </a:r>
            <a:r>
              <a:rPr sz="1800" spc="135" dirty="0">
                <a:latin typeface="Tahoma"/>
                <a:cs typeface="Tahoma"/>
              </a:rPr>
              <a:t>lives</a:t>
            </a:r>
            <a:r>
              <a:rPr sz="1800" spc="-60" dirty="0">
                <a:latin typeface="Tahoma"/>
                <a:cs typeface="Tahoma"/>
              </a:rPr>
              <a:t> </a:t>
            </a:r>
            <a:r>
              <a:rPr sz="1800" spc="145" dirty="0">
                <a:latin typeface="Tahoma"/>
                <a:cs typeface="Tahoma"/>
              </a:rPr>
              <a:t>from</a:t>
            </a:r>
            <a:r>
              <a:rPr sz="1800" spc="-60" dirty="0">
                <a:latin typeface="Tahoma"/>
                <a:cs typeface="Tahoma"/>
              </a:rPr>
              <a:t> </a:t>
            </a:r>
            <a:r>
              <a:rPr sz="1800" spc="175" dirty="0">
                <a:latin typeface="Tahoma"/>
                <a:cs typeface="Tahoma"/>
              </a:rPr>
              <a:t>the</a:t>
            </a:r>
            <a:r>
              <a:rPr sz="1800" spc="-60" dirty="0">
                <a:latin typeface="Tahoma"/>
                <a:cs typeface="Tahoma"/>
              </a:rPr>
              <a:t> </a:t>
            </a:r>
            <a:r>
              <a:rPr sz="1800" spc="170" dirty="0">
                <a:latin typeface="Tahoma"/>
                <a:cs typeface="Tahoma"/>
              </a:rPr>
              <a:t>preventable</a:t>
            </a:r>
            <a:r>
              <a:rPr sz="1800" spc="-55" dirty="0">
                <a:latin typeface="Tahoma"/>
                <a:cs typeface="Tahoma"/>
              </a:rPr>
              <a:t> </a:t>
            </a:r>
            <a:r>
              <a:rPr sz="1800" spc="180" dirty="0">
                <a:latin typeface="Tahoma"/>
                <a:cs typeface="Tahoma"/>
              </a:rPr>
              <a:t>but</a:t>
            </a:r>
            <a:r>
              <a:rPr sz="1800" spc="-65" dirty="0">
                <a:latin typeface="Tahoma"/>
                <a:cs typeface="Tahoma"/>
              </a:rPr>
              <a:t> </a:t>
            </a:r>
            <a:r>
              <a:rPr sz="1800" spc="215" dirty="0">
                <a:latin typeface="Tahoma"/>
                <a:cs typeface="Tahoma"/>
              </a:rPr>
              <a:t>deadly </a:t>
            </a:r>
            <a:r>
              <a:rPr sz="1800" spc="220" dirty="0">
                <a:latin typeface="Tahoma"/>
                <a:cs typeface="Tahoma"/>
              </a:rPr>
              <a:t> </a:t>
            </a:r>
            <a:r>
              <a:rPr sz="1800" spc="135" dirty="0">
                <a:latin typeface="Tahoma"/>
                <a:cs typeface="Tahoma"/>
              </a:rPr>
              <a:t>cancer.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003684" y="4507395"/>
            <a:ext cx="0" cy="3190875"/>
          </a:xfrm>
          <a:custGeom>
            <a:avLst/>
            <a:gdLst/>
            <a:ahLst/>
            <a:cxnLst/>
            <a:rect l="l" t="t" r="r" b="b"/>
            <a:pathLst>
              <a:path h="3190875">
                <a:moveTo>
                  <a:pt x="0" y="0"/>
                </a:moveTo>
                <a:lnTo>
                  <a:pt x="0" y="3190786"/>
                </a:lnTo>
              </a:path>
            </a:pathLst>
          </a:custGeom>
          <a:ln w="76200">
            <a:solidFill>
              <a:srgbClr val="007BF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724364" y="237439"/>
            <a:ext cx="6173343" cy="383961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405EDD8-97DC-47F0-AF7E-5DD1EF9417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0999" y="4368297"/>
            <a:ext cx="6586909" cy="439470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A59C9A3-33DB-47DC-86C4-E87B8F2C49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600" y="685800"/>
            <a:ext cx="4495800" cy="34342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5" name="object 3">
            <a:extLst>
              <a:ext uri="{FF2B5EF4-FFF2-40B4-BE49-F238E27FC236}">
                <a16:creationId xmlns:a16="http://schemas.microsoft.com/office/drawing/2014/main" id="{6E984604-5617-40F9-AB53-776DF0397803}"/>
              </a:ext>
            </a:extLst>
          </p:cNvPr>
          <p:cNvGrpSpPr/>
          <p:nvPr/>
        </p:nvGrpSpPr>
        <p:grpSpPr>
          <a:xfrm>
            <a:off x="0" y="6220"/>
            <a:ext cx="16256000" cy="9144000"/>
            <a:chOff x="0" y="6220"/>
            <a:chExt cx="16256000" cy="9144000"/>
          </a:xfrm>
        </p:grpSpPr>
        <p:pic>
          <p:nvPicPr>
            <p:cNvPr id="6" name="object 4">
              <a:extLst>
                <a:ext uri="{FF2B5EF4-FFF2-40B4-BE49-F238E27FC236}">
                  <a16:creationId xmlns:a16="http://schemas.microsoft.com/office/drawing/2014/main" id="{80FB8F52-D315-4C4B-AD7E-121CAD85857E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1372146"/>
              <a:ext cx="465277" cy="7771853"/>
            </a:xfrm>
            <a:prstGeom prst="rect">
              <a:avLst/>
            </a:prstGeom>
          </p:spPr>
        </p:pic>
        <p:pic>
          <p:nvPicPr>
            <p:cNvPr id="8" name="object 6">
              <a:extLst>
                <a:ext uri="{FF2B5EF4-FFF2-40B4-BE49-F238E27FC236}">
                  <a16:creationId xmlns:a16="http://schemas.microsoft.com/office/drawing/2014/main" id="{1494A28E-3957-4FEE-860C-DCB3EF9198AF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672541" y="6220"/>
              <a:ext cx="8583459" cy="9144000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47C0A7C1-5F7B-4A5D-ADE5-E70250AD82F5}"/>
              </a:ext>
            </a:extLst>
          </p:cNvPr>
          <p:cNvSpPr txBox="1"/>
          <p:nvPr/>
        </p:nvSpPr>
        <p:spPr>
          <a:xfrm>
            <a:off x="7899400" y="710426"/>
            <a:ext cx="7239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chemeClr val="bg1"/>
                </a:solidFill>
              </a:rPr>
              <a:t>PHOTO GALLERY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EFD886E5-E0FB-4FCD-9EB0-02106F480F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2143" y="1570997"/>
            <a:ext cx="8874113" cy="69185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03A1F9A6-0037-41ED-8149-357AFDCC56C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179" y="4572000"/>
            <a:ext cx="4104977" cy="39175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5632960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object 3">
            <a:extLst>
              <a:ext uri="{FF2B5EF4-FFF2-40B4-BE49-F238E27FC236}">
                <a16:creationId xmlns:a16="http://schemas.microsoft.com/office/drawing/2014/main" id="{CED78E09-77AE-4183-BADB-D01A973C35ED}"/>
              </a:ext>
            </a:extLst>
          </p:cNvPr>
          <p:cNvGrpSpPr/>
          <p:nvPr/>
        </p:nvGrpSpPr>
        <p:grpSpPr>
          <a:xfrm>
            <a:off x="0" y="6220"/>
            <a:ext cx="16256000" cy="9144000"/>
            <a:chOff x="0" y="6220"/>
            <a:chExt cx="16256000" cy="9144000"/>
          </a:xfrm>
        </p:grpSpPr>
        <p:pic>
          <p:nvPicPr>
            <p:cNvPr id="5" name="object 4">
              <a:extLst>
                <a:ext uri="{FF2B5EF4-FFF2-40B4-BE49-F238E27FC236}">
                  <a16:creationId xmlns:a16="http://schemas.microsoft.com/office/drawing/2014/main" id="{B33CA1E1-A152-450D-B497-2FABCC661E79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372146"/>
              <a:ext cx="465277" cy="7771853"/>
            </a:xfrm>
            <a:prstGeom prst="rect">
              <a:avLst/>
            </a:prstGeom>
          </p:spPr>
        </p:pic>
        <p:pic>
          <p:nvPicPr>
            <p:cNvPr id="6" name="object 6">
              <a:extLst>
                <a:ext uri="{FF2B5EF4-FFF2-40B4-BE49-F238E27FC236}">
                  <a16:creationId xmlns:a16="http://schemas.microsoft.com/office/drawing/2014/main" id="{A04E96D6-3A8A-4D0A-A601-F93445183D72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672541" y="6220"/>
              <a:ext cx="8583459" cy="9144000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CC4A30AD-B198-4E78-BB19-2F3A5E5BC8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00" y="1372146"/>
            <a:ext cx="5410200" cy="7213600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2D88F46-537B-482F-9278-BA9040C8C6B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0523" y="990600"/>
            <a:ext cx="4191000" cy="33528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FB6F450-F304-4D86-A3CE-E04E7A7C8E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5123" y="4802156"/>
            <a:ext cx="4216400" cy="33528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0650F57-E61E-48D1-99FC-A1315DB8660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6519" y="2702767"/>
            <a:ext cx="4267009" cy="32595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9838600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object 3">
            <a:extLst>
              <a:ext uri="{FF2B5EF4-FFF2-40B4-BE49-F238E27FC236}">
                <a16:creationId xmlns:a16="http://schemas.microsoft.com/office/drawing/2014/main" id="{82AD2345-732B-4100-8261-65D3BD42572F}"/>
              </a:ext>
            </a:extLst>
          </p:cNvPr>
          <p:cNvGrpSpPr/>
          <p:nvPr/>
        </p:nvGrpSpPr>
        <p:grpSpPr>
          <a:xfrm>
            <a:off x="0" y="6220"/>
            <a:ext cx="16256000" cy="9144000"/>
            <a:chOff x="0" y="6220"/>
            <a:chExt cx="16256000" cy="9144000"/>
          </a:xfrm>
        </p:grpSpPr>
        <p:pic>
          <p:nvPicPr>
            <p:cNvPr id="5" name="object 4">
              <a:extLst>
                <a:ext uri="{FF2B5EF4-FFF2-40B4-BE49-F238E27FC236}">
                  <a16:creationId xmlns:a16="http://schemas.microsoft.com/office/drawing/2014/main" id="{A68F1055-3962-42CD-8C4F-FB8F7BB808F6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372146"/>
              <a:ext cx="465277" cy="7771853"/>
            </a:xfrm>
            <a:prstGeom prst="rect">
              <a:avLst/>
            </a:prstGeom>
          </p:spPr>
        </p:pic>
        <p:pic>
          <p:nvPicPr>
            <p:cNvPr id="6" name="object 6">
              <a:extLst>
                <a:ext uri="{FF2B5EF4-FFF2-40B4-BE49-F238E27FC236}">
                  <a16:creationId xmlns:a16="http://schemas.microsoft.com/office/drawing/2014/main" id="{40344B39-78BE-40B7-BD53-6EFCEB3A4657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672541" y="6220"/>
              <a:ext cx="8583459" cy="9144000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C846C24F-1F6A-4E84-B225-9DDA0F1742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18" y="304460"/>
            <a:ext cx="8880181" cy="861682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59EE9AE-5CDB-40E8-A691-AB560BCA832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600" y="1109062"/>
            <a:ext cx="4419600" cy="319239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CA7E6D4-C603-4949-B409-E806E0DA54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638" y="4842545"/>
            <a:ext cx="6651714" cy="35783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308302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583495" y="0"/>
            <a:ext cx="5672505" cy="9144000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0" y="0"/>
            <a:ext cx="3458845" cy="2093595"/>
            <a:chOff x="0" y="0"/>
            <a:chExt cx="3458845" cy="2093595"/>
          </a:xfrm>
        </p:grpSpPr>
        <p:sp>
          <p:nvSpPr>
            <p:cNvPr id="4" name="object 4"/>
            <p:cNvSpPr/>
            <p:nvPr/>
          </p:nvSpPr>
          <p:spPr>
            <a:xfrm>
              <a:off x="0" y="0"/>
              <a:ext cx="3458845" cy="1370330"/>
            </a:xfrm>
            <a:custGeom>
              <a:avLst/>
              <a:gdLst/>
              <a:ahLst/>
              <a:cxnLst/>
              <a:rect l="l" t="t" r="r" b="b"/>
              <a:pathLst>
                <a:path w="3458845" h="1370330">
                  <a:moveTo>
                    <a:pt x="3458786" y="0"/>
                  </a:moveTo>
                  <a:lnTo>
                    <a:pt x="0" y="0"/>
                  </a:lnTo>
                  <a:lnTo>
                    <a:pt x="0" y="1352920"/>
                  </a:lnTo>
                  <a:lnTo>
                    <a:pt x="45485" y="1356820"/>
                  </a:lnTo>
                  <a:lnTo>
                    <a:pt x="92923" y="1360345"/>
                  </a:lnTo>
                  <a:lnTo>
                    <a:pt x="140508" y="1363335"/>
                  </a:lnTo>
                  <a:lnTo>
                    <a:pt x="188237" y="1365789"/>
                  </a:lnTo>
                  <a:lnTo>
                    <a:pt x="236106" y="1367702"/>
                  </a:lnTo>
                  <a:lnTo>
                    <a:pt x="284113" y="1369072"/>
                  </a:lnTo>
                  <a:lnTo>
                    <a:pt x="332255" y="1369897"/>
                  </a:lnTo>
                  <a:lnTo>
                    <a:pt x="380529" y="1370172"/>
                  </a:lnTo>
                  <a:lnTo>
                    <a:pt x="428804" y="1369897"/>
                  </a:lnTo>
                  <a:lnTo>
                    <a:pt x="476946" y="1369072"/>
                  </a:lnTo>
                  <a:lnTo>
                    <a:pt x="524954" y="1367702"/>
                  </a:lnTo>
                  <a:lnTo>
                    <a:pt x="572823" y="1365789"/>
                  </a:lnTo>
                  <a:lnTo>
                    <a:pt x="620552" y="1363335"/>
                  </a:lnTo>
                  <a:lnTo>
                    <a:pt x="668137" y="1360345"/>
                  </a:lnTo>
                  <a:lnTo>
                    <a:pt x="715576" y="1356820"/>
                  </a:lnTo>
                  <a:lnTo>
                    <a:pt x="762864" y="1352765"/>
                  </a:lnTo>
                  <a:lnTo>
                    <a:pt x="810000" y="1348181"/>
                  </a:lnTo>
                  <a:lnTo>
                    <a:pt x="856980" y="1343073"/>
                  </a:lnTo>
                  <a:lnTo>
                    <a:pt x="903801" y="1337442"/>
                  </a:lnTo>
                  <a:lnTo>
                    <a:pt x="950461" y="1331292"/>
                  </a:lnTo>
                  <a:lnTo>
                    <a:pt x="996956" y="1324626"/>
                  </a:lnTo>
                  <a:lnTo>
                    <a:pt x="1043283" y="1317447"/>
                  </a:lnTo>
                  <a:lnTo>
                    <a:pt x="1089440" y="1309757"/>
                  </a:lnTo>
                  <a:lnTo>
                    <a:pt x="1135423" y="1301560"/>
                  </a:lnTo>
                  <a:lnTo>
                    <a:pt x="1181230" y="1292859"/>
                  </a:lnTo>
                  <a:lnTo>
                    <a:pt x="1226857" y="1283657"/>
                  </a:lnTo>
                  <a:lnTo>
                    <a:pt x="1272301" y="1273956"/>
                  </a:lnTo>
                  <a:lnTo>
                    <a:pt x="1317560" y="1263761"/>
                  </a:lnTo>
                  <a:lnTo>
                    <a:pt x="1362631" y="1253072"/>
                  </a:lnTo>
                  <a:lnTo>
                    <a:pt x="1407510" y="1241895"/>
                  </a:lnTo>
                  <a:lnTo>
                    <a:pt x="1452195" y="1230231"/>
                  </a:lnTo>
                  <a:lnTo>
                    <a:pt x="1496682" y="1218083"/>
                  </a:lnTo>
                  <a:lnTo>
                    <a:pt x="1540968" y="1205456"/>
                  </a:lnTo>
                  <a:lnTo>
                    <a:pt x="1585052" y="1192350"/>
                  </a:lnTo>
                  <a:lnTo>
                    <a:pt x="1628929" y="1178771"/>
                  </a:lnTo>
                  <a:lnTo>
                    <a:pt x="1672597" y="1164719"/>
                  </a:lnTo>
                  <a:lnTo>
                    <a:pt x="1716052" y="1150200"/>
                  </a:lnTo>
                  <a:lnTo>
                    <a:pt x="1759292" y="1135214"/>
                  </a:lnTo>
                  <a:lnTo>
                    <a:pt x="1802314" y="1119767"/>
                  </a:lnTo>
                  <a:lnTo>
                    <a:pt x="1845114" y="1103859"/>
                  </a:lnTo>
                  <a:lnTo>
                    <a:pt x="1887691" y="1087495"/>
                  </a:lnTo>
                  <a:lnTo>
                    <a:pt x="1930040" y="1070678"/>
                  </a:lnTo>
                  <a:lnTo>
                    <a:pt x="1972158" y="1053409"/>
                  </a:lnTo>
                  <a:lnTo>
                    <a:pt x="2014044" y="1035694"/>
                  </a:lnTo>
                  <a:lnTo>
                    <a:pt x="2055694" y="1017533"/>
                  </a:lnTo>
                  <a:lnTo>
                    <a:pt x="2097104" y="998931"/>
                  </a:lnTo>
                  <a:lnTo>
                    <a:pt x="2138272" y="979890"/>
                  </a:lnTo>
                  <a:lnTo>
                    <a:pt x="2179196" y="960413"/>
                  </a:lnTo>
                  <a:lnTo>
                    <a:pt x="2219871" y="940504"/>
                  </a:lnTo>
                  <a:lnTo>
                    <a:pt x="2260295" y="920164"/>
                  </a:lnTo>
                  <a:lnTo>
                    <a:pt x="2300465" y="899398"/>
                  </a:lnTo>
                  <a:lnTo>
                    <a:pt x="2340378" y="878208"/>
                  </a:lnTo>
                  <a:lnTo>
                    <a:pt x="2380031" y="856598"/>
                  </a:lnTo>
                  <a:lnTo>
                    <a:pt x="2419421" y="834569"/>
                  </a:lnTo>
                  <a:lnTo>
                    <a:pt x="2458545" y="812126"/>
                  </a:lnTo>
                  <a:lnTo>
                    <a:pt x="2497401" y="789270"/>
                  </a:lnTo>
                  <a:lnTo>
                    <a:pt x="2535984" y="766006"/>
                  </a:lnTo>
                  <a:lnTo>
                    <a:pt x="2574292" y="742336"/>
                  </a:lnTo>
                  <a:lnTo>
                    <a:pt x="2612323" y="718262"/>
                  </a:lnTo>
                  <a:lnTo>
                    <a:pt x="2650073" y="693789"/>
                  </a:lnTo>
                  <a:lnTo>
                    <a:pt x="2687539" y="668919"/>
                  </a:lnTo>
                  <a:lnTo>
                    <a:pt x="2724718" y="643654"/>
                  </a:lnTo>
                  <a:lnTo>
                    <a:pt x="2761607" y="617999"/>
                  </a:lnTo>
                  <a:lnTo>
                    <a:pt x="2798204" y="591956"/>
                  </a:lnTo>
                  <a:lnTo>
                    <a:pt x="2834505" y="565527"/>
                  </a:lnTo>
                  <a:lnTo>
                    <a:pt x="2870507" y="538716"/>
                  </a:lnTo>
                  <a:lnTo>
                    <a:pt x="2906207" y="511527"/>
                  </a:lnTo>
                  <a:lnTo>
                    <a:pt x="2941603" y="483961"/>
                  </a:lnTo>
                  <a:lnTo>
                    <a:pt x="2976691" y="456022"/>
                  </a:lnTo>
                  <a:lnTo>
                    <a:pt x="3011469" y="427712"/>
                  </a:lnTo>
                  <a:lnTo>
                    <a:pt x="3045933" y="399036"/>
                  </a:lnTo>
                  <a:lnTo>
                    <a:pt x="3080080" y="369995"/>
                  </a:lnTo>
                  <a:lnTo>
                    <a:pt x="3113908" y="340593"/>
                  </a:lnTo>
                  <a:lnTo>
                    <a:pt x="3147413" y="310832"/>
                  </a:lnTo>
                  <a:lnTo>
                    <a:pt x="3180593" y="280717"/>
                  </a:lnTo>
                  <a:lnTo>
                    <a:pt x="3213444" y="250249"/>
                  </a:lnTo>
                  <a:lnTo>
                    <a:pt x="3245964" y="219431"/>
                  </a:lnTo>
                  <a:lnTo>
                    <a:pt x="3278149" y="188267"/>
                  </a:lnTo>
                  <a:lnTo>
                    <a:pt x="3309997" y="156760"/>
                  </a:lnTo>
                  <a:lnTo>
                    <a:pt x="3341505" y="124913"/>
                  </a:lnTo>
                  <a:lnTo>
                    <a:pt x="3372669" y="92728"/>
                  </a:lnTo>
                  <a:lnTo>
                    <a:pt x="3403486" y="60208"/>
                  </a:lnTo>
                  <a:lnTo>
                    <a:pt x="3433955" y="27357"/>
                  </a:lnTo>
                  <a:lnTo>
                    <a:pt x="3458786" y="0"/>
                  </a:lnTo>
                  <a:close/>
                </a:path>
              </a:pathLst>
            </a:custGeom>
            <a:solidFill>
              <a:srgbClr val="1992DD">
                <a:alpha val="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982952" cy="2093569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592832" y="1674796"/>
            <a:ext cx="5735955" cy="68770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4350" spc="-760" dirty="0">
                <a:solidFill>
                  <a:srgbClr val="0A3D97"/>
                </a:solidFill>
              </a:rPr>
              <a:t>CHALLENGES</a:t>
            </a:r>
            <a:r>
              <a:rPr sz="4350" spc="-495" dirty="0">
                <a:solidFill>
                  <a:srgbClr val="0A3D97"/>
                </a:solidFill>
              </a:rPr>
              <a:t> </a:t>
            </a:r>
            <a:r>
              <a:rPr sz="4350" spc="-905" dirty="0">
                <a:solidFill>
                  <a:srgbClr val="0A3D97"/>
                </a:solidFill>
              </a:rPr>
              <a:t>OF</a:t>
            </a:r>
            <a:r>
              <a:rPr sz="4350" spc="-495" dirty="0">
                <a:solidFill>
                  <a:srgbClr val="0A3D97"/>
                </a:solidFill>
              </a:rPr>
              <a:t> </a:t>
            </a:r>
            <a:r>
              <a:rPr sz="4350" spc="-825" dirty="0">
                <a:solidFill>
                  <a:srgbClr val="0A3D97"/>
                </a:solidFill>
              </a:rPr>
              <a:t>TRANSITIONING</a:t>
            </a:r>
            <a:endParaRPr sz="4350"/>
          </a:p>
        </p:txBody>
      </p:sp>
      <p:sp>
        <p:nvSpPr>
          <p:cNvPr id="7" name="object 7"/>
          <p:cNvSpPr txBox="1"/>
          <p:nvPr/>
        </p:nvSpPr>
        <p:spPr>
          <a:xfrm>
            <a:off x="1592832" y="2262858"/>
            <a:ext cx="5354955" cy="68770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4350" spc="-1019" dirty="0">
                <a:solidFill>
                  <a:srgbClr val="0A3D97"/>
                </a:solidFill>
                <a:latin typeface="Tahoma"/>
                <a:cs typeface="Tahoma"/>
              </a:rPr>
              <a:t>TO</a:t>
            </a:r>
            <a:r>
              <a:rPr sz="4350" spc="-495" dirty="0">
                <a:solidFill>
                  <a:srgbClr val="0A3D97"/>
                </a:solidFill>
                <a:latin typeface="Tahoma"/>
                <a:cs typeface="Tahoma"/>
              </a:rPr>
              <a:t> </a:t>
            </a:r>
            <a:r>
              <a:rPr sz="4350" spc="-869" dirty="0">
                <a:solidFill>
                  <a:srgbClr val="0A3D97"/>
                </a:solidFill>
                <a:latin typeface="Tahoma"/>
                <a:cs typeface="Tahoma"/>
              </a:rPr>
              <a:t>N</a:t>
            </a:r>
            <a:r>
              <a:rPr sz="4350" spc="-695" dirty="0">
                <a:solidFill>
                  <a:srgbClr val="0A3D97"/>
                </a:solidFill>
                <a:latin typeface="Tahoma"/>
                <a:cs typeface="Tahoma"/>
              </a:rPr>
              <a:t>E</a:t>
            </a:r>
            <a:r>
              <a:rPr sz="4350" spc="-1310" dirty="0">
                <a:solidFill>
                  <a:srgbClr val="0A3D97"/>
                </a:solidFill>
                <a:latin typeface="Tahoma"/>
                <a:cs typeface="Tahoma"/>
              </a:rPr>
              <a:t>W</a:t>
            </a:r>
            <a:r>
              <a:rPr sz="4350" spc="-495" dirty="0">
                <a:solidFill>
                  <a:srgbClr val="0A3D97"/>
                </a:solidFill>
                <a:latin typeface="Tahoma"/>
                <a:cs typeface="Tahoma"/>
              </a:rPr>
              <a:t> </a:t>
            </a:r>
            <a:r>
              <a:rPr sz="4350" spc="-785" dirty="0">
                <a:solidFill>
                  <a:srgbClr val="0A3D97"/>
                </a:solidFill>
                <a:latin typeface="Tahoma"/>
                <a:cs typeface="Tahoma"/>
              </a:rPr>
              <a:t>ROLES</a:t>
            </a:r>
            <a:r>
              <a:rPr sz="4350" spc="-495" dirty="0">
                <a:solidFill>
                  <a:srgbClr val="0A3D97"/>
                </a:solidFill>
                <a:latin typeface="Tahoma"/>
                <a:cs typeface="Tahoma"/>
              </a:rPr>
              <a:t> </a:t>
            </a:r>
            <a:r>
              <a:rPr sz="4350" spc="-715" dirty="0">
                <a:solidFill>
                  <a:srgbClr val="0A3D97"/>
                </a:solidFill>
                <a:latin typeface="Tahoma"/>
                <a:cs typeface="Tahoma"/>
              </a:rPr>
              <a:t>AS</a:t>
            </a:r>
            <a:r>
              <a:rPr sz="4350" spc="-495" dirty="0">
                <a:solidFill>
                  <a:srgbClr val="0A3D97"/>
                </a:solidFill>
                <a:latin typeface="Tahoma"/>
                <a:cs typeface="Tahoma"/>
              </a:rPr>
              <a:t> </a:t>
            </a:r>
            <a:r>
              <a:rPr sz="4350" spc="-670" dirty="0">
                <a:solidFill>
                  <a:srgbClr val="0A3D97"/>
                </a:solidFill>
                <a:latin typeface="Tahoma"/>
                <a:cs typeface="Tahoma"/>
              </a:rPr>
              <a:t>FIR</a:t>
            </a:r>
            <a:r>
              <a:rPr sz="4350" spc="-755" dirty="0">
                <a:solidFill>
                  <a:srgbClr val="0A3D97"/>
                </a:solidFill>
                <a:latin typeface="Tahoma"/>
                <a:cs typeface="Tahoma"/>
              </a:rPr>
              <a:t>S</a:t>
            </a:r>
            <a:r>
              <a:rPr sz="4350" spc="-865" dirty="0">
                <a:solidFill>
                  <a:srgbClr val="0A3D97"/>
                </a:solidFill>
                <a:latin typeface="Tahoma"/>
                <a:cs typeface="Tahoma"/>
              </a:rPr>
              <a:t>T</a:t>
            </a:r>
            <a:r>
              <a:rPr sz="4350" spc="-495" dirty="0">
                <a:solidFill>
                  <a:srgbClr val="0A3D97"/>
                </a:solidFill>
                <a:latin typeface="Tahoma"/>
                <a:cs typeface="Tahoma"/>
              </a:rPr>
              <a:t> </a:t>
            </a:r>
            <a:r>
              <a:rPr sz="4350" spc="-490" dirty="0">
                <a:solidFill>
                  <a:srgbClr val="0A3D97"/>
                </a:solidFill>
                <a:latin typeface="Tahoma"/>
                <a:cs typeface="Tahoma"/>
              </a:rPr>
              <a:t>L</a:t>
            </a:r>
            <a:r>
              <a:rPr sz="4350" spc="-860" dirty="0">
                <a:solidFill>
                  <a:srgbClr val="0A3D97"/>
                </a:solidFill>
                <a:latin typeface="Tahoma"/>
                <a:cs typeface="Tahoma"/>
              </a:rPr>
              <a:t>A</a:t>
            </a:r>
            <a:r>
              <a:rPr sz="4350" spc="-1050" dirty="0">
                <a:solidFill>
                  <a:srgbClr val="0A3D97"/>
                </a:solidFill>
                <a:latin typeface="Tahoma"/>
                <a:cs typeface="Tahoma"/>
              </a:rPr>
              <a:t>D</a:t>
            </a:r>
            <a:r>
              <a:rPr sz="4350" spc="-640" dirty="0">
                <a:solidFill>
                  <a:srgbClr val="0A3D97"/>
                </a:solidFill>
                <a:latin typeface="Tahoma"/>
                <a:cs typeface="Tahoma"/>
              </a:rPr>
              <a:t>Y</a:t>
            </a:r>
            <a:endParaRPr sz="4350">
              <a:latin typeface="Tahoma"/>
              <a:cs typeface="Tahom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681720" y="5051822"/>
            <a:ext cx="482600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200" dirty="0">
                <a:solidFill>
                  <a:srgbClr val="414042"/>
                </a:solidFill>
                <a:latin typeface="Tahoma"/>
                <a:cs typeface="Tahoma"/>
              </a:rPr>
              <a:t>Embracing</a:t>
            </a:r>
            <a:r>
              <a:rPr sz="2000" spc="-75" dirty="0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sz="2000" spc="254" dirty="0">
                <a:solidFill>
                  <a:srgbClr val="414042"/>
                </a:solidFill>
                <a:latin typeface="Tahoma"/>
                <a:cs typeface="Tahoma"/>
              </a:rPr>
              <a:t>my</a:t>
            </a:r>
            <a:r>
              <a:rPr sz="2000" spc="-70" dirty="0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sz="2000" spc="275" dirty="0">
                <a:solidFill>
                  <a:srgbClr val="414042"/>
                </a:solidFill>
                <a:latin typeface="Tahoma"/>
                <a:cs typeface="Tahoma"/>
              </a:rPr>
              <a:t>new</a:t>
            </a:r>
            <a:r>
              <a:rPr sz="2000" spc="-75" dirty="0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sz="2000" spc="130" dirty="0">
                <a:solidFill>
                  <a:srgbClr val="414042"/>
                </a:solidFill>
                <a:latin typeface="Tahoma"/>
                <a:cs typeface="Tahoma"/>
              </a:rPr>
              <a:t>role</a:t>
            </a:r>
            <a:r>
              <a:rPr sz="2000" spc="-70" dirty="0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sz="2000" spc="295" dirty="0">
                <a:solidFill>
                  <a:srgbClr val="414042"/>
                </a:solidFill>
                <a:latin typeface="Tahoma"/>
                <a:cs typeface="Tahoma"/>
              </a:rPr>
              <a:t>as</a:t>
            </a:r>
            <a:r>
              <a:rPr sz="2000" spc="-75" dirty="0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sz="2000" spc="95" dirty="0">
                <a:solidFill>
                  <a:srgbClr val="414042"/>
                </a:solidFill>
                <a:latin typeface="Tahoma"/>
                <a:cs typeface="Tahoma"/>
              </a:rPr>
              <a:t>First</a:t>
            </a:r>
            <a:r>
              <a:rPr sz="2000" spc="-70" dirty="0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sz="2000" spc="204" dirty="0">
                <a:solidFill>
                  <a:srgbClr val="414042"/>
                </a:solidFill>
                <a:latin typeface="Tahoma"/>
                <a:cs typeface="Tahoma"/>
              </a:rPr>
              <a:t>Lady</a:t>
            </a:r>
            <a:endParaRPr sz="2000">
              <a:latin typeface="Tahoma"/>
              <a:cs typeface="Tahom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681720" y="5432822"/>
            <a:ext cx="474281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375" dirty="0">
                <a:solidFill>
                  <a:srgbClr val="414042"/>
                </a:solidFill>
                <a:latin typeface="Tahoma"/>
                <a:cs typeface="Tahoma"/>
              </a:rPr>
              <a:t>w</a:t>
            </a:r>
            <a:r>
              <a:rPr sz="2000" spc="295" dirty="0">
                <a:solidFill>
                  <a:srgbClr val="414042"/>
                </a:solidFill>
                <a:latin typeface="Tahoma"/>
                <a:cs typeface="Tahoma"/>
              </a:rPr>
              <a:t>as</a:t>
            </a:r>
            <a:r>
              <a:rPr sz="2000" spc="-70" dirty="0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sz="2000" spc="215" dirty="0">
                <a:solidFill>
                  <a:srgbClr val="414042"/>
                </a:solidFill>
                <a:latin typeface="Tahoma"/>
                <a:cs typeface="Tahoma"/>
              </a:rPr>
              <a:t>o</a:t>
            </a:r>
            <a:r>
              <a:rPr sz="2000" spc="200" dirty="0">
                <a:solidFill>
                  <a:srgbClr val="414042"/>
                </a:solidFill>
                <a:latin typeface="Tahoma"/>
                <a:cs typeface="Tahoma"/>
              </a:rPr>
              <a:t>v</a:t>
            </a:r>
            <a:r>
              <a:rPr sz="2000" spc="170" dirty="0">
                <a:solidFill>
                  <a:srgbClr val="414042"/>
                </a:solidFill>
                <a:latin typeface="Tahoma"/>
                <a:cs typeface="Tahoma"/>
              </a:rPr>
              <a:t>erwhelming,</a:t>
            </a:r>
            <a:r>
              <a:rPr sz="2000" spc="-70" dirty="0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sz="2000" spc="200" dirty="0">
                <a:solidFill>
                  <a:srgbClr val="414042"/>
                </a:solidFill>
                <a:latin typeface="Tahoma"/>
                <a:cs typeface="Tahoma"/>
              </a:rPr>
              <a:t>but</a:t>
            </a:r>
            <a:r>
              <a:rPr sz="2000" spc="-70" dirty="0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sz="2000" spc="-210" dirty="0">
                <a:solidFill>
                  <a:srgbClr val="414042"/>
                </a:solidFill>
                <a:latin typeface="Tahoma"/>
                <a:cs typeface="Tahoma"/>
              </a:rPr>
              <a:t>I</a:t>
            </a:r>
            <a:r>
              <a:rPr sz="2000" spc="-70" dirty="0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sz="2000" spc="250" dirty="0">
                <a:solidFill>
                  <a:srgbClr val="414042"/>
                </a:solidFill>
                <a:latin typeface="Tahoma"/>
                <a:cs typeface="Tahoma"/>
              </a:rPr>
              <a:t>decided</a:t>
            </a:r>
            <a:r>
              <a:rPr sz="2000" spc="-70" dirty="0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sz="2000" spc="80" dirty="0">
                <a:solidFill>
                  <a:srgbClr val="414042"/>
                </a:solidFill>
                <a:latin typeface="Tahoma"/>
                <a:cs typeface="Tahoma"/>
              </a:rPr>
              <a:t>t</a:t>
            </a:r>
            <a:r>
              <a:rPr sz="2000" spc="254" dirty="0">
                <a:solidFill>
                  <a:srgbClr val="414042"/>
                </a:solidFill>
                <a:latin typeface="Tahoma"/>
                <a:cs typeface="Tahoma"/>
              </a:rPr>
              <a:t>o</a:t>
            </a:r>
            <a:endParaRPr sz="2000">
              <a:latin typeface="Tahoma"/>
              <a:cs typeface="Tahom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681720" y="5813822"/>
            <a:ext cx="431736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195" dirty="0">
                <a:solidFill>
                  <a:srgbClr val="414042"/>
                </a:solidFill>
                <a:latin typeface="Tahoma"/>
                <a:cs typeface="Tahoma"/>
              </a:rPr>
              <a:t>take</a:t>
            </a:r>
            <a:r>
              <a:rPr sz="2000" spc="-75" dirty="0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sz="2000" spc="185" dirty="0">
                <a:solidFill>
                  <a:srgbClr val="414042"/>
                </a:solidFill>
                <a:latin typeface="Tahoma"/>
                <a:cs typeface="Tahoma"/>
              </a:rPr>
              <a:t>time</a:t>
            </a:r>
            <a:r>
              <a:rPr sz="2000" spc="-75" dirty="0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sz="2000" spc="170" dirty="0">
                <a:solidFill>
                  <a:srgbClr val="414042"/>
                </a:solidFill>
                <a:latin typeface="Tahoma"/>
                <a:cs typeface="Tahoma"/>
              </a:rPr>
              <a:t>to</a:t>
            </a:r>
            <a:r>
              <a:rPr sz="2000" spc="-75" dirty="0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sz="2000" spc="204" dirty="0">
                <a:solidFill>
                  <a:srgbClr val="414042"/>
                </a:solidFill>
                <a:latin typeface="Tahoma"/>
                <a:cs typeface="Tahoma"/>
              </a:rPr>
              <a:t>understand</a:t>
            </a:r>
            <a:r>
              <a:rPr sz="2000" spc="-75" dirty="0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sz="2000" spc="254" dirty="0">
                <a:solidFill>
                  <a:srgbClr val="414042"/>
                </a:solidFill>
                <a:latin typeface="Tahoma"/>
                <a:cs typeface="Tahoma"/>
              </a:rPr>
              <a:t>my</a:t>
            </a:r>
            <a:r>
              <a:rPr sz="2000" spc="-70" dirty="0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sz="2000" spc="275" dirty="0">
                <a:solidFill>
                  <a:srgbClr val="414042"/>
                </a:solidFill>
                <a:latin typeface="Tahoma"/>
                <a:cs typeface="Tahoma"/>
              </a:rPr>
              <a:t>new</a:t>
            </a:r>
            <a:endParaRPr sz="2000">
              <a:latin typeface="Tahoma"/>
              <a:cs typeface="Tahom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681720" y="6118622"/>
            <a:ext cx="4855210" cy="787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5000"/>
              </a:lnSpc>
              <a:spcBef>
                <a:spcPts val="100"/>
              </a:spcBef>
            </a:pPr>
            <a:r>
              <a:rPr sz="2000" spc="155" dirty="0">
                <a:solidFill>
                  <a:srgbClr val="414042"/>
                </a:solidFill>
                <a:latin typeface="Tahoma"/>
                <a:cs typeface="Tahoma"/>
              </a:rPr>
              <a:t>responsibilities </a:t>
            </a:r>
            <a:r>
              <a:rPr sz="2000" spc="265" dirty="0">
                <a:solidFill>
                  <a:srgbClr val="414042"/>
                </a:solidFill>
                <a:latin typeface="Tahoma"/>
                <a:cs typeface="Tahoma"/>
              </a:rPr>
              <a:t>and </a:t>
            </a:r>
            <a:r>
              <a:rPr sz="2000" spc="215" dirty="0">
                <a:solidFill>
                  <a:srgbClr val="414042"/>
                </a:solidFill>
                <a:latin typeface="Tahoma"/>
                <a:cs typeface="Tahoma"/>
              </a:rPr>
              <a:t>develop </a:t>
            </a:r>
            <a:r>
              <a:rPr sz="2000" spc="335" dirty="0">
                <a:solidFill>
                  <a:srgbClr val="414042"/>
                </a:solidFill>
                <a:latin typeface="Tahoma"/>
                <a:cs typeface="Tahoma"/>
              </a:rPr>
              <a:t>a </a:t>
            </a:r>
            <a:r>
              <a:rPr sz="2000" spc="340" dirty="0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sz="2000" spc="190" dirty="0">
                <a:solidFill>
                  <a:srgbClr val="414042"/>
                </a:solidFill>
                <a:latin typeface="Tahoma"/>
                <a:cs typeface="Tahoma"/>
              </a:rPr>
              <a:t>unique</a:t>
            </a:r>
            <a:r>
              <a:rPr sz="2000" spc="-75" dirty="0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sz="2000" spc="165" dirty="0">
                <a:solidFill>
                  <a:srgbClr val="414042"/>
                </a:solidFill>
                <a:latin typeface="Tahoma"/>
                <a:cs typeface="Tahoma"/>
              </a:rPr>
              <a:t>vision</a:t>
            </a:r>
            <a:r>
              <a:rPr sz="2000" spc="-75" dirty="0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sz="2000" spc="130" dirty="0">
                <a:solidFill>
                  <a:srgbClr val="414042"/>
                </a:solidFill>
                <a:latin typeface="Tahoma"/>
                <a:cs typeface="Tahoma"/>
              </a:rPr>
              <a:t>for</a:t>
            </a:r>
            <a:r>
              <a:rPr sz="2000" spc="-70" dirty="0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sz="2000" spc="254" dirty="0">
                <a:solidFill>
                  <a:srgbClr val="414042"/>
                </a:solidFill>
                <a:latin typeface="Tahoma"/>
                <a:cs typeface="Tahoma"/>
              </a:rPr>
              <a:t>my</a:t>
            </a:r>
            <a:r>
              <a:rPr sz="2000" spc="-75" dirty="0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sz="2000" spc="130" dirty="0">
                <a:solidFill>
                  <a:srgbClr val="414042"/>
                </a:solidFill>
                <a:latin typeface="Tahoma"/>
                <a:cs typeface="Tahoma"/>
              </a:rPr>
              <a:t>role</a:t>
            </a:r>
            <a:r>
              <a:rPr sz="2000" spc="-70" dirty="0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sz="2000" spc="105" dirty="0">
                <a:solidFill>
                  <a:srgbClr val="414042"/>
                </a:solidFill>
                <a:latin typeface="Tahoma"/>
                <a:cs typeface="Tahoma"/>
              </a:rPr>
              <a:t>in</a:t>
            </a:r>
            <a:r>
              <a:rPr sz="2000" spc="-75" dirty="0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sz="2000" spc="195" dirty="0">
                <a:solidFill>
                  <a:srgbClr val="414042"/>
                </a:solidFill>
                <a:latin typeface="Tahoma"/>
                <a:cs typeface="Tahoma"/>
              </a:rPr>
              <a:t>the</a:t>
            </a:r>
            <a:r>
              <a:rPr sz="2000" spc="-70" dirty="0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sz="2000" spc="114" dirty="0">
                <a:solidFill>
                  <a:srgbClr val="414042"/>
                </a:solidFill>
                <a:latin typeface="Tahoma"/>
                <a:cs typeface="Tahoma"/>
              </a:rPr>
              <a:t>State.</a:t>
            </a:r>
            <a:endParaRPr sz="2000">
              <a:latin typeface="Tahoma"/>
              <a:cs typeface="Tahoma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7500277" y="437121"/>
            <a:ext cx="8313420" cy="8707120"/>
            <a:chOff x="7500277" y="437121"/>
            <a:chExt cx="8313420" cy="8707120"/>
          </a:xfrm>
        </p:grpSpPr>
        <p:sp>
          <p:nvSpPr>
            <p:cNvPr id="13" name="object 13"/>
            <p:cNvSpPr/>
            <p:nvPr/>
          </p:nvSpPr>
          <p:spPr>
            <a:xfrm>
              <a:off x="10205809" y="3911599"/>
              <a:ext cx="5607685" cy="5232400"/>
            </a:xfrm>
            <a:custGeom>
              <a:avLst/>
              <a:gdLst/>
              <a:ahLst/>
              <a:cxnLst/>
              <a:rect l="l" t="t" r="r" b="b"/>
              <a:pathLst>
                <a:path w="5607684" h="5232400">
                  <a:moveTo>
                    <a:pt x="3459419" y="76200"/>
                  </a:moveTo>
                  <a:lnTo>
                    <a:pt x="2147919" y="76200"/>
                  </a:lnTo>
                  <a:lnTo>
                    <a:pt x="1882774" y="152400"/>
                  </a:lnTo>
                  <a:lnTo>
                    <a:pt x="1839670" y="177800"/>
                  </a:lnTo>
                  <a:lnTo>
                    <a:pt x="1754452" y="203200"/>
                  </a:lnTo>
                  <a:lnTo>
                    <a:pt x="1712351" y="228600"/>
                  </a:lnTo>
                  <a:lnTo>
                    <a:pt x="1670598" y="241300"/>
                  </a:lnTo>
                  <a:lnTo>
                    <a:pt x="1629198" y="266700"/>
                  </a:lnTo>
                  <a:lnTo>
                    <a:pt x="1588159" y="279400"/>
                  </a:lnTo>
                  <a:lnTo>
                    <a:pt x="1547487" y="304800"/>
                  </a:lnTo>
                  <a:lnTo>
                    <a:pt x="1507189" y="317500"/>
                  </a:lnTo>
                  <a:lnTo>
                    <a:pt x="1427739" y="368300"/>
                  </a:lnTo>
                  <a:lnTo>
                    <a:pt x="1388600" y="381000"/>
                  </a:lnTo>
                  <a:lnTo>
                    <a:pt x="1349862" y="406400"/>
                  </a:lnTo>
                  <a:lnTo>
                    <a:pt x="1273609" y="457200"/>
                  </a:lnTo>
                  <a:lnTo>
                    <a:pt x="1199033" y="508000"/>
                  </a:lnTo>
                  <a:lnTo>
                    <a:pt x="1126186" y="558800"/>
                  </a:lnTo>
                  <a:lnTo>
                    <a:pt x="1055121" y="609600"/>
                  </a:lnTo>
                  <a:lnTo>
                    <a:pt x="1020273" y="647700"/>
                  </a:lnTo>
                  <a:lnTo>
                    <a:pt x="985889" y="673100"/>
                  </a:lnTo>
                  <a:lnTo>
                    <a:pt x="951977" y="698500"/>
                  </a:lnTo>
                  <a:lnTo>
                    <a:pt x="918543" y="736600"/>
                  </a:lnTo>
                  <a:lnTo>
                    <a:pt x="885593" y="762000"/>
                  </a:lnTo>
                  <a:lnTo>
                    <a:pt x="853135" y="787400"/>
                  </a:lnTo>
                  <a:lnTo>
                    <a:pt x="821173" y="825500"/>
                  </a:lnTo>
                  <a:lnTo>
                    <a:pt x="789716" y="850900"/>
                  </a:lnTo>
                  <a:lnTo>
                    <a:pt x="758770" y="889000"/>
                  </a:lnTo>
                  <a:lnTo>
                    <a:pt x="728340" y="927100"/>
                  </a:lnTo>
                  <a:lnTo>
                    <a:pt x="698435" y="952500"/>
                  </a:lnTo>
                  <a:lnTo>
                    <a:pt x="669059" y="990600"/>
                  </a:lnTo>
                  <a:lnTo>
                    <a:pt x="640220" y="1028700"/>
                  </a:lnTo>
                  <a:lnTo>
                    <a:pt x="611924" y="1054100"/>
                  </a:lnTo>
                  <a:lnTo>
                    <a:pt x="584178" y="1092200"/>
                  </a:lnTo>
                  <a:lnTo>
                    <a:pt x="556988" y="1130300"/>
                  </a:lnTo>
                  <a:lnTo>
                    <a:pt x="530361" y="1168400"/>
                  </a:lnTo>
                  <a:lnTo>
                    <a:pt x="504303" y="1206500"/>
                  </a:lnTo>
                  <a:lnTo>
                    <a:pt x="478821" y="1244600"/>
                  </a:lnTo>
                  <a:lnTo>
                    <a:pt x="453921" y="1282700"/>
                  </a:lnTo>
                  <a:lnTo>
                    <a:pt x="429611" y="1320800"/>
                  </a:lnTo>
                  <a:lnTo>
                    <a:pt x="405895" y="1358900"/>
                  </a:lnTo>
                  <a:lnTo>
                    <a:pt x="382782" y="1397000"/>
                  </a:lnTo>
                  <a:lnTo>
                    <a:pt x="360277" y="1435100"/>
                  </a:lnTo>
                  <a:lnTo>
                    <a:pt x="338386" y="1473200"/>
                  </a:lnTo>
                  <a:lnTo>
                    <a:pt x="317118" y="1511300"/>
                  </a:lnTo>
                  <a:lnTo>
                    <a:pt x="296477" y="1549400"/>
                  </a:lnTo>
                  <a:lnTo>
                    <a:pt x="276471" y="1587500"/>
                  </a:lnTo>
                  <a:lnTo>
                    <a:pt x="257106" y="1638300"/>
                  </a:lnTo>
                  <a:lnTo>
                    <a:pt x="238389" y="1676400"/>
                  </a:lnTo>
                  <a:lnTo>
                    <a:pt x="220325" y="1714500"/>
                  </a:lnTo>
                  <a:lnTo>
                    <a:pt x="202922" y="1752600"/>
                  </a:lnTo>
                  <a:lnTo>
                    <a:pt x="186187" y="1803400"/>
                  </a:lnTo>
                  <a:lnTo>
                    <a:pt x="170125" y="1841500"/>
                  </a:lnTo>
                  <a:lnTo>
                    <a:pt x="154743" y="1892300"/>
                  </a:lnTo>
                  <a:lnTo>
                    <a:pt x="140048" y="1930400"/>
                  </a:lnTo>
                  <a:lnTo>
                    <a:pt x="126047" y="1968500"/>
                  </a:lnTo>
                  <a:lnTo>
                    <a:pt x="112745" y="2019300"/>
                  </a:lnTo>
                  <a:lnTo>
                    <a:pt x="100149" y="2057400"/>
                  </a:lnTo>
                  <a:lnTo>
                    <a:pt x="88266" y="2108200"/>
                  </a:lnTo>
                  <a:lnTo>
                    <a:pt x="77103" y="2146300"/>
                  </a:lnTo>
                  <a:lnTo>
                    <a:pt x="66665" y="2197100"/>
                  </a:lnTo>
                  <a:lnTo>
                    <a:pt x="56960" y="2247900"/>
                  </a:lnTo>
                  <a:lnTo>
                    <a:pt x="47994" y="2286000"/>
                  </a:lnTo>
                  <a:lnTo>
                    <a:pt x="39773" y="2336800"/>
                  </a:lnTo>
                  <a:lnTo>
                    <a:pt x="32304" y="2374900"/>
                  </a:lnTo>
                  <a:lnTo>
                    <a:pt x="25594" y="2425700"/>
                  </a:lnTo>
                  <a:lnTo>
                    <a:pt x="19648" y="2476500"/>
                  </a:lnTo>
                  <a:lnTo>
                    <a:pt x="14474" y="2514600"/>
                  </a:lnTo>
                  <a:lnTo>
                    <a:pt x="10079" y="2565400"/>
                  </a:lnTo>
                  <a:lnTo>
                    <a:pt x="6468" y="2616200"/>
                  </a:lnTo>
                  <a:lnTo>
                    <a:pt x="3648" y="2667000"/>
                  </a:lnTo>
                  <a:lnTo>
                    <a:pt x="1625" y="2705100"/>
                  </a:lnTo>
                  <a:lnTo>
                    <a:pt x="407" y="2755900"/>
                  </a:lnTo>
                  <a:lnTo>
                    <a:pt x="0" y="2806700"/>
                  </a:lnTo>
                  <a:lnTo>
                    <a:pt x="407" y="2857500"/>
                  </a:lnTo>
                  <a:lnTo>
                    <a:pt x="1625" y="2908300"/>
                  </a:lnTo>
                  <a:lnTo>
                    <a:pt x="3648" y="2946400"/>
                  </a:lnTo>
                  <a:lnTo>
                    <a:pt x="6468" y="2997200"/>
                  </a:lnTo>
                  <a:lnTo>
                    <a:pt x="10079" y="3048000"/>
                  </a:lnTo>
                  <a:lnTo>
                    <a:pt x="14474" y="3098800"/>
                  </a:lnTo>
                  <a:lnTo>
                    <a:pt x="19648" y="3136900"/>
                  </a:lnTo>
                  <a:lnTo>
                    <a:pt x="25594" y="3187700"/>
                  </a:lnTo>
                  <a:lnTo>
                    <a:pt x="32304" y="3238500"/>
                  </a:lnTo>
                  <a:lnTo>
                    <a:pt x="39773" y="3276600"/>
                  </a:lnTo>
                  <a:lnTo>
                    <a:pt x="47994" y="3327400"/>
                  </a:lnTo>
                  <a:lnTo>
                    <a:pt x="56960" y="3378200"/>
                  </a:lnTo>
                  <a:lnTo>
                    <a:pt x="66665" y="3416300"/>
                  </a:lnTo>
                  <a:lnTo>
                    <a:pt x="77103" y="3467100"/>
                  </a:lnTo>
                  <a:lnTo>
                    <a:pt x="88266" y="3505200"/>
                  </a:lnTo>
                  <a:lnTo>
                    <a:pt x="100149" y="3556000"/>
                  </a:lnTo>
                  <a:lnTo>
                    <a:pt x="112745" y="3594100"/>
                  </a:lnTo>
                  <a:lnTo>
                    <a:pt x="126047" y="3644900"/>
                  </a:lnTo>
                  <a:lnTo>
                    <a:pt x="140048" y="3683000"/>
                  </a:lnTo>
                  <a:lnTo>
                    <a:pt x="154743" y="3733800"/>
                  </a:lnTo>
                  <a:lnTo>
                    <a:pt x="170125" y="3771900"/>
                  </a:lnTo>
                  <a:lnTo>
                    <a:pt x="186187" y="3810000"/>
                  </a:lnTo>
                  <a:lnTo>
                    <a:pt x="202922" y="3860800"/>
                  </a:lnTo>
                  <a:lnTo>
                    <a:pt x="220325" y="3898900"/>
                  </a:lnTo>
                  <a:lnTo>
                    <a:pt x="238389" y="3937000"/>
                  </a:lnTo>
                  <a:lnTo>
                    <a:pt x="257106" y="3987800"/>
                  </a:lnTo>
                  <a:lnTo>
                    <a:pt x="276471" y="4025900"/>
                  </a:lnTo>
                  <a:lnTo>
                    <a:pt x="296477" y="4064000"/>
                  </a:lnTo>
                  <a:lnTo>
                    <a:pt x="317118" y="4102100"/>
                  </a:lnTo>
                  <a:lnTo>
                    <a:pt x="338386" y="4140200"/>
                  </a:lnTo>
                  <a:lnTo>
                    <a:pt x="360277" y="4178300"/>
                  </a:lnTo>
                  <a:lnTo>
                    <a:pt x="382782" y="4216400"/>
                  </a:lnTo>
                  <a:lnTo>
                    <a:pt x="405895" y="4267200"/>
                  </a:lnTo>
                  <a:lnTo>
                    <a:pt x="429611" y="4305300"/>
                  </a:lnTo>
                  <a:lnTo>
                    <a:pt x="453921" y="4343400"/>
                  </a:lnTo>
                  <a:lnTo>
                    <a:pt x="478821" y="4368800"/>
                  </a:lnTo>
                  <a:lnTo>
                    <a:pt x="504303" y="4406900"/>
                  </a:lnTo>
                  <a:lnTo>
                    <a:pt x="530361" y="4445000"/>
                  </a:lnTo>
                  <a:lnTo>
                    <a:pt x="556988" y="4483100"/>
                  </a:lnTo>
                  <a:lnTo>
                    <a:pt x="584178" y="4521200"/>
                  </a:lnTo>
                  <a:lnTo>
                    <a:pt x="611924" y="4559300"/>
                  </a:lnTo>
                  <a:lnTo>
                    <a:pt x="640220" y="4584700"/>
                  </a:lnTo>
                  <a:lnTo>
                    <a:pt x="669059" y="4622800"/>
                  </a:lnTo>
                  <a:lnTo>
                    <a:pt x="698435" y="4660900"/>
                  </a:lnTo>
                  <a:lnTo>
                    <a:pt x="728340" y="4699000"/>
                  </a:lnTo>
                  <a:lnTo>
                    <a:pt x="758770" y="4724400"/>
                  </a:lnTo>
                  <a:lnTo>
                    <a:pt x="789716" y="4762500"/>
                  </a:lnTo>
                  <a:lnTo>
                    <a:pt x="821173" y="4787900"/>
                  </a:lnTo>
                  <a:lnTo>
                    <a:pt x="853135" y="4826000"/>
                  </a:lnTo>
                  <a:lnTo>
                    <a:pt x="885593" y="4851400"/>
                  </a:lnTo>
                  <a:lnTo>
                    <a:pt x="918543" y="4876800"/>
                  </a:lnTo>
                  <a:lnTo>
                    <a:pt x="951977" y="4914900"/>
                  </a:lnTo>
                  <a:lnTo>
                    <a:pt x="985889" y="4940300"/>
                  </a:lnTo>
                  <a:lnTo>
                    <a:pt x="1020273" y="4965700"/>
                  </a:lnTo>
                  <a:lnTo>
                    <a:pt x="1055121" y="5003800"/>
                  </a:lnTo>
                  <a:lnTo>
                    <a:pt x="1090428" y="5029200"/>
                  </a:lnTo>
                  <a:lnTo>
                    <a:pt x="1162390" y="5080000"/>
                  </a:lnTo>
                  <a:lnTo>
                    <a:pt x="1236108" y="5130800"/>
                  </a:lnTo>
                  <a:lnTo>
                    <a:pt x="1311529" y="5181600"/>
                  </a:lnTo>
                  <a:lnTo>
                    <a:pt x="1388600" y="5232400"/>
                  </a:lnTo>
                  <a:lnTo>
                    <a:pt x="4218737" y="5232400"/>
                  </a:lnTo>
                  <a:lnTo>
                    <a:pt x="4295809" y="5181600"/>
                  </a:lnTo>
                  <a:lnTo>
                    <a:pt x="4371230" y="5130800"/>
                  </a:lnTo>
                  <a:lnTo>
                    <a:pt x="4444948" y="5080000"/>
                  </a:lnTo>
                  <a:lnTo>
                    <a:pt x="4516911" y="5029200"/>
                  </a:lnTo>
                  <a:lnTo>
                    <a:pt x="4552217" y="5003800"/>
                  </a:lnTo>
                  <a:lnTo>
                    <a:pt x="4587066" y="4965700"/>
                  </a:lnTo>
                  <a:lnTo>
                    <a:pt x="4621450" y="4940300"/>
                  </a:lnTo>
                  <a:lnTo>
                    <a:pt x="4655362" y="4914900"/>
                  </a:lnTo>
                  <a:lnTo>
                    <a:pt x="4688796" y="4876800"/>
                  </a:lnTo>
                  <a:lnTo>
                    <a:pt x="4721746" y="4851400"/>
                  </a:lnTo>
                  <a:lnTo>
                    <a:pt x="4754205" y="4826000"/>
                  </a:lnTo>
                  <a:lnTo>
                    <a:pt x="4786166" y="4787900"/>
                  </a:lnTo>
                  <a:lnTo>
                    <a:pt x="4817623" y="4762500"/>
                  </a:lnTo>
                  <a:lnTo>
                    <a:pt x="4848570" y="4724400"/>
                  </a:lnTo>
                  <a:lnTo>
                    <a:pt x="4878999" y="4699000"/>
                  </a:lnTo>
                  <a:lnTo>
                    <a:pt x="4908905" y="4660900"/>
                  </a:lnTo>
                  <a:lnTo>
                    <a:pt x="4938281" y="4622800"/>
                  </a:lnTo>
                  <a:lnTo>
                    <a:pt x="4967120" y="4584700"/>
                  </a:lnTo>
                  <a:lnTo>
                    <a:pt x="4995416" y="4559300"/>
                  </a:lnTo>
                  <a:lnTo>
                    <a:pt x="5023162" y="4521200"/>
                  </a:lnTo>
                  <a:lnTo>
                    <a:pt x="5050352" y="4483100"/>
                  </a:lnTo>
                  <a:lnTo>
                    <a:pt x="5076979" y="4445000"/>
                  </a:lnTo>
                  <a:lnTo>
                    <a:pt x="5103037" y="4406900"/>
                  </a:lnTo>
                  <a:lnTo>
                    <a:pt x="5128519" y="4368800"/>
                  </a:lnTo>
                  <a:lnTo>
                    <a:pt x="5153419" y="4343400"/>
                  </a:lnTo>
                  <a:lnTo>
                    <a:pt x="5177730" y="4305300"/>
                  </a:lnTo>
                  <a:lnTo>
                    <a:pt x="5201445" y="4267200"/>
                  </a:lnTo>
                  <a:lnTo>
                    <a:pt x="5224559" y="4216400"/>
                  </a:lnTo>
                  <a:lnTo>
                    <a:pt x="5247064" y="4178300"/>
                  </a:lnTo>
                  <a:lnTo>
                    <a:pt x="5268954" y="4140200"/>
                  </a:lnTo>
                  <a:lnTo>
                    <a:pt x="5290223" y="4102100"/>
                  </a:lnTo>
                  <a:lnTo>
                    <a:pt x="5310863" y="4064000"/>
                  </a:lnTo>
                  <a:lnTo>
                    <a:pt x="5330870" y="4025900"/>
                  </a:lnTo>
                  <a:lnTo>
                    <a:pt x="5350235" y="3987800"/>
                  </a:lnTo>
                  <a:lnTo>
                    <a:pt x="5368952" y="3937000"/>
                  </a:lnTo>
                  <a:lnTo>
                    <a:pt x="5387016" y="3898900"/>
                  </a:lnTo>
                  <a:lnTo>
                    <a:pt x="5404418" y="3860800"/>
                  </a:lnTo>
                  <a:lnTo>
                    <a:pt x="5421154" y="3810000"/>
                  </a:lnTo>
                  <a:lnTo>
                    <a:pt x="5437216" y="3771900"/>
                  </a:lnTo>
                  <a:lnTo>
                    <a:pt x="5452598" y="3733800"/>
                  </a:lnTo>
                  <a:lnTo>
                    <a:pt x="5467293" y="3683000"/>
                  </a:lnTo>
                  <a:lnTo>
                    <a:pt x="5481294" y="3644900"/>
                  </a:lnTo>
                  <a:lnTo>
                    <a:pt x="5494596" y="3594100"/>
                  </a:lnTo>
                  <a:lnTo>
                    <a:pt x="5507192" y="3556000"/>
                  </a:lnTo>
                  <a:lnTo>
                    <a:pt x="5519075" y="3505200"/>
                  </a:lnTo>
                  <a:lnTo>
                    <a:pt x="5530238" y="3467100"/>
                  </a:lnTo>
                  <a:lnTo>
                    <a:pt x="5540676" y="3416300"/>
                  </a:lnTo>
                  <a:lnTo>
                    <a:pt x="5550381" y="3378200"/>
                  </a:lnTo>
                  <a:lnTo>
                    <a:pt x="5559347" y="3327400"/>
                  </a:lnTo>
                  <a:lnTo>
                    <a:pt x="5567568" y="3276600"/>
                  </a:lnTo>
                  <a:lnTo>
                    <a:pt x="5575037" y="3238500"/>
                  </a:lnTo>
                  <a:lnTo>
                    <a:pt x="5581747" y="3187700"/>
                  </a:lnTo>
                  <a:lnTo>
                    <a:pt x="5587693" y="3136900"/>
                  </a:lnTo>
                  <a:lnTo>
                    <a:pt x="5592867" y="3098800"/>
                  </a:lnTo>
                  <a:lnTo>
                    <a:pt x="5597262" y="3048000"/>
                  </a:lnTo>
                  <a:lnTo>
                    <a:pt x="5600873" y="2997200"/>
                  </a:lnTo>
                  <a:lnTo>
                    <a:pt x="5603693" y="2946400"/>
                  </a:lnTo>
                  <a:lnTo>
                    <a:pt x="5605716" y="2908300"/>
                  </a:lnTo>
                  <a:lnTo>
                    <a:pt x="5606934" y="2857500"/>
                  </a:lnTo>
                  <a:lnTo>
                    <a:pt x="5607342" y="2806700"/>
                  </a:lnTo>
                  <a:lnTo>
                    <a:pt x="5606934" y="2755900"/>
                  </a:lnTo>
                  <a:lnTo>
                    <a:pt x="5605717" y="2705100"/>
                  </a:lnTo>
                  <a:lnTo>
                    <a:pt x="5603695" y="2667000"/>
                  </a:lnTo>
                  <a:lnTo>
                    <a:pt x="5600875" y="2616200"/>
                  </a:lnTo>
                  <a:lnTo>
                    <a:pt x="5597264" y="2565400"/>
                  </a:lnTo>
                  <a:lnTo>
                    <a:pt x="5592869" y="2514600"/>
                  </a:lnTo>
                  <a:lnTo>
                    <a:pt x="5587695" y="2476500"/>
                  </a:lnTo>
                  <a:lnTo>
                    <a:pt x="5581750" y="2425700"/>
                  </a:lnTo>
                  <a:lnTo>
                    <a:pt x="5575040" y="2374900"/>
                  </a:lnTo>
                  <a:lnTo>
                    <a:pt x="5567572" y="2336800"/>
                  </a:lnTo>
                  <a:lnTo>
                    <a:pt x="5559351" y="2286000"/>
                  </a:lnTo>
                  <a:lnTo>
                    <a:pt x="5550385" y="2247900"/>
                  </a:lnTo>
                  <a:lnTo>
                    <a:pt x="5540680" y="2197100"/>
                  </a:lnTo>
                  <a:lnTo>
                    <a:pt x="5530243" y="2146300"/>
                  </a:lnTo>
                  <a:lnTo>
                    <a:pt x="5519080" y="2108200"/>
                  </a:lnTo>
                  <a:lnTo>
                    <a:pt x="5507197" y="2057400"/>
                  </a:lnTo>
                  <a:lnTo>
                    <a:pt x="5494602" y="2019300"/>
                  </a:lnTo>
                  <a:lnTo>
                    <a:pt x="5481300" y="1968500"/>
                  </a:lnTo>
                  <a:lnTo>
                    <a:pt x="5467299" y="1930400"/>
                  </a:lnTo>
                  <a:lnTo>
                    <a:pt x="5452604" y="1892300"/>
                  </a:lnTo>
                  <a:lnTo>
                    <a:pt x="5437222" y="1841500"/>
                  </a:lnTo>
                  <a:lnTo>
                    <a:pt x="5421161" y="1803400"/>
                  </a:lnTo>
                  <a:lnTo>
                    <a:pt x="5404425" y="1752600"/>
                  </a:lnTo>
                  <a:lnTo>
                    <a:pt x="5387023" y="1714500"/>
                  </a:lnTo>
                  <a:lnTo>
                    <a:pt x="5368960" y="1676400"/>
                  </a:lnTo>
                  <a:lnTo>
                    <a:pt x="5350242" y="1638300"/>
                  </a:lnTo>
                  <a:lnTo>
                    <a:pt x="5330877" y="1587500"/>
                  </a:lnTo>
                  <a:lnTo>
                    <a:pt x="5310871" y="1549400"/>
                  </a:lnTo>
                  <a:lnTo>
                    <a:pt x="5290231" y="1511300"/>
                  </a:lnTo>
                  <a:lnTo>
                    <a:pt x="5268962" y="1473200"/>
                  </a:lnTo>
                  <a:lnTo>
                    <a:pt x="5247072" y="1435100"/>
                  </a:lnTo>
                  <a:lnTo>
                    <a:pt x="5224567" y="1397000"/>
                  </a:lnTo>
                  <a:lnTo>
                    <a:pt x="5201454" y="1358900"/>
                  </a:lnTo>
                  <a:lnTo>
                    <a:pt x="5177738" y="1320800"/>
                  </a:lnTo>
                  <a:lnTo>
                    <a:pt x="5153428" y="1282700"/>
                  </a:lnTo>
                  <a:lnTo>
                    <a:pt x="5128528" y="1244600"/>
                  </a:lnTo>
                  <a:lnTo>
                    <a:pt x="5103046" y="1206500"/>
                  </a:lnTo>
                  <a:lnTo>
                    <a:pt x="5076988" y="1168400"/>
                  </a:lnTo>
                  <a:lnTo>
                    <a:pt x="5050361" y="1130300"/>
                  </a:lnTo>
                  <a:lnTo>
                    <a:pt x="5023171" y="1092200"/>
                  </a:lnTo>
                  <a:lnTo>
                    <a:pt x="4995425" y="1054100"/>
                  </a:lnTo>
                  <a:lnTo>
                    <a:pt x="4967129" y="1028700"/>
                  </a:lnTo>
                  <a:lnTo>
                    <a:pt x="4938290" y="990600"/>
                  </a:lnTo>
                  <a:lnTo>
                    <a:pt x="4908915" y="952500"/>
                  </a:lnTo>
                  <a:lnTo>
                    <a:pt x="4879009" y="927100"/>
                  </a:lnTo>
                  <a:lnTo>
                    <a:pt x="4848579" y="889000"/>
                  </a:lnTo>
                  <a:lnTo>
                    <a:pt x="4817633" y="850900"/>
                  </a:lnTo>
                  <a:lnTo>
                    <a:pt x="4786175" y="825500"/>
                  </a:lnTo>
                  <a:lnTo>
                    <a:pt x="4754214" y="787400"/>
                  </a:lnTo>
                  <a:lnTo>
                    <a:pt x="4721755" y="762000"/>
                  </a:lnTo>
                  <a:lnTo>
                    <a:pt x="4688806" y="736600"/>
                  </a:lnTo>
                  <a:lnTo>
                    <a:pt x="4655371" y="698500"/>
                  </a:lnTo>
                  <a:lnTo>
                    <a:pt x="4621459" y="673100"/>
                  </a:lnTo>
                  <a:lnTo>
                    <a:pt x="4587075" y="647700"/>
                  </a:lnTo>
                  <a:lnTo>
                    <a:pt x="4552227" y="609600"/>
                  </a:lnTo>
                  <a:lnTo>
                    <a:pt x="4481161" y="558800"/>
                  </a:lnTo>
                  <a:lnTo>
                    <a:pt x="4408314" y="508000"/>
                  </a:lnTo>
                  <a:lnTo>
                    <a:pt x="4333738" y="457200"/>
                  </a:lnTo>
                  <a:lnTo>
                    <a:pt x="4257484" y="406400"/>
                  </a:lnTo>
                  <a:lnTo>
                    <a:pt x="4218745" y="381000"/>
                  </a:lnTo>
                  <a:lnTo>
                    <a:pt x="4179606" y="368300"/>
                  </a:lnTo>
                  <a:lnTo>
                    <a:pt x="4100156" y="317500"/>
                  </a:lnTo>
                  <a:lnTo>
                    <a:pt x="4059857" y="304800"/>
                  </a:lnTo>
                  <a:lnTo>
                    <a:pt x="4019185" y="279400"/>
                  </a:lnTo>
                  <a:lnTo>
                    <a:pt x="3978145" y="266700"/>
                  </a:lnTo>
                  <a:lnTo>
                    <a:pt x="3936746" y="241300"/>
                  </a:lnTo>
                  <a:lnTo>
                    <a:pt x="3894992" y="228600"/>
                  </a:lnTo>
                  <a:lnTo>
                    <a:pt x="3852890" y="203200"/>
                  </a:lnTo>
                  <a:lnTo>
                    <a:pt x="3767672" y="177800"/>
                  </a:lnTo>
                  <a:lnTo>
                    <a:pt x="3724567" y="152400"/>
                  </a:lnTo>
                  <a:lnTo>
                    <a:pt x="3459419" y="76200"/>
                  </a:lnTo>
                  <a:close/>
                </a:path>
                <a:path w="5607684" h="5232400">
                  <a:moveTo>
                    <a:pt x="3276922" y="38100"/>
                  </a:moveTo>
                  <a:lnTo>
                    <a:pt x="2330413" y="38100"/>
                  </a:lnTo>
                  <a:lnTo>
                    <a:pt x="2193135" y="76200"/>
                  </a:lnTo>
                  <a:lnTo>
                    <a:pt x="3414202" y="76200"/>
                  </a:lnTo>
                  <a:lnTo>
                    <a:pt x="3276922" y="38100"/>
                  </a:lnTo>
                  <a:close/>
                </a:path>
                <a:path w="5607684" h="5232400">
                  <a:moveTo>
                    <a:pt x="3184111" y="25400"/>
                  </a:moveTo>
                  <a:lnTo>
                    <a:pt x="2423223" y="25400"/>
                  </a:lnTo>
                  <a:lnTo>
                    <a:pt x="2376693" y="38100"/>
                  </a:lnTo>
                  <a:lnTo>
                    <a:pt x="3230641" y="38100"/>
                  </a:lnTo>
                  <a:lnTo>
                    <a:pt x="3184111" y="25400"/>
                  </a:lnTo>
                  <a:close/>
                </a:path>
                <a:path w="5607684" h="5232400">
                  <a:moveTo>
                    <a:pt x="3090327" y="12700"/>
                  </a:moveTo>
                  <a:lnTo>
                    <a:pt x="2517006" y="12700"/>
                  </a:lnTo>
                  <a:lnTo>
                    <a:pt x="2469996" y="25400"/>
                  </a:lnTo>
                  <a:lnTo>
                    <a:pt x="3137337" y="25400"/>
                  </a:lnTo>
                  <a:lnTo>
                    <a:pt x="3090327" y="12700"/>
                  </a:lnTo>
                  <a:close/>
                </a:path>
                <a:path w="5607684" h="5232400">
                  <a:moveTo>
                    <a:pt x="2900052" y="0"/>
                  </a:moveTo>
                  <a:lnTo>
                    <a:pt x="2707278" y="0"/>
                  </a:lnTo>
                  <a:lnTo>
                    <a:pt x="2659388" y="12700"/>
                  </a:lnTo>
                  <a:lnTo>
                    <a:pt x="2947943" y="12700"/>
                  </a:lnTo>
                  <a:lnTo>
                    <a:pt x="2900052" y="0"/>
                  </a:lnTo>
                  <a:close/>
                </a:path>
              </a:pathLst>
            </a:custGeom>
            <a:solidFill>
              <a:srgbClr val="1992DD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992944" y="3657599"/>
              <a:ext cx="5719508" cy="5486400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10560367" y="603115"/>
              <a:ext cx="3830954" cy="3830954"/>
            </a:xfrm>
            <a:custGeom>
              <a:avLst/>
              <a:gdLst/>
              <a:ahLst/>
              <a:cxnLst/>
              <a:rect l="l" t="t" r="r" b="b"/>
              <a:pathLst>
                <a:path w="3830955" h="3830954">
                  <a:moveTo>
                    <a:pt x="1915426" y="0"/>
                  </a:moveTo>
                  <a:lnTo>
                    <a:pt x="1867482" y="588"/>
                  </a:lnTo>
                  <a:lnTo>
                    <a:pt x="1819827" y="2344"/>
                  </a:lnTo>
                  <a:lnTo>
                    <a:pt x="1772476" y="5253"/>
                  </a:lnTo>
                  <a:lnTo>
                    <a:pt x="1725442" y="9303"/>
                  </a:lnTo>
                  <a:lnTo>
                    <a:pt x="1678738" y="14479"/>
                  </a:lnTo>
                  <a:lnTo>
                    <a:pt x="1632379" y="20767"/>
                  </a:lnTo>
                  <a:lnTo>
                    <a:pt x="1586378" y="28155"/>
                  </a:lnTo>
                  <a:lnTo>
                    <a:pt x="1540749" y="36628"/>
                  </a:lnTo>
                  <a:lnTo>
                    <a:pt x="1495506" y="46172"/>
                  </a:lnTo>
                  <a:lnTo>
                    <a:pt x="1450662" y="56774"/>
                  </a:lnTo>
                  <a:lnTo>
                    <a:pt x="1406231" y="68420"/>
                  </a:lnTo>
                  <a:lnTo>
                    <a:pt x="1362226" y="81096"/>
                  </a:lnTo>
                  <a:lnTo>
                    <a:pt x="1318663" y="94789"/>
                  </a:lnTo>
                  <a:lnTo>
                    <a:pt x="1275553" y="109485"/>
                  </a:lnTo>
                  <a:lnTo>
                    <a:pt x="1232911" y="125170"/>
                  </a:lnTo>
                  <a:lnTo>
                    <a:pt x="1190752" y="141830"/>
                  </a:lnTo>
                  <a:lnTo>
                    <a:pt x="1149087" y="159452"/>
                  </a:lnTo>
                  <a:lnTo>
                    <a:pt x="1107931" y="178022"/>
                  </a:lnTo>
                  <a:lnTo>
                    <a:pt x="1067299" y="197527"/>
                  </a:lnTo>
                  <a:lnTo>
                    <a:pt x="1027202" y="217952"/>
                  </a:lnTo>
                  <a:lnTo>
                    <a:pt x="987656" y="239284"/>
                  </a:lnTo>
                  <a:lnTo>
                    <a:pt x="948674" y="261509"/>
                  </a:lnTo>
                  <a:lnTo>
                    <a:pt x="910270" y="284614"/>
                  </a:lnTo>
                  <a:lnTo>
                    <a:pt x="872457" y="308584"/>
                  </a:lnTo>
                  <a:lnTo>
                    <a:pt x="835249" y="333406"/>
                  </a:lnTo>
                  <a:lnTo>
                    <a:pt x="798660" y="359067"/>
                  </a:lnTo>
                  <a:lnTo>
                    <a:pt x="762704" y="385552"/>
                  </a:lnTo>
                  <a:lnTo>
                    <a:pt x="727393" y="412848"/>
                  </a:lnTo>
                  <a:lnTo>
                    <a:pt x="692743" y="440941"/>
                  </a:lnTo>
                  <a:lnTo>
                    <a:pt x="658766" y="469818"/>
                  </a:lnTo>
                  <a:lnTo>
                    <a:pt x="625477" y="499464"/>
                  </a:lnTo>
                  <a:lnTo>
                    <a:pt x="592889" y="529866"/>
                  </a:lnTo>
                  <a:lnTo>
                    <a:pt x="561016" y="561011"/>
                  </a:lnTo>
                  <a:lnTo>
                    <a:pt x="529871" y="592884"/>
                  </a:lnTo>
                  <a:lnTo>
                    <a:pt x="499468" y="625472"/>
                  </a:lnTo>
                  <a:lnTo>
                    <a:pt x="469822" y="658761"/>
                  </a:lnTo>
                  <a:lnTo>
                    <a:pt x="440945" y="692738"/>
                  </a:lnTo>
                  <a:lnTo>
                    <a:pt x="412852" y="727388"/>
                  </a:lnTo>
                  <a:lnTo>
                    <a:pt x="385556" y="762698"/>
                  </a:lnTo>
                  <a:lnTo>
                    <a:pt x="359070" y="798655"/>
                  </a:lnTo>
                  <a:lnTo>
                    <a:pt x="333410" y="835244"/>
                  </a:lnTo>
                  <a:lnTo>
                    <a:pt x="308587" y="872451"/>
                  </a:lnTo>
                  <a:lnTo>
                    <a:pt x="284617" y="910264"/>
                  </a:lnTo>
                  <a:lnTo>
                    <a:pt x="261512" y="948669"/>
                  </a:lnTo>
                  <a:lnTo>
                    <a:pt x="239286" y="987651"/>
                  </a:lnTo>
                  <a:lnTo>
                    <a:pt x="217954" y="1027197"/>
                  </a:lnTo>
                  <a:lnTo>
                    <a:pt x="197529" y="1067293"/>
                  </a:lnTo>
                  <a:lnTo>
                    <a:pt x="178024" y="1107926"/>
                  </a:lnTo>
                  <a:lnTo>
                    <a:pt x="159454" y="1149081"/>
                  </a:lnTo>
                  <a:lnTo>
                    <a:pt x="141832" y="1190746"/>
                  </a:lnTo>
                  <a:lnTo>
                    <a:pt x="125171" y="1232906"/>
                  </a:lnTo>
                  <a:lnTo>
                    <a:pt x="109486" y="1275548"/>
                  </a:lnTo>
                  <a:lnTo>
                    <a:pt x="94790" y="1318658"/>
                  </a:lnTo>
                  <a:lnTo>
                    <a:pt x="81097" y="1362222"/>
                  </a:lnTo>
                  <a:lnTo>
                    <a:pt x="68421" y="1406226"/>
                  </a:lnTo>
                  <a:lnTo>
                    <a:pt x="56774" y="1450657"/>
                  </a:lnTo>
                  <a:lnTo>
                    <a:pt x="46172" y="1495502"/>
                  </a:lnTo>
                  <a:lnTo>
                    <a:pt x="36628" y="1540745"/>
                  </a:lnTo>
                  <a:lnTo>
                    <a:pt x="28155" y="1586375"/>
                  </a:lnTo>
                  <a:lnTo>
                    <a:pt x="20768" y="1632376"/>
                  </a:lnTo>
                  <a:lnTo>
                    <a:pt x="14479" y="1678736"/>
                  </a:lnTo>
                  <a:lnTo>
                    <a:pt x="9303" y="1725440"/>
                  </a:lnTo>
                  <a:lnTo>
                    <a:pt x="5253" y="1772474"/>
                  </a:lnTo>
                  <a:lnTo>
                    <a:pt x="2344" y="1819826"/>
                  </a:lnTo>
                  <a:lnTo>
                    <a:pt x="588" y="1867481"/>
                  </a:lnTo>
                  <a:lnTo>
                    <a:pt x="0" y="1915426"/>
                  </a:lnTo>
                  <a:lnTo>
                    <a:pt x="588" y="1963370"/>
                  </a:lnTo>
                  <a:lnTo>
                    <a:pt x="2344" y="2011025"/>
                  </a:lnTo>
                  <a:lnTo>
                    <a:pt x="5253" y="2058377"/>
                  </a:lnTo>
                  <a:lnTo>
                    <a:pt x="9303" y="2105411"/>
                  </a:lnTo>
                  <a:lnTo>
                    <a:pt x="14479" y="2152114"/>
                  </a:lnTo>
                  <a:lnTo>
                    <a:pt x="20767" y="2198474"/>
                  </a:lnTo>
                  <a:lnTo>
                    <a:pt x="28155" y="2244474"/>
                  </a:lnTo>
                  <a:lnTo>
                    <a:pt x="36628" y="2290103"/>
                  </a:lnTo>
                  <a:lnTo>
                    <a:pt x="46172" y="2335347"/>
                  </a:lnTo>
                  <a:lnTo>
                    <a:pt x="56774" y="2380191"/>
                  </a:lnTo>
                  <a:lnTo>
                    <a:pt x="68420" y="2424622"/>
                  </a:lnTo>
                  <a:lnTo>
                    <a:pt x="81096" y="2468626"/>
                  </a:lnTo>
                  <a:lnTo>
                    <a:pt x="94789" y="2512190"/>
                  </a:lnTo>
                  <a:lnTo>
                    <a:pt x="109485" y="2555299"/>
                  </a:lnTo>
                  <a:lnTo>
                    <a:pt x="125170" y="2597941"/>
                  </a:lnTo>
                  <a:lnTo>
                    <a:pt x="141830" y="2640101"/>
                  </a:lnTo>
                  <a:lnTo>
                    <a:pt x="159452" y="2681765"/>
                  </a:lnTo>
                  <a:lnTo>
                    <a:pt x="178022" y="2722921"/>
                  </a:lnTo>
                  <a:lnTo>
                    <a:pt x="197527" y="2763554"/>
                  </a:lnTo>
                  <a:lnTo>
                    <a:pt x="217952" y="2803650"/>
                  </a:lnTo>
                  <a:lnTo>
                    <a:pt x="239284" y="2843196"/>
                  </a:lnTo>
                  <a:lnTo>
                    <a:pt x="261509" y="2882178"/>
                  </a:lnTo>
                  <a:lnTo>
                    <a:pt x="284614" y="2920582"/>
                  </a:lnTo>
                  <a:lnTo>
                    <a:pt x="308584" y="2958395"/>
                  </a:lnTo>
                  <a:lnTo>
                    <a:pt x="333406" y="2995603"/>
                  </a:lnTo>
                  <a:lnTo>
                    <a:pt x="359067" y="3032192"/>
                  </a:lnTo>
                  <a:lnTo>
                    <a:pt x="385552" y="3068149"/>
                  </a:lnTo>
                  <a:lnTo>
                    <a:pt x="412848" y="3103459"/>
                  </a:lnTo>
                  <a:lnTo>
                    <a:pt x="440941" y="3138109"/>
                  </a:lnTo>
                  <a:lnTo>
                    <a:pt x="469818" y="3172086"/>
                  </a:lnTo>
                  <a:lnTo>
                    <a:pt x="499464" y="3205375"/>
                  </a:lnTo>
                  <a:lnTo>
                    <a:pt x="529866" y="3237963"/>
                  </a:lnTo>
                  <a:lnTo>
                    <a:pt x="561011" y="3269837"/>
                  </a:lnTo>
                  <a:lnTo>
                    <a:pt x="592884" y="3300981"/>
                  </a:lnTo>
                  <a:lnTo>
                    <a:pt x="625472" y="3331384"/>
                  </a:lnTo>
                  <a:lnTo>
                    <a:pt x="658761" y="3361030"/>
                  </a:lnTo>
                  <a:lnTo>
                    <a:pt x="692738" y="3389907"/>
                  </a:lnTo>
                  <a:lnTo>
                    <a:pt x="727388" y="3418001"/>
                  </a:lnTo>
                  <a:lnTo>
                    <a:pt x="762698" y="3445297"/>
                  </a:lnTo>
                  <a:lnTo>
                    <a:pt x="798655" y="3471782"/>
                  </a:lnTo>
                  <a:lnTo>
                    <a:pt x="835244" y="3497443"/>
                  </a:lnTo>
                  <a:lnTo>
                    <a:pt x="872451" y="3522265"/>
                  </a:lnTo>
                  <a:lnTo>
                    <a:pt x="910264" y="3546236"/>
                  </a:lnTo>
                  <a:lnTo>
                    <a:pt x="948669" y="3569341"/>
                  </a:lnTo>
                  <a:lnTo>
                    <a:pt x="987651" y="3591566"/>
                  </a:lnTo>
                  <a:lnTo>
                    <a:pt x="1027197" y="3612898"/>
                  </a:lnTo>
                  <a:lnTo>
                    <a:pt x="1067293" y="3633323"/>
                  </a:lnTo>
                  <a:lnTo>
                    <a:pt x="1107926" y="3652828"/>
                  </a:lnTo>
                  <a:lnTo>
                    <a:pt x="1149081" y="3671398"/>
                  </a:lnTo>
                  <a:lnTo>
                    <a:pt x="1190746" y="3689021"/>
                  </a:lnTo>
                  <a:lnTo>
                    <a:pt x="1232906" y="3705681"/>
                  </a:lnTo>
                  <a:lnTo>
                    <a:pt x="1275548" y="3721366"/>
                  </a:lnTo>
                  <a:lnTo>
                    <a:pt x="1318658" y="3736062"/>
                  </a:lnTo>
                  <a:lnTo>
                    <a:pt x="1362222" y="3749755"/>
                  </a:lnTo>
                  <a:lnTo>
                    <a:pt x="1406226" y="3762432"/>
                  </a:lnTo>
                  <a:lnTo>
                    <a:pt x="1450657" y="3774078"/>
                  </a:lnTo>
                  <a:lnTo>
                    <a:pt x="1495502" y="3784680"/>
                  </a:lnTo>
                  <a:lnTo>
                    <a:pt x="1540745" y="3794224"/>
                  </a:lnTo>
                  <a:lnTo>
                    <a:pt x="1586375" y="3802697"/>
                  </a:lnTo>
                  <a:lnTo>
                    <a:pt x="1632376" y="3810085"/>
                  </a:lnTo>
                  <a:lnTo>
                    <a:pt x="1678736" y="3816373"/>
                  </a:lnTo>
                  <a:lnTo>
                    <a:pt x="1725440" y="3821549"/>
                  </a:lnTo>
                  <a:lnTo>
                    <a:pt x="1772474" y="3825599"/>
                  </a:lnTo>
                  <a:lnTo>
                    <a:pt x="1819826" y="3828509"/>
                  </a:lnTo>
                  <a:lnTo>
                    <a:pt x="1867481" y="3830265"/>
                  </a:lnTo>
                  <a:lnTo>
                    <a:pt x="1915426" y="3830853"/>
                  </a:lnTo>
                  <a:lnTo>
                    <a:pt x="1963371" y="3830265"/>
                  </a:lnTo>
                  <a:lnTo>
                    <a:pt x="2011026" y="3828509"/>
                  </a:lnTo>
                  <a:lnTo>
                    <a:pt x="2058378" y="3825599"/>
                  </a:lnTo>
                  <a:lnTo>
                    <a:pt x="2105413" y="3821549"/>
                  </a:lnTo>
                  <a:lnTo>
                    <a:pt x="2152117" y="3816373"/>
                  </a:lnTo>
                  <a:lnTo>
                    <a:pt x="2198476" y="3810085"/>
                  </a:lnTo>
                  <a:lnTo>
                    <a:pt x="2244478" y="3802697"/>
                  </a:lnTo>
                  <a:lnTo>
                    <a:pt x="2290107" y="3794224"/>
                  </a:lnTo>
                  <a:lnTo>
                    <a:pt x="2335351" y="3784680"/>
                  </a:lnTo>
                  <a:lnTo>
                    <a:pt x="2380195" y="3774078"/>
                  </a:lnTo>
                  <a:lnTo>
                    <a:pt x="2424626" y="3762432"/>
                  </a:lnTo>
                  <a:lnTo>
                    <a:pt x="2468631" y="3749755"/>
                  </a:lnTo>
                  <a:lnTo>
                    <a:pt x="2512195" y="3736062"/>
                  </a:lnTo>
                  <a:lnTo>
                    <a:pt x="2555304" y="3721366"/>
                  </a:lnTo>
                  <a:lnTo>
                    <a:pt x="2597946" y="3705681"/>
                  </a:lnTo>
                  <a:lnTo>
                    <a:pt x="2640106" y="3689021"/>
                  </a:lnTo>
                  <a:lnTo>
                    <a:pt x="2681771" y="3671398"/>
                  </a:lnTo>
                  <a:lnTo>
                    <a:pt x="2722927" y="3652828"/>
                  </a:lnTo>
                  <a:lnTo>
                    <a:pt x="2763559" y="3633323"/>
                  </a:lnTo>
                  <a:lnTo>
                    <a:pt x="2803656" y="3612898"/>
                  </a:lnTo>
                  <a:lnTo>
                    <a:pt x="2843202" y="3591566"/>
                  </a:lnTo>
                  <a:lnTo>
                    <a:pt x="2882184" y="3569341"/>
                  </a:lnTo>
                  <a:lnTo>
                    <a:pt x="2920588" y="3546236"/>
                  </a:lnTo>
                  <a:lnTo>
                    <a:pt x="2958401" y="3522265"/>
                  </a:lnTo>
                  <a:lnTo>
                    <a:pt x="2995609" y="3497443"/>
                  </a:lnTo>
                  <a:lnTo>
                    <a:pt x="3032198" y="3471782"/>
                  </a:lnTo>
                  <a:lnTo>
                    <a:pt x="3068154" y="3445297"/>
                  </a:lnTo>
                  <a:lnTo>
                    <a:pt x="3103464" y="3418001"/>
                  </a:lnTo>
                  <a:lnTo>
                    <a:pt x="3138115" y="3389907"/>
                  </a:lnTo>
                  <a:lnTo>
                    <a:pt x="3172091" y="3361030"/>
                  </a:lnTo>
                  <a:lnTo>
                    <a:pt x="3205380" y="3331384"/>
                  </a:lnTo>
                  <a:lnTo>
                    <a:pt x="3237968" y="3300981"/>
                  </a:lnTo>
                  <a:lnTo>
                    <a:pt x="3269842" y="3269837"/>
                  </a:lnTo>
                  <a:lnTo>
                    <a:pt x="3300986" y="3237963"/>
                  </a:lnTo>
                  <a:lnTo>
                    <a:pt x="3331388" y="3205375"/>
                  </a:lnTo>
                  <a:lnTo>
                    <a:pt x="3361035" y="3172086"/>
                  </a:lnTo>
                  <a:lnTo>
                    <a:pt x="3389911" y="3138109"/>
                  </a:lnTo>
                  <a:lnTo>
                    <a:pt x="3418004" y="3103459"/>
                  </a:lnTo>
                  <a:lnTo>
                    <a:pt x="3445301" y="3068149"/>
                  </a:lnTo>
                  <a:lnTo>
                    <a:pt x="3471786" y="3032192"/>
                  </a:lnTo>
                  <a:lnTo>
                    <a:pt x="3497446" y="2995603"/>
                  </a:lnTo>
                  <a:lnTo>
                    <a:pt x="3522269" y="2958395"/>
                  </a:lnTo>
                  <a:lnTo>
                    <a:pt x="3546239" y="2920582"/>
                  </a:lnTo>
                  <a:lnTo>
                    <a:pt x="3569343" y="2882178"/>
                  </a:lnTo>
                  <a:lnTo>
                    <a:pt x="3591569" y="2843196"/>
                  </a:lnTo>
                  <a:lnTo>
                    <a:pt x="3612901" y="2803650"/>
                  </a:lnTo>
                  <a:lnTo>
                    <a:pt x="3633326" y="2763554"/>
                  </a:lnTo>
                  <a:lnTo>
                    <a:pt x="3652830" y="2722921"/>
                  </a:lnTo>
                  <a:lnTo>
                    <a:pt x="3671400" y="2681765"/>
                  </a:lnTo>
                  <a:lnTo>
                    <a:pt x="3689022" y="2640101"/>
                  </a:lnTo>
                  <a:lnTo>
                    <a:pt x="3705683" y="2597941"/>
                  </a:lnTo>
                  <a:lnTo>
                    <a:pt x="3721368" y="2555299"/>
                  </a:lnTo>
                  <a:lnTo>
                    <a:pt x="3736064" y="2512190"/>
                  </a:lnTo>
                  <a:lnTo>
                    <a:pt x="3749756" y="2468626"/>
                  </a:lnTo>
                  <a:lnTo>
                    <a:pt x="3762433" y="2424622"/>
                  </a:lnTo>
                  <a:lnTo>
                    <a:pt x="3774079" y="2380191"/>
                  </a:lnTo>
                  <a:lnTo>
                    <a:pt x="3784681" y="2335347"/>
                  </a:lnTo>
                  <a:lnTo>
                    <a:pt x="3794225" y="2290103"/>
                  </a:lnTo>
                  <a:lnTo>
                    <a:pt x="3802698" y="2244474"/>
                  </a:lnTo>
                  <a:lnTo>
                    <a:pt x="3810085" y="2198474"/>
                  </a:lnTo>
                  <a:lnTo>
                    <a:pt x="3816374" y="2152114"/>
                  </a:lnTo>
                  <a:lnTo>
                    <a:pt x="3821550" y="2105411"/>
                  </a:lnTo>
                  <a:lnTo>
                    <a:pt x="3825599" y="2058377"/>
                  </a:lnTo>
                  <a:lnTo>
                    <a:pt x="3828509" y="2011025"/>
                  </a:lnTo>
                  <a:lnTo>
                    <a:pt x="3830265" y="1963370"/>
                  </a:lnTo>
                  <a:lnTo>
                    <a:pt x="3830853" y="1915426"/>
                  </a:lnTo>
                  <a:lnTo>
                    <a:pt x="3830265" y="1867482"/>
                  </a:lnTo>
                  <a:lnTo>
                    <a:pt x="3828509" y="1819827"/>
                  </a:lnTo>
                  <a:lnTo>
                    <a:pt x="3825599" y="1772476"/>
                  </a:lnTo>
                  <a:lnTo>
                    <a:pt x="3821550" y="1725442"/>
                  </a:lnTo>
                  <a:lnTo>
                    <a:pt x="3816374" y="1678738"/>
                  </a:lnTo>
                  <a:lnTo>
                    <a:pt x="3810085" y="1632379"/>
                  </a:lnTo>
                  <a:lnTo>
                    <a:pt x="3802698" y="1586378"/>
                  </a:lnTo>
                  <a:lnTo>
                    <a:pt x="3794225" y="1540749"/>
                  </a:lnTo>
                  <a:lnTo>
                    <a:pt x="3784681" y="1495506"/>
                  </a:lnTo>
                  <a:lnTo>
                    <a:pt x="3774079" y="1450662"/>
                  </a:lnTo>
                  <a:lnTo>
                    <a:pt x="3762433" y="1406231"/>
                  </a:lnTo>
                  <a:lnTo>
                    <a:pt x="3749756" y="1362226"/>
                  </a:lnTo>
                  <a:lnTo>
                    <a:pt x="3736064" y="1318663"/>
                  </a:lnTo>
                  <a:lnTo>
                    <a:pt x="3721368" y="1275553"/>
                  </a:lnTo>
                  <a:lnTo>
                    <a:pt x="3705683" y="1232911"/>
                  </a:lnTo>
                  <a:lnTo>
                    <a:pt x="3689022" y="1190752"/>
                  </a:lnTo>
                  <a:lnTo>
                    <a:pt x="3671400" y="1149087"/>
                  </a:lnTo>
                  <a:lnTo>
                    <a:pt x="3652830" y="1107931"/>
                  </a:lnTo>
                  <a:lnTo>
                    <a:pt x="3633326" y="1067299"/>
                  </a:lnTo>
                  <a:lnTo>
                    <a:pt x="3612901" y="1027202"/>
                  </a:lnTo>
                  <a:lnTo>
                    <a:pt x="3591569" y="987656"/>
                  </a:lnTo>
                  <a:lnTo>
                    <a:pt x="3569343" y="948674"/>
                  </a:lnTo>
                  <a:lnTo>
                    <a:pt x="3546239" y="910270"/>
                  </a:lnTo>
                  <a:lnTo>
                    <a:pt x="3522269" y="872457"/>
                  </a:lnTo>
                  <a:lnTo>
                    <a:pt x="3497446" y="835249"/>
                  </a:lnTo>
                  <a:lnTo>
                    <a:pt x="3471786" y="798660"/>
                  </a:lnTo>
                  <a:lnTo>
                    <a:pt x="3445301" y="762704"/>
                  </a:lnTo>
                  <a:lnTo>
                    <a:pt x="3418004" y="727393"/>
                  </a:lnTo>
                  <a:lnTo>
                    <a:pt x="3389911" y="692743"/>
                  </a:lnTo>
                  <a:lnTo>
                    <a:pt x="3361035" y="658766"/>
                  </a:lnTo>
                  <a:lnTo>
                    <a:pt x="3331388" y="625477"/>
                  </a:lnTo>
                  <a:lnTo>
                    <a:pt x="3300986" y="592889"/>
                  </a:lnTo>
                  <a:lnTo>
                    <a:pt x="3269842" y="561016"/>
                  </a:lnTo>
                  <a:lnTo>
                    <a:pt x="3237968" y="529871"/>
                  </a:lnTo>
                  <a:lnTo>
                    <a:pt x="3205380" y="499468"/>
                  </a:lnTo>
                  <a:lnTo>
                    <a:pt x="3172091" y="469822"/>
                  </a:lnTo>
                  <a:lnTo>
                    <a:pt x="3138115" y="440945"/>
                  </a:lnTo>
                  <a:lnTo>
                    <a:pt x="3103464" y="412852"/>
                  </a:lnTo>
                  <a:lnTo>
                    <a:pt x="3068154" y="385556"/>
                  </a:lnTo>
                  <a:lnTo>
                    <a:pt x="3032198" y="359070"/>
                  </a:lnTo>
                  <a:lnTo>
                    <a:pt x="2995609" y="333410"/>
                  </a:lnTo>
                  <a:lnTo>
                    <a:pt x="2958401" y="308587"/>
                  </a:lnTo>
                  <a:lnTo>
                    <a:pt x="2920588" y="284617"/>
                  </a:lnTo>
                  <a:lnTo>
                    <a:pt x="2882184" y="261512"/>
                  </a:lnTo>
                  <a:lnTo>
                    <a:pt x="2843202" y="239286"/>
                  </a:lnTo>
                  <a:lnTo>
                    <a:pt x="2803656" y="217954"/>
                  </a:lnTo>
                  <a:lnTo>
                    <a:pt x="2763559" y="197529"/>
                  </a:lnTo>
                  <a:lnTo>
                    <a:pt x="2722927" y="178024"/>
                  </a:lnTo>
                  <a:lnTo>
                    <a:pt x="2681771" y="159454"/>
                  </a:lnTo>
                  <a:lnTo>
                    <a:pt x="2640106" y="141832"/>
                  </a:lnTo>
                  <a:lnTo>
                    <a:pt x="2597946" y="125171"/>
                  </a:lnTo>
                  <a:lnTo>
                    <a:pt x="2555304" y="109486"/>
                  </a:lnTo>
                  <a:lnTo>
                    <a:pt x="2512195" y="94790"/>
                  </a:lnTo>
                  <a:lnTo>
                    <a:pt x="2468631" y="81097"/>
                  </a:lnTo>
                  <a:lnTo>
                    <a:pt x="2424626" y="68421"/>
                  </a:lnTo>
                  <a:lnTo>
                    <a:pt x="2380195" y="56774"/>
                  </a:lnTo>
                  <a:lnTo>
                    <a:pt x="2335351" y="46172"/>
                  </a:lnTo>
                  <a:lnTo>
                    <a:pt x="2290107" y="36628"/>
                  </a:lnTo>
                  <a:lnTo>
                    <a:pt x="2244478" y="28155"/>
                  </a:lnTo>
                  <a:lnTo>
                    <a:pt x="2198476" y="20768"/>
                  </a:lnTo>
                  <a:lnTo>
                    <a:pt x="2152117" y="14479"/>
                  </a:lnTo>
                  <a:lnTo>
                    <a:pt x="2105413" y="9303"/>
                  </a:lnTo>
                  <a:lnTo>
                    <a:pt x="2058378" y="5253"/>
                  </a:lnTo>
                  <a:lnTo>
                    <a:pt x="2011026" y="2344"/>
                  </a:lnTo>
                  <a:lnTo>
                    <a:pt x="1963371" y="588"/>
                  </a:lnTo>
                  <a:lnTo>
                    <a:pt x="1915426" y="0"/>
                  </a:lnTo>
                  <a:close/>
                </a:path>
              </a:pathLst>
            </a:custGeom>
            <a:solidFill>
              <a:srgbClr val="1992DD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414939" y="437121"/>
              <a:ext cx="3907485" cy="3898900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7624794" y="3088739"/>
              <a:ext cx="3280410" cy="3280410"/>
            </a:xfrm>
            <a:custGeom>
              <a:avLst/>
              <a:gdLst/>
              <a:ahLst/>
              <a:cxnLst/>
              <a:rect l="l" t="t" r="r" b="b"/>
              <a:pathLst>
                <a:path w="3280409" h="3280410">
                  <a:moveTo>
                    <a:pt x="1639963" y="0"/>
                  </a:moveTo>
                  <a:lnTo>
                    <a:pt x="1591609" y="699"/>
                  </a:lnTo>
                  <a:lnTo>
                    <a:pt x="1543603" y="2783"/>
                  </a:lnTo>
                  <a:lnTo>
                    <a:pt x="1495963" y="6235"/>
                  </a:lnTo>
                  <a:lnTo>
                    <a:pt x="1448709" y="11033"/>
                  </a:lnTo>
                  <a:lnTo>
                    <a:pt x="1401860" y="17159"/>
                  </a:lnTo>
                  <a:lnTo>
                    <a:pt x="1355435" y="24594"/>
                  </a:lnTo>
                  <a:lnTo>
                    <a:pt x="1309454" y="33318"/>
                  </a:lnTo>
                  <a:lnTo>
                    <a:pt x="1263935" y="43312"/>
                  </a:lnTo>
                  <a:lnTo>
                    <a:pt x="1218898" y="54558"/>
                  </a:lnTo>
                  <a:lnTo>
                    <a:pt x="1174362" y="67035"/>
                  </a:lnTo>
                  <a:lnTo>
                    <a:pt x="1130347" y="80724"/>
                  </a:lnTo>
                  <a:lnTo>
                    <a:pt x="1086871" y="95607"/>
                  </a:lnTo>
                  <a:lnTo>
                    <a:pt x="1043955" y="111664"/>
                  </a:lnTo>
                  <a:lnTo>
                    <a:pt x="1001616" y="128876"/>
                  </a:lnTo>
                  <a:lnTo>
                    <a:pt x="959874" y="147224"/>
                  </a:lnTo>
                  <a:lnTo>
                    <a:pt x="918749" y="166687"/>
                  </a:lnTo>
                  <a:lnTo>
                    <a:pt x="878260" y="187249"/>
                  </a:lnTo>
                  <a:lnTo>
                    <a:pt x="838425" y="208888"/>
                  </a:lnTo>
                  <a:lnTo>
                    <a:pt x="799265" y="231585"/>
                  </a:lnTo>
                  <a:lnTo>
                    <a:pt x="760799" y="255322"/>
                  </a:lnTo>
                  <a:lnTo>
                    <a:pt x="723044" y="280080"/>
                  </a:lnTo>
                  <a:lnTo>
                    <a:pt x="686022" y="305838"/>
                  </a:lnTo>
                  <a:lnTo>
                    <a:pt x="649751" y="332579"/>
                  </a:lnTo>
                  <a:lnTo>
                    <a:pt x="614250" y="360281"/>
                  </a:lnTo>
                  <a:lnTo>
                    <a:pt x="579539" y="388928"/>
                  </a:lnTo>
                  <a:lnTo>
                    <a:pt x="545636" y="418498"/>
                  </a:lnTo>
                  <a:lnTo>
                    <a:pt x="512561" y="448973"/>
                  </a:lnTo>
                  <a:lnTo>
                    <a:pt x="480334" y="480334"/>
                  </a:lnTo>
                  <a:lnTo>
                    <a:pt x="448973" y="512561"/>
                  </a:lnTo>
                  <a:lnTo>
                    <a:pt x="418498" y="545636"/>
                  </a:lnTo>
                  <a:lnTo>
                    <a:pt x="388928" y="579539"/>
                  </a:lnTo>
                  <a:lnTo>
                    <a:pt x="360281" y="614250"/>
                  </a:lnTo>
                  <a:lnTo>
                    <a:pt x="332579" y="649751"/>
                  </a:lnTo>
                  <a:lnTo>
                    <a:pt x="305838" y="686022"/>
                  </a:lnTo>
                  <a:lnTo>
                    <a:pt x="280080" y="723044"/>
                  </a:lnTo>
                  <a:lnTo>
                    <a:pt x="255322" y="760799"/>
                  </a:lnTo>
                  <a:lnTo>
                    <a:pt x="231585" y="799265"/>
                  </a:lnTo>
                  <a:lnTo>
                    <a:pt x="208888" y="838425"/>
                  </a:lnTo>
                  <a:lnTo>
                    <a:pt x="187249" y="878260"/>
                  </a:lnTo>
                  <a:lnTo>
                    <a:pt x="166687" y="918749"/>
                  </a:lnTo>
                  <a:lnTo>
                    <a:pt x="147224" y="959874"/>
                  </a:lnTo>
                  <a:lnTo>
                    <a:pt x="128876" y="1001616"/>
                  </a:lnTo>
                  <a:lnTo>
                    <a:pt x="111664" y="1043955"/>
                  </a:lnTo>
                  <a:lnTo>
                    <a:pt x="95607" y="1086871"/>
                  </a:lnTo>
                  <a:lnTo>
                    <a:pt x="80724" y="1130347"/>
                  </a:lnTo>
                  <a:lnTo>
                    <a:pt x="67035" y="1174362"/>
                  </a:lnTo>
                  <a:lnTo>
                    <a:pt x="54558" y="1218898"/>
                  </a:lnTo>
                  <a:lnTo>
                    <a:pt x="43312" y="1263935"/>
                  </a:lnTo>
                  <a:lnTo>
                    <a:pt x="33318" y="1309454"/>
                  </a:lnTo>
                  <a:lnTo>
                    <a:pt x="24594" y="1355435"/>
                  </a:lnTo>
                  <a:lnTo>
                    <a:pt x="17159" y="1401860"/>
                  </a:lnTo>
                  <a:lnTo>
                    <a:pt x="11033" y="1448709"/>
                  </a:lnTo>
                  <a:lnTo>
                    <a:pt x="6235" y="1495963"/>
                  </a:lnTo>
                  <a:lnTo>
                    <a:pt x="2783" y="1543603"/>
                  </a:lnTo>
                  <a:lnTo>
                    <a:pt x="699" y="1591609"/>
                  </a:lnTo>
                  <a:lnTo>
                    <a:pt x="0" y="1639963"/>
                  </a:lnTo>
                  <a:lnTo>
                    <a:pt x="699" y="1688318"/>
                  </a:lnTo>
                  <a:lnTo>
                    <a:pt x="2783" y="1736325"/>
                  </a:lnTo>
                  <a:lnTo>
                    <a:pt x="6235" y="1783965"/>
                  </a:lnTo>
                  <a:lnTo>
                    <a:pt x="11033" y="1831220"/>
                  </a:lnTo>
                  <a:lnTo>
                    <a:pt x="17159" y="1878070"/>
                  </a:lnTo>
                  <a:lnTo>
                    <a:pt x="24594" y="1924495"/>
                  </a:lnTo>
                  <a:lnTo>
                    <a:pt x="33318" y="1970477"/>
                  </a:lnTo>
                  <a:lnTo>
                    <a:pt x="43312" y="2015996"/>
                  </a:lnTo>
                  <a:lnTo>
                    <a:pt x="54558" y="2061033"/>
                  </a:lnTo>
                  <a:lnTo>
                    <a:pt x="67035" y="2105570"/>
                  </a:lnTo>
                  <a:lnTo>
                    <a:pt x="80724" y="2149585"/>
                  </a:lnTo>
                  <a:lnTo>
                    <a:pt x="95607" y="2193061"/>
                  </a:lnTo>
                  <a:lnTo>
                    <a:pt x="111664" y="2235979"/>
                  </a:lnTo>
                  <a:lnTo>
                    <a:pt x="128876" y="2278318"/>
                  </a:lnTo>
                  <a:lnTo>
                    <a:pt x="147224" y="2320060"/>
                  </a:lnTo>
                  <a:lnTo>
                    <a:pt x="166687" y="2361185"/>
                  </a:lnTo>
                  <a:lnTo>
                    <a:pt x="187249" y="2401675"/>
                  </a:lnTo>
                  <a:lnTo>
                    <a:pt x="208888" y="2441510"/>
                  </a:lnTo>
                  <a:lnTo>
                    <a:pt x="231585" y="2480670"/>
                  </a:lnTo>
                  <a:lnTo>
                    <a:pt x="255322" y="2519137"/>
                  </a:lnTo>
                  <a:lnTo>
                    <a:pt x="280080" y="2556892"/>
                  </a:lnTo>
                  <a:lnTo>
                    <a:pt x="305838" y="2593914"/>
                  </a:lnTo>
                  <a:lnTo>
                    <a:pt x="332579" y="2630186"/>
                  </a:lnTo>
                  <a:lnTo>
                    <a:pt x="360281" y="2665687"/>
                  </a:lnTo>
                  <a:lnTo>
                    <a:pt x="388928" y="2700398"/>
                  </a:lnTo>
                  <a:lnTo>
                    <a:pt x="418498" y="2734301"/>
                  </a:lnTo>
                  <a:lnTo>
                    <a:pt x="448973" y="2767376"/>
                  </a:lnTo>
                  <a:lnTo>
                    <a:pt x="480334" y="2799603"/>
                  </a:lnTo>
                  <a:lnTo>
                    <a:pt x="512561" y="2830964"/>
                  </a:lnTo>
                  <a:lnTo>
                    <a:pt x="545636" y="2861440"/>
                  </a:lnTo>
                  <a:lnTo>
                    <a:pt x="579539" y="2891010"/>
                  </a:lnTo>
                  <a:lnTo>
                    <a:pt x="614250" y="2919657"/>
                  </a:lnTo>
                  <a:lnTo>
                    <a:pt x="649751" y="2947360"/>
                  </a:lnTo>
                  <a:lnTo>
                    <a:pt x="686022" y="2974100"/>
                  </a:lnTo>
                  <a:lnTo>
                    <a:pt x="723044" y="2999859"/>
                  </a:lnTo>
                  <a:lnTo>
                    <a:pt x="760799" y="3024616"/>
                  </a:lnTo>
                  <a:lnTo>
                    <a:pt x="799265" y="3048353"/>
                  </a:lnTo>
                  <a:lnTo>
                    <a:pt x="838425" y="3071051"/>
                  </a:lnTo>
                  <a:lnTo>
                    <a:pt x="878260" y="3092690"/>
                  </a:lnTo>
                  <a:lnTo>
                    <a:pt x="918749" y="3113251"/>
                  </a:lnTo>
                  <a:lnTo>
                    <a:pt x="959874" y="3132715"/>
                  </a:lnTo>
                  <a:lnTo>
                    <a:pt x="1001616" y="3151063"/>
                  </a:lnTo>
                  <a:lnTo>
                    <a:pt x="1043955" y="3168275"/>
                  </a:lnTo>
                  <a:lnTo>
                    <a:pt x="1086871" y="3184332"/>
                  </a:lnTo>
                  <a:lnTo>
                    <a:pt x="1130347" y="3199215"/>
                  </a:lnTo>
                  <a:lnTo>
                    <a:pt x="1174362" y="3212904"/>
                  </a:lnTo>
                  <a:lnTo>
                    <a:pt x="1218898" y="3225382"/>
                  </a:lnTo>
                  <a:lnTo>
                    <a:pt x="1263935" y="3236627"/>
                  </a:lnTo>
                  <a:lnTo>
                    <a:pt x="1309454" y="3246621"/>
                  </a:lnTo>
                  <a:lnTo>
                    <a:pt x="1355435" y="3255345"/>
                  </a:lnTo>
                  <a:lnTo>
                    <a:pt x="1401860" y="3262780"/>
                  </a:lnTo>
                  <a:lnTo>
                    <a:pt x="1448709" y="3268906"/>
                  </a:lnTo>
                  <a:lnTo>
                    <a:pt x="1495963" y="3273705"/>
                  </a:lnTo>
                  <a:lnTo>
                    <a:pt x="1543603" y="3277156"/>
                  </a:lnTo>
                  <a:lnTo>
                    <a:pt x="1591609" y="3279240"/>
                  </a:lnTo>
                  <a:lnTo>
                    <a:pt x="1639963" y="3279940"/>
                  </a:lnTo>
                  <a:lnTo>
                    <a:pt x="1688318" y="3279240"/>
                  </a:lnTo>
                  <a:lnTo>
                    <a:pt x="1736326" y="3277156"/>
                  </a:lnTo>
                  <a:lnTo>
                    <a:pt x="1783967" y="3273705"/>
                  </a:lnTo>
                  <a:lnTo>
                    <a:pt x="1831222" y="3268906"/>
                  </a:lnTo>
                  <a:lnTo>
                    <a:pt x="1878073" y="3262780"/>
                  </a:lnTo>
                  <a:lnTo>
                    <a:pt x="1924499" y="3255345"/>
                  </a:lnTo>
                  <a:lnTo>
                    <a:pt x="1970481" y="3246621"/>
                  </a:lnTo>
                  <a:lnTo>
                    <a:pt x="2016001" y="3236627"/>
                  </a:lnTo>
                  <a:lnTo>
                    <a:pt x="2061039" y="3225382"/>
                  </a:lnTo>
                  <a:lnTo>
                    <a:pt x="2105575" y="3212904"/>
                  </a:lnTo>
                  <a:lnTo>
                    <a:pt x="2149591" y="3199215"/>
                  </a:lnTo>
                  <a:lnTo>
                    <a:pt x="2193068" y="3184332"/>
                  </a:lnTo>
                  <a:lnTo>
                    <a:pt x="2235986" y="3168275"/>
                  </a:lnTo>
                  <a:lnTo>
                    <a:pt x="2278325" y="3151063"/>
                  </a:lnTo>
                  <a:lnTo>
                    <a:pt x="2320068" y="3132715"/>
                  </a:lnTo>
                  <a:lnTo>
                    <a:pt x="2361193" y="3113251"/>
                  </a:lnTo>
                  <a:lnTo>
                    <a:pt x="2401683" y="3092690"/>
                  </a:lnTo>
                  <a:lnTo>
                    <a:pt x="2441518" y="3071051"/>
                  </a:lnTo>
                  <a:lnTo>
                    <a:pt x="2480679" y="3048353"/>
                  </a:lnTo>
                  <a:lnTo>
                    <a:pt x="2519147" y="3024616"/>
                  </a:lnTo>
                  <a:lnTo>
                    <a:pt x="2556901" y="2999859"/>
                  </a:lnTo>
                  <a:lnTo>
                    <a:pt x="2593924" y="2974100"/>
                  </a:lnTo>
                  <a:lnTo>
                    <a:pt x="2630196" y="2947360"/>
                  </a:lnTo>
                  <a:lnTo>
                    <a:pt x="2665697" y="2919657"/>
                  </a:lnTo>
                  <a:lnTo>
                    <a:pt x="2700409" y="2891010"/>
                  </a:lnTo>
                  <a:lnTo>
                    <a:pt x="2734312" y="2861440"/>
                  </a:lnTo>
                  <a:lnTo>
                    <a:pt x="2767387" y="2830964"/>
                  </a:lnTo>
                  <a:lnTo>
                    <a:pt x="2799614" y="2799603"/>
                  </a:lnTo>
                  <a:lnTo>
                    <a:pt x="2830976" y="2767376"/>
                  </a:lnTo>
                  <a:lnTo>
                    <a:pt x="2861451" y="2734301"/>
                  </a:lnTo>
                  <a:lnTo>
                    <a:pt x="2891022" y="2700398"/>
                  </a:lnTo>
                  <a:lnTo>
                    <a:pt x="2919668" y="2665687"/>
                  </a:lnTo>
                  <a:lnTo>
                    <a:pt x="2947371" y="2630186"/>
                  </a:lnTo>
                  <a:lnTo>
                    <a:pt x="2974112" y="2593914"/>
                  </a:lnTo>
                  <a:lnTo>
                    <a:pt x="2999871" y="2556892"/>
                  </a:lnTo>
                  <a:lnTo>
                    <a:pt x="3024628" y="2519137"/>
                  </a:lnTo>
                  <a:lnTo>
                    <a:pt x="3048366" y="2480670"/>
                  </a:lnTo>
                  <a:lnTo>
                    <a:pt x="3071063" y="2441510"/>
                  </a:lnTo>
                  <a:lnTo>
                    <a:pt x="3092703" y="2401675"/>
                  </a:lnTo>
                  <a:lnTo>
                    <a:pt x="3113264" y="2361185"/>
                  </a:lnTo>
                  <a:lnTo>
                    <a:pt x="3132728" y="2320060"/>
                  </a:lnTo>
                  <a:lnTo>
                    <a:pt x="3151075" y="2278318"/>
                  </a:lnTo>
                  <a:lnTo>
                    <a:pt x="3168287" y="2235979"/>
                  </a:lnTo>
                  <a:lnTo>
                    <a:pt x="3184344" y="2193061"/>
                  </a:lnTo>
                  <a:lnTo>
                    <a:pt x="3199227" y="2149585"/>
                  </a:lnTo>
                  <a:lnTo>
                    <a:pt x="3212917" y="2105570"/>
                  </a:lnTo>
                  <a:lnTo>
                    <a:pt x="3225394" y="2061033"/>
                  </a:lnTo>
                  <a:lnTo>
                    <a:pt x="3236640" y="2015996"/>
                  </a:lnTo>
                  <a:lnTo>
                    <a:pt x="3246634" y="1970477"/>
                  </a:lnTo>
                  <a:lnTo>
                    <a:pt x="3255358" y="1924495"/>
                  </a:lnTo>
                  <a:lnTo>
                    <a:pt x="3262793" y="1878070"/>
                  </a:lnTo>
                  <a:lnTo>
                    <a:pt x="3268919" y="1831220"/>
                  </a:lnTo>
                  <a:lnTo>
                    <a:pt x="3273717" y="1783965"/>
                  </a:lnTo>
                  <a:lnTo>
                    <a:pt x="3277168" y="1736325"/>
                  </a:lnTo>
                  <a:lnTo>
                    <a:pt x="3279253" y="1688318"/>
                  </a:lnTo>
                  <a:lnTo>
                    <a:pt x="3279952" y="1639963"/>
                  </a:lnTo>
                  <a:lnTo>
                    <a:pt x="3279253" y="1591609"/>
                  </a:lnTo>
                  <a:lnTo>
                    <a:pt x="3277168" y="1543603"/>
                  </a:lnTo>
                  <a:lnTo>
                    <a:pt x="3273717" y="1495963"/>
                  </a:lnTo>
                  <a:lnTo>
                    <a:pt x="3268919" y="1448709"/>
                  </a:lnTo>
                  <a:lnTo>
                    <a:pt x="3262793" y="1401860"/>
                  </a:lnTo>
                  <a:lnTo>
                    <a:pt x="3255358" y="1355435"/>
                  </a:lnTo>
                  <a:lnTo>
                    <a:pt x="3246634" y="1309454"/>
                  </a:lnTo>
                  <a:lnTo>
                    <a:pt x="3236640" y="1263935"/>
                  </a:lnTo>
                  <a:lnTo>
                    <a:pt x="3225394" y="1218898"/>
                  </a:lnTo>
                  <a:lnTo>
                    <a:pt x="3212917" y="1174362"/>
                  </a:lnTo>
                  <a:lnTo>
                    <a:pt x="3199227" y="1130347"/>
                  </a:lnTo>
                  <a:lnTo>
                    <a:pt x="3184344" y="1086871"/>
                  </a:lnTo>
                  <a:lnTo>
                    <a:pt x="3168287" y="1043955"/>
                  </a:lnTo>
                  <a:lnTo>
                    <a:pt x="3151075" y="1001616"/>
                  </a:lnTo>
                  <a:lnTo>
                    <a:pt x="3132728" y="959874"/>
                  </a:lnTo>
                  <a:lnTo>
                    <a:pt x="3113264" y="918749"/>
                  </a:lnTo>
                  <a:lnTo>
                    <a:pt x="3092703" y="878260"/>
                  </a:lnTo>
                  <a:lnTo>
                    <a:pt x="3071063" y="838425"/>
                  </a:lnTo>
                  <a:lnTo>
                    <a:pt x="3048366" y="799265"/>
                  </a:lnTo>
                  <a:lnTo>
                    <a:pt x="3024628" y="760799"/>
                  </a:lnTo>
                  <a:lnTo>
                    <a:pt x="2999871" y="723044"/>
                  </a:lnTo>
                  <a:lnTo>
                    <a:pt x="2974112" y="686022"/>
                  </a:lnTo>
                  <a:lnTo>
                    <a:pt x="2947371" y="649751"/>
                  </a:lnTo>
                  <a:lnTo>
                    <a:pt x="2919668" y="614250"/>
                  </a:lnTo>
                  <a:lnTo>
                    <a:pt x="2891022" y="579539"/>
                  </a:lnTo>
                  <a:lnTo>
                    <a:pt x="2861451" y="545636"/>
                  </a:lnTo>
                  <a:lnTo>
                    <a:pt x="2830976" y="512561"/>
                  </a:lnTo>
                  <a:lnTo>
                    <a:pt x="2799614" y="480334"/>
                  </a:lnTo>
                  <a:lnTo>
                    <a:pt x="2767387" y="448973"/>
                  </a:lnTo>
                  <a:lnTo>
                    <a:pt x="2734312" y="418498"/>
                  </a:lnTo>
                  <a:lnTo>
                    <a:pt x="2700409" y="388928"/>
                  </a:lnTo>
                  <a:lnTo>
                    <a:pt x="2665697" y="360281"/>
                  </a:lnTo>
                  <a:lnTo>
                    <a:pt x="2630196" y="332579"/>
                  </a:lnTo>
                  <a:lnTo>
                    <a:pt x="2593924" y="305838"/>
                  </a:lnTo>
                  <a:lnTo>
                    <a:pt x="2556901" y="280080"/>
                  </a:lnTo>
                  <a:lnTo>
                    <a:pt x="2519147" y="255322"/>
                  </a:lnTo>
                  <a:lnTo>
                    <a:pt x="2480679" y="231585"/>
                  </a:lnTo>
                  <a:lnTo>
                    <a:pt x="2441518" y="208888"/>
                  </a:lnTo>
                  <a:lnTo>
                    <a:pt x="2401683" y="187249"/>
                  </a:lnTo>
                  <a:lnTo>
                    <a:pt x="2361193" y="166687"/>
                  </a:lnTo>
                  <a:lnTo>
                    <a:pt x="2320068" y="147224"/>
                  </a:lnTo>
                  <a:lnTo>
                    <a:pt x="2278325" y="128876"/>
                  </a:lnTo>
                  <a:lnTo>
                    <a:pt x="2235986" y="111664"/>
                  </a:lnTo>
                  <a:lnTo>
                    <a:pt x="2193068" y="95607"/>
                  </a:lnTo>
                  <a:lnTo>
                    <a:pt x="2149591" y="80724"/>
                  </a:lnTo>
                  <a:lnTo>
                    <a:pt x="2105575" y="67035"/>
                  </a:lnTo>
                  <a:lnTo>
                    <a:pt x="2061039" y="54558"/>
                  </a:lnTo>
                  <a:lnTo>
                    <a:pt x="2016001" y="43312"/>
                  </a:lnTo>
                  <a:lnTo>
                    <a:pt x="1970481" y="33318"/>
                  </a:lnTo>
                  <a:lnTo>
                    <a:pt x="1924499" y="24594"/>
                  </a:lnTo>
                  <a:lnTo>
                    <a:pt x="1878073" y="17159"/>
                  </a:lnTo>
                  <a:lnTo>
                    <a:pt x="1831222" y="11033"/>
                  </a:lnTo>
                  <a:lnTo>
                    <a:pt x="1783967" y="6235"/>
                  </a:lnTo>
                  <a:lnTo>
                    <a:pt x="1736326" y="2783"/>
                  </a:lnTo>
                  <a:lnTo>
                    <a:pt x="1688318" y="699"/>
                  </a:lnTo>
                  <a:lnTo>
                    <a:pt x="1639963" y="0"/>
                  </a:lnTo>
                  <a:close/>
                </a:path>
              </a:pathLst>
            </a:custGeom>
            <a:solidFill>
              <a:srgbClr val="1992DD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500277" y="2941446"/>
              <a:ext cx="3345561" cy="3343363"/>
            </a:xfrm>
            <a:prstGeom prst="rect">
              <a:avLst/>
            </a:prstGeom>
          </p:spPr>
        </p:pic>
      </p:grpSp>
      <p:sp>
        <p:nvSpPr>
          <p:cNvPr id="19" name="object 19"/>
          <p:cNvSpPr/>
          <p:nvPr/>
        </p:nvSpPr>
        <p:spPr>
          <a:xfrm>
            <a:off x="1189808" y="4220640"/>
            <a:ext cx="1006475" cy="929640"/>
          </a:xfrm>
          <a:custGeom>
            <a:avLst/>
            <a:gdLst/>
            <a:ahLst/>
            <a:cxnLst/>
            <a:rect l="l" t="t" r="r" b="b"/>
            <a:pathLst>
              <a:path w="1006475" h="929639">
                <a:moveTo>
                  <a:pt x="1006157" y="0"/>
                </a:moveTo>
                <a:lnTo>
                  <a:pt x="234772" y="0"/>
                </a:lnTo>
                <a:lnTo>
                  <a:pt x="187459" y="4769"/>
                </a:lnTo>
                <a:lnTo>
                  <a:pt x="143391" y="18448"/>
                </a:lnTo>
                <a:lnTo>
                  <a:pt x="103511" y="40093"/>
                </a:lnTo>
                <a:lnTo>
                  <a:pt x="68765" y="68760"/>
                </a:lnTo>
                <a:lnTo>
                  <a:pt x="40097" y="103506"/>
                </a:lnTo>
                <a:lnTo>
                  <a:pt x="18450" y="143385"/>
                </a:lnTo>
                <a:lnTo>
                  <a:pt x="4770" y="187455"/>
                </a:lnTo>
                <a:lnTo>
                  <a:pt x="0" y="234772"/>
                </a:lnTo>
                <a:lnTo>
                  <a:pt x="0" y="929487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004458" y="6843865"/>
            <a:ext cx="1006475" cy="929640"/>
          </a:xfrm>
          <a:custGeom>
            <a:avLst/>
            <a:gdLst/>
            <a:ahLst/>
            <a:cxnLst/>
            <a:rect l="l" t="t" r="r" b="b"/>
            <a:pathLst>
              <a:path w="1006475" h="929640">
                <a:moveTo>
                  <a:pt x="0" y="929487"/>
                </a:moveTo>
                <a:lnTo>
                  <a:pt x="771385" y="929487"/>
                </a:lnTo>
                <a:lnTo>
                  <a:pt x="818697" y="924718"/>
                </a:lnTo>
                <a:lnTo>
                  <a:pt x="862764" y="911039"/>
                </a:lnTo>
                <a:lnTo>
                  <a:pt x="902641" y="889394"/>
                </a:lnTo>
                <a:lnTo>
                  <a:pt x="937385" y="860728"/>
                </a:lnTo>
                <a:lnTo>
                  <a:pt x="966051" y="825984"/>
                </a:lnTo>
                <a:lnTo>
                  <a:pt x="987696" y="786107"/>
                </a:lnTo>
                <a:lnTo>
                  <a:pt x="1001375" y="742040"/>
                </a:lnTo>
                <a:lnTo>
                  <a:pt x="1006144" y="694728"/>
                </a:lnTo>
                <a:lnTo>
                  <a:pt x="1006144" y="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819312" y="7603227"/>
            <a:ext cx="821690" cy="541020"/>
          </a:xfrm>
          <a:custGeom>
            <a:avLst/>
            <a:gdLst/>
            <a:ahLst/>
            <a:cxnLst/>
            <a:rect l="l" t="t" r="r" b="b"/>
            <a:pathLst>
              <a:path w="821689" h="541020">
                <a:moveTo>
                  <a:pt x="820674" y="216801"/>
                </a:moveTo>
                <a:lnTo>
                  <a:pt x="688098" y="216801"/>
                </a:lnTo>
                <a:lnTo>
                  <a:pt x="694247" y="217653"/>
                </a:lnTo>
                <a:lnTo>
                  <a:pt x="700138" y="220208"/>
                </a:lnTo>
                <a:lnTo>
                  <a:pt x="720957" y="264795"/>
                </a:lnTo>
                <a:lnTo>
                  <a:pt x="721613" y="281749"/>
                </a:lnTo>
                <a:lnTo>
                  <a:pt x="719092" y="312091"/>
                </a:lnTo>
                <a:lnTo>
                  <a:pt x="698934" y="369426"/>
                </a:lnTo>
                <a:lnTo>
                  <a:pt x="657958" y="422508"/>
                </a:lnTo>
                <a:lnTo>
                  <a:pt x="628268" y="447878"/>
                </a:lnTo>
                <a:lnTo>
                  <a:pt x="592235" y="472523"/>
                </a:lnTo>
                <a:lnTo>
                  <a:pt x="549859" y="496442"/>
                </a:lnTo>
                <a:lnTo>
                  <a:pt x="549859" y="540435"/>
                </a:lnTo>
                <a:lnTo>
                  <a:pt x="600143" y="521358"/>
                </a:lnTo>
                <a:lnTo>
                  <a:pt x="645446" y="498463"/>
                </a:lnTo>
                <a:lnTo>
                  <a:pt x="685767" y="471751"/>
                </a:lnTo>
                <a:lnTo>
                  <a:pt x="721108" y="441224"/>
                </a:lnTo>
                <a:lnTo>
                  <a:pt x="751471" y="406882"/>
                </a:lnTo>
                <a:lnTo>
                  <a:pt x="781936" y="360714"/>
                </a:lnTo>
                <a:lnTo>
                  <a:pt x="803702" y="312772"/>
                </a:lnTo>
                <a:lnTo>
                  <a:pt x="816763" y="263053"/>
                </a:lnTo>
                <a:lnTo>
                  <a:pt x="820674" y="216801"/>
                </a:lnTo>
                <a:close/>
              </a:path>
              <a:path w="821689" h="541020">
                <a:moveTo>
                  <a:pt x="636777" y="0"/>
                </a:moveTo>
                <a:lnTo>
                  <a:pt x="584668" y="9169"/>
                </a:lnTo>
                <a:lnTo>
                  <a:pt x="541464" y="36664"/>
                </a:lnTo>
                <a:lnTo>
                  <a:pt x="512410" y="76731"/>
                </a:lnTo>
                <a:lnTo>
                  <a:pt x="502729" y="123609"/>
                </a:lnTo>
                <a:lnTo>
                  <a:pt x="504723" y="145333"/>
                </a:lnTo>
                <a:lnTo>
                  <a:pt x="520688" y="184080"/>
                </a:lnTo>
                <a:lnTo>
                  <a:pt x="551322" y="215306"/>
                </a:lnTo>
                <a:lnTo>
                  <a:pt x="588760" y="231536"/>
                </a:lnTo>
                <a:lnTo>
                  <a:pt x="609549" y="233565"/>
                </a:lnTo>
                <a:lnTo>
                  <a:pt x="618839" y="233043"/>
                </a:lnTo>
                <a:lnTo>
                  <a:pt x="628918" y="231476"/>
                </a:lnTo>
                <a:lnTo>
                  <a:pt x="639790" y="228861"/>
                </a:lnTo>
                <a:lnTo>
                  <a:pt x="651459" y="225196"/>
                </a:lnTo>
                <a:lnTo>
                  <a:pt x="662374" y="221521"/>
                </a:lnTo>
                <a:lnTo>
                  <a:pt x="672122" y="218898"/>
                </a:lnTo>
                <a:lnTo>
                  <a:pt x="680698" y="217325"/>
                </a:lnTo>
                <a:lnTo>
                  <a:pt x="688098" y="216801"/>
                </a:lnTo>
                <a:lnTo>
                  <a:pt x="820674" y="216801"/>
                </a:lnTo>
                <a:lnTo>
                  <a:pt x="821118" y="211556"/>
                </a:lnTo>
                <a:lnTo>
                  <a:pt x="817584" y="168792"/>
                </a:lnTo>
                <a:lnTo>
                  <a:pt x="806981" y="129487"/>
                </a:lnTo>
                <a:lnTo>
                  <a:pt x="789309" y="93647"/>
                </a:lnTo>
                <a:lnTo>
                  <a:pt x="764565" y="61277"/>
                </a:lnTo>
                <a:lnTo>
                  <a:pt x="735368" y="34472"/>
                </a:lnTo>
                <a:lnTo>
                  <a:pt x="671475" y="3831"/>
                </a:lnTo>
                <a:lnTo>
                  <a:pt x="636777" y="0"/>
                </a:lnTo>
                <a:close/>
              </a:path>
              <a:path w="821689" h="541020">
                <a:moveTo>
                  <a:pt x="318926" y="216801"/>
                </a:moveTo>
                <a:lnTo>
                  <a:pt x="186423" y="216801"/>
                </a:lnTo>
                <a:lnTo>
                  <a:pt x="193093" y="217718"/>
                </a:lnTo>
                <a:lnTo>
                  <a:pt x="199504" y="220468"/>
                </a:lnTo>
                <a:lnTo>
                  <a:pt x="221379" y="261715"/>
                </a:lnTo>
                <a:lnTo>
                  <a:pt x="222034" y="275450"/>
                </a:lnTo>
                <a:lnTo>
                  <a:pt x="219971" y="306447"/>
                </a:lnTo>
                <a:lnTo>
                  <a:pt x="203474" y="362739"/>
                </a:lnTo>
                <a:lnTo>
                  <a:pt x="167997" y="413077"/>
                </a:lnTo>
                <a:lnTo>
                  <a:pt x="137850" y="439491"/>
                </a:lnTo>
                <a:lnTo>
                  <a:pt x="98604" y="467279"/>
                </a:lnTo>
                <a:lnTo>
                  <a:pt x="50266" y="496442"/>
                </a:lnTo>
                <a:lnTo>
                  <a:pt x="50266" y="540435"/>
                </a:lnTo>
                <a:lnTo>
                  <a:pt x="99098" y="523219"/>
                </a:lnTo>
                <a:lnTo>
                  <a:pt x="143363" y="501728"/>
                </a:lnTo>
                <a:lnTo>
                  <a:pt x="183059" y="475963"/>
                </a:lnTo>
                <a:lnTo>
                  <a:pt x="218186" y="445923"/>
                </a:lnTo>
                <a:lnTo>
                  <a:pt x="248742" y="411606"/>
                </a:lnTo>
                <a:lnTo>
                  <a:pt x="279672" y="364864"/>
                </a:lnTo>
                <a:lnTo>
                  <a:pt x="301766" y="315771"/>
                </a:lnTo>
                <a:lnTo>
                  <a:pt x="315023" y="264322"/>
                </a:lnTo>
                <a:lnTo>
                  <a:pt x="318926" y="216801"/>
                </a:lnTo>
                <a:close/>
              </a:path>
              <a:path w="821689" h="541020">
                <a:moveTo>
                  <a:pt x="138252" y="0"/>
                </a:moveTo>
                <a:lnTo>
                  <a:pt x="84951" y="9432"/>
                </a:lnTo>
                <a:lnTo>
                  <a:pt x="40309" y="37706"/>
                </a:lnTo>
                <a:lnTo>
                  <a:pt x="10072" y="78559"/>
                </a:lnTo>
                <a:lnTo>
                  <a:pt x="0" y="125679"/>
                </a:lnTo>
                <a:lnTo>
                  <a:pt x="1962" y="147358"/>
                </a:lnTo>
                <a:lnTo>
                  <a:pt x="17670" y="185588"/>
                </a:lnTo>
                <a:lnTo>
                  <a:pt x="47917" y="215895"/>
                </a:lnTo>
                <a:lnTo>
                  <a:pt x="85614" y="231603"/>
                </a:lnTo>
                <a:lnTo>
                  <a:pt x="106819" y="233565"/>
                </a:lnTo>
                <a:lnTo>
                  <a:pt x="118339" y="233043"/>
                </a:lnTo>
                <a:lnTo>
                  <a:pt x="129891" y="231470"/>
                </a:lnTo>
                <a:lnTo>
                  <a:pt x="141388" y="228861"/>
                </a:lnTo>
                <a:lnTo>
                  <a:pt x="152907" y="225196"/>
                </a:lnTo>
                <a:lnTo>
                  <a:pt x="163640" y="221521"/>
                </a:lnTo>
                <a:lnTo>
                  <a:pt x="172804" y="218898"/>
                </a:lnTo>
                <a:lnTo>
                  <a:pt x="180398" y="217325"/>
                </a:lnTo>
                <a:lnTo>
                  <a:pt x="186423" y="216801"/>
                </a:lnTo>
                <a:lnTo>
                  <a:pt x="318926" y="216801"/>
                </a:lnTo>
                <a:lnTo>
                  <a:pt x="319443" y="210515"/>
                </a:lnTo>
                <a:lnTo>
                  <a:pt x="315936" y="166921"/>
                </a:lnTo>
                <a:lnTo>
                  <a:pt x="305423" y="127255"/>
                </a:lnTo>
                <a:lnTo>
                  <a:pt x="287912" y="91516"/>
                </a:lnTo>
                <a:lnTo>
                  <a:pt x="263410" y="59702"/>
                </a:lnTo>
                <a:lnTo>
                  <a:pt x="234571" y="33588"/>
                </a:lnTo>
                <a:lnTo>
                  <a:pt x="171992" y="3733"/>
                </a:lnTo>
                <a:lnTo>
                  <a:pt x="138252" y="0"/>
                </a:lnTo>
                <a:close/>
              </a:path>
            </a:pathLst>
          </a:custGeom>
          <a:solidFill>
            <a:srgbClr val="0A3D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3006488" y="2608300"/>
            <a:ext cx="2073910" cy="3862704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25150" b="1" spc="3820" dirty="0">
                <a:solidFill>
                  <a:srgbClr val="C8C8C8"/>
                </a:solidFill>
                <a:latin typeface="Tahoma"/>
                <a:cs typeface="Tahoma"/>
              </a:rPr>
              <a:t>“</a:t>
            </a:r>
            <a:endParaRPr sz="2515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442176" y="0"/>
            <a:ext cx="3327400" cy="109855"/>
          </a:xfrm>
          <a:custGeom>
            <a:avLst/>
            <a:gdLst/>
            <a:ahLst/>
            <a:cxnLst/>
            <a:rect l="l" t="t" r="r" b="b"/>
            <a:pathLst>
              <a:path w="3327400" h="109855">
                <a:moveTo>
                  <a:pt x="3327236" y="0"/>
                </a:moveTo>
                <a:lnTo>
                  <a:pt x="0" y="0"/>
                </a:lnTo>
                <a:lnTo>
                  <a:pt x="4674" y="6152"/>
                </a:lnTo>
                <a:lnTo>
                  <a:pt x="33959" y="35463"/>
                </a:lnTo>
                <a:lnTo>
                  <a:pt x="67179" y="60646"/>
                </a:lnTo>
                <a:lnTo>
                  <a:pt x="103981" y="81165"/>
                </a:lnTo>
                <a:lnTo>
                  <a:pt x="144012" y="96485"/>
                </a:lnTo>
                <a:lnTo>
                  <a:pt x="186919" y="106070"/>
                </a:lnTo>
                <a:lnTo>
                  <a:pt x="232349" y="109384"/>
                </a:lnTo>
                <a:lnTo>
                  <a:pt x="3095564" y="109384"/>
                </a:lnTo>
                <a:lnTo>
                  <a:pt x="3145903" y="105178"/>
                </a:lnTo>
                <a:lnTo>
                  <a:pt x="3194030" y="92923"/>
                </a:lnTo>
                <a:lnTo>
                  <a:pt x="3239097" y="73171"/>
                </a:lnTo>
                <a:lnTo>
                  <a:pt x="3280257" y="46469"/>
                </a:lnTo>
                <a:lnTo>
                  <a:pt x="3316664" y="13368"/>
                </a:lnTo>
                <a:lnTo>
                  <a:pt x="3327236" y="0"/>
                </a:lnTo>
                <a:close/>
              </a:path>
            </a:pathLst>
          </a:custGeom>
          <a:solidFill>
            <a:srgbClr val="EFF0F0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8383662" y="908905"/>
            <a:ext cx="6313805" cy="5194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54200"/>
              </a:lnSpc>
              <a:spcBef>
                <a:spcPts val="100"/>
              </a:spcBef>
            </a:pPr>
            <a:r>
              <a:rPr sz="2000" spc="210" dirty="0">
                <a:solidFill>
                  <a:srgbClr val="606060"/>
                </a:solidFill>
                <a:latin typeface="Tahoma"/>
                <a:cs typeface="Tahoma"/>
              </a:rPr>
              <a:t>As</a:t>
            </a:r>
            <a:r>
              <a:rPr sz="2000" spc="-7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000" spc="60" dirty="0">
                <a:solidFill>
                  <a:srgbClr val="606060"/>
                </a:solidFill>
                <a:latin typeface="Tahoma"/>
                <a:cs typeface="Tahoma"/>
              </a:rPr>
              <a:t>First</a:t>
            </a:r>
            <a:r>
              <a:rPr sz="2000" spc="-6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000" spc="114" dirty="0">
                <a:solidFill>
                  <a:srgbClr val="606060"/>
                </a:solidFill>
                <a:latin typeface="Tahoma"/>
                <a:cs typeface="Tahoma"/>
              </a:rPr>
              <a:t>Ladies,</a:t>
            </a:r>
            <a:r>
              <a:rPr sz="2000" spc="-6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000" spc="305" dirty="0">
                <a:solidFill>
                  <a:srgbClr val="606060"/>
                </a:solidFill>
                <a:latin typeface="Tahoma"/>
                <a:cs typeface="Tahoma"/>
              </a:rPr>
              <a:t>we</a:t>
            </a:r>
            <a:r>
              <a:rPr sz="2000" spc="-6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000" spc="229" dirty="0">
                <a:solidFill>
                  <a:srgbClr val="606060"/>
                </a:solidFill>
                <a:latin typeface="Tahoma"/>
                <a:cs typeface="Tahoma"/>
              </a:rPr>
              <a:t>have</a:t>
            </a:r>
            <a:r>
              <a:rPr sz="2000" spc="-6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000" spc="330" dirty="0">
                <a:solidFill>
                  <a:srgbClr val="606060"/>
                </a:solidFill>
                <a:latin typeface="Tahoma"/>
                <a:cs typeface="Tahoma"/>
              </a:rPr>
              <a:t>a</a:t>
            </a:r>
            <a:r>
              <a:rPr sz="2000" spc="-6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000" spc="160" dirty="0">
                <a:solidFill>
                  <a:srgbClr val="606060"/>
                </a:solidFill>
                <a:latin typeface="Tahoma"/>
                <a:cs typeface="Tahoma"/>
              </a:rPr>
              <a:t>unique</a:t>
            </a:r>
            <a:r>
              <a:rPr sz="2000" spc="-6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000" spc="155" dirty="0">
                <a:solidFill>
                  <a:srgbClr val="606060"/>
                </a:solidFill>
                <a:latin typeface="Tahoma"/>
                <a:cs typeface="Tahoma"/>
              </a:rPr>
              <a:t>opportunity</a:t>
            </a:r>
            <a:r>
              <a:rPr sz="2000" spc="-6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000" spc="135" dirty="0">
                <a:solidFill>
                  <a:srgbClr val="606060"/>
                </a:solidFill>
                <a:latin typeface="Tahoma"/>
                <a:cs typeface="Tahoma"/>
              </a:rPr>
              <a:t>to </a:t>
            </a:r>
            <a:r>
              <a:rPr sz="2000" spc="14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000" spc="235" dirty="0">
                <a:solidFill>
                  <a:srgbClr val="606060"/>
                </a:solidFill>
                <a:latin typeface="Tahoma"/>
                <a:cs typeface="Tahoma"/>
              </a:rPr>
              <a:t>make</a:t>
            </a:r>
            <a:r>
              <a:rPr sz="2000" spc="-6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000" spc="330" dirty="0">
                <a:solidFill>
                  <a:srgbClr val="606060"/>
                </a:solidFill>
                <a:latin typeface="Tahoma"/>
                <a:cs typeface="Tahoma"/>
              </a:rPr>
              <a:t>a</a:t>
            </a:r>
            <a:r>
              <a:rPr sz="2000" spc="-7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000" spc="150" dirty="0">
                <a:solidFill>
                  <a:srgbClr val="606060"/>
                </a:solidFill>
                <a:latin typeface="Tahoma"/>
                <a:cs typeface="Tahoma"/>
              </a:rPr>
              <a:t>lasting</a:t>
            </a:r>
            <a:r>
              <a:rPr sz="2000" spc="-7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000" spc="210" dirty="0">
                <a:solidFill>
                  <a:srgbClr val="606060"/>
                </a:solidFill>
                <a:latin typeface="Tahoma"/>
                <a:cs typeface="Tahoma"/>
              </a:rPr>
              <a:t>impact</a:t>
            </a:r>
            <a:r>
              <a:rPr sz="2000" spc="-7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000" spc="65" dirty="0">
                <a:solidFill>
                  <a:srgbClr val="606060"/>
                </a:solidFill>
                <a:latin typeface="Tahoma"/>
                <a:cs typeface="Tahoma"/>
              </a:rPr>
              <a:t>in</a:t>
            </a:r>
            <a:r>
              <a:rPr sz="2000" spc="-6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000" spc="135" dirty="0">
                <a:solidFill>
                  <a:srgbClr val="606060"/>
                </a:solidFill>
                <a:latin typeface="Tahoma"/>
                <a:cs typeface="Tahoma"/>
              </a:rPr>
              <a:t>our</a:t>
            </a:r>
            <a:r>
              <a:rPr sz="2000" spc="-6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000" spc="180" dirty="0">
                <a:solidFill>
                  <a:srgbClr val="606060"/>
                </a:solidFill>
                <a:latin typeface="Tahoma"/>
                <a:cs typeface="Tahoma"/>
              </a:rPr>
              <a:t>states</a:t>
            </a:r>
            <a:r>
              <a:rPr sz="2000" spc="-7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000" spc="250" dirty="0">
                <a:solidFill>
                  <a:srgbClr val="606060"/>
                </a:solidFill>
                <a:latin typeface="Tahoma"/>
                <a:cs typeface="Tahoma"/>
              </a:rPr>
              <a:t>and</a:t>
            </a:r>
            <a:r>
              <a:rPr sz="2000" spc="-7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000" spc="65" dirty="0">
                <a:solidFill>
                  <a:srgbClr val="606060"/>
                </a:solidFill>
                <a:latin typeface="Tahoma"/>
                <a:cs typeface="Tahoma"/>
              </a:rPr>
              <a:t>in</a:t>
            </a:r>
            <a:r>
              <a:rPr sz="2000" spc="-6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000" spc="145" dirty="0">
                <a:solidFill>
                  <a:srgbClr val="606060"/>
                </a:solidFill>
                <a:latin typeface="Tahoma"/>
                <a:cs typeface="Tahoma"/>
              </a:rPr>
              <a:t>Nige- </a:t>
            </a:r>
            <a:r>
              <a:rPr sz="2000" spc="15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000" spc="15" dirty="0">
                <a:solidFill>
                  <a:srgbClr val="606060"/>
                </a:solidFill>
                <a:latin typeface="Tahoma"/>
                <a:cs typeface="Tahoma"/>
              </a:rPr>
              <a:t>ria. </a:t>
            </a:r>
            <a:r>
              <a:rPr sz="2000" spc="190" dirty="0">
                <a:solidFill>
                  <a:srgbClr val="606060"/>
                </a:solidFill>
                <a:latin typeface="Tahoma"/>
                <a:cs typeface="Tahoma"/>
              </a:rPr>
              <a:t>By </a:t>
            </a:r>
            <a:r>
              <a:rPr sz="2000" spc="195" dirty="0">
                <a:solidFill>
                  <a:srgbClr val="606060"/>
                </a:solidFill>
                <a:latin typeface="Tahoma"/>
                <a:cs typeface="Tahoma"/>
              </a:rPr>
              <a:t>choosing </a:t>
            </a:r>
            <a:r>
              <a:rPr sz="2000" spc="165" dirty="0">
                <a:solidFill>
                  <a:srgbClr val="606060"/>
                </a:solidFill>
                <a:latin typeface="Tahoma"/>
                <a:cs typeface="Tahoma"/>
              </a:rPr>
              <a:t>the </a:t>
            </a:r>
            <a:r>
              <a:rPr sz="2000" spc="180" dirty="0">
                <a:solidFill>
                  <a:srgbClr val="606060"/>
                </a:solidFill>
                <a:latin typeface="Tahoma"/>
                <a:cs typeface="Tahoma"/>
              </a:rPr>
              <a:t>issues </a:t>
            </a:r>
            <a:r>
              <a:rPr sz="2000" spc="165" dirty="0">
                <a:solidFill>
                  <a:srgbClr val="606060"/>
                </a:solidFill>
                <a:latin typeface="Tahoma"/>
                <a:cs typeface="Tahoma"/>
              </a:rPr>
              <a:t>that matter </a:t>
            </a:r>
            <a:r>
              <a:rPr sz="2000" spc="135" dirty="0">
                <a:solidFill>
                  <a:srgbClr val="606060"/>
                </a:solidFill>
                <a:latin typeface="Tahoma"/>
                <a:cs typeface="Tahoma"/>
              </a:rPr>
              <a:t>to our </a:t>
            </a:r>
            <a:r>
              <a:rPr sz="2000" spc="14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000" spc="204" dirty="0">
                <a:solidFill>
                  <a:srgbClr val="606060"/>
                </a:solidFill>
                <a:latin typeface="Tahoma"/>
                <a:cs typeface="Tahoma"/>
              </a:rPr>
              <a:t>people </a:t>
            </a:r>
            <a:r>
              <a:rPr sz="2000" spc="250" dirty="0">
                <a:solidFill>
                  <a:srgbClr val="606060"/>
                </a:solidFill>
                <a:latin typeface="Tahoma"/>
                <a:cs typeface="Tahoma"/>
              </a:rPr>
              <a:t>and </a:t>
            </a:r>
            <a:r>
              <a:rPr sz="2000" spc="135" dirty="0">
                <a:solidFill>
                  <a:srgbClr val="606060"/>
                </a:solidFill>
                <a:latin typeface="Tahoma"/>
                <a:cs typeface="Tahoma"/>
              </a:rPr>
              <a:t>to </a:t>
            </a:r>
            <a:r>
              <a:rPr sz="2000" spc="75" dirty="0">
                <a:solidFill>
                  <a:srgbClr val="606060"/>
                </a:solidFill>
                <a:latin typeface="Tahoma"/>
                <a:cs typeface="Tahoma"/>
              </a:rPr>
              <a:t>us, </a:t>
            </a:r>
            <a:r>
              <a:rPr sz="2000" spc="190" dirty="0">
                <a:solidFill>
                  <a:srgbClr val="606060"/>
                </a:solidFill>
                <a:latin typeface="Tahoma"/>
                <a:cs typeface="Tahoma"/>
              </a:rPr>
              <a:t>complementing </a:t>
            </a:r>
            <a:r>
              <a:rPr sz="2000" spc="165" dirty="0">
                <a:solidFill>
                  <a:srgbClr val="606060"/>
                </a:solidFill>
                <a:latin typeface="Tahoma"/>
                <a:cs typeface="Tahoma"/>
              </a:rPr>
              <a:t>the </a:t>
            </a:r>
            <a:r>
              <a:rPr sz="2000" spc="114" dirty="0">
                <a:solidFill>
                  <a:srgbClr val="606060"/>
                </a:solidFill>
                <a:latin typeface="Tahoma"/>
                <a:cs typeface="Tahoma"/>
              </a:rPr>
              <a:t>roles </a:t>
            </a:r>
            <a:r>
              <a:rPr sz="2000" spc="140" dirty="0">
                <a:solidFill>
                  <a:srgbClr val="606060"/>
                </a:solidFill>
                <a:latin typeface="Tahoma"/>
                <a:cs typeface="Tahoma"/>
              </a:rPr>
              <a:t>of </a:t>
            </a:r>
            <a:r>
              <a:rPr sz="2000" spc="14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000" spc="135" dirty="0">
                <a:solidFill>
                  <a:srgbClr val="606060"/>
                </a:solidFill>
                <a:latin typeface="Tahoma"/>
                <a:cs typeface="Tahoma"/>
              </a:rPr>
              <a:t>our </a:t>
            </a:r>
            <a:r>
              <a:rPr sz="2000" spc="125" dirty="0">
                <a:solidFill>
                  <a:srgbClr val="606060"/>
                </a:solidFill>
                <a:latin typeface="Tahoma"/>
                <a:cs typeface="Tahoma"/>
              </a:rPr>
              <a:t>Governors, </a:t>
            </a:r>
            <a:r>
              <a:rPr sz="2000" spc="120" dirty="0">
                <a:solidFill>
                  <a:srgbClr val="606060"/>
                </a:solidFill>
                <a:latin typeface="Tahoma"/>
                <a:cs typeface="Tahoma"/>
              </a:rPr>
              <a:t>transitioning </a:t>
            </a:r>
            <a:r>
              <a:rPr sz="2000" spc="140" dirty="0">
                <a:solidFill>
                  <a:srgbClr val="606060"/>
                </a:solidFill>
                <a:latin typeface="Tahoma"/>
                <a:cs typeface="Tahoma"/>
              </a:rPr>
              <a:t>effectively </a:t>
            </a:r>
            <a:r>
              <a:rPr sz="2000" spc="135" dirty="0">
                <a:solidFill>
                  <a:srgbClr val="606060"/>
                </a:solidFill>
                <a:latin typeface="Tahoma"/>
                <a:cs typeface="Tahoma"/>
              </a:rPr>
              <a:t>to our </a:t>
            </a:r>
            <a:r>
              <a:rPr sz="2000" spc="14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000" spc="254" dirty="0">
                <a:solidFill>
                  <a:srgbClr val="606060"/>
                </a:solidFill>
                <a:latin typeface="Tahoma"/>
                <a:cs typeface="Tahoma"/>
              </a:rPr>
              <a:t>new </a:t>
            </a:r>
            <a:r>
              <a:rPr sz="2000" spc="65" dirty="0">
                <a:solidFill>
                  <a:srgbClr val="606060"/>
                </a:solidFill>
                <a:latin typeface="Tahoma"/>
                <a:cs typeface="Tahoma"/>
              </a:rPr>
              <a:t>roles, </a:t>
            </a:r>
            <a:r>
              <a:rPr sz="2000" spc="210" dirty="0">
                <a:solidFill>
                  <a:srgbClr val="606060"/>
                </a:solidFill>
                <a:latin typeface="Tahoma"/>
                <a:cs typeface="Tahoma"/>
              </a:rPr>
              <a:t>advocating </a:t>
            </a:r>
            <a:r>
              <a:rPr sz="2000" spc="90" dirty="0">
                <a:solidFill>
                  <a:srgbClr val="606060"/>
                </a:solidFill>
                <a:latin typeface="Tahoma"/>
                <a:cs typeface="Tahoma"/>
              </a:rPr>
              <a:t>for </a:t>
            </a:r>
            <a:r>
              <a:rPr sz="2000" spc="165" dirty="0">
                <a:solidFill>
                  <a:srgbClr val="606060"/>
                </a:solidFill>
                <a:latin typeface="Tahoma"/>
                <a:cs typeface="Tahoma"/>
              </a:rPr>
              <a:t>the </a:t>
            </a:r>
            <a:r>
              <a:rPr sz="2000" spc="120" dirty="0">
                <a:solidFill>
                  <a:srgbClr val="606060"/>
                </a:solidFill>
                <a:latin typeface="Tahoma"/>
                <a:cs typeface="Tahoma"/>
              </a:rPr>
              <a:t>rights </a:t>
            </a:r>
            <a:r>
              <a:rPr sz="2000" spc="140" dirty="0">
                <a:solidFill>
                  <a:srgbClr val="606060"/>
                </a:solidFill>
                <a:latin typeface="Tahoma"/>
                <a:cs typeface="Tahoma"/>
              </a:rPr>
              <a:t>of </a:t>
            </a:r>
            <a:r>
              <a:rPr sz="2000" spc="254" dirty="0">
                <a:solidFill>
                  <a:srgbClr val="606060"/>
                </a:solidFill>
                <a:latin typeface="Tahoma"/>
                <a:cs typeface="Tahoma"/>
              </a:rPr>
              <a:t>women </a:t>
            </a:r>
            <a:r>
              <a:rPr sz="2000" spc="26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000" spc="250" dirty="0">
                <a:solidFill>
                  <a:srgbClr val="606060"/>
                </a:solidFill>
                <a:latin typeface="Tahoma"/>
                <a:cs typeface="Tahoma"/>
              </a:rPr>
              <a:t>and</a:t>
            </a:r>
            <a:r>
              <a:rPr sz="2000" spc="-8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000" spc="50" dirty="0">
                <a:solidFill>
                  <a:srgbClr val="606060"/>
                </a:solidFill>
                <a:latin typeface="Tahoma"/>
                <a:cs typeface="Tahoma"/>
              </a:rPr>
              <a:t>girls,</a:t>
            </a:r>
            <a:r>
              <a:rPr sz="2000" spc="-7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000" spc="160" dirty="0">
                <a:solidFill>
                  <a:srgbClr val="606060"/>
                </a:solidFill>
                <a:latin typeface="Tahoma"/>
                <a:cs typeface="Tahoma"/>
              </a:rPr>
              <a:t>implementing</a:t>
            </a:r>
            <a:r>
              <a:rPr sz="2000" spc="-7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000" spc="165" dirty="0">
                <a:solidFill>
                  <a:srgbClr val="606060"/>
                </a:solidFill>
                <a:latin typeface="Tahoma"/>
                <a:cs typeface="Tahoma"/>
              </a:rPr>
              <a:t>impactful</a:t>
            </a:r>
            <a:r>
              <a:rPr sz="2000" spc="-8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000" spc="130" dirty="0">
                <a:solidFill>
                  <a:srgbClr val="606060"/>
                </a:solidFill>
                <a:latin typeface="Tahoma"/>
                <a:cs typeface="Tahoma"/>
              </a:rPr>
              <a:t>strategies,</a:t>
            </a:r>
            <a:r>
              <a:rPr sz="2000" spc="-7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000" spc="250" dirty="0">
                <a:solidFill>
                  <a:srgbClr val="606060"/>
                </a:solidFill>
                <a:latin typeface="Tahoma"/>
                <a:cs typeface="Tahoma"/>
              </a:rPr>
              <a:t>and </a:t>
            </a:r>
            <a:r>
              <a:rPr sz="2000" spc="-61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000" spc="155" dirty="0">
                <a:solidFill>
                  <a:srgbClr val="606060"/>
                </a:solidFill>
                <a:latin typeface="Tahoma"/>
                <a:cs typeface="Tahoma"/>
              </a:rPr>
              <a:t>preparing </a:t>
            </a:r>
            <a:r>
              <a:rPr sz="2000" spc="90" dirty="0">
                <a:solidFill>
                  <a:srgbClr val="606060"/>
                </a:solidFill>
                <a:latin typeface="Tahoma"/>
                <a:cs typeface="Tahoma"/>
              </a:rPr>
              <a:t>for </a:t>
            </a:r>
            <a:r>
              <a:rPr sz="2000" spc="165" dirty="0">
                <a:solidFill>
                  <a:srgbClr val="606060"/>
                </a:solidFill>
                <a:latin typeface="Tahoma"/>
                <a:cs typeface="Tahoma"/>
              </a:rPr>
              <a:t>the </a:t>
            </a:r>
            <a:r>
              <a:rPr sz="2000" spc="65" dirty="0">
                <a:solidFill>
                  <a:srgbClr val="606060"/>
                </a:solidFill>
                <a:latin typeface="Tahoma"/>
                <a:cs typeface="Tahoma"/>
              </a:rPr>
              <a:t>future, </a:t>
            </a:r>
            <a:r>
              <a:rPr sz="2000" spc="305" dirty="0">
                <a:solidFill>
                  <a:srgbClr val="606060"/>
                </a:solidFill>
                <a:latin typeface="Tahoma"/>
                <a:cs typeface="Tahoma"/>
              </a:rPr>
              <a:t>we </a:t>
            </a:r>
            <a:r>
              <a:rPr sz="2000" spc="260" dirty="0">
                <a:solidFill>
                  <a:srgbClr val="606060"/>
                </a:solidFill>
                <a:latin typeface="Tahoma"/>
                <a:cs typeface="Tahoma"/>
              </a:rPr>
              <a:t>can </a:t>
            </a:r>
            <a:r>
              <a:rPr sz="2000" spc="90" dirty="0">
                <a:solidFill>
                  <a:srgbClr val="606060"/>
                </a:solidFill>
                <a:latin typeface="Tahoma"/>
                <a:cs typeface="Tahoma"/>
              </a:rPr>
              <a:t>truly </a:t>
            </a:r>
            <a:r>
              <a:rPr sz="2000" spc="195" dirty="0">
                <a:solidFill>
                  <a:srgbClr val="606060"/>
                </a:solidFill>
                <a:latin typeface="Tahoma"/>
                <a:cs typeface="Tahoma"/>
              </a:rPr>
              <a:t>navigate </a:t>
            </a:r>
            <a:r>
              <a:rPr sz="2000" spc="20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000" spc="165" dirty="0">
                <a:solidFill>
                  <a:srgbClr val="606060"/>
                </a:solidFill>
                <a:latin typeface="Tahoma"/>
                <a:cs typeface="Tahoma"/>
              </a:rPr>
              <a:t>the</a:t>
            </a:r>
            <a:r>
              <a:rPr sz="2000" spc="-6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000" spc="95" dirty="0">
                <a:solidFill>
                  <a:srgbClr val="606060"/>
                </a:solidFill>
                <a:latin typeface="Tahoma"/>
                <a:cs typeface="Tahoma"/>
              </a:rPr>
              <a:t>terrain</a:t>
            </a:r>
            <a:r>
              <a:rPr sz="2000" spc="-6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000" spc="250" dirty="0">
                <a:solidFill>
                  <a:srgbClr val="606060"/>
                </a:solidFill>
                <a:latin typeface="Tahoma"/>
                <a:cs typeface="Tahoma"/>
              </a:rPr>
              <a:t>and</a:t>
            </a:r>
            <a:r>
              <a:rPr sz="2000" spc="-6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000" spc="175" dirty="0">
                <a:solidFill>
                  <a:srgbClr val="606060"/>
                </a:solidFill>
                <a:latin typeface="Tahoma"/>
                <a:cs typeface="Tahoma"/>
              </a:rPr>
              <a:t>set</a:t>
            </a:r>
            <a:r>
              <a:rPr sz="2000" spc="-6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000" spc="100" dirty="0">
                <a:solidFill>
                  <a:srgbClr val="606060"/>
                </a:solidFill>
                <a:latin typeface="Tahoma"/>
                <a:cs typeface="Tahoma"/>
              </a:rPr>
              <a:t>priorities</a:t>
            </a:r>
            <a:r>
              <a:rPr sz="2000" spc="-6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000" spc="165" dirty="0">
                <a:solidFill>
                  <a:srgbClr val="606060"/>
                </a:solidFill>
                <a:latin typeface="Tahoma"/>
                <a:cs typeface="Tahoma"/>
              </a:rPr>
              <a:t>that</a:t>
            </a:r>
            <a:r>
              <a:rPr sz="2000" spc="-6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000" spc="75" dirty="0">
                <a:solidFill>
                  <a:srgbClr val="606060"/>
                </a:solidFill>
                <a:latin typeface="Tahoma"/>
                <a:cs typeface="Tahoma"/>
              </a:rPr>
              <a:t>will</a:t>
            </a:r>
            <a:r>
              <a:rPr sz="2000" spc="-5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000" spc="130" dirty="0">
                <a:solidFill>
                  <a:srgbClr val="606060"/>
                </a:solidFill>
                <a:latin typeface="Tahoma"/>
                <a:cs typeface="Tahoma"/>
              </a:rPr>
              <a:t>bring</a:t>
            </a:r>
            <a:r>
              <a:rPr sz="2000" spc="-5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000" spc="215" dirty="0">
                <a:solidFill>
                  <a:srgbClr val="606060"/>
                </a:solidFill>
                <a:latin typeface="Tahoma"/>
                <a:cs typeface="Tahoma"/>
              </a:rPr>
              <a:t>about </a:t>
            </a:r>
            <a:r>
              <a:rPr sz="2000" spc="-61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000" spc="150" dirty="0">
                <a:solidFill>
                  <a:srgbClr val="606060"/>
                </a:solidFill>
                <a:latin typeface="Tahoma"/>
                <a:cs typeface="Tahoma"/>
              </a:rPr>
              <a:t>positive</a:t>
            </a:r>
            <a:r>
              <a:rPr sz="2000" spc="-6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000" spc="250" dirty="0">
                <a:solidFill>
                  <a:srgbClr val="606060"/>
                </a:solidFill>
                <a:latin typeface="Tahoma"/>
                <a:cs typeface="Tahoma"/>
              </a:rPr>
              <a:t>change</a:t>
            </a:r>
            <a:r>
              <a:rPr sz="2000" spc="-6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000" spc="135" dirty="0">
                <a:solidFill>
                  <a:srgbClr val="606060"/>
                </a:solidFill>
                <a:latin typeface="Tahoma"/>
                <a:cs typeface="Tahoma"/>
              </a:rPr>
              <a:t>to</a:t>
            </a:r>
            <a:r>
              <a:rPr sz="2000" spc="-6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000" spc="135" dirty="0">
                <a:solidFill>
                  <a:srgbClr val="606060"/>
                </a:solidFill>
                <a:latin typeface="Tahoma"/>
                <a:cs typeface="Tahoma"/>
              </a:rPr>
              <a:t>our</a:t>
            </a:r>
            <a:r>
              <a:rPr sz="2000" spc="-6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000" spc="170" dirty="0">
                <a:solidFill>
                  <a:srgbClr val="606060"/>
                </a:solidFill>
                <a:latin typeface="Tahoma"/>
                <a:cs typeface="Tahoma"/>
              </a:rPr>
              <a:t>respective</a:t>
            </a:r>
            <a:r>
              <a:rPr sz="2000" spc="-6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000" spc="180" dirty="0">
                <a:solidFill>
                  <a:srgbClr val="606060"/>
                </a:solidFill>
                <a:latin typeface="Tahoma"/>
                <a:cs typeface="Tahoma"/>
              </a:rPr>
              <a:t>states</a:t>
            </a:r>
            <a:r>
              <a:rPr sz="2000" spc="-6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000" spc="250" dirty="0">
                <a:solidFill>
                  <a:srgbClr val="606060"/>
                </a:solidFill>
                <a:latin typeface="Tahoma"/>
                <a:cs typeface="Tahoma"/>
              </a:rPr>
              <a:t>and</a:t>
            </a:r>
            <a:r>
              <a:rPr sz="2000" spc="-6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000" spc="135" dirty="0">
                <a:solidFill>
                  <a:srgbClr val="606060"/>
                </a:solidFill>
                <a:latin typeface="Tahoma"/>
                <a:cs typeface="Tahoma"/>
              </a:rPr>
              <a:t>to </a:t>
            </a:r>
            <a:r>
              <a:rPr sz="2000" spc="14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000" spc="135" dirty="0">
                <a:solidFill>
                  <a:srgbClr val="606060"/>
                </a:solidFill>
                <a:latin typeface="Tahoma"/>
                <a:cs typeface="Tahoma"/>
              </a:rPr>
              <a:t>our</a:t>
            </a:r>
            <a:r>
              <a:rPr sz="2000" spc="-6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000" spc="215" dirty="0">
                <a:solidFill>
                  <a:srgbClr val="606060"/>
                </a:solidFill>
                <a:latin typeface="Tahoma"/>
                <a:cs typeface="Tahoma"/>
              </a:rPr>
              <a:t>dear</a:t>
            </a:r>
            <a:r>
              <a:rPr sz="2000" spc="-6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000" spc="100" dirty="0">
                <a:solidFill>
                  <a:srgbClr val="606060"/>
                </a:solidFill>
                <a:latin typeface="Tahoma"/>
                <a:cs typeface="Tahoma"/>
              </a:rPr>
              <a:t>nation.</a:t>
            </a:r>
            <a:endParaRPr sz="2000" dirty="0">
              <a:latin typeface="Tahoma"/>
              <a:cs typeface="Tahom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314518" y="6649243"/>
            <a:ext cx="5985682" cy="109196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7000" b="1">
                <a:solidFill>
                  <a:srgbClr val="007BF5"/>
                </a:solidFill>
                <a:latin typeface="Times New Roman"/>
                <a:cs typeface="Times New Roman"/>
              </a:rPr>
              <a:t>Go</a:t>
            </a:r>
            <a:r>
              <a:rPr lang="en-US" sz="7000" b="1">
                <a:solidFill>
                  <a:srgbClr val="007BF5"/>
                </a:solidFill>
                <a:latin typeface="Times New Roman"/>
                <a:cs typeface="Times New Roman"/>
              </a:rPr>
              <a:t>od Luck</a:t>
            </a:r>
            <a:r>
              <a:rPr sz="7000" b="1">
                <a:solidFill>
                  <a:srgbClr val="007BF5"/>
                </a:solidFill>
                <a:latin typeface="Times New Roman"/>
                <a:cs typeface="Times New Roman"/>
              </a:rPr>
              <a:t>!</a:t>
            </a:r>
            <a:endParaRPr sz="7000" b="1" dirty="0">
              <a:latin typeface="Times New Roman"/>
              <a:cs typeface="Times New Roman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11378" y="468236"/>
            <a:ext cx="7361021" cy="8207535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864158" y="0"/>
            <a:ext cx="2391841" cy="2391841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3859902" y="6752158"/>
            <a:ext cx="2396096" cy="2391841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3D189A-77CA-4A5D-9F90-5125C97D2E1D}"/>
              </a:ext>
            </a:extLst>
          </p:cNvPr>
          <p:cNvSpPr txBox="1"/>
          <p:nvPr/>
        </p:nvSpPr>
        <p:spPr>
          <a:xfrm>
            <a:off x="8509000" y="1600200"/>
            <a:ext cx="71628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0070C0"/>
                </a:solidFill>
              </a:rPr>
              <a:t>COMPLEMENTING ROLES OF GOVERNORS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483001" y="746536"/>
            <a:ext cx="12080240" cy="7510145"/>
            <a:chOff x="3483001" y="746536"/>
            <a:chExt cx="12080240" cy="751014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514763" y="778281"/>
              <a:ext cx="12016143" cy="7446327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3514751" y="778286"/>
              <a:ext cx="12016740" cy="7446645"/>
            </a:xfrm>
            <a:custGeom>
              <a:avLst/>
              <a:gdLst/>
              <a:ahLst/>
              <a:cxnLst/>
              <a:rect l="l" t="t" r="r" b="b"/>
              <a:pathLst>
                <a:path w="12016740" h="7446645">
                  <a:moveTo>
                    <a:pt x="11656148" y="7446314"/>
                  </a:moveTo>
                  <a:lnTo>
                    <a:pt x="359994" y="7446314"/>
                  </a:lnTo>
                  <a:lnTo>
                    <a:pt x="311145" y="7443028"/>
                  </a:lnTo>
                  <a:lnTo>
                    <a:pt x="264293" y="7433456"/>
                  </a:lnTo>
                  <a:lnTo>
                    <a:pt x="219868" y="7418026"/>
                  </a:lnTo>
                  <a:lnTo>
                    <a:pt x="178298" y="7397167"/>
                  </a:lnTo>
                  <a:lnTo>
                    <a:pt x="140012" y="7371309"/>
                  </a:lnTo>
                  <a:lnTo>
                    <a:pt x="105440" y="7340879"/>
                  </a:lnTo>
                  <a:lnTo>
                    <a:pt x="75009" y="7306307"/>
                  </a:lnTo>
                  <a:lnTo>
                    <a:pt x="49149" y="7268021"/>
                  </a:lnTo>
                  <a:lnTo>
                    <a:pt x="28290" y="7226451"/>
                  </a:lnTo>
                  <a:lnTo>
                    <a:pt x="12859" y="7182025"/>
                  </a:lnTo>
                  <a:lnTo>
                    <a:pt x="3286" y="7135172"/>
                  </a:lnTo>
                  <a:lnTo>
                    <a:pt x="0" y="7086320"/>
                  </a:lnTo>
                  <a:lnTo>
                    <a:pt x="0" y="359994"/>
                  </a:lnTo>
                  <a:lnTo>
                    <a:pt x="3286" y="311145"/>
                  </a:lnTo>
                  <a:lnTo>
                    <a:pt x="12859" y="264293"/>
                  </a:lnTo>
                  <a:lnTo>
                    <a:pt x="28290" y="219868"/>
                  </a:lnTo>
                  <a:lnTo>
                    <a:pt x="49149" y="178298"/>
                  </a:lnTo>
                  <a:lnTo>
                    <a:pt x="75009" y="140012"/>
                  </a:lnTo>
                  <a:lnTo>
                    <a:pt x="105440" y="105440"/>
                  </a:lnTo>
                  <a:lnTo>
                    <a:pt x="140012" y="75009"/>
                  </a:lnTo>
                  <a:lnTo>
                    <a:pt x="178298" y="49149"/>
                  </a:lnTo>
                  <a:lnTo>
                    <a:pt x="219868" y="28290"/>
                  </a:lnTo>
                  <a:lnTo>
                    <a:pt x="264293" y="12859"/>
                  </a:lnTo>
                  <a:lnTo>
                    <a:pt x="311145" y="3286"/>
                  </a:lnTo>
                  <a:lnTo>
                    <a:pt x="359994" y="0"/>
                  </a:lnTo>
                  <a:lnTo>
                    <a:pt x="11656148" y="0"/>
                  </a:lnTo>
                  <a:lnTo>
                    <a:pt x="11704998" y="3286"/>
                  </a:lnTo>
                  <a:lnTo>
                    <a:pt x="11751850" y="12859"/>
                  </a:lnTo>
                  <a:lnTo>
                    <a:pt x="11796276" y="28290"/>
                  </a:lnTo>
                  <a:lnTo>
                    <a:pt x="11837847" y="49149"/>
                  </a:lnTo>
                  <a:lnTo>
                    <a:pt x="11876135" y="75009"/>
                  </a:lnTo>
                  <a:lnTo>
                    <a:pt x="11910709" y="105440"/>
                  </a:lnTo>
                  <a:lnTo>
                    <a:pt x="11941141" y="140012"/>
                  </a:lnTo>
                  <a:lnTo>
                    <a:pt x="11967002" y="178298"/>
                  </a:lnTo>
                  <a:lnTo>
                    <a:pt x="11987863" y="219868"/>
                  </a:lnTo>
                  <a:lnTo>
                    <a:pt x="12003295" y="264293"/>
                  </a:lnTo>
                  <a:lnTo>
                    <a:pt x="12012869" y="311145"/>
                  </a:lnTo>
                  <a:lnTo>
                    <a:pt x="12016155" y="359994"/>
                  </a:lnTo>
                  <a:lnTo>
                    <a:pt x="12016155" y="7086320"/>
                  </a:lnTo>
                  <a:lnTo>
                    <a:pt x="12012869" y="7135172"/>
                  </a:lnTo>
                  <a:lnTo>
                    <a:pt x="12003295" y="7182025"/>
                  </a:lnTo>
                  <a:lnTo>
                    <a:pt x="11987863" y="7226451"/>
                  </a:lnTo>
                  <a:lnTo>
                    <a:pt x="11967002" y="7268021"/>
                  </a:lnTo>
                  <a:lnTo>
                    <a:pt x="11941141" y="7306307"/>
                  </a:lnTo>
                  <a:lnTo>
                    <a:pt x="11910709" y="7340879"/>
                  </a:lnTo>
                  <a:lnTo>
                    <a:pt x="11876135" y="7371309"/>
                  </a:lnTo>
                  <a:lnTo>
                    <a:pt x="11837847" y="7397167"/>
                  </a:lnTo>
                  <a:lnTo>
                    <a:pt x="11796276" y="7418026"/>
                  </a:lnTo>
                  <a:lnTo>
                    <a:pt x="11751850" y="7433456"/>
                  </a:lnTo>
                  <a:lnTo>
                    <a:pt x="11704998" y="7443028"/>
                  </a:lnTo>
                  <a:lnTo>
                    <a:pt x="11656148" y="7446314"/>
                  </a:lnTo>
                  <a:close/>
                </a:path>
              </a:pathLst>
            </a:custGeom>
            <a:ln w="635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/>
          <p:nvPr/>
        </p:nvSpPr>
        <p:spPr>
          <a:xfrm>
            <a:off x="0" y="3035799"/>
            <a:ext cx="448309" cy="1476375"/>
          </a:xfrm>
          <a:custGeom>
            <a:avLst/>
            <a:gdLst/>
            <a:ahLst/>
            <a:cxnLst/>
            <a:rect l="l" t="t" r="r" b="b"/>
            <a:pathLst>
              <a:path w="448309" h="1476375">
                <a:moveTo>
                  <a:pt x="0" y="0"/>
                </a:moveTo>
                <a:lnTo>
                  <a:pt x="0" y="1475937"/>
                </a:lnTo>
                <a:lnTo>
                  <a:pt x="87773" y="1475937"/>
                </a:lnTo>
                <a:lnTo>
                  <a:pt x="135229" y="1472908"/>
                </a:lnTo>
                <a:lnTo>
                  <a:pt x="180426" y="1464105"/>
                </a:lnTo>
                <a:lnTo>
                  <a:pt x="223083" y="1449956"/>
                </a:lnTo>
                <a:lnTo>
                  <a:pt x="262919" y="1430887"/>
                </a:lnTo>
                <a:lnTo>
                  <a:pt x="299653" y="1407325"/>
                </a:lnTo>
                <a:lnTo>
                  <a:pt x="333002" y="1379698"/>
                </a:lnTo>
                <a:lnTo>
                  <a:pt x="362687" y="1348432"/>
                </a:lnTo>
                <a:lnTo>
                  <a:pt x="388425" y="1313955"/>
                </a:lnTo>
                <a:lnTo>
                  <a:pt x="409936" y="1276694"/>
                </a:lnTo>
                <a:lnTo>
                  <a:pt x="426938" y="1237076"/>
                </a:lnTo>
                <a:lnTo>
                  <a:pt x="439150" y="1195527"/>
                </a:lnTo>
                <a:lnTo>
                  <a:pt x="446291" y="1152476"/>
                </a:lnTo>
                <a:lnTo>
                  <a:pt x="448080" y="1108348"/>
                </a:lnTo>
                <a:lnTo>
                  <a:pt x="444235" y="1063571"/>
                </a:lnTo>
                <a:lnTo>
                  <a:pt x="434475" y="1018573"/>
                </a:lnTo>
                <a:lnTo>
                  <a:pt x="418519" y="973779"/>
                </a:lnTo>
                <a:lnTo>
                  <a:pt x="0" y="0"/>
                </a:lnTo>
                <a:close/>
              </a:path>
            </a:pathLst>
          </a:custGeom>
          <a:solidFill>
            <a:srgbClr val="EFF0F0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" name="object 6"/>
          <p:cNvGrpSpPr/>
          <p:nvPr/>
        </p:nvGrpSpPr>
        <p:grpSpPr>
          <a:xfrm>
            <a:off x="0" y="1575910"/>
            <a:ext cx="7231380" cy="7568565"/>
            <a:chOff x="0" y="1575910"/>
            <a:chExt cx="7231380" cy="7568565"/>
          </a:xfrm>
        </p:grpSpPr>
        <p:sp>
          <p:nvSpPr>
            <p:cNvPr id="7" name="object 7"/>
            <p:cNvSpPr/>
            <p:nvPr/>
          </p:nvSpPr>
          <p:spPr>
            <a:xfrm>
              <a:off x="0" y="4667261"/>
              <a:ext cx="2492375" cy="4476750"/>
            </a:xfrm>
            <a:custGeom>
              <a:avLst/>
              <a:gdLst/>
              <a:ahLst/>
              <a:cxnLst/>
              <a:rect l="l" t="t" r="r" b="b"/>
              <a:pathLst>
                <a:path w="2492375" h="4476750">
                  <a:moveTo>
                    <a:pt x="502041" y="0"/>
                  </a:moveTo>
                  <a:lnTo>
                    <a:pt x="0" y="0"/>
                  </a:lnTo>
                  <a:lnTo>
                    <a:pt x="0" y="4476738"/>
                  </a:lnTo>
                  <a:lnTo>
                    <a:pt x="2285861" y="4476738"/>
                  </a:lnTo>
                  <a:lnTo>
                    <a:pt x="2306831" y="4466700"/>
                  </a:lnTo>
                  <a:lnTo>
                    <a:pt x="2343563" y="4443138"/>
                  </a:lnTo>
                  <a:lnTo>
                    <a:pt x="2376912" y="4415511"/>
                  </a:lnTo>
                  <a:lnTo>
                    <a:pt x="2406596" y="4384245"/>
                  </a:lnTo>
                  <a:lnTo>
                    <a:pt x="2432334" y="4349769"/>
                  </a:lnTo>
                  <a:lnTo>
                    <a:pt x="2453845" y="4312507"/>
                  </a:lnTo>
                  <a:lnTo>
                    <a:pt x="2470848" y="4272889"/>
                  </a:lnTo>
                  <a:lnTo>
                    <a:pt x="2483061" y="4231340"/>
                  </a:lnTo>
                  <a:lnTo>
                    <a:pt x="2490203" y="4188289"/>
                  </a:lnTo>
                  <a:lnTo>
                    <a:pt x="2491993" y="4144161"/>
                  </a:lnTo>
                  <a:lnTo>
                    <a:pt x="2488150" y="4099385"/>
                  </a:lnTo>
                  <a:lnTo>
                    <a:pt x="2478392" y="4054386"/>
                  </a:lnTo>
                  <a:lnTo>
                    <a:pt x="2462438" y="4009593"/>
                  </a:lnTo>
                  <a:lnTo>
                    <a:pt x="832787" y="217843"/>
                  </a:lnTo>
                  <a:lnTo>
                    <a:pt x="811216" y="175559"/>
                  </a:lnTo>
                  <a:lnTo>
                    <a:pt x="784709" y="137043"/>
                  </a:lnTo>
                  <a:lnTo>
                    <a:pt x="753755" y="102617"/>
                  </a:lnTo>
                  <a:lnTo>
                    <a:pt x="718843" y="72604"/>
                  </a:lnTo>
                  <a:lnTo>
                    <a:pt x="680463" y="47326"/>
                  </a:lnTo>
                  <a:lnTo>
                    <a:pt x="639103" y="27104"/>
                  </a:lnTo>
                  <a:lnTo>
                    <a:pt x="595254" y="12261"/>
                  </a:lnTo>
                  <a:lnTo>
                    <a:pt x="549403" y="3118"/>
                  </a:lnTo>
                  <a:lnTo>
                    <a:pt x="502041" y="0"/>
                  </a:lnTo>
                  <a:close/>
                </a:path>
              </a:pathLst>
            </a:custGeom>
            <a:solidFill>
              <a:srgbClr val="EFF0F0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65898" y="1591447"/>
              <a:ext cx="6746875" cy="6290310"/>
            </a:xfrm>
            <a:custGeom>
              <a:avLst/>
              <a:gdLst/>
              <a:ahLst/>
              <a:cxnLst/>
              <a:rect l="l" t="t" r="r" b="b"/>
              <a:pathLst>
                <a:path w="6746875" h="6290309">
                  <a:moveTo>
                    <a:pt x="923538" y="0"/>
                  </a:moveTo>
                  <a:lnTo>
                    <a:pt x="872099" y="1436"/>
                  </a:lnTo>
                  <a:lnTo>
                    <a:pt x="821023" y="5713"/>
                  </a:lnTo>
                  <a:lnTo>
                    <a:pt x="770424" y="12780"/>
                  </a:lnTo>
                  <a:lnTo>
                    <a:pt x="720414" y="22589"/>
                  </a:lnTo>
                  <a:lnTo>
                    <a:pt x="671107" y="35090"/>
                  </a:lnTo>
                  <a:lnTo>
                    <a:pt x="622617" y="50233"/>
                  </a:lnTo>
                  <a:lnTo>
                    <a:pt x="575056" y="67970"/>
                  </a:lnTo>
                  <a:lnTo>
                    <a:pt x="528538" y="88250"/>
                  </a:lnTo>
                  <a:lnTo>
                    <a:pt x="483176" y="111025"/>
                  </a:lnTo>
                  <a:lnTo>
                    <a:pt x="439085" y="136245"/>
                  </a:lnTo>
                  <a:lnTo>
                    <a:pt x="396376" y="163861"/>
                  </a:lnTo>
                  <a:lnTo>
                    <a:pt x="355163" y="193823"/>
                  </a:lnTo>
                  <a:lnTo>
                    <a:pt x="315560" y="226082"/>
                  </a:lnTo>
                  <a:lnTo>
                    <a:pt x="277680" y="260589"/>
                  </a:lnTo>
                  <a:lnTo>
                    <a:pt x="241637" y="297294"/>
                  </a:lnTo>
                  <a:lnTo>
                    <a:pt x="208220" y="335267"/>
                  </a:lnTo>
                  <a:lnTo>
                    <a:pt x="177177" y="374627"/>
                  </a:lnTo>
                  <a:lnTo>
                    <a:pt x="148537" y="415294"/>
                  </a:lnTo>
                  <a:lnTo>
                    <a:pt x="122327" y="457188"/>
                  </a:lnTo>
                  <a:lnTo>
                    <a:pt x="98575" y="500232"/>
                  </a:lnTo>
                  <a:lnTo>
                    <a:pt x="77308" y="544346"/>
                  </a:lnTo>
                  <a:lnTo>
                    <a:pt x="58555" y="589451"/>
                  </a:lnTo>
                  <a:lnTo>
                    <a:pt x="42344" y="635468"/>
                  </a:lnTo>
                  <a:lnTo>
                    <a:pt x="28701" y="682318"/>
                  </a:lnTo>
                  <a:lnTo>
                    <a:pt x="17656" y="729923"/>
                  </a:lnTo>
                  <a:lnTo>
                    <a:pt x="9235" y="778202"/>
                  </a:lnTo>
                  <a:lnTo>
                    <a:pt x="3467" y="827077"/>
                  </a:lnTo>
                  <a:lnTo>
                    <a:pt x="379" y="876470"/>
                  </a:lnTo>
                  <a:lnTo>
                    <a:pt x="0" y="926300"/>
                  </a:lnTo>
                  <a:lnTo>
                    <a:pt x="2356" y="976490"/>
                  </a:lnTo>
                  <a:lnTo>
                    <a:pt x="334156" y="5450065"/>
                  </a:lnTo>
                  <a:lnTo>
                    <a:pt x="339071" y="5498413"/>
                  </a:lnTo>
                  <a:lnTo>
                    <a:pt x="346539" y="5545968"/>
                  </a:lnTo>
                  <a:lnTo>
                    <a:pt x="356488" y="5592663"/>
                  </a:lnTo>
                  <a:lnTo>
                    <a:pt x="368847" y="5638434"/>
                  </a:lnTo>
                  <a:lnTo>
                    <a:pt x="383545" y="5683213"/>
                  </a:lnTo>
                  <a:lnTo>
                    <a:pt x="400508" y="5726937"/>
                  </a:lnTo>
                  <a:lnTo>
                    <a:pt x="419666" y="5769538"/>
                  </a:lnTo>
                  <a:lnTo>
                    <a:pt x="440948" y="5810952"/>
                  </a:lnTo>
                  <a:lnTo>
                    <a:pt x="464280" y="5851112"/>
                  </a:lnTo>
                  <a:lnTo>
                    <a:pt x="489592" y="5889954"/>
                  </a:lnTo>
                  <a:lnTo>
                    <a:pt x="516812" y="5927411"/>
                  </a:lnTo>
                  <a:lnTo>
                    <a:pt x="545869" y="5963418"/>
                  </a:lnTo>
                  <a:lnTo>
                    <a:pt x="576689" y="5997908"/>
                  </a:lnTo>
                  <a:lnTo>
                    <a:pt x="609203" y="6030817"/>
                  </a:lnTo>
                  <a:lnTo>
                    <a:pt x="643338" y="6062079"/>
                  </a:lnTo>
                  <a:lnTo>
                    <a:pt x="679022" y="6091628"/>
                  </a:lnTo>
                  <a:lnTo>
                    <a:pt x="716183" y="6119399"/>
                  </a:lnTo>
                  <a:lnTo>
                    <a:pt x="754751" y="6145325"/>
                  </a:lnTo>
                  <a:lnTo>
                    <a:pt x="794653" y="6169342"/>
                  </a:lnTo>
                  <a:lnTo>
                    <a:pt x="835818" y="6191382"/>
                  </a:lnTo>
                  <a:lnTo>
                    <a:pt x="878173" y="6211382"/>
                  </a:lnTo>
                  <a:lnTo>
                    <a:pt x="921648" y="6229275"/>
                  </a:lnTo>
                  <a:lnTo>
                    <a:pt x="966170" y="6244995"/>
                  </a:lnTo>
                  <a:lnTo>
                    <a:pt x="1011668" y="6258477"/>
                  </a:lnTo>
                  <a:lnTo>
                    <a:pt x="1058071" y="6269656"/>
                  </a:lnTo>
                  <a:lnTo>
                    <a:pt x="1105305" y="6278464"/>
                  </a:lnTo>
                  <a:lnTo>
                    <a:pt x="1153301" y="6284838"/>
                  </a:lnTo>
                  <a:lnTo>
                    <a:pt x="1201985" y="6288711"/>
                  </a:lnTo>
                  <a:lnTo>
                    <a:pt x="1251325" y="6290017"/>
                  </a:lnTo>
                  <a:lnTo>
                    <a:pt x="1297030" y="6288891"/>
                  </a:lnTo>
                  <a:lnTo>
                    <a:pt x="1342808" y="6285525"/>
                  </a:lnTo>
                  <a:lnTo>
                    <a:pt x="1388497" y="6279934"/>
                  </a:lnTo>
                  <a:lnTo>
                    <a:pt x="1433938" y="6272136"/>
                  </a:lnTo>
                  <a:lnTo>
                    <a:pt x="5924506" y="5389321"/>
                  </a:lnTo>
                  <a:lnTo>
                    <a:pt x="5975355" y="5377830"/>
                  </a:lnTo>
                  <a:lnTo>
                    <a:pt x="6025340" y="5363554"/>
                  </a:lnTo>
                  <a:lnTo>
                    <a:pt x="6074341" y="5346561"/>
                  </a:lnTo>
                  <a:lnTo>
                    <a:pt x="6122238" y="5326922"/>
                  </a:lnTo>
                  <a:lnTo>
                    <a:pt x="6168911" y="5304705"/>
                  </a:lnTo>
                  <a:lnTo>
                    <a:pt x="6214242" y="5279980"/>
                  </a:lnTo>
                  <a:lnTo>
                    <a:pt x="6258110" y="5252817"/>
                  </a:lnTo>
                  <a:lnTo>
                    <a:pt x="6300395" y="5223285"/>
                  </a:lnTo>
                  <a:lnTo>
                    <a:pt x="6340977" y="5191453"/>
                  </a:lnTo>
                  <a:lnTo>
                    <a:pt x="6379738" y="5157392"/>
                  </a:lnTo>
                  <a:lnTo>
                    <a:pt x="6416557" y="5121170"/>
                  </a:lnTo>
                  <a:lnTo>
                    <a:pt x="6451314" y="5082857"/>
                  </a:lnTo>
                  <a:lnTo>
                    <a:pt x="6483809" y="5042643"/>
                  </a:lnTo>
                  <a:lnTo>
                    <a:pt x="6513854" y="5000788"/>
                  </a:lnTo>
                  <a:lnTo>
                    <a:pt x="6541401" y="4957419"/>
                  </a:lnTo>
                  <a:lnTo>
                    <a:pt x="6566400" y="4912666"/>
                  </a:lnTo>
                  <a:lnTo>
                    <a:pt x="6588801" y="4866655"/>
                  </a:lnTo>
                  <a:lnTo>
                    <a:pt x="6608556" y="4819515"/>
                  </a:lnTo>
                  <a:lnTo>
                    <a:pt x="6625615" y="4771373"/>
                  </a:lnTo>
                  <a:lnTo>
                    <a:pt x="6639928" y="4722358"/>
                  </a:lnTo>
                  <a:lnTo>
                    <a:pt x="6651447" y="4672597"/>
                  </a:lnTo>
                  <a:lnTo>
                    <a:pt x="6660121" y="4622218"/>
                  </a:lnTo>
                  <a:lnTo>
                    <a:pt x="6665901" y="4571350"/>
                  </a:lnTo>
                  <a:lnTo>
                    <a:pt x="6668738" y="4520120"/>
                  </a:lnTo>
                  <a:lnTo>
                    <a:pt x="6746424" y="1562201"/>
                  </a:lnTo>
                  <a:lnTo>
                    <a:pt x="6746425" y="1514373"/>
                  </a:lnTo>
                  <a:lnTo>
                    <a:pt x="6743941" y="1467101"/>
                  </a:lnTo>
                  <a:lnTo>
                    <a:pt x="6739028" y="1420451"/>
                  </a:lnTo>
                  <a:lnTo>
                    <a:pt x="6731744" y="1374487"/>
                  </a:lnTo>
                  <a:lnTo>
                    <a:pt x="6722145" y="1329276"/>
                  </a:lnTo>
                  <a:lnTo>
                    <a:pt x="6710290" y="1284883"/>
                  </a:lnTo>
                  <a:lnTo>
                    <a:pt x="6696234" y="1241373"/>
                  </a:lnTo>
                  <a:lnTo>
                    <a:pt x="6680036" y="1198814"/>
                  </a:lnTo>
                  <a:lnTo>
                    <a:pt x="6661751" y="1157270"/>
                  </a:lnTo>
                  <a:lnTo>
                    <a:pt x="6641438" y="1116807"/>
                  </a:lnTo>
                  <a:lnTo>
                    <a:pt x="6619152" y="1077490"/>
                  </a:lnTo>
                  <a:lnTo>
                    <a:pt x="6594952" y="1039386"/>
                  </a:lnTo>
                  <a:lnTo>
                    <a:pt x="6568893" y="1002559"/>
                  </a:lnTo>
                  <a:lnTo>
                    <a:pt x="6541035" y="967076"/>
                  </a:lnTo>
                  <a:lnTo>
                    <a:pt x="6511432" y="933003"/>
                  </a:lnTo>
                  <a:lnTo>
                    <a:pt x="6480143" y="900405"/>
                  </a:lnTo>
                  <a:lnTo>
                    <a:pt x="6447224" y="869347"/>
                  </a:lnTo>
                  <a:lnTo>
                    <a:pt x="6412732" y="839895"/>
                  </a:lnTo>
                  <a:lnTo>
                    <a:pt x="6376725" y="812116"/>
                  </a:lnTo>
                  <a:lnTo>
                    <a:pt x="6339260" y="786074"/>
                  </a:lnTo>
                  <a:lnTo>
                    <a:pt x="6300393" y="761835"/>
                  </a:lnTo>
                  <a:lnTo>
                    <a:pt x="6260182" y="739466"/>
                  </a:lnTo>
                  <a:lnTo>
                    <a:pt x="6218684" y="719031"/>
                  </a:lnTo>
                  <a:lnTo>
                    <a:pt x="6175955" y="700596"/>
                  </a:lnTo>
                  <a:lnTo>
                    <a:pt x="6132053" y="684228"/>
                  </a:lnTo>
                  <a:lnTo>
                    <a:pt x="6087035" y="669991"/>
                  </a:lnTo>
                  <a:lnTo>
                    <a:pt x="6040958" y="657951"/>
                  </a:lnTo>
                  <a:lnTo>
                    <a:pt x="5993879" y="648175"/>
                  </a:lnTo>
                  <a:lnTo>
                    <a:pt x="5945854" y="640727"/>
                  </a:lnTo>
                  <a:lnTo>
                    <a:pt x="1045788" y="7899"/>
                  </a:lnTo>
                  <a:lnTo>
                    <a:pt x="984644" y="1982"/>
                  </a:lnTo>
                  <a:lnTo>
                    <a:pt x="923538" y="0"/>
                  </a:lnTo>
                  <a:close/>
                </a:path>
              </a:pathLst>
            </a:custGeom>
            <a:solidFill>
              <a:srgbClr val="004775">
                <a:alpha val="5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446853" y="1575910"/>
              <a:ext cx="6784975" cy="6324600"/>
            </a:xfrm>
            <a:custGeom>
              <a:avLst/>
              <a:gdLst/>
              <a:ahLst/>
              <a:cxnLst/>
              <a:rect l="l" t="t" r="r" b="b"/>
              <a:pathLst>
                <a:path w="6784975" h="6324600">
                  <a:moveTo>
                    <a:pt x="1067275" y="12700"/>
                  </a:moveTo>
                  <a:lnTo>
                    <a:pt x="795972" y="12700"/>
                  </a:lnTo>
                  <a:lnTo>
                    <a:pt x="747995" y="25400"/>
                  </a:lnTo>
                  <a:lnTo>
                    <a:pt x="563092" y="76200"/>
                  </a:lnTo>
                  <a:lnTo>
                    <a:pt x="519094" y="101600"/>
                  </a:lnTo>
                  <a:lnTo>
                    <a:pt x="476178" y="127000"/>
                  </a:lnTo>
                  <a:lnTo>
                    <a:pt x="434439" y="152400"/>
                  </a:lnTo>
                  <a:lnTo>
                    <a:pt x="393972" y="177800"/>
                  </a:lnTo>
                  <a:lnTo>
                    <a:pt x="354872" y="203200"/>
                  </a:lnTo>
                  <a:lnTo>
                    <a:pt x="317235" y="241300"/>
                  </a:lnTo>
                  <a:lnTo>
                    <a:pt x="281155" y="266700"/>
                  </a:lnTo>
                  <a:lnTo>
                    <a:pt x="212607" y="342900"/>
                  </a:lnTo>
                  <a:lnTo>
                    <a:pt x="180911" y="381000"/>
                  </a:lnTo>
                  <a:lnTo>
                    <a:pt x="151667" y="431800"/>
                  </a:lnTo>
                  <a:lnTo>
                    <a:pt x="124905" y="469900"/>
                  </a:lnTo>
                  <a:lnTo>
                    <a:pt x="100652" y="508000"/>
                  </a:lnTo>
                  <a:lnTo>
                    <a:pt x="78937" y="558800"/>
                  </a:lnTo>
                  <a:lnTo>
                    <a:pt x="59789" y="609600"/>
                  </a:lnTo>
                  <a:lnTo>
                    <a:pt x="43236" y="647700"/>
                  </a:lnTo>
                  <a:lnTo>
                    <a:pt x="29306" y="698500"/>
                  </a:lnTo>
                  <a:lnTo>
                    <a:pt x="18028" y="749300"/>
                  </a:lnTo>
                  <a:lnTo>
                    <a:pt x="9429" y="800100"/>
                  </a:lnTo>
                  <a:lnTo>
                    <a:pt x="3540" y="850900"/>
                  </a:lnTo>
                  <a:lnTo>
                    <a:pt x="387" y="901700"/>
                  </a:lnTo>
                  <a:lnTo>
                    <a:pt x="0" y="952500"/>
                  </a:lnTo>
                  <a:lnTo>
                    <a:pt x="2406" y="1003300"/>
                  </a:lnTo>
                  <a:lnTo>
                    <a:pt x="334206" y="5473700"/>
                  </a:lnTo>
                  <a:lnTo>
                    <a:pt x="339324" y="5524500"/>
                  </a:lnTo>
                  <a:lnTo>
                    <a:pt x="347140" y="5575300"/>
                  </a:lnTo>
                  <a:lnTo>
                    <a:pt x="357609" y="5626100"/>
                  </a:lnTo>
                  <a:lnTo>
                    <a:pt x="370690" y="5664200"/>
                  </a:lnTo>
                  <a:lnTo>
                    <a:pt x="386338" y="5715000"/>
                  </a:lnTo>
                  <a:lnTo>
                    <a:pt x="404510" y="5765800"/>
                  </a:lnTo>
                  <a:lnTo>
                    <a:pt x="425165" y="5803900"/>
                  </a:lnTo>
                  <a:lnTo>
                    <a:pt x="448258" y="5854700"/>
                  </a:lnTo>
                  <a:lnTo>
                    <a:pt x="473747" y="5892800"/>
                  </a:lnTo>
                  <a:lnTo>
                    <a:pt x="501588" y="5930900"/>
                  </a:lnTo>
                  <a:lnTo>
                    <a:pt x="531738" y="5981700"/>
                  </a:lnTo>
                  <a:lnTo>
                    <a:pt x="564155" y="6019800"/>
                  </a:lnTo>
                  <a:lnTo>
                    <a:pt x="598795" y="6057900"/>
                  </a:lnTo>
                  <a:lnTo>
                    <a:pt x="635615" y="6083300"/>
                  </a:lnTo>
                  <a:lnTo>
                    <a:pt x="673729" y="6121400"/>
                  </a:lnTo>
                  <a:lnTo>
                    <a:pt x="713317" y="6146800"/>
                  </a:lnTo>
                  <a:lnTo>
                    <a:pt x="754288" y="6172200"/>
                  </a:lnTo>
                  <a:lnTo>
                    <a:pt x="796553" y="6210300"/>
                  </a:lnTo>
                  <a:lnTo>
                    <a:pt x="840020" y="6223000"/>
                  </a:lnTo>
                  <a:lnTo>
                    <a:pt x="884598" y="6248400"/>
                  </a:lnTo>
                  <a:lnTo>
                    <a:pt x="930196" y="6273800"/>
                  </a:lnTo>
                  <a:lnTo>
                    <a:pt x="1120980" y="6324600"/>
                  </a:lnTo>
                  <a:lnTo>
                    <a:pt x="1410308" y="6324600"/>
                  </a:lnTo>
                  <a:lnTo>
                    <a:pt x="1456670" y="6311900"/>
                  </a:lnTo>
                  <a:lnTo>
                    <a:pt x="1586831" y="6286500"/>
                  </a:lnTo>
                  <a:lnTo>
                    <a:pt x="1129240" y="6286500"/>
                  </a:lnTo>
                  <a:lnTo>
                    <a:pt x="994085" y="6248400"/>
                  </a:lnTo>
                  <a:lnTo>
                    <a:pt x="908283" y="6223000"/>
                  </a:lnTo>
                  <a:lnTo>
                    <a:pt x="866898" y="6197600"/>
                  </a:lnTo>
                  <a:lnTo>
                    <a:pt x="826623" y="6172200"/>
                  </a:lnTo>
                  <a:lnTo>
                    <a:pt x="787534" y="6159500"/>
                  </a:lnTo>
                  <a:lnTo>
                    <a:pt x="749705" y="6134100"/>
                  </a:lnTo>
                  <a:lnTo>
                    <a:pt x="713212" y="6096000"/>
                  </a:lnTo>
                  <a:lnTo>
                    <a:pt x="678129" y="6070600"/>
                  </a:lnTo>
                  <a:lnTo>
                    <a:pt x="644532" y="6045200"/>
                  </a:lnTo>
                  <a:lnTo>
                    <a:pt x="612496" y="6007100"/>
                  </a:lnTo>
                  <a:lnTo>
                    <a:pt x="582096" y="5981700"/>
                  </a:lnTo>
                  <a:lnTo>
                    <a:pt x="553407" y="5943600"/>
                  </a:lnTo>
                  <a:lnTo>
                    <a:pt x="526503" y="5905500"/>
                  </a:lnTo>
                  <a:lnTo>
                    <a:pt x="501461" y="5867400"/>
                  </a:lnTo>
                  <a:lnTo>
                    <a:pt x="478354" y="5829300"/>
                  </a:lnTo>
                  <a:lnTo>
                    <a:pt x="457259" y="5791200"/>
                  </a:lnTo>
                  <a:lnTo>
                    <a:pt x="438249" y="5740400"/>
                  </a:lnTo>
                  <a:lnTo>
                    <a:pt x="421401" y="5702300"/>
                  </a:lnTo>
                  <a:lnTo>
                    <a:pt x="406789" y="5664200"/>
                  </a:lnTo>
                  <a:lnTo>
                    <a:pt x="394488" y="5613400"/>
                  </a:lnTo>
                  <a:lnTo>
                    <a:pt x="377121" y="5524500"/>
                  </a:lnTo>
                  <a:lnTo>
                    <a:pt x="372204" y="5473700"/>
                  </a:lnTo>
                  <a:lnTo>
                    <a:pt x="40404" y="1003300"/>
                  </a:lnTo>
                  <a:lnTo>
                    <a:pt x="38116" y="952500"/>
                  </a:lnTo>
                  <a:lnTo>
                    <a:pt x="38474" y="901700"/>
                  </a:lnTo>
                  <a:lnTo>
                    <a:pt x="41410" y="850900"/>
                  </a:lnTo>
                  <a:lnTo>
                    <a:pt x="46856" y="800100"/>
                  </a:lnTo>
                  <a:lnTo>
                    <a:pt x="54744" y="762000"/>
                  </a:lnTo>
                  <a:lnTo>
                    <a:pt x="65006" y="711200"/>
                  </a:lnTo>
                  <a:lnTo>
                    <a:pt x="77575" y="673100"/>
                  </a:lnTo>
                  <a:lnTo>
                    <a:pt x="92382" y="622300"/>
                  </a:lnTo>
                  <a:lnTo>
                    <a:pt x="109360" y="584200"/>
                  </a:lnTo>
                  <a:lnTo>
                    <a:pt x="128440" y="546100"/>
                  </a:lnTo>
                  <a:lnTo>
                    <a:pt x="149554" y="508000"/>
                  </a:lnTo>
                  <a:lnTo>
                    <a:pt x="172635" y="469900"/>
                  </a:lnTo>
                  <a:lnTo>
                    <a:pt x="197614" y="431800"/>
                  </a:lnTo>
                  <a:lnTo>
                    <a:pt x="224424" y="393700"/>
                  </a:lnTo>
                  <a:lnTo>
                    <a:pt x="252997" y="355600"/>
                  </a:lnTo>
                  <a:lnTo>
                    <a:pt x="283265" y="317500"/>
                  </a:lnTo>
                  <a:lnTo>
                    <a:pt x="315159" y="292100"/>
                  </a:lnTo>
                  <a:lnTo>
                    <a:pt x="348612" y="266700"/>
                  </a:lnTo>
                  <a:lnTo>
                    <a:pt x="383556" y="228600"/>
                  </a:lnTo>
                  <a:lnTo>
                    <a:pt x="419923" y="203200"/>
                  </a:lnTo>
                  <a:lnTo>
                    <a:pt x="457646" y="177800"/>
                  </a:lnTo>
                  <a:lnTo>
                    <a:pt x="496655" y="152400"/>
                  </a:lnTo>
                  <a:lnTo>
                    <a:pt x="536883" y="139700"/>
                  </a:lnTo>
                  <a:lnTo>
                    <a:pt x="578262" y="114300"/>
                  </a:lnTo>
                  <a:lnTo>
                    <a:pt x="708628" y="76200"/>
                  </a:lnTo>
                  <a:lnTo>
                    <a:pt x="800049" y="50800"/>
                  </a:lnTo>
                  <a:lnTo>
                    <a:pt x="846909" y="50800"/>
                  </a:lnTo>
                  <a:lnTo>
                    <a:pt x="894444" y="38100"/>
                  </a:lnTo>
                  <a:lnTo>
                    <a:pt x="1263277" y="38100"/>
                  </a:lnTo>
                  <a:lnTo>
                    <a:pt x="1067275" y="12700"/>
                  </a:lnTo>
                  <a:close/>
                </a:path>
                <a:path w="6784975" h="6324600">
                  <a:moveTo>
                    <a:pt x="1263277" y="38100"/>
                  </a:moveTo>
                  <a:lnTo>
                    <a:pt x="1002150" y="38100"/>
                  </a:lnTo>
                  <a:lnTo>
                    <a:pt x="1032205" y="50800"/>
                  </a:lnTo>
                  <a:lnTo>
                    <a:pt x="1062399" y="50800"/>
                  </a:lnTo>
                  <a:lnTo>
                    <a:pt x="5962465" y="685800"/>
                  </a:lnTo>
                  <a:lnTo>
                    <a:pt x="6011051" y="685800"/>
                  </a:lnTo>
                  <a:lnTo>
                    <a:pt x="6150680" y="723900"/>
                  </a:lnTo>
                  <a:lnTo>
                    <a:pt x="6194969" y="749300"/>
                  </a:lnTo>
                  <a:lnTo>
                    <a:pt x="6238028" y="762000"/>
                  </a:lnTo>
                  <a:lnTo>
                    <a:pt x="6279792" y="787400"/>
                  </a:lnTo>
                  <a:lnTo>
                    <a:pt x="6320199" y="812800"/>
                  </a:lnTo>
                  <a:lnTo>
                    <a:pt x="6359185" y="838200"/>
                  </a:lnTo>
                  <a:lnTo>
                    <a:pt x="6396689" y="863600"/>
                  </a:lnTo>
                  <a:lnTo>
                    <a:pt x="6432647" y="889000"/>
                  </a:lnTo>
                  <a:lnTo>
                    <a:pt x="6466996" y="914400"/>
                  </a:lnTo>
                  <a:lnTo>
                    <a:pt x="6499673" y="952500"/>
                  </a:lnTo>
                  <a:lnTo>
                    <a:pt x="6530615" y="990600"/>
                  </a:lnTo>
                  <a:lnTo>
                    <a:pt x="6559760" y="1016000"/>
                  </a:lnTo>
                  <a:lnTo>
                    <a:pt x="6587044" y="1054100"/>
                  </a:lnTo>
                  <a:lnTo>
                    <a:pt x="6612405" y="1092200"/>
                  </a:lnTo>
                  <a:lnTo>
                    <a:pt x="6635780" y="1130300"/>
                  </a:lnTo>
                  <a:lnTo>
                    <a:pt x="6657105" y="1181100"/>
                  </a:lnTo>
                  <a:lnTo>
                    <a:pt x="6676318" y="1219200"/>
                  </a:lnTo>
                  <a:lnTo>
                    <a:pt x="6693356" y="1257300"/>
                  </a:lnTo>
                  <a:lnTo>
                    <a:pt x="6708156" y="1308100"/>
                  </a:lnTo>
                  <a:lnTo>
                    <a:pt x="6720655" y="1346200"/>
                  </a:lnTo>
                  <a:lnTo>
                    <a:pt x="6730791" y="1397000"/>
                  </a:lnTo>
                  <a:lnTo>
                    <a:pt x="6738499" y="1435100"/>
                  </a:lnTo>
                  <a:lnTo>
                    <a:pt x="6743718" y="1485900"/>
                  </a:lnTo>
                  <a:lnTo>
                    <a:pt x="6746385" y="1536700"/>
                  </a:lnTo>
                  <a:lnTo>
                    <a:pt x="6746436" y="1587500"/>
                  </a:lnTo>
                  <a:lnTo>
                    <a:pt x="6668750" y="4546600"/>
                  </a:lnTo>
                  <a:lnTo>
                    <a:pt x="6666205" y="4584700"/>
                  </a:lnTo>
                  <a:lnTo>
                    <a:pt x="6661130" y="4635500"/>
                  </a:lnTo>
                  <a:lnTo>
                    <a:pt x="6653587" y="4686300"/>
                  </a:lnTo>
                  <a:lnTo>
                    <a:pt x="6643637" y="4724400"/>
                  </a:lnTo>
                  <a:lnTo>
                    <a:pt x="6631342" y="4775200"/>
                  </a:lnTo>
                  <a:lnTo>
                    <a:pt x="6616763" y="4813300"/>
                  </a:lnTo>
                  <a:lnTo>
                    <a:pt x="6599960" y="4864100"/>
                  </a:lnTo>
                  <a:lnTo>
                    <a:pt x="6580996" y="4902200"/>
                  </a:lnTo>
                  <a:lnTo>
                    <a:pt x="6559932" y="4940300"/>
                  </a:lnTo>
                  <a:lnTo>
                    <a:pt x="6536828" y="4978400"/>
                  </a:lnTo>
                  <a:lnTo>
                    <a:pt x="6511747" y="5016500"/>
                  </a:lnTo>
                  <a:lnTo>
                    <a:pt x="6484749" y="5054600"/>
                  </a:lnTo>
                  <a:lnTo>
                    <a:pt x="6455896" y="5092700"/>
                  </a:lnTo>
                  <a:lnTo>
                    <a:pt x="6425250" y="5130800"/>
                  </a:lnTo>
                  <a:lnTo>
                    <a:pt x="6392870" y="5156200"/>
                  </a:lnTo>
                  <a:lnTo>
                    <a:pt x="6358819" y="5194300"/>
                  </a:lnTo>
                  <a:lnTo>
                    <a:pt x="6323158" y="5219700"/>
                  </a:lnTo>
                  <a:lnTo>
                    <a:pt x="6285949" y="5245100"/>
                  </a:lnTo>
                  <a:lnTo>
                    <a:pt x="6247252" y="5270500"/>
                  </a:lnTo>
                  <a:lnTo>
                    <a:pt x="6207128" y="5295900"/>
                  </a:lnTo>
                  <a:lnTo>
                    <a:pt x="6165640" y="5321300"/>
                  </a:lnTo>
                  <a:lnTo>
                    <a:pt x="6122849" y="5334000"/>
                  </a:lnTo>
                  <a:lnTo>
                    <a:pt x="6078815" y="5359400"/>
                  </a:lnTo>
                  <a:lnTo>
                    <a:pt x="5939872" y="5397500"/>
                  </a:lnTo>
                  <a:lnTo>
                    <a:pt x="1449304" y="6273800"/>
                  </a:lnTo>
                  <a:lnTo>
                    <a:pt x="1404208" y="6286500"/>
                  </a:lnTo>
                  <a:lnTo>
                    <a:pt x="1586831" y="6286500"/>
                  </a:lnTo>
                  <a:lnTo>
                    <a:pt x="5947225" y="5435600"/>
                  </a:lnTo>
                  <a:lnTo>
                    <a:pt x="6042336" y="5410200"/>
                  </a:lnTo>
                  <a:lnTo>
                    <a:pt x="6088680" y="5384800"/>
                  </a:lnTo>
                  <a:lnTo>
                    <a:pt x="6134088" y="5372100"/>
                  </a:lnTo>
                  <a:lnTo>
                    <a:pt x="6178466" y="5346700"/>
                  </a:lnTo>
                  <a:lnTo>
                    <a:pt x="6221715" y="5334000"/>
                  </a:lnTo>
                  <a:lnTo>
                    <a:pt x="6263741" y="5308600"/>
                  </a:lnTo>
                  <a:lnTo>
                    <a:pt x="6304448" y="5283200"/>
                  </a:lnTo>
                  <a:lnTo>
                    <a:pt x="6343739" y="5245100"/>
                  </a:lnTo>
                  <a:lnTo>
                    <a:pt x="6381519" y="5219700"/>
                  </a:lnTo>
                  <a:lnTo>
                    <a:pt x="6417691" y="5181600"/>
                  </a:lnTo>
                  <a:lnTo>
                    <a:pt x="6452160" y="5156200"/>
                  </a:lnTo>
                  <a:lnTo>
                    <a:pt x="6484829" y="5118100"/>
                  </a:lnTo>
                  <a:lnTo>
                    <a:pt x="6515542" y="5080000"/>
                  </a:lnTo>
                  <a:lnTo>
                    <a:pt x="6544128" y="5041900"/>
                  </a:lnTo>
                  <a:lnTo>
                    <a:pt x="6570547" y="5003800"/>
                  </a:lnTo>
                  <a:lnTo>
                    <a:pt x="6594760" y="4953000"/>
                  </a:lnTo>
                  <a:lnTo>
                    <a:pt x="6616726" y="4914900"/>
                  </a:lnTo>
                  <a:lnTo>
                    <a:pt x="6636407" y="4876800"/>
                  </a:lnTo>
                  <a:lnTo>
                    <a:pt x="6653762" y="4826000"/>
                  </a:lnTo>
                  <a:lnTo>
                    <a:pt x="6668752" y="4775200"/>
                  </a:lnTo>
                  <a:lnTo>
                    <a:pt x="6681337" y="4737100"/>
                  </a:lnTo>
                  <a:lnTo>
                    <a:pt x="6691478" y="4686300"/>
                  </a:lnTo>
                  <a:lnTo>
                    <a:pt x="6699134" y="4635500"/>
                  </a:lnTo>
                  <a:lnTo>
                    <a:pt x="6704268" y="4584700"/>
                  </a:lnTo>
                  <a:lnTo>
                    <a:pt x="6706837" y="4546600"/>
                  </a:lnTo>
                  <a:lnTo>
                    <a:pt x="6784523" y="1587500"/>
                  </a:lnTo>
                  <a:lnTo>
                    <a:pt x="6784525" y="1536700"/>
                  </a:lnTo>
                  <a:lnTo>
                    <a:pt x="6781990" y="1485900"/>
                  </a:lnTo>
                  <a:lnTo>
                    <a:pt x="6776976" y="1435100"/>
                  </a:lnTo>
                  <a:lnTo>
                    <a:pt x="6769541" y="1397000"/>
                  </a:lnTo>
                  <a:lnTo>
                    <a:pt x="6759744" y="1346200"/>
                  </a:lnTo>
                  <a:lnTo>
                    <a:pt x="6747642" y="1295400"/>
                  </a:lnTo>
                  <a:lnTo>
                    <a:pt x="6733295" y="1257300"/>
                  </a:lnTo>
                  <a:lnTo>
                    <a:pt x="6716759" y="1219200"/>
                  </a:lnTo>
                  <a:lnTo>
                    <a:pt x="6698095" y="1168400"/>
                  </a:lnTo>
                  <a:lnTo>
                    <a:pt x="6677359" y="1130300"/>
                  </a:lnTo>
                  <a:lnTo>
                    <a:pt x="6654610" y="1092200"/>
                  </a:lnTo>
                  <a:lnTo>
                    <a:pt x="6629906" y="1054100"/>
                  </a:lnTo>
                  <a:lnTo>
                    <a:pt x="6603306" y="1016000"/>
                  </a:lnTo>
                  <a:lnTo>
                    <a:pt x="6574868" y="977900"/>
                  </a:lnTo>
                  <a:lnTo>
                    <a:pt x="6544650" y="939800"/>
                  </a:lnTo>
                  <a:lnTo>
                    <a:pt x="6512710" y="914400"/>
                  </a:lnTo>
                  <a:lnTo>
                    <a:pt x="6479107" y="876300"/>
                  </a:lnTo>
                  <a:lnTo>
                    <a:pt x="6443899" y="850900"/>
                  </a:lnTo>
                  <a:lnTo>
                    <a:pt x="6407143" y="812800"/>
                  </a:lnTo>
                  <a:lnTo>
                    <a:pt x="6368900" y="787400"/>
                  </a:lnTo>
                  <a:lnTo>
                    <a:pt x="6329225" y="762000"/>
                  </a:lnTo>
                  <a:lnTo>
                    <a:pt x="6288179" y="749300"/>
                  </a:lnTo>
                  <a:lnTo>
                    <a:pt x="6245819" y="723900"/>
                  </a:lnTo>
                  <a:lnTo>
                    <a:pt x="6202203" y="698500"/>
                  </a:lnTo>
                  <a:lnTo>
                    <a:pt x="6064405" y="660400"/>
                  </a:lnTo>
                  <a:lnTo>
                    <a:pt x="6016349" y="647700"/>
                  </a:lnTo>
                  <a:lnTo>
                    <a:pt x="5967329" y="647700"/>
                  </a:lnTo>
                  <a:lnTo>
                    <a:pt x="1263277" y="38100"/>
                  </a:lnTo>
                  <a:close/>
                </a:path>
                <a:path w="6784975" h="6324600">
                  <a:moveTo>
                    <a:pt x="1004917" y="0"/>
                  </a:moveTo>
                  <a:lnTo>
                    <a:pt x="893364" y="0"/>
                  </a:lnTo>
                  <a:lnTo>
                    <a:pt x="844460" y="12700"/>
                  </a:lnTo>
                  <a:lnTo>
                    <a:pt x="1036147" y="12700"/>
                  </a:lnTo>
                  <a:lnTo>
                    <a:pt x="1004917" y="0"/>
                  </a:lnTo>
                  <a:close/>
                </a:path>
              </a:pathLst>
            </a:custGeom>
            <a:solidFill>
              <a:srgbClr val="FFFFFF">
                <a:alpha val="5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152817" y="5682818"/>
              <a:ext cx="1181100" cy="455930"/>
            </a:xfrm>
            <a:custGeom>
              <a:avLst/>
              <a:gdLst/>
              <a:ahLst/>
              <a:cxnLst/>
              <a:rect l="l" t="t" r="r" b="b"/>
              <a:pathLst>
                <a:path w="1181100" h="455929">
                  <a:moveTo>
                    <a:pt x="285826" y="227914"/>
                  </a:moveTo>
                  <a:lnTo>
                    <a:pt x="546" y="1270"/>
                  </a:lnTo>
                  <a:lnTo>
                    <a:pt x="0" y="1905"/>
                  </a:lnTo>
                  <a:lnTo>
                    <a:pt x="141668" y="227012"/>
                  </a:lnTo>
                  <a:lnTo>
                    <a:pt x="141947" y="228447"/>
                  </a:lnTo>
                  <a:lnTo>
                    <a:pt x="863" y="452462"/>
                  </a:lnTo>
                  <a:lnTo>
                    <a:pt x="38" y="454164"/>
                  </a:lnTo>
                  <a:lnTo>
                    <a:pt x="546" y="454545"/>
                  </a:lnTo>
                  <a:lnTo>
                    <a:pt x="285826" y="227914"/>
                  </a:lnTo>
                  <a:close/>
                </a:path>
                <a:path w="1181100" h="455929">
                  <a:moveTo>
                    <a:pt x="584174" y="227914"/>
                  </a:moveTo>
                  <a:lnTo>
                    <a:pt x="298335" y="800"/>
                  </a:lnTo>
                  <a:lnTo>
                    <a:pt x="298475" y="2603"/>
                  </a:lnTo>
                  <a:lnTo>
                    <a:pt x="299847" y="5435"/>
                  </a:lnTo>
                  <a:lnTo>
                    <a:pt x="411340" y="226390"/>
                  </a:lnTo>
                  <a:lnTo>
                    <a:pt x="411238" y="229654"/>
                  </a:lnTo>
                  <a:lnTo>
                    <a:pt x="297827" y="454494"/>
                  </a:lnTo>
                  <a:lnTo>
                    <a:pt x="298348" y="454990"/>
                  </a:lnTo>
                  <a:lnTo>
                    <a:pt x="584174" y="227914"/>
                  </a:lnTo>
                  <a:close/>
                </a:path>
                <a:path w="1181100" h="455929">
                  <a:moveTo>
                    <a:pt x="882523" y="227914"/>
                  </a:moveTo>
                  <a:lnTo>
                    <a:pt x="595680" y="0"/>
                  </a:lnTo>
                  <a:lnTo>
                    <a:pt x="596607" y="2908"/>
                  </a:lnTo>
                  <a:lnTo>
                    <a:pt x="681037" y="226352"/>
                  </a:lnTo>
                  <a:lnTo>
                    <a:pt x="681443" y="228523"/>
                  </a:lnTo>
                  <a:lnTo>
                    <a:pt x="595884" y="454939"/>
                  </a:lnTo>
                  <a:lnTo>
                    <a:pt x="596379" y="455256"/>
                  </a:lnTo>
                  <a:lnTo>
                    <a:pt x="882523" y="227914"/>
                  </a:lnTo>
                  <a:close/>
                </a:path>
                <a:path w="1181100" h="455929">
                  <a:moveTo>
                    <a:pt x="1180909" y="227914"/>
                  </a:moveTo>
                  <a:lnTo>
                    <a:pt x="894041" y="12"/>
                  </a:lnTo>
                  <a:lnTo>
                    <a:pt x="894765" y="3467"/>
                  </a:lnTo>
                  <a:lnTo>
                    <a:pt x="950912" y="226898"/>
                  </a:lnTo>
                  <a:lnTo>
                    <a:pt x="950899" y="228904"/>
                  </a:lnTo>
                  <a:lnTo>
                    <a:pt x="938631" y="278028"/>
                  </a:lnTo>
                  <a:lnTo>
                    <a:pt x="894562" y="453161"/>
                  </a:lnTo>
                  <a:lnTo>
                    <a:pt x="894219" y="455663"/>
                  </a:lnTo>
                  <a:lnTo>
                    <a:pt x="1180909" y="227914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1184324" y="3011360"/>
            <a:ext cx="5029835" cy="129032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12900"/>
              </a:lnSpc>
              <a:spcBef>
                <a:spcPts val="90"/>
              </a:spcBef>
            </a:pPr>
            <a:r>
              <a:rPr sz="2450" b="1" spc="120" dirty="0">
                <a:solidFill>
                  <a:srgbClr val="FFFFFF"/>
                </a:solidFill>
                <a:latin typeface="Tahoma"/>
                <a:cs typeface="Tahoma"/>
              </a:rPr>
              <a:t>Understand </a:t>
            </a:r>
            <a:r>
              <a:rPr sz="2450" b="1" spc="140" dirty="0">
                <a:solidFill>
                  <a:srgbClr val="FFFFFF"/>
                </a:solidFill>
                <a:latin typeface="Tahoma"/>
                <a:cs typeface="Tahoma"/>
              </a:rPr>
              <a:t>Challenges </a:t>
            </a:r>
            <a:r>
              <a:rPr sz="2450" b="1" spc="14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50" b="1" spc="90" dirty="0">
                <a:solidFill>
                  <a:srgbClr val="FFFFFF"/>
                </a:solidFill>
                <a:latin typeface="Tahoma"/>
                <a:cs typeface="Tahoma"/>
              </a:rPr>
              <a:t>Confronting</a:t>
            </a:r>
            <a:r>
              <a:rPr sz="2450" b="1" spc="-3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50" b="1" spc="75" dirty="0">
                <a:solidFill>
                  <a:srgbClr val="FFFFFF"/>
                </a:solidFill>
                <a:latin typeface="Tahoma"/>
                <a:cs typeface="Tahoma"/>
              </a:rPr>
              <a:t>Women,</a:t>
            </a:r>
            <a:r>
              <a:rPr sz="2450" b="1" spc="-4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50" b="1" spc="40" dirty="0">
                <a:solidFill>
                  <a:srgbClr val="FFFFFF"/>
                </a:solidFill>
                <a:latin typeface="Tahoma"/>
                <a:cs typeface="Tahoma"/>
              </a:rPr>
              <a:t>Girls</a:t>
            </a:r>
            <a:r>
              <a:rPr sz="2450" b="1" spc="-3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50" b="1" spc="185" dirty="0">
                <a:solidFill>
                  <a:srgbClr val="FFFFFF"/>
                </a:solidFill>
                <a:latin typeface="Tahoma"/>
                <a:cs typeface="Tahoma"/>
              </a:rPr>
              <a:t>and </a:t>
            </a:r>
            <a:r>
              <a:rPr sz="2450" b="1" spc="-70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50" b="1" spc="80" dirty="0">
                <a:solidFill>
                  <a:srgbClr val="FFFFFF"/>
                </a:solidFill>
                <a:latin typeface="Tahoma"/>
                <a:cs typeface="Tahoma"/>
              </a:rPr>
              <a:t>Children</a:t>
            </a:r>
            <a:r>
              <a:rPr sz="2450" b="1" spc="-3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50" b="1" spc="25" dirty="0">
                <a:solidFill>
                  <a:srgbClr val="FFFFFF"/>
                </a:solidFill>
                <a:latin typeface="Tahoma"/>
                <a:cs typeface="Tahoma"/>
              </a:rPr>
              <a:t>in</a:t>
            </a:r>
            <a:r>
              <a:rPr sz="2450" b="1" spc="-3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50" b="1" spc="40" dirty="0">
                <a:solidFill>
                  <a:srgbClr val="FFFFFF"/>
                </a:solidFill>
                <a:latin typeface="Tahoma"/>
                <a:cs typeface="Tahoma"/>
              </a:rPr>
              <a:t>Nigeria:</a:t>
            </a:r>
            <a:endParaRPr sz="2450">
              <a:latin typeface="Tahoma"/>
              <a:cs typeface="Tahom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184324" y="4801890"/>
            <a:ext cx="532638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140" dirty="0">
                <a:solidFill>
                  <a:srgbClr val="FFFFFF"/>
                </a:solidFill>
                <a:latin typeface="Tahoma"/>
                <a:cs typeface="Tahoma"/>
              </a:rPr>
              <a:t>Looking</a:t>
            </a:r>
            <a:r>
              <a:rPr sz="2000" spc="-6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spc="210" dirty="0">
                <a:solidFill>
                  <a:srgbClr val="FFFFFF"/>
                </a:solidFill>
                <a:latin typeface="Tahoma"/>
                <a:cs typeface="Tahoma"/>
              </a:rPr>
              <a:t>at</a:t>
            </a:r>
            <a:r>
              <a:rPr sz="2000" spc="-6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spc="165" dirty="0">
                <a:solidFill>
                  <a:srgbClr val="FFFFFF"/>
                </a:solidFill>
                <a:latin typeface="Tahoma"/>
                <a:cs typeface="Tahoma"/>
              </a:rPr>
              <a:t>the</a:t>
            </a:r>
            <a:r>
              <a:rPr sz="2000" spc="-6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spc="190" dirty="0">
                <a:solidFill>
                  <a:srgbClr val="FFFFFF"/>
                </a:solidFill>
                <a:latin typeface="Tahoma"/>
                <a:cs typeface="Tahoma"/>
              </a:rPr>
              <a:t>facts</a:t>
            </a:r>
            <a:r>
              <a:rPr sz="2000" spc="-6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spc="135" dirty="0">
                <a:solidFill>
                  <a:srgbClr val="FFFFFF"/>
                </a:solidFill>
                <a:latin typeface="Tahoma"/>
                <a:cs typeface="Tahoma"/>
              </a:rPr>
              <a:t>to</a:t>
            </a:r>
            <a:r>
              <a:rPr sz="2000" spc="-6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spc="240" dirty="0">
                <a:solidFill>
                  <a:srgbClr val="FFFFFF"/>
                </a:solidFill>
                <a:latin typeface="Tahoma"/>
                <a:cs typeface="Tahoma"/>
              </a:rPr>
              <a:t>choose</a:t>
            </a:r>
            <a:r>
              <a:rPr sz="2000" spc="-6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spc="140" dirty="0">
                <a:solidFill>
                  <a:srgbClr val="FFFFFF"/>
                </a:solidFill>
                <a:latin typeface="Tahoma"/>
                <a:cs typeface="Tahoma"/>
              </a:rPr>
              <a:t>your</a:t>
            </a:r>
            <a:r>
              <a:rPr sz="2000" spc="-6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spc="114" dirty="0">
                <a:solidFill>
                  <a:srgbClr val="FFFFFF"/>
                </a:solidFill>
                <a:latin typeface="Tahoma"/>
                <a:cs typeface="Tahoma"/>
              </a:rPr>
              <a:t>path.</a:t>
            </a:r>
            <a:endParaRPr sz="20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761009" y="1552460"/>
            <a:ext cx="4283849" cy="6166904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7026824" y="3870170"/>
            <a:ext cx="3546575" cy="1245854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algn="ctr"/>
            <a:r>
              <a:rPr lang="en-US" sz="4000" b="1" spc="160" dirty="0">
                <a:solidFill>
                  <a:srgbClr val="FFFFFF"/>
                </a:solidFill>
                <a:latin typeface="Tahoma"/>
                <a:cs typeface="Tahoma"/>
              </a:rPr>
              <a:t>50 MILLION </a:t>
            </a:r>
          </a:p>
          <a:p>
            <a:pPr algn="ctr"/>
            <a:r>
              <a:rPr lang="en-US" sz="4000" b="1" spc="160" dirty="0">
                <a:solidFill>
                  <a:srgbClr val="FFFFFF"/>
                </a:solidFill>
                <a:latin typeface="Tahoma"/>
                <a:cs typeface="Tahoma"/>
              </a:rPr>
              <a:t>WOMEN</a:t>
            </a:r>
            <a:endParaRPr sz="4000" b="1" dirty="0">
              <a:latin typeface="Tahoma"/>
              <a:cs typeface="Tahoma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7998821" y="2603916"/>
            <a:ext cx="1603375" cy="1027430"/>
            <a:chOff x="7998821" y="2603916"/>
            <a:chExt cx="1603375" cy="1027430"/>
          </a:xfrm>
        </p:grpSpPr>
        <p:sp>
          <p:nvSpPr>
            <p:cNvPr id="6" name="object 6"/>
            <p:cNvSpPr/>
            <p:nvPr/>
          </p:nvSpPr>
          <p:spPr>
            <a:xfrm>
              <a:off x="7998816" y="2794139"/>
              <a:ext cx="1603375" cy="836930"/>
            </a:xfrm>
            <a:custGeom>
              <a:avLst/>
              <a:gdLst/>
              <a:ahLst/>
              <a:cxnLst/>
              <a:rect l="l" t="t" r="r" b="b"/>
              <a:pathLst>
                <a:path w="1603375" h="836929">
                  <a:moveTo>
                    <a:pt x="216789" y="508863"/>
                  </a:moveTo>
                  <a:lnTo>
                    <a:pt x="190042" y="480631"/>
                  </a:lnTo>
                  <a:lnTo>
                    <a:pt x="191947" y="465048"/>
                  </a:lnTo>
                  <a:lnTo>
                    <a:pt x="201168" y="404952"/>
                  </a:lnTo>
                  <a:lnTo>
                    <a:pt x="190855" y="404964"/>
                  </a:lnTo>
                  <a:lnTo>
                    <a:pt x="168325" y="400532"/>
                  </a:lnTo>
                  <a:lnTo>
                    <a:pt x="151498" y="388023"/>
                  </a:lnTo>
                  <a:lnTo>
                    <a:pt x="142036" y="369404"/>
                  </a:lnTo>
                  <a:lnTo>
                    <a:pt x="141592" y="346633"/>
                  </a:lnTo>
                  <a:lnTo>
                    <a:pt x="186969" y="108178"/>
                  </a:lnTo>
                  <a:lnTo>
                    <a:pt x="185889" y="107823"/>
                  </a:lnTo>
                  <a:lnTo>
                    <a:pt x="141947" y="108153"/>
                  </a:lnTo>
                  <a:lnTo>
                    <a:pt x="120294" y="108115"/>
                  </a:lnTo>
                  <a:lnTo>
                    <a:pt x="98666" y="107492"/>
                  </a:lnTo>
                  <a:lnTo>
                    <a:pt x="73571" y="111112"/>
                  </a:lnTo>
                  <a:lnTo>
                    <a:pt x="54800" y="122834"/>
                  </a:lnTo>
                  <a:lnTo>
                    <a:pt x="42125" y="139992"/>
                  </a:lnTo>
                  <a:lnTo>
                    <a:pt x="35356" y="159880"/>
                  </a:lnTo>
                  <a:lnTo>
                    <a:pt x="0" y="347891"/>
                  </a:lnTo>
                  <a:lnTo>
                    <a:pt x="12" y="357657"/>
                  </a:lnTo>
                  <a:lnTo>
                    <a:pt x="3657" y="365582"/>
                  </a:lnTo>
                  <a:lnTo>
                    <a:pt x="10439" y="371106"/>
                  </a:lnTo>
                  <a:lnTo>
                    <a:pt x="19888" y="373672"/>
                  </a:lnTo>
                  <a:lnTo>
                    <a:pt x="29794" y="372884"/>
                  </a:lnTo>
                  <a:lnTo>
                    <a:pt x="37287" y="368376"/>
                  </a:lnTo>
                  <a:lnTo>
                    <a:pt x="42621" y="359854"/>
                  </a:lnTo>
                  <a:lnTo>
                    <a:pt x="46113" y="346989"/>
                  </a:lnTo>
                  <a:lnTo>
                    <a:pt x="71043" y="203974"/>
                  </a:lnTo>
                  <a:lnTo>
                    <a:pt x="74193" y="187820"/>
                  </a:lnTo>
                  <a:lnTo>
                    <a:pt x="77609" y="185470"/>
                  </a:lnTo>
                  <a:lnTo>
                    <a:pt x="79717" y="182854"/>
                  </a:lnTo>
                  <a:lnTo>
                    <a:pt x="83146" y="193128"/>
                  </a:lnTo>
                  <a:lnTo>
                    <a:pt x="82778" y="194462"/>
                  </a:lnTo>
                  <a:lnTo>
                    <a:pt x="40881" y="461746"/>
                  </a:lnTo>
                  <a:lnTo>
                    <a:pt x="41910" y="462724"/>
                  </a:lnTo>
                  <a:lnTo>
                    <a:pt x="92354" y="462724"/>
                  </a:lnTo>
                  <a:lnTo>
                    <a:pt x="92278" y="634276"/>
                  </a:lnTo>
                  <a:lnTo>
                    <a:pt x="124523" y="665632"/>
                  </a:lnTo>
                  <a:lnTo>
                    <a:pt x="137134" y="660641"/>
                  </a:lnTo>
                  <a:lnTo>
                    <a:pt x="146075" y="649782"/>
                  </a:lnTo>
                  <a:lnTo>
                    <a:pt x="149517" y="634390"/>
                  </a:lnTo>
                  <a:lnTo>
                    <a:pt x="149644" y="470916"/>
                  </a:lnTo>
                  <a:lnTo>
                    <a:pt x="150126" y="463804"/>
                  </a:lnTo>
                  <a:lnTo>
                    <a:pt x="159880" y="460667"/>
                  </a:lnTo>
                  <a:lnTo>
                    <a:pt x="159677" y="472198"/>
                  </a:lnTo>
                  <a:lnTo>
                    <a:pt x="159588" y="633882"/>
                  </a:lnTo>
                  <a:lnTo>
                    <a:pt x="183400" y="665416"/>
                  </a:lnTo>
                  <a:lnTo>
                    <a:pt x="191223" y="665556"/>
                  </a:lnTo>
                  <a:lnTo>
                    <a:pt x="199390" y="663206"/>
                  </a:lnTo>
                  <a:lnTo>
                    <a:pt x="207086" y="658533"/>
                  </a:lnTo>
                  <a:lnTo>
                    <a:pt x="212496" y="652335"/>
                  </a:lnTo>
                  <a:lnTo>
                    <a:pt x="215709" y="644702"/>
                  </a:lnTo>
                  <a:lnTo>
                    <a:pt x="216776" y="635736"/>
                  </a:lnTo>
                  <a:lnTo>
                    <a:pt x="216789" y="508863"/>
                  </a:lnTo>
                  <a:close/>
                </a:path>
                <a:path w="1603375" h="836929">
                  <a:moveTo>
                    <a:pt x="416737" y="536486"/>
                  </a:moveTo>
                  <a:lnTo>
                    <a:pt x="415988" y="532295"/>
                  </a:lnTo>
                  <a:lnTo>
                    <a:pt x="401307" y="526783"/>
                  </a:lnTo>
                  <a:lnTo>
                    <a:pt x="391845" y="518134"/>
                  </a:lnTo>
                  <a:lnTo>
                    <a:pt x="387451" y="506183"/>
                  </a:lnTo>
                  <a:lnTo>
                    <a:pt x="387997" y="490778"/>
                  </a:lnTo>
                  <a:lnTo>
                    <a:pt x="400316" y="411594"/>
                  </a:lnTo>
                  <a:lnTo>
                    <a:pt x="390537" y="413105"/>
                  </a:lnTo>
                  <a:lnTo>
                    <a:pt x="365048" y="410349"/>
                  </a:lnTo>
                  <a:lnTo>
                    <a:pt x="344411" y="397281"/>
                  </a:lnTo>
                  <a:lnTo>
                    <a:pt x="331952" y="376859"/>
                  </a:lnTo>
                  <a:lnTo>
                    <a:pt x="330974" y="352044"/>
                  </a:lnTo>
                  <a:lnTo>
                    <a:pt x="337489" y="321017"/>
                  </a:lnTo>
                  <a:lnTo>
                    <a:pt x="343395" y="289839"/>
                  </a:lnTo>
                  <a:lnTo>
                    <a:pt x="354812" y="227406"/>
                  </a:lnTo>
                  <a:lnTo>
                    <a:pt x="384835" y="72085"/>
                  </a:lnTo>
                  <a:lnTo>
                    <a:pt x="295402" y="71996"/>
                  </a:lnTo>
                  <a:lnTo>
                    <a:pt x="254076" y="73736"/>
                  </a:lnTo>
                  <a:lnTo>
                    <a:pt x="218617" y="100152"/>
                  </a:lnTo>
                  <a:lnTo>
                    <a:pt x="163804" y="352640"/>
                  </a:lnTo>
                  <a:lnTo>
                    <a:pt x="163512" y="362216"/>
                  </a:lnTo>
                  <a:lnTo>
                    <a:pt x="166357" y="370255"/>
                  </a:lnTo>
                  <a:lnTo>
                    <a:pt x="172148" y="376529"/>
                  </a:lnTo>
                  <a:lnTo>
                    <a:pt x="180682" y="380847"/>
                  </a:lnTo>
                  <a:lnTo>
                    <a:pt x="190754" y="382498"/>
                  </a:lnTo>
                  <a:lnTo>
                    <a:pt x="199834" y="380758"/>
                  </a:lnTo>
                  <a:lnTo>
                    <a:pt x="250278" y="164109"/>
                  </a:lnTo>
                  <a:lnTo>
                    <a:pt x="250558" y="157937"/>
                  </a:lnTo>
                  <a:lnTo>
                    <a:pt x="259092" y="160604"/>
                  </a:lnTo>
                  <a:lnTo>
                    <a:pt x="259549" y="166395"/>
                  </a:lnTo>
                  <a:lnTo>
                    <a:pt x="260807" y="170116"/>
                  </a:lnTo>
                  <a:lnTo>
                    <a:pt x="211937" y="484352"/>
                  </a:lnTo>
                  <a:lnTo>
                    <a:pt x="213461" y="485990"/>
                  </a:lnTo>
                  <a:lnTo>
                    <a:pt x="271627" y="486041"/>
                  </a:lnTo>
                  <a:lnTo>
                    <a:pt x="271678" y="688428"/>
                  </a:lnTo>
                  <a:lnTo>
                    <a:pt x="274116" y="701802"/>
                  </a:lnTo>
                  <a:lnTo>
                    <a:pt x="280784" y="712444"/>
                  </a:lnTo>
                  <a:lnTo>
                    <a:pt x="290906" y="719594"/>
                  </a:lnTo>
                  <a:lnTo>
                    <a:pt x="303631" y="722452"/>
                  </a:lnTo>
                  <a:lnTo>
                    <a:pt x="316661" y="720496"/>
                  </a:lnTo>
                  <a:lnTo>
                    <a:pt x="327291" y="714171"/>
                  </a:lnTo>
                  <a:lnTo>
                    <a:pt x="334784" y="704138"/>
                  </a:lnTo>
                  <a:lnTo>
                    <a:pt x="338366" y="691083"/>
                  </a:lnTo>
                  <a:lnTo>
                    <a:pt x="338721" y="687273"/>
                  </a:lnTo>
                  <a:lnTo>
                    <a:pt x="338620" y="486067"/>
                  </a:lnTo>
                  <a:lnTo>
                    <a:pt x="350139" y="486867"/>
                  </a:lnTo>
                  <a:lnTo>
                    <a:pt x="350100" y="686790"/>
                  </a:lnTo>
                  <a:lnTo>
                    <a:pt x="373519" y="721156"/>
                  </a:lnTo>
                  <a:lnTo>
                    <a:pt x="381977" y="722731"/>
                  </a:lnTo>
                  <a:lnTo>
                    <a:pt x="390525" y="721880"/>
                  </a:lnTo>
                  <a:lnTo>
                    <a:pt x="416737" y="688809"/>
                  </a:lnTo>
                  <a:lnTo>
                    <a:pt x="416737" y="536486"/>
                  </a:lnTo>
                  <a:close/>
                </a:path>
                <a:path w="1603375" h="836929">
                  <a:moveTo>
                    <a:pt x="642962" y="560552"/>
                  </a:moveTo>
                  <a:lnTo>
                    <a:pt x="642251" y="555879"/>
                  </a:lnTo>
                  <a:lnTo>
                    <a:pt x="628332" y="551611"/>
                  </a:lnTo>
                  <a:lnTo>
                    <a:pt x="618375" y="545249"/>
                  </a:lnTo>
                  <a:lnTo>
                    <a:pt x="612254" y="536575"/>
                  </a:lnTo>
                  <a:lnTo>
                    <a:pt x="609828" y="525449"/>
                  </a:lnTo>
                  <a:lnTo>
                    <a:pt x="609523" y="519455"/>
                  </a:lnTo>
                  <a:lnTo>
                    <a:pt x="610819" y="513346"/>
                  </a:lnTo>
                  <a:lnTo>
                    <a:pt x="625551" y="418160"/>
                  </a:lnTo>
                  <a:lnTo>
                    <a:pt x="615454" y="420611"/>
                  </a:lnTo>
                  <a:lnTo>
                    <a:pt x="585685" y="419392"/>
                  </a:lnTo>
                  <a:lnTo>
                    <a:pt x="561809" y="405561"/>
                  </a:lnTo>
                  <a:lnTo>
                    <a:pt x="547560" y="383044"/>
                  </a:lnTo>
                  <a:lnTo>
                    <a:pt x="546760" y="355765"/>
                  </a:lnTo>
                  <a:lnTo>
                    <a:pt x="551332" y="335394"/>
                  </a:lnTo>
                  <a:lnTo>
                    <a:pt x="562648" y="273646"/>
                  </a:lnTo>
                  <a:lnTo>
                    <a:pt x="571804" y="226161"/>
                  </a:lnTo>
                  <a:lnTo>
                    <a:pt x="589216" y="130937"/>
                  </a:lnTo>
                  <a:lnTo>
                    <a:pt x="599020" y="83515"/>
                  </a:lnTo>
                  <a:lnTo>
                    <a:pt x="610590" y="36423"/>
                  </a:lnTo>
                  <a:lnTo>
                    <a:pt x="608088" y="36042"/>
                  </a:lnTo>
                  <a:lnTo>
                    <a:pt x="469569" y="36182"/>
                  </a:lnTo>
                  <a:lnTo>
                    <a:pt x="420446" y="61874"/>
                  </a:lnTo>
                  <a:lnTo>
                    <a:pt x="401485" y="103670"/>
                  </a:lnTo>
                  <a:lnTo>
                    <a:pt x="381825" y="205244"/>
                  </a:lnTo>
                  <a:lnTo>
                    <a:pt x="353148" y="357784"/>
                  </a:lnTo>
                  <a:lnTo>
                    <a:pt x="352679" y="366090"/>
                  </a:lnTo>
                  <a:lnTo>
                    <a:pt x="354533" y="373392"/>
                  </a:lnTo>
                  <a:lnTo>
                    <a:pt x="358635" y="379704"/>
                  </a:lnTo>
                  <a:lnTo>
                    <a:pt x="364909" y="385064"/>
                  </a:lnTo>
                  <a:lnTo>
                    <a:pt x="380873" y="391109"/>
                  </a:lnTo>
                  <a:lnTo>
                    <a:pt x="395643" y="388404"/>
                  </a:lnTo>
                  <a:lnTo>
                    <a:pt x="407339" y="377863"/>
                  </a:lnTo>
                  <a:lnTo>
                    <a:pt x="414096" y="360375"/>
                  </a:lnTo>
                  <a:lnTo>
                    <a:pt x="450088" y="155079"/>
                  </a:lnTo>
                  <a:lnTo>
                    <a:pt x="453174" y="139954"/>
                  </a:lnTo>
                  <a:lnTo>
                    <a:pt x="457454" y="138125"/>
                  </a:lnTo>
                  <a:lnTo>
                    <a:pt x="460019" y="135928"/>
                  </a:lnTo>
                  <a:lnTo>
                    <a:pt x="461645" y="138899"/>
                  </a:lnTo>
                  <a:lnTo>
                    <a:pt x="463537" y="141782"/>
                  </a:lnTo>
                  <a:lnTo>
                    <a:pt x="465315" y="146215"/>
                  </a:lnTo>
                  <a:lnTo>
                    <a:pt x="464553" y="148056"/>
                  </a:lnTo>
                  <a:lnTo>
                    <a:pt x="408520" y="507288"/>
                  </a:lnTo>
                  <a:lnTo>
                    <a:pt x="410476" y="509270"/>
                  </a:lnTo>
                  <a:lnTo>
                    <a:pt x="476542" y="509320"/>
                  </a:lnTo>
                  <a:lnTo>
                    <a:pt x="476669" y="741667"/>
                  </a:lnTo>
                  <a:lnTo>
                    <a:pt x="507580" y="779068"/>
                  </a:lnTo>
                  <a:lnTo>
                    <a:pt x="520915" y="779297"/>
                  </a:lnTo>
                  <a:lnTo>
                    <a:pt x="533692" y="774877"/>
                  </a:lnTo>
                  <a:lnTo>
                    <a:pt x="543852" y="766572"/>
                  </a:lnTo>
                  <a:lnTo>
                    <a:pt x="550557" y="755218"/>
                  </a:lnTo>
                  <a:lnTo>
                    <a:pt x="553008" y="741641"/>
                  </a:lnTo>
                  <a:lnTo>
                    <a:pt x="553085" y="510146"/>
                  </a:lnTo>
                  <a:lnTo>
                    <a:pt x="566407" y="510146"/>
                  </a:lnTo>
                  <a:lnTo>
                    <a:pt x="566432" y="739749"/>
                  </a:lnTo>
                  <a:lnTo>
                    <a:pt x="592201" y="777595"/>
                  </a:lnTo>
                  <a:lnTo>
                    <a:pt x="610971" y="779284"/>
                  </a:lnTo>
                  <a:lnTo>
                    <a:pt x="627202" y="772350"/>
                  </a:lnTo>
                  <a:lnTo>
                    <a:pt x="638606" y="758431"/>
                  </a:lnTo>
                  <a:lnTo>
                    <a:pt x="642962" y="739165"/>
                  </a:lnTo>
                  <a:lnTo>
                    <a:pt x="642962" y="560552"/>
                  </a:lnTo>
                  <a:close/>
                </a:path>
                <a:path w="1603375" h="836929">
                  <a:moveTo>
                    <a:pt x="1033640" y="372808"/>
                  </a:moveTo>
                  <a:lnTo>
                    <a:pt x="992187" y="141643"/>
                  </a:lnTo>
                  <a:lnTo>
                    <a:pt x="978471" y="72821"/>
                  </a:lnTo>
                  <a:lnTo>
                    <a:pt x="946975" y="18719"/>
                  </a:lnTo>
                  <a:lnTo>
                    <a:pt x="887196" y="25"/>
                  </a:lnTo>
                  <a:lnTo>
                    <a:pt x="707212" y="0"/>
                  </a:lnTo>
                  <a:lnTo>
                    <a:pt x="692086" y="1333"/>
                  </a:lnTo>
                  <a:lnTo>
                    <a:pt x="653097" y="21259"/>
                  </a:lnTo>
                  <a:lnTo>
                    <a:pt x="626821" y="61950"/>
                  </a:lnTo>
                  <a:lnTo>
                    <a:pt x="568833" y="362254"/>
                  </a:lnTo>
                  <a:lnTo>
                    <a:pt x="568198" y="369684"/>
                  </a:lnTo>
                  <a:lnTo>
                    <a:pt x="569277" y="376542"/>
                  </a:lnTo>
                  <a:lnTo>
                    <a:pt x="572109" y="382854"/>
                  </a:lnTo>
                  <a:lnTo>
                    <a:pt x="576770" y="388632"/>
                  </a:lnTo>
                  <a:lnTo>
                    <a:pt x="592518" y="398030"/>
                  </a:lnTo>
                  <a:lnTo>
                    <a:pt x="609320" y="398602"/>
                  </a:lnTo>
                  <a:lnTo>
                    <a:pt x="624255" y="390994"/>
                  </a:lnTo>
                  <a:lnTo>
                    <a:pt x="634377" y="375843"/>
                  </a:lnTo>
                  <a:lnTo>
                    <a:pt x="635889" y="371652"/>
                  </a:lnTo>
                  <a:lnTo>
                    <a:pt x="637692" y="362839"/>
                  </a:lnTo>
                  <a:lnTo>
                    <a:pt x="680783" y="116840"/>
                  </a:lnTo>
                  <a:lnTo>
                    <a:pt x="682053" y="111417"/>
                  </a:lnTo>
                  <a:lnTo>
                    <a:pt x="694905" y="113309"/>
                  </a:lnTo>
                  <a:lnTo>
                    <a:pt x="695464" y="118160"/>
                  </a:lnTo>
                  <a:lnTo>
                    <a:pt x="631405" y="528447"/>
                  </a:lnTo>
                  <a:lnTo>
                    <a:pt x="634682" y="532244"/>
                  </a:lnTo>
                  <a:lnTo>
                    <a:pt x="672655" y="532549"/>
                  </a:lnTo>
                  <a:lnTo>
                    <a:pt x="707720" y="532549"/>
                  </a:lnTo>
                  <a:lnTo>
                    <a:pt x="707669" y="787971"/>
                  </a:lnTo>
                  <a:lnTo>
                    <a:pt x="726224" y="828954"/>
                  </a:lnTo>
                  <a:lnTo>
                    <a:pt x="750773" y="836739"/>
                  </a:lnTo>
                  <a:lnTo>
                    <a:pt x="763905" y="834732"/>
                  </a:lnTo>
                  <a:lnTo>
                    <a:pt x="791552" y="807173"/>
                  </a:lnTo>
                  <a:lnTo>
                    <a:pt x="793737" y="533374"/>
                  </a:lnTo>
                  <a:lnTo>
                    <a:pt x="808786" y="533374"/>
                  </a:lnTo>
                  <a:lnTo>
                    <a:pt x="808697" y="792022"/>
                  </a:lnTo>
                  <a:lnTo>
                    <a:pt x="825512" y="827786"/>
                  </a:lnTo>
                  <a:lnTo>
                    <a:pt x="860958" y="835647"/>
                  </a:lnTo>
                  <a:lnTo>
                    <a:pt x="875131" y="829957"/>
                  </a:lnTo>
                  <a:lnTo>
                    <a:pt x="885786" y="820026"/>
                  </a:lnTo>
                  <a:lnTo>
                    <a:pt x="892492" y="806348"/>
                  </a:lnTo>
                  <a:lnTo>
                    <a:pt x="894842" y="789444"/>
                  </a:lnTo>
                  <a:lnTo>
                    <a:pt x="894867" y="533082"/>
                  </a:lnTo>
                  <a:lnTo>
                    <a:pt x="902868" y="532599"/>
                  </a:lnTo>
                  <a:lnTo>
                    <a:pt x="968324" y="532422"/>
                  </a:lnTo>
                  <a:lnTo>
                    <a:pt x="971207" y="528967"/>
                  </a:lnTo>
                  <a:lnTo>
                    <a:pt x="969556" y="518401"/>
                  </a:lnTo>
                  <a:lnTo>
                    <a:pt x="906551" y="113957"/>
                  </a:lnTo>
                  <a:lnTo>
                    <a:pt x="920737" y="110998"/>
                  </a:lnTo>
                  <a:lnTo>
                    <a:pt x="961605" y="344093"/>
                  </a:lnTo>
                  <a:lnTo>
                    <a:pt x="963891" y="356146"/>
                  </a:lnTo>
                  <a:lnTo>
                    <a:pt x="985989" y="397002"/>
                  </a:lnTo>
                  <a:lnTo>
                    <a:pt x="997724" y="399465"/>
                  </a:lnTo>
                  <a:lnTo>
                    <a:pt x="1010589" y="397611"/>
                  </a:lnTo>
                  <a:lnTo>
                    <a:pt x="1022197" y="391960"/>
                  </a:lnTo>
                  <a:lnTo>
                    <a:pt x="1029931" y="383590"/>
                  </a:lnTo>
                  <a:lnTo>
                    <a:pt x="1033640" y="372808"/>
                  </a:lnTo>
                  <a:close/>
                </a:path>
                <a:path w="1603375" h="836929">
                  <a:moveTo>
                    <a:pt x="1249476" y="368477"/>
                  </a:moveTo>
                  <a:lnTo>
                    <a:pt x="1211033" y="154584"/>
                  </a:lnTo>
                  <a:lnTo>
                    <a:pt x="1201254" y="103797"/>
                  </a:lnTo>
                  <a:lnTo>
                    <a:pt x="1173200" y="53428"/>
                  </a:lnTo>
                  <a:lnTo>
                    <a:pt x="1117866" y="36017"/>
                  </a:lnTo>
                  <a:lnTo>
                    <a:pt x="997153" y="36042"/>
                  </a:lnTo>
                  <a:lnTo>
                    <a:pt x="991133" y="36512"/>
                  </a:lnTo>
                  <a:lnTo>
                    <a:pt x="999718" y="64135"/>
                  </a:lnTo>
                  <a:lnTo>
                    <a:pt x="1001852" y="73177"/>
                  </a:lnTo>
                  <a:lnTo>
                    <a:pt x="1037336" y="261493"/>
                  </a:lnTo>
                  <a:lnTo>
                    <a:pt x="1046480" y="308508"/>
                  </a:lnTo>
                  <a:lnTo>
                    <a:pt x="1055966" y="355447"/>
                  </a:lnTo>
                  <a:lnTo>
                    <a:pt x="1054354" y="383374"/>
                  </a:lnTo>
                  <a:lnTo>
                    <a:pt x="1039812" y="406006"/>
                  </a:lnTo>
                  <a:lnTo>
                    <a:pt x="1015987" y="419620"/>
                  </a:lnTo>
                  <a:lnTo>
                    <a:pt x="986548" y="420446"/>
                  </a:lnTo>
                  <a:lnTo>
                    <a:pt x="976998" y="418452"/>
                  </a:lnTo>
                  <a:lnTo>
                    <a:pt x="991412" y="509765"/>
                  </a:lnTo>
                  <a:lnTo>
                    <a:pt x="992339" y="527875"/>
                  </a:lnTo>
                  <a:lnTo>
                    <a:pt x="988021" y="540981"/>
                  </a:lnTo>
                  <a:lnTo>
                    <a:pt x="977912" y="549935"/>
                  </a:lnTo>
                  <a:lnTo>
                    <a:pt x="960920" y="555650"/>
                  </a:lnTo>
                  <a:lnTo>
                    <a:pt x="960501" y="556336"/>
                  </a:lnTo>
                  <a:lnTo>
                    <a:pt x="959637" y="557110"/>
                  </a:lnTo>
                  <a:lnTo>
                    <a:pt x="959764" y="743394"/>
                  </a:lnTo>
                  <a:lnTo>
                    <a:pt x="960602" y="750874"/>
                  </a:lnTo>
                  <a:lnTo>
                    <a:pt x="991768" y="779449"/>
                  </a:lnTo>
                  <a:lnTo>
                    <a:pt x="1002347" y="779551"/>
                  </a:lnTo>
                  <a:lnTo>
                    <a:pt x="1013333" y="776274"/>
                  </a:lnTo>
                  <a:lnTo>
                    <a:pt x="1023493" y="769962"/>
                  </a:lnTo>
                  <a:lnTo>
                    <a:pt x="1030617" y="761619"/>
                  </a:lnTo>
                  <a:lnTo>
                    <a:pt x="1034808" y="751395"/>
                  </a:lnTo>
                  <a:lnTo>
                    <a:pt x="1036180" y="739419"/>
                  </a:lnTo>
                  <a:lnTo>
                    <a:pt x="1036167" y="509397"/>
                  </a:lnTo>
                  <a:lnTo>
                    <a:pt x="1049451" y="510032"/>
                  </a:lnTo>
                  <a:lnTo>
                    <a:pt x="1049515" y="739965"/>
                  </a:lnTo>
                  <a:lnTo>
                    <a:pt x="1073772" y="777176"/>
                  </a:lnTo>
                  <a:lnTo>
                    <a:pt x="1089571" y="779614"/>
                  </a:lnTo>
                  <a:lnTo>
                    <a:pt x="1104404" y="776033"/>
                  </a:lnTo>
                  <a:lnTo>
                    <a:pt x="1115910" y="767207"/>
                  </a:lnTo>
                  <a:lnTo>
                    <a:pt x="1123353" y="753948"/>
                  </a:lnTo>
                  <a:lnTo>
                    <a:pt x="1126020" y="737044"/>
                  </a:lnTo>
                  <a:lnTo>
                    <a:pt x="1126045" y="509320"/>
                  </a:lnTo>
                  <a:lnTo>
                    <a:pt x="1192123" y="509270"/>
                  </a:lnTo>
                  <a:lnTo>
                    <a:pt x="1194092" y="507263"/>
                  </a:lnTo>
                  <a:lnTo>
                    <a:pt x="1191958" y="493522"/>
                  </a:lnTo>
                  <a:lnTo>
                    <a:pt x="1139990" y="159816"/>
                  </a:lnTo>
                  <a:lnTo>
                    <a:pt x="1137615" y="142087"/>
                  </a:lnTo>
                  <a:lnTo>
                    <a:pt x="1140955" y="138899"/>
                  </a:lnTo>
                  <a:lnTo>
                    <a:pt x="1142580" y="135915"/>
                  </a:lnTo>
                  <a:lnTo>
                    <a:pt x="1145133" y="138125"/>
                  </a:lnTo>
                  <a:lnTo>
                    <a:pt x="1147902" y="140144"/>
                  </a:lnTo>
                  <a:lnTo>
                    <a:pt x="1151089" y="143649"/>
                  </a:lnTo>
                  <a:lnTo>
                    <a:pt x="1151051" y="145643"/>
                  </a:lnTo>
                  <a:lnTo>
                    <a:pt x="1184859" y="339483"/>
                  </a:lnTo>
                  <a:lnTo>
                    <a:pt x="1198029" y="382574"/>
                  </a:lnTo>
                  <a:lnTo>
                    <a:pt x="1216660" y="390906"/>
                  </a:lnTo>
                  <a:lnTo>
                    <a:pt x="1228051" y="389470"/>
                  </a:lnTo>
                  <a:lnTo>
                    <a:pt x="1238440" y="384721"/>
                  </a:lnTo>
                  <a:lnTo>
                    <a:pt x="1245704" y="377583"/>
                  </a:lnTo>
                  <a:lnTo>
                    <a:pt x="1249476" y="368477"/>
                  </a:lnTo>
                  <a:close/>
                </a:path>
                <a:path w="1603375" h="836929">
                  <a:moveTo>
                    <a:pt x="1439011" y="362229"/>
                  </a:moveTo>
                  <a:lnTo>
                    <a:pt x="1403654" y="165887"/>
                  </a:lnTo>
                  <a:lnTo>
                    <a:pt x="1396123" y="128168"/>
                  </a:lnTo>
                  <a:lnTo>
                    <a:pt x="1374584" y="88430"/>
                  </a:lnTo>
                  <a:lnTo>
                    <a:pt x="1335862" y="72212"/>
                  </a:lnTo>
                  <a:lnTo>
                    <a:pt x="1306042" y="71628"/>
                  </a:lnTo>
                  <a:lnTo>
                    <a:pt x="1215847" y="71894"/>
                  </a:lnTo>
                  <a:lnTo>
                    <a:pt x="1222578" y="95719"/>
                  </a:lnTo>
                  <a:lnTo>
                    <a:pt x="1224305" y="103390"/>
                  </a:lnTo>
                  <a:lnTo>
                    <a:pt x="1271333" y="352806"/>
                  </a:lnTo>
                  <a:lnTo>
                    <a:pt x="1271422" y="373037"/>
                  </a:lnTo>
                  <a:lnTo>
                    <a:pt x="1264361" y="390550"/>
                  </a:lnTo>
                  <a:lnTo>
                    <a:pt x="1232319" y="411632"/>
                  </a:lnTo>
                  <a:lnTo>
                    <a:pt x="1202524" y="413359"/>
                  </a:lnTo>
                  <a:lnTo>
                    <a:pt x="1213916" y="487718"/>
                  </a:lnTo>
                  <a:lnTo>
                    <a:pt x="1215009" y="504939"/>
                  </a:lnTo>
                  <a:lnTo>
                    <a:pt x="1211262" y="517398"/>
                  </a:lnTo>
                  <a:lnTo>
                    <a:pt x="1201813" y="526351"/>
                  </a:lnTo>
                  <a:lnTo>
                    <a:pt x="1185811" y="533044"/>
                  </a:lnTo>
                  <a:lnTo>
                    <a:pt x="1185913" y="688555"/>
                  </a:lnTo>
                  <a:lnTo>
                    <a:pt x="1188542" y="702398"/>
                  </a:lnTo>
                  <a:lnTo>
                    <a:pt x="1195692" y="713206"/>
                  </a:lnTo>
                  <a:lnTo>
                    <a:pt x="1206436" y="720178"/>
                  </a:lnTo>
                  <a:lnTo>
                    <a:pt x="1219873" y="722503"/>
                  </a:lnTo>
                  <a:lnTo>
                    <a:pt x="1232979" y="719734"/>
                  </a:lnTo>
                  <a:lnTo>
                    <a:pt x="1243241" y="712431"/>
                  </a:lnTo>
                  <a:lnTo>
                    <a:pt x="1249959" y="701294"/>
                  </a:lnTo>
                  <a:lnTo>
                    <a:pt x="1252372" y="687057"/>
                  </a:lnTo>
                  <a:lnTo>
                    <a:pt x="1252423" y="487006"/>
                  </a:lnTo>
                  <a:lnTo>
                    <a:pt x="1263992" y="487006"/>
                  </a:lnTo>
                  <a:lnTo>
                    <a:pt x="1263916" y="674192"/>
                  </a:lnTo>
                  <a:lnTo>
                    <a:pt x="1280833" y="718299"/>
                  </a:lnTo>
                  <a:lnTo>
                    <a:pt x="1291932" y="722058"/>
                  </a:lnTo>
                  <a:lnTo>
                    <a:pt x="1307185" y="721220"/>
                  </a:lnTo>
                  <a:lnTo>
                    <a:pt x="1319555" y="714565"/>
                  </a:lnTo>
                  <a:lnTo>
                    <a:pt x="1327848" y="703084"/>
                  </a:lnTo>
                  <a:lnTo>
                    <a:pt x="1330909" y="687743"/>
                  </a:lnTo>
                  <a:lnTo>
                    <a:pt x="1330960" y="486029"/>
                  </a:lnTo>
                  <a:lnTo>
                    <a:pt x="1387360" y="486117"/>
                  </a:lnTo>
                  <a:lnTo>
                    <a:pt x="1390586" y="482968"/>
                  </a:lnTo>
                  <a:lnTo>
                    <a:pt x="1389214" y="474218"/>
                  </a:lnTo>
                  <a:lnTo>
                    <a:pt x="1343240" y="179679"/>
                  </a:lnTo>
                  <a:lnTo>
                    <a:pt x="1341259" y="164896"/>
                  </a:lnTo>
                  <a:lnTo>
                    <a:pt x="1344485" y="162064"/>
                  </a:lnTo>
                  <a:lnTo>
                    <a:pt x="1346073" y="159435"/>
                  </a:lnTo>
                  <a:lnTo>
                    <a:pt x="1348181" y="161340"/>
                  </a:lnTo>
                  <a:lnTo>
                    <a:pt x="1350505" y="163068"/>
                  </a:lnTo>
                  <a:lnTo>
                    <a:pt x="1353185" y="166357"/>
                  </a:lnTo>
                  <a:lnTo>
                    <a:pt x="1384350" y="347014"/>
                  </a:lnTo>
                  <a:lnTo>
                    <a:pt x="1410258" y="382435"/>
                  </a:lnTo>
                  <a:lnTo>
                    <a:pt x="1420647" y="381152"/>
                  </a:lnTo>
                  <a:lnTo>
                    <a:pt x="1429816" y="376974"/>
                  </a:lnTo>
                  <a:lnTo>
                    <a:pt x="1435989" y="370598"/>
                  </a:lnTo>
                  <a:lnTo>
                    <a:pt x="1439011" y="362229"/>
                  </a:lnTo>
                  <a:close/>
                </a:path>
                <a:path w="1603375" h="836929">
                  <a:moveTo>
                    <a:pt x="1602778" y="356565"/>
                  </a:moveTo>
                  <a:lnTo>
                    <a:pt x="1575295" y="202107"/>
                  </a:lnTo>
                  <a:lnTo>
                    <a:pt x="1565757" y="155016"/>
                  </a:lnTo>
                  <a:lnTo>
                    <a:pt x="1533601" y="112229"/>
                  </a:lnTo>
                  <a:lnTo>
                    <a:pt x="1491640" y="107708"/>
                  </a:lnTo>
                  <a:lnTo>
                    <a:pt x="1414399" y="107975"/>
                  </a:lnTo>
                  <a:lnTo>
                    <a:pt x="1415986" y="113728"/>
                  </a:lnTo>
                  <a:lnTo>
                    <a:pt x="1417751" y="118821"/>
                  </a:lnTo>
                  <a:lnTo>
                    <a:pt x="1453019" y="304647"/>
                  </a:lnTo>
                  <a:lnTo>
                    <a:pt x="1461389" y="349834"/>
                  </a:lnTo>
                  <a:lnTo>
                    <a:pt x="1460868" y="369620"/>
                  </a:lnTo>
                  <a:lnTo>
                    <a:pt x="1452689" y="386435"/>
                  </a:lnTo>
                  <a:lnTo>
                    <a:pt x="1438275" y="398589"/>
                  </a:lnTo>
                  <a:lnTo>
                    <a:pt x="1419098" y="404431"/>
                  </a:lnTo>
                  <a:lnTo>
                    <a:pt x="1413497" y="405003"/>
                  </a:lnTo>
                  <a:lnTo>
                    <a:pt x="1407795" y="404507"/>
                  </a:lnTo>
                  <a:lnTo>
                    <a:pt x="1402054" y="404507"/>
                  </a:lnTo>
                  <a:lnTo>
                    <a:pt x="1401876" y="408063"/>
                  </a:lnTo>
                  <a:lnTo>
                    <a:pt x="1410881" y="465353"/>
                  </a:lnTo>
                  <a:lnTo>
                    <a:pt x="1412100" y="481482"/>
                  </a:lnTo>
                  <a:lnTo>
                    <a:pt x="1408912" y="493280"/>
                  </a:lnTo>
                  <a:lnTo>
                    <a:pt x="1400441" y="502145"/>
                  </a:lnTo>
                  <a:lnTo>
                    <a:pt x="1385798" y="509549"/>
                  </a:lnTo>
                  <a:lnTo>
                    <a:pt x="1385760" y="611759"/>
                  </a:lnTo>
                  <a:lnTo>
                    <a:pt x="1392948" y="656158"/>
                  </a:lnTo>
                  <a:lnTo>
                    <a:pt x="1410843" y="665454"/>
                  </a:lnTo>
                  <a:lnTo>
                    <a:pt x="1420355" y="665124"/>
                  </a:lnTo>
                  <a:lnTo>
                    <a:pt x="1442859" y="631659"/>
                  </a:lnTo>
                  <a:lnTo>
                    <a:pt x="1443037" y="468261"/>
                  </a:lnTo>
                  <a:lnTo>
                    <a:pt x="1440916" y="462775"/>
                  </a:lnTo>
                  <a:lnTo>
                    <a:pt x="1455178" y="462915"/>
                  </a:lnTo>
                  <a:lnTo>
                    <a:pt x="1452816" y="468503"/>
                  </a:lnTo>
                  <a:lnTo>
                    <a:pt x="1453045" y="634695"/>
                  </a:lnTo>
                  <a:lnTo>
                    <a:pt x="1454289" y="644690"/>
                  </a:lnTo>
                  <a:lnTo>
                    <a:pt x="1457807" y="652907"/>
                  </a:lnTo>
                  <a:lnTo>
                    <a:pt x="1463497" y="659269"/>
                  </a:lnTo>
                  <a:lnTo>
                    <a:pt x="1471218" y="663663"/>
                  </a:lnTo>
                  <a:lnTo>
                    <a:pt x="1485430" y="665518"/>
                  </a:lnTo>
                  <a:lnTo>
                    <a:pt x="1497888" y="660692"/>
                  </a:lnTo>
                  <a:lnTo>
                    <a:pt x="1506740" y="650405"/>
                  </a:lnTo>
                  <a:lnTo>
                    <a:pt x="1510157" y="635914"/>
                  </a:lnTo>
                  <a:lnTo>
                    <a:pt x="1510220" y="462724"/>
                  </a:lnTo>
                  <a:lnTo>
                    <a:pt x="1560487" y="462711"/>
                  </a:lnTo>
                  <a:lnTo>
                    <a:pt x="1561579" y="461645"/>
                  </a:lnTo>
                  <a:lnTo>
                    <a:pt x="1519364" y="190004"/>
                  </a:lnTo>
                  <a:lnTo>
                    <a:pt x="1521968" y="186321"/>
                  </a:lnTo>
                  <a:lnTo>
                    <a:pt x="1523136" y="182841"/>
                  </a:lnTo>
                  <a:lnTo>
                    <a:pt x="1525206" y="185877"/>
                  </a:lnTo>
                  <a:lnTo>
                    <a:pt x="1528559" y="188683"/>
                  </a:lnTo>
                  <a:lnTo>
                    <a:pt x="1554556" y="335407"/>
                  </a:lnTo>
                  <a:lnTo>
                    <a:pt x="1569707" y="371741"/>
                  </a:lnTo>
                  <a:lnTo>
                    <a:pt x="1577695" y="373976"/>
                  </a:lnTo>
                  <a:lnTo>
                    <a:pt x="1586788" y="373100"/>
                  </a:lnTo>
                  <a:lnTo>
                    <a:pt x="1594688" y="369595"/>
                  </a:lnTo>
                  <a:lnTo>
                    <a:pt x="1600085" y="363982"/>
                  </a:lnTo>
                  <a:lnTo>
                    <a:pt x="1602778" y="35656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720979" y="2603916"/>
              <a:ext cx="158267" cy="157581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488204" y="2661153"/>
              <a:ext cx="140754" cy="14014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971261" y="2661133"/>
              <a:ext cx="140754" cy="140157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195413" y="2718281"/>
              <a:ext cx="123317" cy="122275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281516" y="2718275"/>
              <a:ext cx="123291" cy="122275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100708" y="2775079"/>
              <a:ext cx="105511" cy="105295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393973" y="2775085"/>
              <a:ext cx="105549" cy="105295"/>
            </a:xfrm>
            <a:prstGeom prst="rect">
              <a:avLst/>
            </a:prstGeom>
          </p:spPr>
        </p:pic>
      </p:grpSp>
      <p:pic>
        <p:nvPicPr>
          <p:cNvPr id="14" name="object 14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1389397" y="1552460"/>
            <a:ext cx="3863047" cy="6166904"/>
          </a:xfrm>
          <a:prstGeom prst="rect">
            <a:avLst/>
          </a:prstGeom>
        </p:spPr>
      </p:pic>
      <p:sp>
        <p:nvSpPr>
          <p:cNvPr id="16" name="object 16"/>
          <p:cNvSpPr txBox="1"/>
          <p:nvPr/>
        </p:nvSpPr>
        <p:spPr>
          <a:xfrm>
            <a:off x="11878221" y="4152273"/>
            <a:ext cx="2889885" cy="2990850"/>
          </a:xfrm>
          <a:prstGeom prst="rect">
            <a:avLst/>
          </a:prstGeom>
        </p:spPr>
        <p:txBody>
          <a:bodyPr vert="horz" wrap="square" lIns="0" tIns="287020" rIns="0" bIns="0" rtlCol="0">
            <a:spAutoFit/>
          </a:bodyPr>
          <a:lstStyle/>
          <a:p>
            <a:pPr marR="3175" algn="ctr">
              <a:lnSpc>
                <a:spcPct val="100000"/>
              </a:lnSpc>
              <a:spcBef>
                <a:spcPts val="2260"/>
              </a:spcBef>
            </a:pPr>
            <a:endParaRPr sz="9350" dirty="0">
              <a:latin typeface="Tahoma"/>
              <a:cs typeface="Tahoma"/>
            </a:endParaRPr>
          </a:p>
          <a:p>
            <a:pPr marL="238760" marR="233679" algn="ctr">
              <a:lnSpc>
                <a:spcPct val="109400"/>
              </a:lnSpc>
              <a:spcBef>
                <a:spcPts val="240"/>
              </a:spcBef>
            </a:pPr>
            <a:r>
              <a:rPr sz="1850" spc="280" dirty="0">
                <a:solidFill>
                  <a:srgbClr val="FFFFFF"/>
                </a:solidFill>
                <a:latin typeface="Tahoma"/>
                <a:cs typeface="Tahoma"/>
              </a:rPr>
              <a:t>aged</a:t>
            </a:r>
            <a:r>
              <a:rPr sz="1850" spc="-6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850" spc="-85" dirty="0">
                <a:solidFill>
                  <a:srgbClr val="FFFFFF"/>
                </a:solidFill>
                <a:latin typeface="Tahoma"/>
                <a:cs typeface="Tahoma"/>
              </a:rPr>
              <a:t>15</a:t>
            </a:r>
            <a:r>
              <a:rPr sz="1850" spc="-6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850" spc="190" dirty="0">
                <a:solidFill>
                  <a:srgbClr val="FFFFFF"/>
                </a:solidFill>
                <a:latin typeface="Tahoma"/>
                <a:cs typeface="Tahoma"/>
              </a:rPr>
              <a:t>y</a:t>
            </a:r>
            <a:r>
              <a:rPr sz="1850" spc="235" dirty="0">
                <a:solidFill>
                  <a:srgbClr val="FFFFFF"/>
                </a:solidFill>
                <a:latin typeface="Tahoma"/>
                <a:cs typeface="Tahoma"/>
              </a:rPr>
              <a:t>ea</a:t>
            </a:r>
            <a:r>
              <a:rPr sz="1850" spc="120" dirty="0">
                <a:solidFill>
                  <a:srgbClr val="FFFFFF"/>
                </a:solidFill>
                <a:latin typeface="Tahoma"/>
                <a:cs typeface="Tahoma"/>
              </a:rPr>
              <a:t>r</a:t>
            </a:r>
            <a:r>
              <a:rPr sz="1850" spc="245" dirty="0">
                <a:solidFill>
                  <a:srgbClr val="FFFFFF"/>
                </a:solidFill>
                <a:latin typeface="Tahoma"/>
                <a:cs typeface="Tahoma"/>
              </a:rPr>
              <a:t>s</a:t>
            </a:r>
            <a:r>
              <a:rPr sz="1850" spc="-6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850" spc="215" dirty="0">
                <a:solidFill>
                  <a:srgbClr val="FFFFFF"/>
                </a:solidFill>
                <a:latin typeface="Tahoma"/>
                <a:cs typeface="Tahoma"/>
              </a:rPr>
              <a:t>and  </a:t>
            </a:r>
            <a:r>
              <a:rPr sz="1850" spc="175" dirty="0">
                <a:solidFill>
                  <a:srgbClr val="FFFFFF"/>
                </a:solidFill>
                <a:latin typeface="Tahoma"/>
                <a:cs typeface="Tahoma"/>
              </a:rPr>
              <a:t>older </a:t>
            </a:r>
            <a:r>
              <a:rPr sz="1850" spc="185" dirty="0">
                <a:solidFill>
                  <a:srgbClr val="FFFFFF"/>
                </a:solidFill>
                <a:latin typeface="Tahoma"/>
                <a:cs typeface="Tahoma"/>
              </a:rPr>
              <a:t>are </a:t>
            </a:r>
            <a:r>
              <a:rPr sz="1850" spc="229" dirty="0">
                <a:solidFill>
                  <a:srgbClr val="FFFFFF"/>
                </a:solidFill>
                <a:latin typeface="Tahoma"/>
                <a:cs typeface="Tahoma"/>
              </a:rPr>
              <a:t>at </a:t>
            </a:r>
            <a:r>
              <a:rPr sz="1850" spc="135" dirty="0">
                <a:solidFill>
                  <a:srgbClr val="FFFFFF"/>
                </a:solidFill>
                <a:latin typeface="Tahoma"/>
                <a:cs typeface="Tahoma"/>
              </a:rPr>
              <a:t>risk </a:t>
            </a:r>
            <a:r>
              <a:rPr sz="1850" spc="170" dirty="0">
                <a:solidFill>
                  <a:srgbClr val="FFFFFF"/>
                </a:solidFill>
                <a:latin typeface="Tahoma"/>
                <a:cs typeface="Tahoma"/>
              </a:rPr>
              <a:t>of </a:t>
            </a:r>
            <a:r>
              <a:rPr sz="1850" spc="-56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850" spc="195" dirty="0">
                <a:solidFill>
                  <a:srgbClr val="FFFFFF"/>
                </a:solidFill>
                <a:latin typeface="Tahoma"/>
                <a:cs typeface="Tahoma"/>
              </a:rPr>
              <a:t>developing</a:t>
            </a:r>
            <a:r>
              <a:rPr sz="1850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850" spc="190" dirty="0">
                <a:solidFill>
                  <a:srgbClr val="FFFFFF"/>
                </a:solidFill>
                <a:latin typeface="Tahoma"/>
                <a:cs typeface="Tahoma"/>
              </a:rPr>
              <a:t>cervical </a:t>
            </a:r>
            <a:r>
              <a:rPr sz="1850" spc="-56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850" spc="150" dirty="0">
                <a:solidFill>
                  <a:srgbClr val="FFFFFF"/>
                </a:solidFill>
                <a:latin typeface="Tahoma"/>
                <a:cs typeface="Tahoma"/>
              </a:rPr>
              <a:t>cancer.</a:t>
            </a:r>
            <a:endParaRPr sz="1850" dirty="0">
              <a:latin typeface="Tahoma"/>
              <a:cs typeface="Tahoma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12860794" y="2427115"/>
            <a:ext cx="920750" cy="1203960"/>
            <a:chOff x="12860794" y="2427115"/>
            <a:chExt cx="920750" cy="1203960"/>
          </a:xfrm>
        </p:grpSpPr>
        <p:sp>
          <p:nvSpPr>
            <p:cNvPr id="18" name="object 18"/>
            <p:cNvSpPr/>
            <p:nvPr/>
          </p:nvSpPr>
          <p:spPr>
            <a:xfrm>
              <a:off x="12860782" y="2505455"/>
              <a:ext cx="920750" cy="1125855"/>
            </a:xfrm>
            <a:custGeom>
              <a:avLst/>
              <a:gdLst/>
              <a:ahLst/>
              <a:cxnLst/>
              <a:rect l="l" t="t" r="r" b="b"/>
              <a:pathLst>
                <a:path w="920750" h="1125854">
                  <a:moveTo>
                    <a:pt x="438797" y="922108"/>
                  </a:moveTo>
                  <a:lnTo>
                    <a:pt x="431126" y="876782"/>
                  </a:lnTo>
                  <a:lnTo>
                    <a:pt x="414083" y="831342"/>
                  </a:lnTo>
                  <a:lnTo>
                    <a:pt x="396963" y="796759"/>
                  </a:lnTo>
                  <a:lnTo>
                    <a:pt x="379158" y="762495"/>
                  </a:lnTo>
                  <a:lnTo>
                    <a:pt x="342836" y="694347"/>
                  </a:lnTo>
                  <a:lnTo>
                    <a:pt x="318693" y="650595"/>
                  </a:lnTo>
                  <a:lnTo>
                    <a:pt x="288201" y="616572"/>
                  </a:lnTo>
                  <a:lnTo>
                    <a:pt x="274599" y="614184"/>
                  </a:lnTo>
                  <a:lnTo>
                    <a:pt x="259854" y="617855"/>
                  </a:lnTo>
                  <a:lnTo>
                    <a:pt x="248754" y="626656"/>
                  </a:lnTo>
                  <a:lnTo>
                    <a:pt x="244195" y="638390"/>
                  </a:lnTo>
                  <a:lnTo>
                    <a:pt x="244436" y="651611"/>
                  </a:lnTo>
                  <a:lnTo>
                    <a:pt x="247764" y="664870"/>
                  </a:lnTo>
                  <a:lnTo>
                    <a:pt x="252907" y="677760"/>
                  </a:lnTo>
                  <a:lnTo>
                    <a:pt x="259067" y="690295"/>
                  </a:lnTo>
                  <a:lnTo>
                    <a:pt x="265620" y="702729"/>
                  </a:lnTo>
                  <a:lnTo>
                    <a:pt x="271868" y="715276"/>
                  </a:lnTo>
                  <a:lnTo>
                    <a:pt x="300507" y="779272"/>
                  </a:lnTo>
                  <a:lnTo>
                    <a:pt x="294500" y="782510"/>
                  </a:lnTo>
                  <a:lnTo>
                    <a:pt x="258533" y="748233"/>
                  </a:lnTo>
                  <a:lnTo>
                    <a:pt x="223812" y="712889"/>
                  </a:lnTo>
                  <a:lnTo>
                    <a:pt x="190487" y="676313"/>
                  </a:lnTo>
                  <a:lnTo>
                    <a:pt x="158724" y="638352"/>
                  </a:lnTo>
                  <a:lnTo>
                    <a:pt x="128663" y="598830"/>
                  </a:lnTo>
                  <a:lnTo>
                    <a:pt x="100457" y="557618"/>
                  </a:lnTo>
                  <a:lnTo>
                    <a:pt x="76352" y="514604"/>
                  </a:lnTo>
                  <a:lnTo>
                    <a:pt x="58775" y="469900"/>
                  </a:lnTo>
                  <a:lnTo>
                    <a:pt x="47879" y="423278"/>
                  </a:lnTo>
                  <a:lnTo>
                    <a:pt x="43802" y="374459"/>
                  </a:lnTo>
                  <a:lnTo>
                    <a:pt x="43726" y="369150"/>
                  </a:lnTo>
                  <a:lnTo>
                    <a:pt x="44907" y="362216"/>
                  </a:lnTo>
                  <a:lnTo>
                    <a:pt x="42125" y="358851"/>
                  </a:lnTo>
                  <a:lnTo>
                    <a:pt x="36830" y="353148"/>
                  </a:lnTo>
                  <a:lnTo>
                    <a:pt x="31026" y="347853"/>
                  </a:lnTo>
                  <a:lnTo>
                    <a:pt x="19011" y="337616"/>
                  </a:lnTo>
                  <a:lnTo>
                    <a:pt x="13550" y="343598"/>
                  </a:lnTo>
                  <a:lnTo>
                    <a:pt x="7696" y="349580"/>
                  </a:lnTo>
                  <a:lnTo>
                    <a:pt x="2959" y="355600"/>
                  </a:lnTo>
                  <a:lnTo>
                    <a:pt x="889" y="361708"/>
                  </a:lnTo>
                  <a:lnTo>
                    <a:pt x="139" y="389039"/>
                  </a:lnTo>
                  <a:lnTo>
                    <a:pt x="0" y="416420"/>
                  </a:lnTo>
                  <a:lnTo>
                    <a:pt x="774" y="443750"/>
                  </a:lnTo>
                  <a:lnTo>
                    <a:pt x="10096" y="523862"/>
                  </a:lnTo>
                  <a:lnTo>
                    <a:pt x="21475" y="575119"/>
                  </a:lnTo>
                  <a:lnTo>
                    <a:pt x="36703" y="624789"/>
                  </a:lnTo>
                  <a:lnTo>
                    <a:pt x="55575" y="672934"/>
                  </a:lnTo>
                  <a:lnTo>
                    <a:pt x="77901" y="719607"/>
                  </a:lnTo>
                  <a:lnTo>
                    <a:pt x="103505" y="764832"/>
                  </a:lnTo>
                  <a:lnTo>
                    <a:pt x="132181" y="808685"/>
                  </a:lnTo>
                  <a:lnTo>
                    <a:pt x="163741" y="851217"/>
                  </a:lnTo>
                  <a:lnTo>
                    <a:pt x="187020" y="887044"/>
                  </a:lnTo>
                  <a:lnTo>
                    <a:pt x="201980" y="924547"/>
                  </a:lnTo>
                  <a:lnTo>
                    <a:pt x="209181" y="963917"/>
                  </a:lnTo>
                  <a:lnTo>
                    <a:pt x="209130" y="1005382"/>
                  </a:lnTo>
                  <a:lnTo>
                    <a:pt x="206489" y="1029525"/>
                  </a:lnTo>
                  <a:lnTo>
                    <a:pt x="202844" y="1053744"/>
                  </a:lnTo>
                  <a:lnTo>
                    <a:pt x="194678" y="1103287"/>
                  </a:lnTo>
                  <a:lnTo>
                    <a:pt x="242062" y="1083729"/>
                  </a:lnTo>
                  <a:lnTo>
                    <a:pt x="289318" y="1077747"/>
                  </a:lnTo>
                  <a:lnTo>
                    <a:pt x="336448" y="1084834"/>
                  </a:lnTo>
                  <a:lnTo>
                    <a:pt x="383476" y="1104480"/>
                  </a:lnTo>
                  <a:lnTo>
                    <a:pt x="401599" y="1068006"/>
                  </a:lnTo>
                  <a:lnTo>
                    <a:pt x="407428" y="1056767"/>
                  </a:lnTo>
                  <a:lnTo>
                    <a:pt x="426745" y="1012151"/>
                  </a:lnTo>
                  <a:lnTo>
                    <a:pt x="437273" y="967244"/>
                  </a:lnTo>
                  <a:lnTo>
                    <a:pt x="438797" y="922108"/>
                  </a:lnTo>
                  <a:close/>
                </a:path>
                <a:path w="920750" h="1125854">
                  <a:moveTo>
                    <a:pt x="448094" y="341058"/>
                  </a:moveTo>
                  <a:lnTo>
                    <a:pt x="432587" y="314629"/>
                  </a:lnTo>
                  <a:lnTo>
                    <a:pt x="390626" y="245605"/>
                  </a:lnTo>
                  <a:lnTo>
                    <a:pt x="212394" y="501065"/>
                  </a:lnTo>
                  <a:lnTo>
                    <a:pt x="305955" y="600049"/>
                  </a:lnTo>
                  <a:lnTo>
                    <a:pt x="422719" y="394055"/>
                  </a:lnTo>
                  <a:lnTo>
                    <a:pt x="447979" y="349148"/>
                  </a:lnTo>
                  <a:lnTo>
                    <a:pt x="448094" y="341058"/>
                  </a:lnTo>
                  <a:close/>
                </a:path>
                <a:path w="920750" h="1125854">
                  <a:moveTo>
                    <a:pt x="704456" y="466471"/>
                  </a:moveTo>
                  <a:lnTo>
                    <a:pt x="700430" y="454977"/>
                  </a:lnTo>
                  <a:lnTo>
                    <a:pt x="669048" y="412051"/>
                  </a:lnTo>
                  <a:lnTo>
                    <a:pt x="614464" y="338416"/>
                  </a:lnTo>
                  <a:lnTo>
                    <a:pt x="587400" y="301447"/>
                  </a:lnTo>
                  <a:lnTo>
                    <a:pt x="502983" y="183451"/>
                  </a:lnTo>
                  <a:lnTo>
                    <a:pt x="475589" y="141820"/>
                  </a:lnTo>
                  <a:lnTo>
                    <a:pt x="451243" y="98031"/>
                  </a:lnTo>
                  <a:lnTo>
                    <a:pt x="431457" y="51079"/>
                  </a:lnTo>
                  <a:lnTo>
                    <a:pt x="417741" y="0"/>
                  </a:lnTo>
                  <a:lnTo>
                    <a:pt x="371932" y="33413"/>
                  </a:lnTo>
                  <a:lnTo>
                    <a:pt x="358597" y="45758"/>
                  </a:lnTo>
                  <a:lnTo>
                    <a:pt x="350608" y="59867"/>
                  </a:lnTo>
                  <a:lnTo>
                    <a:pt x="348272" y="75831"/>
                  </a:lnTo>
                  <a:lnTo>
                    <a:pt x="351904" y="93726"/>
                  </a:lnTo>
                  <a:lnTo>
                    <a:pt x="360032" y="118402"/>
                  </a:lnTo>
                  <a:lnTo>
                    <a:pt x="367880" y="143256"/>
                  </a:lnTo>
                  <a:lnTo>
                    <a:pt x="387845" y="190500"/>
                  </a:lnTo>
                  <a:lnTo>
                    <a:pt x="413080" y="233807"/>
                  </a:lnTo>
                  <a:lnTo>
                    <a:pt x="438759" y="276872"/>
                  </a:lnTo>
                  <a:lnTo>
                    <a:pt x="464781" y="319722"/>
                  </a:lnTo>
                  <a:lnTo>
                    <a:pt x="544004" y="447611"/>
                  </a:lnTo>
                  <a:lnTo>
                    <a:pt x="565429" y="481190"/>
                  </a:lnTo>
                  <a:lnTo>
                    <a:pt x="587590" y="514692"/>
                  </a:lnTo>
                  <a:lnTo>
                    <a:pt x="633552" y="583387"/>
                  </a:lnTo>
                  <a:lnTo>
                    <a:pt x="668769" y="526478"/>
                  </a:lnTo>
                  <a:lnTo>
                    <a:pt x="685507" y="498932"/>
                  </a:lnTo>
                  <a:lnTo>
                    <a:pt x="704456" y="466471"/>
                  </a:lnTo>
                  <a:close/>
                </a:path>
                <a:path w="920750" h="1125854">
                  <a:moveTo>
                    <a:pt x="920292" y="438289"/>
                  </a:moveTo>
                  <a:lnTo>
                    <a:pt x="918883" y="386676"/>
                  </a:lnTo>
                  <a:lnTo>
                    <a:pt x="916597" y="379857"/>
                  </a:lnTo>
                  <a:lnTo>
                    <a:pt x="911669" y="373202"/>
                  </a:lnTo>
                  <a:lnTo>
                    <a:pt x="905611" y="366610"/>
                  </a:lnTo>
                  <a:lnTo>
                    <a:pt x="899985" y="359981"/>
                  </a:lnTo>
                  <a:lnTo>
                    <a:pt x="887857" y="371843"/>
                  </a:lnTo>
                  <a:lnTo>
                    <a:pt x="882053" y="377952"/>
                  </a:lnTo>
                  <a:lnTo>
                    <a:pt x="876871" y="384492"/>
                  </a:lnTo>
                  <a:lnTo>
                    <a:pt x="873848" y="388848"/>
                  </a:lnTo>
                  <a:lnTo>
                    <a:pt x="875538" y="396608"/>
                  </a:lnTo>
                  <a:lnTo>
                    <a:pt x="875423" y="402818"/>
                  </a:lnTo>
                  <a:lnTo>
                    <a:pt x="871651" y="449148"/>
                  </a:lnTo>
                  <a:lnTo>
                    <a:pt x="861809" y="493585"/>
                  </a:lnTo>
                  <a:lnTo>
                    <a:pt x="845223" y="535838"/>
                  </a:lnTo>
                  <a:lnTo>
                    <a:pt x="821207" y="575589"/>
                  </a:lnTo>
                  <a:lnTo>
                    <a:pt x="795248" y="611047"/>
                  </a:lnTo>
                  <a:lnTo>
                    <a:pt x="768921" y="646239"/>
                  </a:lnTo>
                  <a:lnTo>
                    <a:pt x="742061" y="680999"/>
                  </a:lnTo>
                  <a:lnTo>
                    <a:pt x="714489" y="715175"/>
                  </a:lnTo>
                  <a:lnTo>
                    <a:pt x="671360" y="762419"/>
                  </a:lnTo>
                  <a:lnTo>
                    <a:pt x="626516" y="808202"/>
                  </a:lnTo>
                  <a:lnTo>
                    <a:pt x="618058" y="801801"/>
                  </a:lnTo>
                  <a:lnTo>
                    <a:pt x="652983" y="728027"/>
                  </a:lnTo>
                  <a:lnTo>
                    <a:pt x="664133" y="705294"/>
                  </a:lnTo>
                  <a:lnTo>
                    <a:pt x="669163" y="693762"/>
                  </a:lnTo>
                  <a:lnTo>
                    <a:pt x="672998" y="681939"/>
                  </a:lnTo>
                  <a:lnTo>
                    <a:pt x="675144" y="669340"/>
                  </a:lnTo>
                  <a:lnTo>
                    <a:pt x="674331" y="657021"/>
                  </a:lnTo>
                  <a:lnTo>
                    <a:pt x="668870" y="646455"/>
                  </a:lnTo>
                  <a:lnTo>
                    <a:pt x="657047" y="639102"/>
                  </a:lnTo>
                  <a:lnTo>
                    <a:pt x="643318" y="636841"/>
                  </a:lnTo>
                  <a:lnTo>
                    <a:pt x="630720" y="639318"/>
                  </a:lnTo>
                  <a:lnTo>
                    <a:pt x="561860" y="744016"/>
                  </a:lnTo>
                  <a:lnTo>
                    <a:pt x="537705" y="787730"/>
                  </a:lnTo>
                  <a:lnTo>
                    <a:pt x="514172" y="831761"/>
                  </a:lnTo>
                  <a:lnTo>
                    <a:pt x="492899" y="882573"/>
                  </a:lnTo>
                  <a:lnTo>
                    <a:pt x="482396" y="932637"/>
                  </a:lnTo>
                  <a:lnTo>
                    <a:pt x="482142" y="981951"/>
                  </a:lnTo>
                  <a:lnTo>
                    <a:pt x="491642" y="1030528"/>
                  </a:lnTo>
                  <a:lnTo>
                    <a:pt x="510387" y="1078344"/>
                  </a:lnTo>
                  <a:lnTo>
                    <a:pt x="537870" y="1125423"/>
                  </a:lnTo>
                  <a:lnTo>
                    <a:pt x="589597" y="1106868"/>
                  </a:lnTo>
                  <a:lnTo>
                    <a:pt x="630974" y="1100607"/>
                  </a:lnTo>
                  <a:lnTo>
                    <a:pt x="673227" y="1106665"/>
                  </a:lnTo>
                  <a:lnTo>
                    <a:pt x="727570" y="1125054"/>
                  </a:lnTo>
                  <a:lnTo>
                    <a:pt x="721106" y="1100340"/>
                  </a:lnTo>
                  <a:lnTo>
                    <a:pt x="719455" y="1093254"/>
                  </a:lnTo>
                  <a:lnTo>
                    <a:pt x="711631" y="1044765"/>
                  </a:lnTo>
                  <a:lnTo>
                    <a:pt x="710463" y="997750"/>
                  </a:lnTo>
                  <a:lnTo>
                    <a:pt x="717423" y="952080"/>
                  </a:lnTo>
                  <a:lnTo>
                    <a:pt x="733996" y="907618"/>
                  </a:lnTo>
                  <a:lnTo>
                    <a:pt x="761657" y="864184"/>
                  </a:lnTo>
                  <a:lnTo>
                    <a:pt x="791654" y="822299"/>
                  </a:lnTo>
                  <a:lnTo>
                    <a:pt x="818705" y="777989"/>
                  </a:lnTo>
                  <a:lnTo>
                    <a:pt x="843368" y="732116"/>
                  </a:lnTo>
                  <a:lnTo>
                    <a:pt x="866241" y="685507"/>
                  </a:lnTo>
                  <a:lnTo>
                    <a:pt x="886053" y="637971"/>
                  </a:lnTo>
                  <a:lnTo>
                    <a:pt x="901115" y="589330"/>
                  </a:lnTo>
                  <a:lnTo>
                    <a:pt x="911669" y="539750"/>
                  </a:lnTo>
                  <a:lnTo>
                    <a:pt x="917981" y="489369"/>
                  </a:lnTo>
                  <a:lnTo>
                    <a:pt x="920292" y="43828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3344548" y="2521085"/>
              <a:ext cx="82583" cy="171157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12907176" y="2819463"/>
              <a:ext cx="833755" cy="300355"/>
            </a:xfrm>
            <a:custGeom>
              <a:avLst/>
              <a:gdLst/>
              <a:ahLst/>
              <a:cxnLst/>
              <a:rect l="l" t="t" r="r" b="b"/>
              <a:pathLst>
                <a:path w="833755" h="300355">
                  <a:moveTo>
                    <a:pt x="104368" y="277863"/>
                  </a:moveTo>
                  <a:lnTo>
                    <a:pt x="101523" y="270154"/>
                  </a:lnTo>
                  <a:lnTo>
                    <a:pt x="79095" y="217284"/>
                  </a:lnTo>
                  <a:lnTo>
                    <a:pt x="62318" y="167195"/>
                  </a:lnTo>
                  <a:lnTo>
                    <a:pt x="51892" y="115506"/>
                  </a:lnTo>
                  <a:lnTo>
                    <a:pt x="50165" y="61582"/>
                  </a:lnTo>
                  <a:lnTo>
                    <a:pt x="49644" y="51384"/>
                  </a:lnTo>
                  <a:lnTo>
                    <a:pt x="31762" y="8115"/>
                  </a:lnTo>
                  <a:lnTo>
                    <a:pt x="11277" y="0"/>
                  </a:lnTo>
                  <a:lnTo>
                    <a:pt x="0" y="3924"/>
                  </a:lnTo>
                  <a:lnTo>
                    <a:pt x="5181" y="22567"/>
                  </a:lnTo>
                  <a:lnTo>
                    <a:pt x="10464" y="40322"/>
                  </a:lnTo>
                  <a:lnTo>
                    <a:pt x="14668" y="57518"/>
                  </a:lnTo>
                  <a:lnTo>
                    <a:pt x="21475" y="120611"/>
                  </a:lnTo>
                  <a:lnTo>
                    <a:pt x="33655" y="163576"/>
                  </a:lnTo>
                  <a:lnTo>
                    <a:pt x="52158" y="203796"/>
                  </a:lnTo>
                  <a:lnTo>
                    <a:pt x="76047" y="241744"/>
                  </a:lnTo>
                  <a:lnTo>
                    <a:pt x="104368" y="277863"/>
                  </a:lnTo>
                  <a:close/>
                </a:path>
                <a:path w="833755" h="300355">
                  <a:moveTo>
                    <a:pt x="833335" y="31089"/>
                  </a:moveTo>
                  <a:lnTo>
                    <a:pt x="819531" y="24269"/>
                  </a:lnTo>
                  <a:lnTo>
                    <a:pt x="807212" y="23774"/>
                  </a:lnTo>
                  <a:lnTo>
                    <a:pt x="796874" y="29400"/>
                  </a:lnTo>
                  <a:lnTo>
                    <a:pt x="779868" y="67233"/>
                  </a:lnTo>
                  <a:lnTo>
                    <a:pt x="775208" y="132867"/>
                  </a:lnTo>
                  <a:lnTo>
                    <a:pt x="769315" y="170129"/>
                  </a:lnTo>
                  <a:lnTo>
                    <a:pt x="759536" y="206540"/>
                  </a:lnTo>
                  <a:lnTo>
                    <a:pt x="746493" y="242303"/>
                  </a:lnTo>
                  <a:lnTo>
                    <a:pt x="722820" y="300266"/>
                  </a:lnTo>
                  <a:lnTo>
                    <a:pt x="750785" y="263105"/>
                  </a:lnTo>
                  <a:lnTo>
                    <a:pt x="775792" y="224637"/>
                  </a:lnTo>
                  <a:lnTo>
                    <a:pt x="795007" y="183172"/>
                  </a:lnTo>
                  <a:lnTo>
                    <a:pt x="805599" y="137045"/>
                  </a:lnTo>
                  <a:lnTo>
                    <a:pt x="807288" y="109651"/>
                  </a:lnTo>
                  <a:lnTo>
                    <a:pt x="809510" y="81978"/>
                  </a:lnTo>
                  <a:lnTo>
                    <a:pt x="816698" y="55359"/>
                  </a:lnTo>
                  <a:lnTo>
                    <a:pt x="833335" y="3108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3231118" y="2427115"/>
              <a:ext cx="195529" cy="95605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3578014" y="2956326"/>
              <a:ext cx="87617" cy="222707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2975402" y="2932600"/>
              <a:ext cx="88137" cy="224751"/>
            </a:xfrm>
            <a:prstGeom prst="rect">
              <a:avLst/>
            </a:prstGeom>
          </p:spPr>
        </p:pic>
      </p:grpSp>
      <p:pic>
        <p:nvPicPr>
          <p:cNvPr id="24" name="object 24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381000" y="2249665"/>
            <a:ext cx="5757621" cy="6894334"/>
          </a:xfrm>
          <a:prstGeom prst="rect">
            <a:avLst/>
          </a:prstGeom>
        </p:spPr>
      </p:pic>
      <p:sp>
        <p:nvSpPr>
          <p:cNvPr id="25" name="object 4">
            <a:extLst>
              <a:ext uri="{FF2B5EF4-FFF2-40B4-BE49-F238E27FC236}">
                <a16:creationId xmlns:a16="http://schemas.microsoft.com/office/drawing/2014/main" id="{EB53DF2A-97C8-4C9F-9157-57776FDB9F75}"/>
              </a:ext>
            </a:extLst>
          </p:cNvPr>
          <p:cNvSpPr txBox="1"/>
          <p:nvPr/>
        </p:nvSpPr>
        <p:spPr>
          <a:xfrm>
            <a:off x="7414849" y="5647698"/>
            <a:ext cx="2976245" cy="1447512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algn="ctr">
              <a:lnSpc>
                <a:spcPts val="1745"/>
              </a:lnSpc>
            </a:pPr>
            <a:r>
              <a:rPr sz="1650" spc="160" dirty="0">
                <a:solidFill>
                  <a:srgbClr val="FFFFFF"/>
                </a:solidFill>
                <a:latin typeface="Tahoma"/>
                <a:cs typeface="Tahoma"/>
              </a:rPr>
              <a:t>of</a:t>
            </a:r>
            <a:r>
              <a:rPr sz="1650" spc="-7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650" spc="175" dirty="0">
                <a:solidFill>
                  <a:srgbClr val="FFFFFF"/>
                </a:solidFill>
                <a:latin typeface="Tahoma"/>
                <a:cs typeface="Tahoma"/>
              </a:rPr>
              <a:t>childbearing</a:t>
            </a:r>
            <a:r>
              <a:rPr sz="1650" spc="-7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650" spc="265" dirty="0">
                <a:solidFill>
                  <a:srgbClr val="FFFFFF"/>
                </a:solidFill>
                <a:latin typeface="Tahoma"/>
                <a:cs typeface="Tahoma"/>
              </a:rPr>
              <a:t>age</a:t>
            </a:r>
            <a:endParaRPr sz="1650" dirty="0">
              <a:latin typeface="Tahoma"/>
              <a:cs typeface="Tahoma"/>
            </a:endParaRPr>
          </a:p>
          <a:p>
            <a:pPr marL="400050" marR="392430" algn="ctr">
              <a:lnSpc>
                <a:spcPct val="122700"/>
              </a:lnSpc>
            </a:pPr>
            <a:r>
              <a:rPr sz="1650" spc="185" dirty="0">
                <a:solidFill>
                  <a:srgbClr val="FFFFFF"/>
                </a:solidFill>
                <a:latin typeface="Tahoma"/>
                <a:cs typeface="Tahoma"/>
              </a:rPr>
              <a:t>(between</a:t>
            </a:r>
            <a:r>
              <a:rPr sz="1650" spc="-7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650" spc="-65" dirty="0">
                <a:solidFill>
                  <a:srgbClr val="FFFFFF"/>
                </a:solidFill>
                <a:latin typeface="Tahoma"/>
                <a:cs typeface="Tahoma"/>
              </a:rPr>
              <a:t>15</a:t>
            </a:r>
            <a:r>
              <a:rPr sz="1650" spc="-6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650" spc="240" dirty="0">
                <a:solidFill>
                  <a:srgbClr val="FFFFFF"/>
                </a:solidFill>
                <a:latin typeface="Tahoma"/>
                <a:cs typeface="Tahoma"/>
              </a:rPr>
              <a:t>and</a:t>
            </a:r>
            <a:r>
              <a:rPr sz="1650" spc="-6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650" spc="215" dirty="0">
                <a:solidFill>
                  <a:srgbClr val="FFFFFF"/>
                </a:solidFill>
                <a:latin typeface="Tahoma"/>
                <a:cs typeface="Tahoma"/>
              </a:rPr>
              <a:t>49 </a:t>
            </a:r>
            <a:r>
              <a:rPr sz="1650" spc="-50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650" spc="190" dirty="0">
                <a:solidFill>
                  <a:srgbClr val="FFFFFF"/>
                </a:solidFill>
                <a:latin typeface="Tahoma"/>
                <a:cs typeface="Tahoma"/>
              </a:rPr>
              <a:t>years</a:t>
            </a:r>
            <a:r>
              <a:rPr sz="1650" spc="-5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650" spc="160" dirty="0">
                <a:solidFill>
                  <a:srgbClr val="FFFFFF"/>
                </a:solidFill>
                <a:latin typeface="Tahoma"/>
                <a:cs typeface="Tahoma"/>
              </a:rPr>
              <a:t>of</a:t>
            </a:r>
            <a:r>
              <a:rPr sz="1650" spc="-5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650" spc="185" dirty="0">
                <a:solidFill>
                  <a:srgbClr val="FFFFFF"/>
                </a:solidFill>
                <a:latin typeface="Tahoma"/>
                <a:cs typeface="Tahoma"/>
              </a:rPr>
              <a:t>age)</a:t>
            </a:r>
            <a:endParaRPr sz="1650" dirty="0">
              <a:latin typeface="Tahoma"/>
              <a:cs typeface="Tahoma"/>
            </a:endParaRPr>
          </a:p>
          <a:p>
            <a:pPr marL="12700" marR="5080" algn="ctr">
              <a:lnSpc>
                <a:spcPct val="122700"/>
              </a:lnSpc>
            </a:pPr>
            <a:r>
              <a:rPr sz="1650" spc="145" dirty="0">
                <a:solidFill>
                  <a:srgbClr val="FFFFFF"/>
                </a:solidFill>
                <a:latin typeface="Tahoma"/>
                <a:cs typeface="Tahoma"/>
              </a:rPr>
              <a:t>suffer</a:t>
            </a:r>
            <a:r>
              <a:rPr sz="1650" spc="-8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650" spc="300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1650" spc="-8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650" spc="165" dirty="0">
                <a:solidFill>
                  <a:srgbClr val="FFFFFF"/>
                </a:solidFill>
                <a:latin typeface="Tahoma"/>
                <a:cs typeface="Tahoma"/>
              </a:rPr>
              <a:t>disproportionately </a:t>
            </a:r>
            <a:r>
              <a:rPr sz="1650" spc="-5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650" spc="155" dirty="0">
                <a:solidFill>
                  <a:srgbClr val="FFFFFF"/>
                </a:solidFill>
                <a:latin typeface="Tahoma"/>
                <a:cs typeface="Tahoma"/>
              </a:rPr>
              <a:t>high</a:t>
            </a:r>
            <a:r>
              <a:rPr sz="1650" spc="-6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650" spc="140" dirty="0">
                <a:solidFill>
                  <a:srgbClr val="FFFFFF"/>
                </a:solidFill>
                <a:latin typeface="Tahoma"/>
                <a:cs typeface="Tahoma"/>
              </a:rPr>
              <a:t>level</a:t>
            </a:r>
            <a:r>
              <a:rPr sz="1650" spc="-6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650" spc="160" dirty="0">
                <a:solidFill>
                  <a:srgbClr val="FFFFFF"/>
                </a:solidFill>
                <a:latin typeface="Tahoma"/>
                <a:cs typeface="Tahoma"/>
              </a:rPr>
              <a:t>of</a:t>
            </a:r>
            <a:r>
              <a:rPr sz="1650" spc="-6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650" spc="175" dirty="0">
                <a:solidFill>
                  <a:srgbClr val="FFFFFF"/>
                </a:solidFill>
                <a:latin typeface="Tahoma"/>
                <a:cs typeface="Tahoma"/>
              </a:rPr>
              <a:t>health</a:t>
            </a:r>
            <a:r>
              <a:rPr sz="1650" spc="-6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650" spc="140" dirty="0">
                <a:solidFill>
                  <a:srgbClr val="FFFFFF"/>
                </a:solidFill>
                <a:latin typeface="Tahoma"/>
                <a:cs typeface="Tahoma"/>
              </a:rPr>
              <a:t>issues.</a:t>
            </a:r>
            <a:endParaRPr sz="1650" dirty="0">
              <a:latin typeface="Tahoma"/>
              <a:cs typeface="Tahoma"/>
            </a:endParaRPr>
          </a:p>
        </p:txBody>
      </p:sp>
      <p:sp>
        <p:nvSpPr>
          <p:cNvPr id="26" name="object 4">
            <a:extLst>
              <a:ext uri="{FF2B5EF4-FFF2-40B4-BE49-F238E27FC236}">
                <a16:creationId xmlns:a16="http://schemas.microsoft.com/office/drawing/2014/main" id="{D3754329-DC54-4885-9156-4D2D3A7D71E7}"/>
              </a:ext>
            </a:extLst>
          </p:cNvPr>
          <p:cNvSpPr txBox="1"/>
          <p:nvPr/>
        </p:nvSpPr>
        <p:spPr>
          <a:xfrm>
            <a:off x="11393160" y="3961378"/>
            <a:ext cx="3546575" cy="1245854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algn="ctr"/>
            <a:r>
              <a:rPr lang="en-US" sz="4000" b="1" spc="160" dirty="0">
                <a:solidFill>
                  <a:srgbClr val="FFFFFF"/>
                </a:solidFill>
                <a:latin typeface="Tahoma"/>
                <a:cs typeface="Tahoma"/>
              </a:rPr>
              <a:t>60 MILLION </a:t>
            </a:r>
          </a:p>
          <a:p>
            <a:pPr algn="ctr"/>
            <a:r>
              <a:rPr lang="en-US" sz="4000" b="1" spc="160" dirty="0">
                <a:solidFill>
                  <a:srgbClr val="FFFFFF"/>
                </a:solidFill>
                <a:latin typeface="Tahoma"/>
                <a:cs typeface="Tahoma"/>
              </a:rPr>
              <a:t>WOMEN</a:t>
            </a:r>
            <a:endParaRPr sz="4000" b="1" dirty="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09753" y="1900923"/>
            <a:ext cx="15664180" cy="5346700"/>
            <a:chOff x="309753" y="1900923"/>
            <a:chExt cx="15664180" cy="53467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025530" y="2115705"/>
              <a:ext cx="4936185" cy="49276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9753" y="1900923"/>
              <a:ext cx="15663721" cy="5346700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978501" y="4761112"/>
            <a:ext cx="3703320" cy="1259205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420"/>
              </a:spcBef>
            </a:pPr>
            <a:r>
              <a:rPr sz="1750" spc="245" dirty="0">
                <a:latin typeface="Tahoma"/>
                <a:cs typeface="Tahoma"/>
              </a:rPr>
              <a:t>when</a:t>
            </a:r>
            <a:r>
              <a:rPr sz="1750" spc="-65" dirty="0">
                <a:latin typeface="Tahoma"/>
                <a:cs typeface="Tahoma"/>
              </a:rPr>
              <a:t> </a:t>
            </a:r>
            <a:r>
              <a:rPr sz="1750" spc="229" dirty="0">
                <a:latin typeface="Tahoma"/>
                <a:cs typeface="Tahoma"/>
              </a:rPr>
              <a:t>compared</a:t>
            </a:r>
            <a:r>
              <a:rPr sz="1750" spc="-65" dirty="0">
                <a:latin typeface="Tahoma"/>
                <a:cs typeface="Tahoma"/>
              </a:rPr>
              <a:t> </a:t>
            </a:r>
            <a:r>
              <a:rPr sz="1750" spc="165" dirty="0">
                <a:latin typeface="Tahoma"/>
                <a:cs typeface="Tahoma"/>
              </a:rPr>
              <a:t>to</a:t>
            </a:r>
            <a:r>
              <a:rPr sz="1750" spc="-65" dirty="0">
                <a:latin typeface="Tahoma"/>
                <a:cs typeface="Tahoma"/>
              </a:rPr>
              <a:t> </a:t>
            </a:r>
            <a:r>
              <a:rPr sz="1750" spc="160" dirty="0">
                <a:latin typeface="Tahoma"/>
                <a:cs typeface="Tahoma"/>
              </a:rPr>
              <a:t>35.6%</a:t>
            </a:r>
            <a:endParaRPr sz="1750" dirty="0">
              <a:latin typeface="Tahoma"/>
              <a:cs typeface="Tahoma"/>
            </a:endParaRPr>
          </a:p>
          <a:p>
            <a:pPr marL="12700" marR="5080" algn="ctr">
              <a:lnSpc>
                <a:spcPct val="115599"/>
              </a:lnSpc>
            </a:pPr>
            <a:r>
              <a:rPr sz="1750" spc="105" dirty="0">
                <a:latin typeface="Tahoma"/>
                <a:cs typeface="Tahoma"/>
              </a:rPr>
              <a:t>in</a:t>
            </a:r>
            <a:r>
              <a:rPr sz="1750" spc="-70" dirty="0">
                <a:latin typeface="Tahoma"/>
                <a:cs typeface="Tahoma"/>
              </a:rPr>
              <a:t> </a:t>
            </a:r>
            <a:r>
              <a:rPr sz="1750" spc="310" dirty="0">
                <a:latin typeface="Tahoma"/>
                <a:cs typeface="Tahoma"/>
              </a:rPr>
              <a:t>a</a:t>
            </a:r>
            <a:r>
              <a:rPr sz="1750" spc="-70" dirty="0">
                <a:latin typeface="Tahoma"/>
                <a:cs typeface="Tahoma"/>
              </a:rPr>
              <a:t> </a:t>
            </a:r>
            <a:r>
              <a:rPr sz="1750" spc="210" dirty="0">
                <a:latin typeface="Tahoma"/>
                <a:cs typeface="Tahoma"/>
              </a:rPr>
              <a:t>study</a:t>
            </a:r>
            <a:r>
              <a:rPr sz="1750" spc="-65" dirty="0">
                <a:latin typeface="Tahoma"/>
                <a:cs typeface="Tahoma"/>
              </a:rPr>
              <a:t> </a:t>
            </a:r>
            <a:r>
              <a:rPr sz="1750" spc="165" dirty="0">
                <a:latin typeface="Tahoma"/>
                <a:cs typeface="Tahoma"/>
              </a:rPr>
              <a:t>of</a:t>
            </a:r>
            <a:r>
              <a:rPr sz="1750" spc="-70" dirty="0">
                <a:latin typeface="Tahoma"/>
                <a:cs typeface="Tahoma"/>
              </a:rPr>
              <a:t> </a:t>
            </a:r>
            <a:r>
              <a:rPr sz="1750" spc="210" dirty="0">
                <a:latin typeface="Tahoma"/>
                <a:cs typeface="Tahoma"/>
              </a:rPr>
              <a:t>ambulant</a:t>
            </a:r>
            <a:r>
              <a:rPr sz="1750" spc="-65" dirty="0">
                <a:latin typeface="Tahoma"/>
                <a:cs typeface="Tahoma"/>
              </a:rPr>
              <a:t> </a:t>
            </a:r>
            <a:r>
              <a:rPr sz="1750" spc="190" dirty="0">
                <a:latin typeface="Tahoma"/>
                <a:cs typeface="Tahoma"/>
              </a:rPr>
              <a:t>patients </a:t>
            </a:r>
            <a:r>
              <a:rPr sz="1750" spc="-535" dirty="0">
                <a:latin typeface="Tahoma"/>
                <a:cs typeface="Tahoma"/>
              </a:rPr>
              <a:t> </a:t>
            </a:r>
            <a:r>
              <a:rPr sz="1750" spc="190" dirty="0">
                <a:latin typeface="Tahoma"/>
                <a:cs typeface="Tahoma"/>
              </a:rPr>
              <a:t>attending </a:t>
            </a:r>
            <a:r>
              <a:rPr sz="1750" spc="185" dirty="0">
                <a:latin typeface="Tahoma"/>
                <a:cs typeface="Tahoma"/>
              </a:rPr>
              <a:t>outpatient </a:t>
            </a:r>
            <a:r>
              <a:rPr sz="1750" spc="165" dirty="0">
                <a:latin typeface="Tahoma"/>
                <a:cs typeface="Tahoma"/>
              </a:rPr>
              <a:t>clinics </a:t>
            </a:r>
            <a:r>
              <a:rPr sz="1750" spc="105" dirty="0">
                <a:latin typeface="Tahoma"/>
                <a:cs typeface="Tahoma"/>
              </a:rPr>
              <a:t>in </a:t>
            </a:r>
            <a:r>
              <a:rPr sz="1750" spc="110" dirty="0">
                <a:latin typeface="Tahoma"/>
                <a:cs typeface="Tahoma"/>
              </a:rPr>
              <a:t> </a:t>
            </a:r>
            <a:r>
              <a:rPr sz="1750" spc="175" dirty="0">
                <a:latin typeface="Tahoma"/>
                <a:cs typeface="Tahoma"/>
              </a:rPr>
              <a:t>South-eastern</a:t>
            </a:r>
            <a:r>
              <a:rPr sz="1750" spc="-60" dirty="0">
                <a:latin typeface="Tahoma"/>
                <a:cs typeface="Tahoma"/>
              </a:rPr>
              <a:t> </a:t>
            </a:r>
            <a:r>
              <a:rPr sz="1750" spc="160" dirty="0">
                <a:latin typeface="Tahoma"/>
                <a:cs typeface="Tahoma"/>
              </a:rPr>
              <a:t>Nigeria</a:t>
            </a:r>
            <a:endParaRPr sz="1750" dirty="0">
              <a:latin typeface="Tahoma"/>
              <a:cs typeface="Tahom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988558" y="3753339"/>
            <a:ext cx="4385310" cy="27288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68044" marR="861694" algn="ctr">
              <a:lnSpc>
                <a:spcPct val="106500"/>
              </a:lnSpc>
              <a:spcBef>
                <a:spcPts val="100"/>
              </a:spcBef>
            </a:pPr>
            <a:r>
              <a:rPr sz="1750" spc="145" dirty="0">
                <a:latin typeface="Tahoma"/>
                <a:cs typeface="Tahoma"/>
              </a:rPr>
              <a:t>Of</a:t>
            </a:r>
            <a:r>
              <a:rPr sz="1750" spc="-75" dirty="0">
                <a:latin typeface="Tahoma"/>
                <a:cs typeface="Tahoma"/>
              </a:rPr>
              <a:t> </a:t>
            </a:r>
            <a:r>
              <a:rPr sz="1750" spc="185" dirty="0">
                <a:latin typeface="Tahoma"/>
                <a:cs typeface="Tahoma"/>
              </a:rPr>
              <a:t>the</a:t>
            </a:r>
            <a:r>
              <a:rPr sz="1750" spc="-70" dirty="0">
                <a:latin typeface="Tahoma"/>
                <a:cs typeface="Tahoma"/>
              </a:rPr>
              <a:t> </a:t>
            </a:r>
            <a:r>
              <a:rPr sz="1750" spc="175" dirty="0">
                <a:latin typeface="Tahoma"/>
                <a:cs typeface="Tahoma"/>
              </a:rPr>
              <a:t>over</a:t>
            </a:r>
            <a:r>
              <a:rPr sz="1750" spc="-80" dirty="0">
                <a:latin typeface="Tahoma"/>
                <a:cs typeface="Tahoma"/>
              </a:rPr>
              <a:t> </a:t>
            </a:r>
            <a:r>
              <a:rPr sz="1900" b="1" spc="100" dirty="0">
                <a:solidFill>
                  <a:srgbClr val="EB1C24"/>
                </a:solidFill>
                <a:latin typeface="Tahoma"/>
                <a:cs typeface="Tahoma"/>
              </a:rPr>
              <a:t>50</a:t>
            </a:r>
            <a:r>
              <a:rPr sz="1900" b="1" spc="-55" dirty="0">
                <a:solidFill>
                  <a:srgbClr val="EB1C24"/>
                </a:solidFill>
                <a:latin typeface="Tahoma"/>
                <a:cs typeface="Tahoma"/>
              </a:rPr>
              <a:t> </a:t>
            </a:r>
            <a:r>
              <a:rPr sz="1900" b="1" spc="70" dirty="0">
                <a:solidFill>
                  <a:srgbClr val="EB1C24"/>
                </a:solidFill>
                <a:latin typeface="Tahoma"/>
                <a:cs typeface="Tahoma"/>
              </a:rPr>
              <a:t>million </a:t>
            </a:r>
            <a:r>
              <a:rPr sz="1900" b="1" spc="-545" dirty="0">
                <a:solidFill>
                  <a:srgbClr val="EB1C24"/>
                </a:solidFill>
                <a:latin typeface="Tahoma"/>
                <a:cs typeface="Tahoma"/>
              </a:rPr>
              <a:t> </a:t>
            </a:r>
            <a:r>
              <a:rPr sz="1900" b="1" spc="105" dirty="0">
                <a:solidFill>
                  <a:srgbClr val="EB1C24"/>
                </a:solidFill>
                <a:latin typeface="Tahoma"/>
                <a:cs typeface="Tahoma"/>
              </a:rPr>
              <a:t>workforce</a:t>
            </a:r>
            <a:r>
              <a:rPr sz="1900" b="1" spc="-90" dirty="0">
                <a:solidFill>
                  <a:srgbClr val="EB1C24"/>
                </a:solidFill>
                <a:latin typeface="Tahoma"/>
                <a:cs typeface="Tahoma"/>
              </a:rPr>
              <a:t> </a:t>
            </a:r>
            <a:r>
              <a:rPr sz="1750" spc="105" dirty="0">
                <a:latin typeface="Tahoma"/>
                <a:cs typeface="Tahoma"/>
              </a:rPr>
              <a:t>in</a:t>
            </a:r>
            <a:r>
              <a:rPr sz="1750" spc="-75" dirty="0">
                <a:latin typeface="Tahoma"/>
                <a:cs typeface="Tahoma"/>
              </a:rPr>
              <a:t> </a:t>
            </a:r>
            <a:r>
              <a:rPr sz="1750" spc="125" dirty="0">
                <a:latin typeface="Tahoma"/>
                <a:cs typeface="Tahoma"/>
              </a:rPr>
              <a:t>Nigeria,</a:t>
            </a:r>
            <a:endParaRPr sz="1750" dirty="0">
              <a:latin typeface="Tahoma"/>
              <a:cs typeface="Tahoma"/>
            </a:endParaRPr>
          </a:p>
          <a:p>
            <a:pPr marL="467995" marR="460375" algn="ctr">
              <a:lnSpc>
                <a:spcPct val="108500"/>
              </a:lnSpc>
              <a:spcBef>
                <a:spcPts val="5"/>
              </a:spcBef>
            </a:pPr>
            <a:endParaRPr lang="en-US" sz="1750" spc="180" dirty="0">
              <a:latin typeface="Tahoma"/>
              <a:cs typeface="Tahoma"/>
            </a:endParaRPr>
          </a:p>
          <a:p>
            <a:pPr marL="467995" marR="460375" algn="ctr">
              <a:lnSpc>
                <a:spcPct val="108500"/>
              </a:lnSpc>
              <a:spcBef>
                <a:spcPts val="5"/>
              </a:spcBef>
            </a:pPr>
            <a:endParaRPr lang="en-US" sz="1750" spc="180" dirty="0">
              <a:latin typeface="Tahoma"/>
              <a:cs typeface="Tahoma"/>
            </a:endParaRPr>
          </a:p>
          <a:p>
            <a:pPr marL="467995" marR="460375" algn="ctr">
              <a:lnSpc>
                <a:spcPct val="108500"/>
              </a:lnSpc>
              <a:spcBef>
                <a:spcPts val="5"/>
              </a:spcBef>
            </a:pPr>
            <a:endParaRPr lang="en-US" sz="1750" spc="180" dirty="0">
              <a:latin typeface="Tahoma"/>
              <a:cs typeface="Tahoma"/>
            </a:endParaRPr>
          </a:p>
          <a:p>
            <a:pPr marL="467995" marR="460375" algn="ctr">
              <a:lnSpc>
                <a:spcPct val="108500"/>
              </a:lnSpc>
              <a:spcBef>
                <a:spcPts val="5"/>
              </a:spcBef>
            </a:pPr>
            <a:r>
              <a:rPr sz="1750" spc="180" dirty="0">
                <a:latin typeface="Tahoma"/>
                <a:cs typeface="Tahoma"/>
              </a:rPr>
              <a:t>are</a:t>
            </a:r>
            <a:r>
              <a:rPr sz="1750" spc="-65" dirty="0">
                <a:latin typeface="Tahoma"/>
                <a:cs typeface="Tahoma"/>
              </a:rPr>
              <a:t> </a:t>
            </a:r>
            <a:r>
              <a:rPr sz="1750" spc="105" dirty="0">
                <a:latin typeface="Tahoma"/>
                <a:cs typeface="Tahoma"/>
              </a:rPr>
              <a:t>in</a:t>
            </a:r>
            <a:r>
              <a:rPr sz="1750" spc="-60" dirty="0">
                <a:latin typeface="Tahoma"/>
                <a:cs typeface="Tahoma"/>
              </a:rPr>
              <a:t> </a:t>
            </a:r>
            <a:r>
              <a:rPr sz="1750" spc="185" dirty="0">
                <a:latin typeface="Tahoma"/>
                <a:cs typeface="Tahoma"/>
              </a:rPr>
              <a:t>the</a:t>
            </a:r>
            <a:r>
              <a:rPr sz="1750" spc="-65" dirty="0">
                <a:latin typeface="Tahoma"/>
                <a:cs typeface="Tahoma"/>
              </a:rPr>
              <a:t> </a:t>
            </a:r>
            <a:r>
              <a:rPr sz="1750" spc="150" dirty="0">
                <a:latin typeface="Tahoma"/>
                <a:cs typeface="Tahoma"/>
              </a:rPr>
              <a:t>informal</a:t>
            </a:r>
            <a:r>
              <a:rPr sz="1750" spc="-60" dirty="0">
                <a:latin typeface="Tahoma"/>
                <a:cs typeface="Tahoma"/>
              </a:rPr>
              <a:t> </a:t>
            </a:r>
            <a:r>
              <a:rPr sz="1750" spc="195" dirty="0">
                <a:latin typeface="Tahoma"/>
                <a:cs typeface="Tahoma"/>
              </a:rPr>
              <a:t>sector</a:t>
            </a:r>
            <a:r>
              <a:rPr sz="1750" spc="-60" dirty="0">
                <a:latin typeface="Tahoma"/>
                <a:cs typeface="Tahoma"/>
              </a:rPr>
              <a:t> </a:t>
            </a:r>
            <a:r>
              <a:rPr sz="1750" spc="250" dirty="0">
                <a:latin typeface="Tahoma"/>
                <a:cs typeface="Tahoma"/>
              </a:rPr>
              <a:t>and </a:t>
            </a:r>
            <a:r>
              <a:rPr sz="1750" spc="-535" dirty="0">
                <a:latin typeface="Tahoma"/>
                <a:cs typeface="Tahoma"/>
              </a:rPr>
              <a:t> </a:t>
            </a:r>
            <a:r>
              <a:rPr sz="1750" spc="85" dirty="0">
                <a:latin typeface="Tahoma"/>
                <a:cs typeface="Tahoma"/>
              </a:rPr>
              <a:t>l</a:t>
            </a:r>
            <a:r>
              <a:rPr sz="1750" spc="175" dirty="0">
                <a:latin typeface="Tahoma"/>
                <a:cs typeface="Tahoma"/>
              </a:rPr>
              <a:t>e</a:t>
            </a:r>
            <a:r>
              <a:rPr sz="1750" spc="235" dirty="0">
                <a:latin typeface="Tahoma"/>
                <a:cs typeface="Tahoma"/>
              </a:rPr>
              <a:t>ss</a:t>
            </a:r>
            <a:r>
              <a:rPr sz="1750" spc="-55" dirty="0">
                <a:latin typeface="Tahoma"/>
                <a:cs typeface="Tahoma"/>
              </a:rPr>
              <a:t> </a:t>
            </a:r>
            <a:r>
              <a:rPr sz="1750" spc="200" dirty="0">
                <a:latin typeface="Tahoma"/>
                <a:cs typeface="Tahoma"/>
              </a:rPr>
              <a:t>than</a:t>
            </a:r>
            <a:r>
              <a:rPr sz="1750" spc="-60" dirty="0">
                <a:latin typeface="Tahoma"/>
                <a:cs typeface="Tahoma"/>
              </a:rPr>
              <a:t> </a:t>
            </a:r>
            <a:r>
              <a:rPr sz="1900" b="1" spc="-465" dirty="0">
                <a:solidFill>
                  <a:srgbClr val="EB1C24"/>
                </a:solidFill>
                <a:latin typeface="Tahoma"/>
                <a:cs typeface="Tahoma"/>
              </a:rPr>
              <a:t>1</a:t>
            </a:r>
            <a:r>
              <a:rPr sz="1900" b="1" spc="-40" dirty="0">
                <a:solidFill>
                  <a:srgbClr val="EB1C24"/>
                </a:solidFill>
                <a:latin typeface="Tahoma"/>
                <a:cs typeface="Tahoma"/>
              </a:rPr>
              <a:t> </a:t>
            </a:r>
            <a:r>
              <a:rPr sz="1900" b="1" spc="70" dirty="0">
                <a:solidFill>
                  <a:srgbClr val="EB1C24"/>
                </a:solidFill>
                <a:latin typeface="Tahoma"/>
                <a:cs typeface="Tahoma"/>
              </a:rPr>
              <a:t>million</a:t>
            </a:r>
            <a:r>
              <a:rPr sz="1900" b="1" spc="-40" dirty="0">
                <a:solidFill>
                  <a:srgbClr val="EB1C24"/>
                </a:solidFill>
                <a:latin typeface="Tahoma"/>
                <a:cs typeface="Tahoma"/>
              </a:rPr>
              <a:t> </a:t>
            </a:r>
            <a:r>
              <a:rPr sz="1900" b="1" spc="130" dirty="0">
                <a:solidFill>
                  <a:srgbClr val="EB1C24"/>
                </a:solidFill>
                <a:latin typeface="Tahoma"/>
                <a:cs typeface="Tahoma"/>
              </a:rPr>
              <a:t>w</a:t>
            </a:r>
            <a:r>
              <a:rPr sz="1900" b="1" spc="125" dirty="0">
                <a:solidFill>
                  <a:srgbClr val="EB1C24"/>
                </a:solidFill>
                <a:latin typeface="Tahoma"/>
                <a:cs typeface="Tahoma"/>
              </a:rPr>
              <a:t>omen</a:t>
            </a:r>
            <a:endParaRPr sz="1900" dirty="0">
              <a:latin typeface="Tahoma"/>
              <a:cs typeface="Tahoma"/>
            </a:endParaRPr>
          </a:p>
          <a:p>
            <a:pPr marL="1026160" marR="1018540" algn="ctr">
              <a:lnSpc>
                <a:spcPts val="2430"/>
              </a:lnSpc>
              <a:spcBef>
                <a:spcPts val="75"/>
              </a:spcBef>
            </a:pPr>
            <a:r>
              <a:rPr sz="1750" spc="180" dirty="0">
                <a:latin typeface="Tahoma"/>
                <a:cs typeface="Tahoma"/>
              </a:rPr>
              <a:t>are</a:t>
            </a:r>
            <a:r>
              <a:rPr sz="1750" spc="-75" dirty="0">
                <a:latin typeface="Tahoma"/>
                <a:cs typeface="Tahoma"/>
              </a:rPr>
              <a:t> </a:t>
            </a:r>
            <a:r>
              <a:rPr sz="1750" spc="215" dirty="0">
                <a:latin typeface="Tahoma"/>
                <a:cs typeface="Tahoma"/>
              </a:rPr>
              <a:t>employed</a:t>
            </a:r>
            <a:r>
              <a:rPr sz="1750" spc="-75" dirty="0">
                <a:latin typeface="Tahoma"/>
                <a:cs typeface="Tahoma"/>
              </a:rPr>
              <a:t> </a:t>
            </a:r>
            <a:r>
              <a:rPr sz="1750" spc="105" dirty="0">
                <a:latin typeface="Tahoma"/>
                <a:cs typeface="Tahoma"/>
              </a:rPr>
              <a:t>in</a:t>
            </a:r>
            <a:r>
              <a:rPr sz="1750" spc="-75" dirty="0">
                <a:latin typeface="Tahoma"/>
                <a:cs typeface="Tahoma"/>
              </a:rPr>
              <a:t> </a:t>
            </a:r>
            <a:r>
              <a:rPr sz="1750" spc="185" dirty="0">
                <a:latin typeface="Tahoma"/>
                <a:cs typeface="Tahoma"/>
              </a:rPr>
              <a:t>the </a:t>
            </a:r>
            <a:r>
              <a:rPr sz="1750" spc="-530" dirty="0">
                <a:latin typeface="Tahoma"/>
                <a:cs typeface="Tahoma"/>
              </a:rPr>
              <a:t> </a:t>
            </a:r>
            <a:r>
              <a:rPr sz="1750" spc="170" dirty="0">
                <a:latin typeface="Tahoma"/>
                <a:cs typeface="Tahoma"/>
              </a:rPr>
              <a:t>formal</a:t>
            </a:r>
            <a:r>
              <a:rPr sz="1750" spc="-60" dirty="0">
                <a:latin typeface="Tahoma"/>
                <a:cs typeface="Tahoma"/>
              </a:rPr>
              <a:t> </a:t>
            </a:r>
            <a:r>
              <a:rPr sz="1750" spc="120" dirty="0">
                <a:latin typeface="Tahoma"/>
                <a:cs typeface="Tahoma"/>
              </a:rPr>
              <a:t>sector.</a:t>
            </a:r>
            <a:endParaRPr sz="1750" dirty="0">
              <a:latin typeface="Tahoma"/>
              <a:cs typeface="Tahoma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4905779" y="2272656"/>
            <a:ext cx="3674745" cy="1386205"/>
            <a:chOff x="4905779" y="2272656"/>
            <a:chExt cx="3674745" cy="1386205"/>
          </a:xfrm>
        </p:grpSpPr>
        <p:sp>
          <p:nvSpPr>
            <p:cNvPr id="9" name="object 9"/>
            <p:cNvSpPr/>
            <p:nvPr/>
          </p:nvSpPr>
          <p:spPr>
            <a:xfrm>
              <a:off x="4905768" y="2272664"/>
              <a:ext cx="828040" cy="1240155"/>
            </a:xfrm>
            <a:custGeom>
              <a:avLst/>
              <a:gdLst/>
              <a:ahLst/>
              <a:cxnLst/>
              <a:rect l="l" t="t" r="r" b="b"/>
              <a:pathLst>
                <a:path w="828039" h="1240154">
                  <a:moveTo>
                    <a:pt x="350062" y="990358"/>
                  </a:moveTo>
                  <a:lnTo>
                    <a:pt x="179235" y="965098"/>
                  </a:lnTo>
                  <a:lnTo>
                    <a:pt x="177939" y="971702"/>
                  </a:lnTo>
                  <a:lnTo>
                    <a:pt x="176695" y="976744"/>
                  </a:lnTo>
                  <a:lnTo>
                    <a:pt x="176009" y="981862"/>
                  </a:lnTo>
                  <a:lnTo>
                    <a:pt x="153949" y="1148626"/>
                  </a:lnTo>
                  <a:lnTo>
                    <a:pt x="155371" y="1180109"/>
                  </a:lnTo>
                  <a:lnTo>
                    <a:pt x="167614" y="1207071"/>
                  </a:lnTo>
                  <a:lnTo>
                    <a:pt x="189179" y="1227378"/>
                  </a:lnTo>
                  <a:lnTo>
                    <a:pt x="218605" y="1238935"/>
                  </a:lnTo>
                  <a:lnTo>
                    <a:pt x="251523" y="1239989"/>
                  </a:lnTo>
                  <a:lnTo>
                    <a:pt x="279019" y="1229855"/>
                  </a:lnTo>
                  <a:lnTo>
                    <a:pt x="299770" y="1209281"/>
                  </a:lnTo>
                  <a:lnTo>
                    <a:pt x="312483" y="1179055"/>
                  </a:lnTo>
                  <a:lnTo>
                    <a:pt x="316026" y="1163307"/>
                  </a:lnTo>
                  <a:lnTo>
                    <a:pt x="350062" y="990358"/>
                  </a:lnTo>
                  <a:close/>
                </a:path>
                <a:path w="828039" h="1240154">
                  <a:moveTo>
                    <a:pt x="384810" y="871067"/>
                  </a:moveTo>
                  <a:lnTo>
                    <a:pt x="376974" y="838428"/>
                  </a:lnTo>
                  <a:lnTo>
                    <a:pt x="352844" y="814158"/>
                  </a:lnTo>
                  <a:lnTo>
                    <a:pt x="313842" y="800595"/>
                  </a:lnTo>
                  <a:lnTo>
                    <a:pt x="269519" y="793178"/>
                  </a:lnTo>
                  <a:lnTo>
                    <a:pt x="180949" y="777900"/>
                  </a:lnTo>
                  <a:lnTo>
                    <a:pt x="136588" y="770763"/>
                  </a:lnTo>
                  <a:lnTo>
                    <a:pt x="126047" y="768045"/>
                  </a:lnTo>
                  <a:lnTo>
                    <a:pt x="119341" y="763333"/>
                  </a:lnTo>
                  <a:lnTo>
                    <a:pt x="116255" y="756043"/>
                  </a:lnTo>
                  <a:lnTo>
                    <a:pt x="116598" y="745566"/>
                  </a:lnTo>
                  <a:lnTo>
                    <a:pt x="120180" y="730008"/>
                  </a:lnTo>
                  <a:lnTo>
                    <a:pt x="125488" y="720293"/>
                  </a:lnTo>
                  <a:lnTo>
                    <a:pt x="133565" y="715733"/>
                  </a:lnTo>
                  <a:lnTo>
                    <a:pt x="145389" y="715645"/>
                  </a:lnTo>
                  <a:lnTo>
                    <a:pt x="159778" y="716445"/>
                  </a:lnTo>
                  <a:lnTo>
                    <a:pt x="172580" y="714184"/>
                  </a:lnTo>
                  <a:lnTo>
                    <a:pt x="184454" y="708126"/>
                  </a:lnTo>
                  <a:lnTo>
                    <a:pt x="208978" y="686206"/>
                  </a:lnTo>
                  <a:lnTo>
                    <a:pt x="224091" y="676783"/>
                  </a:lnTo>
                  <a:lnTo>
                    <a:pt x="256070" y="659650"/>
                  </a:lnTo>
                  <a:lnTo>
                    <a:pt x="260184" y="657225"/>
                  </a:lnTo>
                  <a:lnTo>
                    <a:pt x="265277" y="656463"/>
                  </a:lnTo>
                  <a:lnTo>
                    <a:pt x="270408" y="654786"/>
                  </a:lnTo>
                  <a:lnTo>
                    <a:pt x="240690" y="610933"/>
                  </a:lnTo>
                  <a:lnTo>
                    <a:pt x="224586" y="575208"/>
                  </a:lnTo>
                  <a:lnTo>
                    <a:pt x="218084" y="533819"/>
                  </a:lnTo>
                  <a:lnTo>
                    <a:pt x="217119" y="472960"/>
                  </a:lnTo>
                  <a:lnTo>
                    <a:pt x="195846" y="489000"/>
                  </a:lnTo>
                  <a:lnTo>
                    <a:pt x="156235" y="529234"/>
                  </a:lnTo>
                  <a:lnTo>
                    <a:pt x="124955" y="566089"/>
                  </a:lnTo>
                  <a:lnTo>
                    <a:pt x="96266" y="604634"/>
                  </a:lnTo>
                  <a:lnTo>
                    <a:pt x="70167" y="644867"/>
                  </a:lnTo>
                  <a:lnTo>
                    <a:pt x="46685" y="686752"/>
                  </a:lnTo>
                  <a:lnTo>
                    <a:pt x="25819" y="730275"/>
                  </a:lnTo>
                  <a:lnTo>
                    <a:pt x="7569" y="775436"/>
                  </a:lnTo>
                  <a:lnTo>
                    <a:pt x="0" y="818426"/>
                  </a:lnTo>
                  <a:lnTo>
                    <a:pt x="9855" y="855116"/>
                  </a:lnTo>
                  <a:lnTo>
                    <a:pt x="76479" y="899668"/>
                  </a:lnTo>
                  <a:lnTo>
                    <a:pt x="123926" y="909383"/>
                  </a:lnTo>
                  <a:lnTo>
                    <a:pt x="171526" y="918400"/>
                  </a:lnTo>
                  <a:lnTo>
                    <a:pt x="219240" y="926909"/>
                  </a:lnTo>
                  <a:lnTo>
                    <a:pt x="314769" y="943292"/>
                  </a:lnTo>
                  <a:lnTo>
                    <a:pt x="333946" y="943495"/>
                  </a:lnTo>
                  <a:lnTo>
                    <a:pt x="350608" y="937539"/>
                  </a:lnTo>
                  <a:lnTo>
                    <a:pt x="364388" y="926058"/>
                  </a:lnTo>
                  <a:lnTo>
                    <a:pt x="374929" y="909675"/>
                  </a:lnTo>
                  <a:lnTo>
                    <a:pt x="384810" y="871067"/>
                  </a:lnTo>
                  <a:close/>
                </a:path>
                <a:path w="828039" h="1240154">
                  <a:moveTo>
                    <a:pt x="570382" y="514985"/>
                  </a:moveTo>
                  <a:lnTo>
                    <a:pt x="562216" y="465480"/>
                  </a:lnTo>
                  <a:lnTo>
                    <a:pt x="539762" y="422452"/>
                  </a:lnTo>
                  <a:lnTo>
                    <a:pt x="505688" y="388569"/>
                  </a:lnTo>
                  <a:lnTo>
                    <a:pt x="462635" y="366445"/>
                  </a:lnTo>
                  <a:lnTo>
                    <a:pt x="413245" y="358736"/>
                  </a:lnTo>
                  <a:lnTo>
                    <a:pt x="364464" y="367106"/>
                  </a:lnTo>
                  <a:lnTo>
                    <a:pt x="321932" y="389674"/>
                  </a:lnTo>
                  <a:lnTo>
                    <a:pt x="288290" y="423748"/>
                  </a:lnTo>
                  <a:lnTo>
                    <a:pt x="266242" y="466623"/>
                  </a:lnTo>
                  <a:lnTo>
                    <a:pt x="258432" y="515581"/>
                  </a:lnTo>
                  <a:lnTo>
                    <a:pt x="266585" y="564426"/>
                  </a:lnTo>
                  <a:lnTo>
                    <a:pt x="288912" y="606920"/>
                  </a:lnTo>
                  <a:lnTo>
                    <a:pt x="322808" y="640473"/>
                  </a:lnTo>
                  <a:lnTo>
                    <a:pt x="365658" y="662520"/>
                  </a:lnTo>
                  <a:lnTo>
                    <a:pt x="414883" y="670483"/>
                  </a:lnTo>
                  <a:lnTo>
                    <a:pt x="463880" y="662533"/>
                  </a:lnTo>
                  <a:lnTo>
                    <a:pt x="506590" y="640346"/>
                  </a:lnTo>
                  <a:lnTo>
                    <a:pt x="540346" y="606577"/>
                  </a:lnTo>
                  <a:lnTo>
                    <a:pt x="562508" y="563905"/>
                  </a:lnTo>
                  <a:lnTo>
                    <a:pt x="570382" y="514985"/>
                  </a:lnTo>
                  <a:close/>
                </a:path>
                <a:path w="828039" h="1240154">
                  <a:moveTo>
                    <a:pt x="675043" y="1145908"/>
                  </a:moveTo>
                  <a:lnTo>
                    <a:pt x="667715" y="1091666"/>
                  </a:lnTo>
                  <a:lnTo>
                    <a:pt x="650532" y="965200"/>
                  </a:lnTo>
                  <a:lnTo>
                    <a:pt x="478815" y="990104"/>
                  </a:lnTo>
                  <a:lnTo>
                    <a:pt x="506260" y="1128788"/>
                  </a:lnTo>
                  <a:lnTo>
                    <a:pt x="515950" y="1175994"/>
                  </a:lnTo>
                  <a:lnTo>
                    <a:pt x="548525" y="1228839"/>
                  </a:lnTo>
                  <a:lnTo>
                    <a:pt x="575525" y="1239989"/>
                  </a:lnTo>
                  <a:lnTo>
                    <a:pt x="607390" y="1239583"/>
                  </a:lnTo>
                  <a:lnTo>
                    <a:pt x="639025" y="1227734"/>
                  </a:lnTo>
                  <a:lnTo>
                    <a:pt x="661631" y="1207058"/>
                  </a:lnTo>
                  <a:lnTo>
                    <a:pt x="674027" y="1179233"/>
                  </a:lnTo>
                  <a:lnTo>
                    <a:pt x="675043" y="1145908"/>
                  </a:lnTo>
                  <a:close/>
                </a:path>
                <a:path w="828039" h="1240154">
                  <a:moveTo>
                    <a:pt x="722668" y="233400"/>
                  </a:moveTo>
                  <a:lnTo>
                    <a:pt x="721169" y="194132"/>
                  </a:lnTo>
                  <a:lnTo>
                    <a:pt x="680567" y="132486"/>
                  </a:lnTo>
                  <a:lnTo>
                    <a:pt x="644931" y="115912"/>
                  </a:lnTo>
                  <a:lnTo>
                    <a:pt x="637705" y="113258"/>
                  </a:lnTo>
                  <a:lnTo>
                    <a:pt x="632485" y="109512"/>
                  </a:lnTo>
                  <a:lnTo>
                    <a:pt x="628688" y="104394"/>
                  </a:lnTo>
                  <a:lnTo>
                    <a:pt x="625754" y="97675"/>
                  </a:lnTo>
                  <a:lnTo>
                    <a:pt x="604278" y="60337"/>
                  </a:lnTo>
                  <a:lnTo>
                    <a:pt x="572465" y="35928"/>
                  </a:lnTo>
                  <a:lnTo>
                    <a:pt x="533463" y="25781"/>
                  </a:lnTo>
                  <a:lnTo>
                    <a:pt x="490385" y="31216"/>
                  </a:lnTo>
                  <a:lnTo>
                    <a:pt x="483730" y="33286"/>
                  </a:lnTo>
                  <a:lnTo>
                    <a:pt x="473722" y="31851"/>
                  </a:lnTo>
                  <a:lnTo>
                    <a:pt x="467842" y="28054"/>
                  </a:lnTo>
                  <a:lnTo>
                    <a:pt x="422452" y="6896"/>
                  </a:lnTo>
                  <a:lnTo>
                    <a:pt x="375704" y="0"/>
                  </a:lnTo>
                  <a:lnTo>
                    <a:pt x="329819" y="7023"/>
                  </a:lnTo>
                  <a:lnTo>
                    <a:pt x="287032" y="27622"/>
                  </a:lnTo>
                  <a:lnTo>
                    <a:pt x="249580" y="61468"/>
                  </a:lnTo>
                  <a:lnTo>
                    <a:pt x="244957" y="66954"/>
                  </a:lnTo>
                  <a:lnTo>
                    <a:pt x="236169" y="71615"/>
                  </a:lnTo>
                  <a:lnTo>
                    <a:pt x="178892" y="83324"/>
                  </a:lnTo>
                  <a:lnTo>
                    <a:pt x="139319" y="110705"/>
                  </a:lnTo>
                  <a:lnTo>
                    <a:pt x="113525" y="150939"/>
                  </a:lnTo>
                  <a:lnTo>
                    <a:pt x="104673" y="200888"/>
                  </a:lnTo>
                  <a:lnTo>
                    <a:pt x="114884" y="248500"/>
                  </a:lnTo>
                  <a:lnTo>
                    <a:pt x="141833" y="286931"/>
                  </a:lnTo>
                  <a:lnTo>
                    <a:pt x="181991" y="312699"/>
                  </a:lnTo>
                  <a:lnTo>
                    <a:pt x="231787" y="322300"/>
                  </a:lnTo>
                  <a:lnTo>
                    <a:pt x="568401" y="322465"/>
                  </a:lnTo>
                  <a:lnTo>
                    <a:pt x="617321" y="322338"/>
                  </a:lnTo>
                  <a:lnTo>
                    <a:pt x="655624" y="315544"/>
                  </a:lnTo>
                  <a:lnTo>
                    <a:pt x="687641" y="296976"/>
                  </a:lnTo>
                  <a:lnTo>
                    <a:pt x="710831" y="268859"/>
                  </a:lnTo>
                  <a:lnTo>
                    <a:pt x="722668" y="233400"/>
                  </a:lnTo>
                  <a:close/>
                </a:path>
                <a:path w="828039" h="1240154">
                  <a:moveTo>
                    <a:pt x="827798" y="820724"/>
                  </a:moveTo>
                  <a:lnTo>
                    <a:pt x="820585" y="776274"/>
                  </a:lnTo>
                  <a:lnTo>
                    <a:pt x="802322" y="730211"/>
                  </a:lnTo>
                  <a:lnTo>
                    <a:pt x="781253" y="685876"/>
                  </a:lnTo>
                  <a:lnTo>
                    <a:pt x="757377" y="643280"/>
                  </a:lnTo>
                  <a:lnTo>
                    <a:pt x="730719" y="602462"/>
                  </a:lnTo>
                  <a:lnTo>
                    <a:pt x="701294" y="563435"/>
                  </a:lnTo>
                  <a:lnTo>
                    <a:pt x="669124" y="526211"/>
                  </a:lnTo>
                  <a:lnTo>
                    <a:pt x="634225" y="490829"/>
                  </a:lnTo>
                  <a:lnTo>
                    <a:pt x="609079" y="472414"/>
                  </a:lnTo>
                  <a:lnTo>
                    <a:pt x="612470" y="523659"/>
                  </a:lnTo>
                  <a:lnTo>
                    <a:pt x="605116" y="570280"/>
                  </a:lnTo>
                  <a:lnTo>
                    <a:pt x="587590" y="612419"/>
                  </a:lnTo>
                  <a:lnTo>
                    <a:pt x="560501" y="650201"/>
                  </a:lnTo>
                  <a:lnTo>
                    <a:pt x="579158" y="661136"/>
                  </a:lnTo>
                  <a:lnTo>
                    <a:pt x="597700" y="671614"/>
                  </a:lnTo>
                  <a:lnTo>
                    <a:pt x="615149" y="682790"/>
                  </a:lnTo>
                  <a:lnTo>
                    <a:pt x="630542" y="695794"/>
                  </a:lnTo>
                  <a:lnTo>
                    <a:pt x="642810" y="706767"/>
                  </a:lnTo>
                  <a:lnTo>
                    <a:pt x="655243" y="713930"/>
                  </a:lnTo>
                  <a:lnTo>
                    <a:pt x="668731" y="716889"/>
                  </a:lnTo>
                  <a:lnTo>
                    <a:pt x="684161" y="715289"/>
                  </a:lnTo>
                  <a:lnTo>
                    <a:pt x="692569" y="714667"/>
                  </a:lnTo>
                  <a:lnTo>
                    <a:pt x="698969" y="717130"/>
                  </a:lnTo>
                  <a:lnTo>
                    <a:pt x="703770" y="722299"/>
                  </a:lnTo>
                  <a:lnTo>
                    <a:pt x="707390" y="729792"/>
                  </a:lnTo>
                  <a:lnTo>
                    <a:pt x="712279" y="747623"/>
                  </a:lnTo>
                  <a:lnTo>
                    <a:pt x="710679" y="759637"/>
                  </a:lnTo>
                  <a:lnTo>
                    <a:pt x="701687" y="767283"/>
                  </a:lnTo>
                  <a:lnTo>
                    <a:pt x="684479" y="772007"/>
                  </a:lnTo>
                  <a:lnTo>
                    <a:pt x="678662" y="772769"/>
                  </a:lnTo>
                  <a:lnTo>
                    <a:pt x="588111" y="788111"/>
                  </a:lnTo>
                  <a:lnTo>
                    <a:pt x="542886" y="795997"/>
                  </a:lnTo>
                  <a:lnTo>
                    <a:pt x="497763" y="804418"/>
                  </a:lnTo>
                  <a:lnTo>
                    <a:pt x="453732" y="833081"/>
                  </a:lnTo>
                  <a:lnTo>
                    <a:pt x="444881" y="857618"/>
                  </a:lnTo>
                  <a:lnTo>
                    <a:pt x="445731" y="886739"/>
                  </a:lnTo>
                  <a:lnTo>
                    <a:pt x="455409" y="914704"/>
                  </a:lnTo>
                  <a:lnTo>
                    <a:pt x="471792" y="933246"/>
                  </a:lnTo>
                  <a:lnTo>
                    <a:pt x="494792" y="942263"/>
                  </a:lnTo>
                  <a:lnTo>
                    <a:pt x="524319" y="941679"/>
                  </a:lnTo>
                  <a:lnTo>
                    <a:pt x="659866" y="917384"/>
                  </a:lnTo>
                  <a:lnTo>
                    <a:pt x="702614" y="909523"/>
                  </a:lnTo>
                  <a:lnTo>
                    <a:pt x="745299" y="901357"/>
                  </a:lnTo>
                  <a:lnTo>
                    <a:pt x="788416" y="885202"/>
                  </a:lnTo>
                  <a:lnTo>
                    <a:pt x="816508" y="857681"/>
                  </a:lnTo>
                  <a:lnTo>
                    <a:pt x="827798" y="820724"/>
                  </a:lnTo>
                  <a:close/>
                </a:path>
              </a:pathLst>
            </a:custGeom>
            <a:solidFill>
              <a:srgbClr val="7B3D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125622" y="2971231"/>
              <a:ext cx="168401" cy="8394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348418" y="2970564"/>
              <a:ext cx="166700" cy="83170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289792" y="3203574"/>
              <a:ext cx="67398" cy="144932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7627861" y="2845587"/>
              <a:ext cx="952500" cy="812800"/>
            </a:xfrm>
            <a:custGeom>
              <a:avLst/>
              <a:gdLst/>
              <a:ahLst/>
              <a:cxnLst/>
              <a:rect l="l" t="t" r="r" b="b"/>
              <a:pathLst>
                <a:path w="952500" h="812800">
                  <a:moveTo>
                    <a:pt x="348869" y="45085"/>
                  </a:moveTo>
                  <a:lnTo>
                    <a:pt x="325374" y="14249"/>
                  </a:lnTo>
                  <a:lnTo>
                    <a:pt x="121767" y="4102"/>
                  </a:lnTo>
                  <a:lnTo>
                    <a:pt x="66116" y="4330"/>
                  </a:lnTo>
                  <a:lnTo>
                    <a:pt x="20751" y="19799"/>
                  </a:lnTo>
                  <a:lnTo>
                    <a:pt x="1282" y="61391"/>
                  </a:lnTo>
                  <a:lnTo>
                    <a:pt x="127" y="107772"/>
                  </a:lnTo>
                  <a:lnTo>
                    <a:pt x="0" y="154343"/>
                  </a:lnTo>
                  <a:lnTo>
                    <a:pt x="584" y="248488"/>
                  </a:lnTo>
                  <a:lnTo>
                    <a:pt x="258178" y="248488"/>
                  </a:lnTo>
                  <a:lnTo>
                    <a:pt x="258000" y="174040"/>
                  </a:lnTo>
                  <a:lnTo>
                    <a:pt x="258330" y="150152"/>
                  </a:lnTo>
                  <a:lnTo>
                    <a:pt x="270700" y="100330"/>
                  </a:lnTo>
                  <a:lnTo>
                    <a:pt x="306082" y="63347"/>
                  </a:lnTo>
                  <a:lnTo>
                    <a:pt x="326656" y="53543"/>
                  </a:lnTo>
                  <a:lnTo>
                    <a:pt x="348869" y="45085"/>
                  </a:lnTo>
                  <a:close/>
                </a:path>
                <a:path w="952500" h="812800">
                  <a:moveTo>
                    <a:pt x="662622" y="192887"/>
                  </a:moveTo>
                  <a:lnTo>
                    <a:pt x="661657" y="138671"/>
                  </a:lnTo>
                  <a:lnTo>
                    <a:pt x="642874" y="97180"/>
                  </a:lnTo>
                  <a:lnTo>
                    <a:pt x="600227" y="79857"/>
                  </a:lnTo>
                  <a:lnTo>
                    <a:pt x="550583" y="79197"/>
                  </a:lnTo>
                  <a:lnTo>
                    <a:pt x="500938" y="78879"/>
                  </a:lnTo>
                  <a:lnTo>
                    <a:pt x="451294" y="78867"/>
                  </a:lnTo>
                  <a:lnTo>
                    <a:pt x="352005" y="79679"/>
                  </a:lnTo>
                  <a:lnTo>
                    <a:pt x="310273" y="95224"/>
                  </a:lnTo>
                  <a:lnTo>
                    <a:pt x="290614" y="132473"/>
                  </a:lnTo>
                  <a:lnTo>
                    <a:pt x="289204" y="190195"/>
                  </a:lnTo>
                  <a:lnTo>
                    <a:pt x="289915" y="248894"/>
                  </a:lnTo>
                  <a:lnTo>
                    <a:pt x="662101" y="248894"/>
                  </a:lnTo>
                  <a:lnTo>
                    <a:pt x="662622" y="192887"/>
                  </a:lnTo>
                  <a:close/>
                </a:path>
                <a:path w="952500" h="812800">
                  <a:moveTo>
                    <a:pt x="932395" y="152247"/>
                  </a:moveTo>
                  <a:lnTo>
                    <a:pt x="932307" y="104990"/>
                  </a:lnTo>
                  <a:lnTo>
                    <a:pt x="931506" y="57924"/>
                  </a:lnTo>
                  <a:lnTo>
                    <a:pt x="913536" y="17310"/>
                  </a:lnTo>
                  <a:lnTo>
                    <a:pt x="872312" y="622"/>
                  </a:lnTo>
                  <a:lnTo>
                    <a:pt x="779259" y="0"/>
                  </a:lnTo>
                  <a:lnTo>
                    <a:pt x="686193" y="190"/>
                  </a:lnTo>
                  <a:lnTo>
                    <a:pt x="639673" y="520"/>
                  </a:lnTo>
                  <a:lnTo>
                    <a:pt x="593852" y="24917"/>
                  </a:lnTo>
                  <a:lnTo>
                    <a:pt x="586727" y="42392"/>
                  </a:lnTo>
                  <a:lnTo>
                    <a:pt x="638403" y="55968"/>
                  </a:lnTo>
                  <a:lnTo>
                    <a:pt x="671588" y="79336"/>
                  </a:lnTo>
                  <a:lnTo>
                    <a:pt x="689305" y="116090"/>
                  </a:lnTo>
                  <a:lnTo>
                    <a:pt x="694626" y="169849"/>
                  </a:lnTo>
                  <a:lnTo>
                    <a:pt x="694639" y="248069"/>
                  </a:lnTo>
                  <a:lnTo>
                    <a:pt x="932002" y="248069"/>
                  </a:lnTo>
                  <a:lnTo>
                    <a:pt x="932395" y="152247"/>
                  </a:lnTo>
                  <a:close/>
                </a:path>
                <a:path w="952500" h="812800">
                  <a:moveTo>
                    <a:pt x="952258" y="372313"/>
                  </a:moveTo>
                  <a:lnTo>
                    <a:pt x="948956" y="338785"/>
                  </a:lnTo>
                  <a:lnTo>
                    <a:pt x="635482" y="338785"/>
                  </a:lnTo>
                  <a:lnTo>
                    <a:pt x="620534" y="392163"/>
                  </a:lnTo>
                  <a:lnTo>
                    <a:pt x="597623" y="434530"/>
                  </a:lnTo>
                  <a:lnTo>
                    <a:pt x="567042" y="465670"/>
                  </a:lnTo>
                  <a:lnTo>
                    <a:pt x="529094" y="485381"/>
                  </a:lnTo>
                  <a:lnTo>
                    <a:pt x="484073" y="493458"/>
                  </a:lnTo>
                  <a:lnTo>
                    <a:pt x="457187" y="492582"/>
                  </a:lnTo>
                  <a:lnTo>
                    <a:pt x="407327" y="477862"/>
                  </a:lnTo>
                  <a:lnTo>
                    <a:pt x="356666" y="438416"/>
                  </a:lnTo>
                  <a:lnTo>
                    <a:pt x="324192" y="375081"/>
                  </a:lnTo>
                  <a:lnTo>
                    <a:pt x="318033" y="338086"/>
                  </a:lnTo>
                  <a:lnTo>
                    <a:pt x="2197" y="338086"/>
                  </a:lnTo>
                  <a:lnTo>
                    <a:pt x="8648" y="396316"/>
                  </a:lnTo>
                  <a:lnTo>
                    <a:pt x="61175" y="414223"/>
                  </a:lnTo>
                  <a:lnTo>
                    <a:pt x="138150" y="424434"/>
                  </a:lnTo>
                  <a:lnTo>
                    <a:pt x="169710" y="435419"/>
                  </a:lnTo>
                  <a:lnTo>
                    <a:pt x="187363" y="456298"/>
                  </a:lnTo>
                  <a:lnTo>
                    <a:pt x="189661" y="483692"/>
                  </a:lnTo>
                  <a:lnTo>
                    <a:pt x="175196" y="514235"/>
                  </a:lnTo>
                  <a:lnTo>
                    <a:pt x="115443" y="592353"/>
                  </a:lnTo>
                  <a:lnTo>
                    <a:pt x="105727" y="608584"/>
                  </a:lnTo>
                  <a:lnTo>
                    <a:pt x="118808" y="651802"/>
                  </a:lnTo>
                  <a:lnTo>
                    <a:pt x="160934" y="693877"/>
                  </a:lnTo>
                  <a:lnTo>
                    <a:pt x="189826" y="710171"/>
                  </a:lnTo>
                  <a:lnTo>
                    <a:pt x="204216" y="707707"/>
                  </a:lnTo>
                  <a:lnTo>
                    <a:pt x="220294" y="698220"/>
                  </a:lnTo>
                  <a:lnTo>
                    <a:pt x="281952" y="651014"/>
                  </a:lnTo>
                  <a:lnTo>
                    <a:pt x="302641" y="635469"/>
                  </a:lnTo>
                  <a:lnTo>
                    <a:pt x="330962" y="623011"/>
                  </a:lnTo>
                  <a:lnTo>
                    <a:pt x="357187" y="626008"/>
                  </a:lnTo>
                  <a:lnTo>
                    <a:pt x="377583" y="642810"/>
                  </a:lnTo>
                  <a:lnTo>
                    <a:pt x="388391" y="671766"/>
                  </a:lnTo>
                  <a:lnTo>
                    <a:pt x="402729" y="776871"/>
                  </a:lnTo>
                  <a:lnTo>
                    <a:pt x="407085" y="792327"/>
                  </a:lnTo>
                  <a:lnTo>
                    <a:pt x="415378" y="803275"/>
                  </a:lnTo>
                  <a:lnTo>
                    <a:pt x="427380" y="809891"/>
                  </a:lnTo>
                  <a:lnTo>
                    <a:pt x="442836" y="812406"/>
                  </a:lnTo>
                  <a:lnTo>
                    <a:pt x="458368" y="812723"/>
                  </a:lnTo>
                  <a:lnTo>
                    <a:pt x="489445" y="812673"/>
                  </a:lnTo>
                  <a:lnTo>
                    <a:pt x="536956" y="803783"/>
                  </a:lnTo>
                  <a:lnTo>
                    <a:pt x="554062" y="749185"/>
                  </a:lnTo>
                  <a:lnTo>
                    <a:pt x="564057" y="674166"/>
                  </a:lnTo>
                  <a:lnTo>
                    <a:pt x="574916" y="643432"/>
                  </a:lnTo>
                  <a:lnTo>
                    <a:pt x="595617" y="625983"/>
                  </a:lnTo>
                  <a:lnTo>
                    <a:pt x="622642" y="623354"/>
                  </a:lnTo>
                  <a:lnTo>
                    <a:pt x="652449" y="637070"/>
                  </a:lnTo>
                  <a:lnTo>
                    <a:pt x="730656" y="696734"/>
                  </a:lnTo>
                  <a:lnTo>
                    <a:pt x="748157" y="707390"/>
                  </a:lnTo>
                  <a:lnTo>
                    <a:pt x="793927" y="691908"/>
                  </a:lnTo>
                  <a:lnTo>
                    <a:pt x="828789" y="657199"/>
                  </a:lnTo>
                  <a:lnTo>
                    <a:pt x="849845" y="623608"/>
                  </a:lnTo>
                  <a:lnTo>
                    <a:pt x="846404" y="607606"/>
                  </a:lnTo>
                  <a:lnTo>
                    <a:pt x="833945" y="588035"/>
                  </a:lnTo>
                  <a:lnTo>
                    <a:pt x="789139" y="529437"/>
                  </a:lnTo>
                  <a:lnTo>
                    <a:pt x="774382" y="509778"/>
                  </a:lnTo>
                  <a:lnTo>
                    <a:pt x="762698" y="482434"/>
                  </a:lnTo>
                  <a:lnTo>
                    <a:pt x="765886" y="456438"/>
                  </a:lnTo>
                  <a:lnTo>
                    <a:pt x="782193" y="435914"/>
                  </a:lnTo>
                  <a:lnTo>
                    <a:pt x="809866" y="425043"/>
                  </a:lnTo>
                  <a:lnTo>
                    <a:pt x="873366" y="416534"/>
                  </a:lnTo>
                  <a:lnTo>
                    <a:pt x="894562" y="413918"/>
                  </a:lnTo>
                  <a:lnTo>
                    <a:pt x="927100" y="406996"/>
                  </a:lnTo>
                  <a:lnTo>
                    <a:pt x="945654" y="394093"/>
                  </a:lnTo>
                  <a:lnTo>
                    <a:pt x="952258" y="372313"/>
                  </a:lnTo>
                  <a:close/>
                </a:path>
              </a:pathLst>
            </a:custGeom>
            <a:solidFill>
              <a:srgbClr val="FF365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270054" y="2581978"/>
              <a:ext cx="243687" cy="248018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673585" y="2581991"/>
              <a:ext cx="243700" cy="247992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982573" y="2642222"/>
              <a:ext cx="243852" cy="247523"/>
            </a:xfrm>
            <a:prstGeom prst="rect">
              <a:avLst/>
            </a:prstGeom>
          </p:spPr>
        </p:pic>
      </p:grpSp>
      <p:pic>
        <p:nvPicPr>
          <p:cNvPr id="17" name="object 17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3468623" y="8624823"/>
            <a:ext cx="9318752" cy="519176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3468623" y="0"/>
            <a:ext cx="9318752" cy="519176"/>
          </a:xfrm>
          <a:prstGeom prst="rect">
            <a:avLst/>
          </a:prstGeom>
        </p:spPr>
      </p:pic>
      <p:sp>
        <p:nvSpPr>
          <p:cNvPr id="19" name="object 6">
            <a:extLst>
              <a:ext uri="{FF2B5EF4-FFF2-40B4-BE49-F238E27FC236}">
                <a16:creationId xmlns:a16="http://schemas.microsoft.com/office/drawing/2014/main" id="{2F56DA09-2871-406E-94D7-97104BA09385}"/>
              </a:ext>
            </a:extLst>
          </p:cNvPr>
          <p:cNvSpPr txBox="1"/>
          <p:nvPr/>
        </p:nvSpPr>
        <p:spPr>
          <a:xfrm>
            <a:off x="1073032" y="3251987"/>
            <a:ext cx="3703320" cy="966931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420"/>
              </a:spcBef>
            </a:pPr>
            <a:r>
              <a:rPr lang="en-US" sz="2800" b="1" spc="245" dirty="0">
                <a:solidFill>
                  <a:srgbClr val="0070C0"/>
                </a:solidFill>
                <a:latin typeface="Tahoma"/>
                <a:cs typeface="Tahoma"/>
              </a:rPr>
              <a:t>64.4% FEMALES</a:t>
            </a:r>
          </a:p>
          <a:p>
            <a:pPr algn="ctr">
              <a:lnSpc>
                <a:spcPct val="100000"/>
              </a:lnSpc>
              <a:spcBef>
                <a:spcPts val="420"/>
              </a:spcBef>
            </a:pPr>
            <a:r>
              <a:rPr lang="en-US" sz="2800" b="1" spc="245" dirty="0">
                <a:solidFill>
                  <a:srgbClr val="0070C0"/>
                </a:solidFill>
                <a:latin typeface="Tahoma"/>
                <a:cs typeface="Tahoma"/>
              </a:rPr>
              <a:t>HAD DEPRESSION</a:t>
            </a:r>
            <a:endParaRPr sz="2800" b="1" dirty="0">
              <a:solidFill>
                <a:srgbClr val="0070C0"/>
              </a:solidFill>
              <a:latin typeface="Tahoma"/>
              <a:cs typeface="Tahoma"/>
            </a:endParaRPr>
          </a:p>
        </p:txBody>
      </p:sp>
      <p:sp>
        <p:nvSpPr>
          <p:cNvPr id="22" name="object 6">
            <a:extLst>
              <a:ext uri="{FF2B5EF4-FFF2-40B4-BE49-F238E27FC236}">
                <a16:creationId xmlns:a16="http://schemas.microsoft.com/office/drawing/2014/main" id="{146EA8B4-EC65-459C-94B4-039967E10CAA}"/>
              </a:ext>
            </a:extLst>
          </p:cNvPr>
          <p:cNvSpPr txBox="1"/>
          <p:nvPr/>
        </p:nvSpPr>
        <p:spPr>
          <a:xfrm>
            <a:off x="6374765" y="4277646"/>
            <a:ext cx="3703320" cy="915635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420"/>
              </a:spcBef>
            </a:pPr>
            <a:r>
              <a:rPr lang="en-US" sz="2800" b="1" spc="245" dirty="0">
                <a:solidFill>
                  <a:srgbClr val="FF0000"/>
                </a:solidFill>
                <a:latin typeface="Tahoma"/>
                <a:cs typeface="Tahoma"/>
              </a:rPr>
              <a:t>18 MILLION WOMEN</a:t>
            </a:r>
            <a:endParaRPr sz="2800" b="1" dirty="0">
              <a:solidFill>
                <a:srgbClr val="FF0000"/>
              </a:solidFill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262302" y="5509091"/>
            <a:ext cx="993775" cy="2676525"/>
          </a:xfrm>
          <a:custGeom>
            <a:avLst/>
            <a:gdLst/>
            <a:ahLst/>
            <a:cxnLst/>
            <a:rect l="l" t="t" r="r" b="b"/>
            <a:pathLst>
              <a:path w="993775" h="2676525">
                <a:moveTo>
                  <a:pt x="993698" y="0"/>
                </a:moveTo>
                <a:lnTo>
                  <a:pt x="24765" y="2254454"/>
                </a:lnTo>
                <a:lnTo>
                  <a:pt x="9870" y="2297500"/>
                </a:lnTo>
                <a:lnTo>
                  <a:pt x="1732" y="2340705"/>
                </a:lnTo>
                <a:lnTo>
                  <a:pt x="0" y="2383533"/>
                </a:lnTo>
                <a:lnTo>
                  <a:pt x="4318" y="2425447"/>
                </a:lnTo>
                <a:lnTo>
                  <a:pt x="14336" y="2465912"/>
                </a:lnTo>
                <a:lnTo>
                  <a:pt x="29700" y="2504392"/>
                </a:lnTo>
                <a:lnTo>
                  <a:pt x="50057" y="2540351"/>
                </a:lnTo>
                <a:lnTo>
                  <a:pt x="75055" y="2573255"/>
                </a:lnTo>
                <a:lnTo>
                  <a:pt x="104340" y="2602566"/>
                </a:lnTo>
                <a:lnTo>
                  <a:pt x="137560" y="2627749"/>
                </a:lnTo>
                <a:lnTo>
                  <a:pt x="174362" y="2648268"/>
                </a:lnTo>
                <a:lnTo>
                  <a:pt x="214392" y="2663588"/>
                </a:lnTo>
                <a:lnTo>
                  <a:pt x="257300" y="2673173"/>
                </a:lnTo>
                <a:lnTo>
                  <a:pt x="302715" y="2676486"/>
                </a:lnTo>
                <a:lnTo>
                  <a:pt x="993698" y="2676486"/>
                </a:lnTo>
                <a:lnTo>
                  <a:pt x="993698" y="0"/>
                </a:lnTo>
                <a:close/>
              </a:path>
            </a:pathLst>
          </a:custGeom>
          <a:solidFill>
            <a:srgbClr val="EFF0F0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864158" y="0"/>
            <a:ext cx="2391841" cy="2391841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8363234" y="940487"/>
            <a:ext cx="4948555" cy="3161665"/>
            <a:chOff x="8363234" y="940487"/>
            <a:chExt cx="4948555" cy="3161665"/>
          </a:xfrm>
        </p:grpSpPr>
        <p:sp>
          <p:nvSpPr>
            <p:cNvPr id="5" name="object 5"/>
            <p:cNvSpPr/>
            <p:nvPr/>
          </p:nvSpPr>
          <p:spPr>
            <a:xfrm>
              <a:off x="8375934" y="1635024"/>
              <a:ext cx="4923155" cy="2454275"/>
            </a:xfrm>
            <a:custGeom>
              <a:avLst/>
              <a:gdLst/>
              <a:ahLst/>
              <a:cxnLst/>
              <a:rect l="l" t="t" r="r" b="b"/>
              <a:pathLst>
                <a:path w="4923155" h="2454275">
                  <a:moveTo>
                    <a:pt x="4483417" y="0"/>
                  </a:moveTo>
                  <a:lnTo>
                    <a:pt x="439623" y="0"/>
                  </a:lnTo>
                  <a:lnTo>
                    <a:pt x="391721" y="2579"/>
                  </a:lnTo>
                  <a:lnTo>
                    <a:pt x="345313" y="10139"/>
                  </a:lnTo>
                  <a:lnTo>
                    <a:pt x="300667" y="22412"/>
                  </a:lnTo>
                  <a:lnTo>
                    <a:pt x="258052" y="39128"/>
                  </a:lnTo>
                  <a:lnTo>
                    <a:pt x="217736" y="60021"/>
                  </a:lnTo>
                  <a:lnTo>
                    <a:pt x="179986" y="84821"/>
                  </a:lnTo>
                  <a:lnTo>
                    <a:pt x="145072" y="113261"/>
                  </a:lnTo>
                  <a:lnTo>
                    <a:pt x="113261" y="145072"/>
                  </a:lnTo>
                  <a:lnTo>
                    <a:pt x="84821" y="179986"/>
                  </a:lnTo>
                  <a:lnTo>
                    <a:pt x="60021" y="217736"/>
                  </a:lnTo>
                  <a:lnTo>
                    <a:pt x="39128" y="258052"/>
                  </a:lnTo>
                  <a:lnTo>
                    <a:pt x="22412" y="300667"/>
                  </a:lnTo>
                  <a:lnTo>
                    <a:pt x="10139" y="345313"/>
                  </a:lnTo>
                  <a:lnTo>
                    <a:pt x="2579" y="391721"/>
                  </a:lnTo>
                  <a:lnTo>
                    <a:pt x="0" y="439623"/>
                  </a:lnTo>
                  <a:lnTo>
                    <a:pt x="0" y="2014639"/>
                  </a:lnTo>
                  <a:lnTo>
                    <a:pt x="2579" y="2062541"/>
                  </a:lnTo>
                  <a:lnTo>
                    <a:pt x="10139" y="2108949"/>
                  </a:lnTo>
                  <a:lnTo>
                    <a:pt x="22412" y="2153594"/>
                  </a:lnTo>
                  <a:lnTo>
                    <a:pt x="39128" y="2196209"/>
                  </a:lnTo>
                  <a:lnTo>
                    <a:pt x="60021" y="2236525"/>
                  </a:lnTo>
                  <a:lnTo>
                    <a:pt x="84821" y="2274275"/>
                  </a:lnTo>
                  <a:lnTo>
                    <a:pt x="113261" y="2309189"/>
                  </a:lnTo>
                  <a:lnTo>
                    <a:pt x="145072" y="2341001"/>
                  </a:lnTo>
                  <a:lnTo>
                    <a:pt x="179986" y="2369440"/>
                  </a:lnTo>
                  <a:lnTo>
                    <a:pt x="217736" y="2394241"/>
                  </a:lnTo>
                  <a:lnTo>
                    <a:pt x="258052" y="2415133"/>
                  </a:lnTo>
                  <a:lnTo>
                    <a:pt x="300667" y="2431850"/>
                  </a:lnTo>
                  <a:lnTo>
                    <a:pt x="345313" y="2444122"/>
                  </a:lnTo>
                  <a:lnTo>
                    <a:pt x="391721" y="2451682"/>
                  </a:lnTo>
                  <a:lnTo>
                    <a:pt x="439623" y="2454262"/>
                  </a:lnTo>
                  <a:lnTo>
                    <a:pt x="4483417" y="2454262"/>
                  </a:lnTo>
                  <a:lnTo>
                    <a:pt x="4531317" y="2451682"/>
                  </a:lnTo>
                  <a:lnTo>
                    <a:pt x="4577722" y="2444122"/>
                  </a:lnTo>
                  <a:lnTo>
                    <a:pt x="4622366" y="2431850"/>
                  </a:lnTo>
                  <a:lnTo>
                    <a:pt x="4664980" y="2415133"/>
                  </a:lnTo>
                  <a:lnTo>
                    <a:pt x="4705295" y="2394241"/>
                  </a:lnTo>
                  <a:lnTo>
                    <a:pt x="4743043" y="2369440"/>
                  </a:lnTo>
                  <a:lnTo>
                    <a:pt x="4777957" y="2341001"/>
                  </a:lnTo>
                  <a:lnTo>
                    <a:pt x="4809768" y="2309189"/>
                  </a:lnTo>
                  <a:lnTo>
                    <a:pt x="4838207" y="2274275"/>
                  </a:lnTo>
                  <a:lnTo>
                    <a:pt x="4863007" y="2236525"/>
                  </a:lnTo>
                  <a:lnTo>
                    <a:pt x="4883899" y="2196209"/>
                  </a:lnTo>
                  <a:lnTo>
                    <a:pt x="4900615" y="2153594"/>
                  </a:lnTo>
                  <a:lnTo>
                    <a:pt x="4912888" y="2108949"/>
                  </a:lnTo>
                  <a:lnTo>
                    <a:pt x="4920448" y="2062541"/>
                  </a:lnTo>
                  <a:lnTo>
                    <a:pt x="4923028" y="2014639"/>
                  </a:lnTo>
                  <a:lnTo>
                    <a:pt x="4923028" y="439623"/>
                  </a:lnTo>
                  <a:lnTo>
                    <a:pt x="4920448" y="391721"/>
                  </a:lnTo>
                  <a:lnTo>
                    <a:pt x="4912888" y="345313"/>
                  </a:lnTo>
                  <a:lnTo>
                    <a:pt x="4900615" y="300667"/>
                  </a:lnTo>
                  <a:lnTo>
                    <a:pt x="4883899" y="258052"/>
                  </a:lnTo>
                  <a:lnTo>
                    <a:pt x="4863007" y="217736"/>
                  </a:lnTo>
                  <a:lnTo>
                    <a:pt x="4838207" y="179986"/>
                  </a:lnTo>
                  <a:lnTo>
                    <a:pt x="4809768" y="145072"/>
                  </a:lnTo>
                  <a:lnTo>
                    <a:pt x="4777957" y="113261"/>
                  </a:lnTo>
                  <a:lnTo>
                    <a:pt x="4743043" y="84821"/>
                  </a:lnTo>
                  <a:lnTo>
                    <a:pt x="4705295" y="60021"/>
                  </a:lnTo>
                  <a:lnTo>
                    <a:pt x="4664980" y="39128"/>
                  </a:lnTo>
                  <a:lnTo>
                    <a:pt x="4622366" y="22412"/>
                  </a:lnTo>
                  <a:lnTo>
                    <a:pt x="4577722" y="10139"/>
                  </a:lnTo>
                  <a:lnTo>
                    <a:pt x="4531317" y="2579"/>
                  </a:lnTo>
                  <a:lnTo>
                    <a:pt x="4483417" y="0"/>
                  </a:lnTo>
                  <a:close/>
                </a:path>
              </a:pathLst>
            </a:custGeom>
            <a:ln w="2540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0200875" y="940487"/>
              <a:ext cx="1201420" cy="1201420"/>
            </a:xfrm>
            <a:custGeom>
              <a:avLst/>
              <a:gdLst/>
              <a:ahLst/>
              <a:cxnLst/>
              <a:rect l="l" t="t" r="r" b="b"/>
              <a:pathLst>
                <a:path w="1201420" h="1201420">
                  <a:moveTo>
                    <a:pt x="600570" y="0"/>
                  </a:moveTo>
                  <a:lnTo>
                    <a:pt x="553636" y="1806"/>
                  </a:lnTo>
                  <a:lnTo>
                    <a:pt x="507689" y="7138"/>
                  </a:lnTo>
                  <a:lnTo>
                    <a:pt x="462865" y="15861"/>
                  </a:lnTo>
                  <a:lnTo>
                    <a:pt x="419295" y="27842"/>
                  </a:lnTo>
                  <a:lnTo>
                    <a:pt x="377113" y="42947"/>
                  </a:lnTo>
                  <a:lnTo>
                    <a:pt x="336454" y="61042"/>
                  </a:lnTo>
                  <a:lnTo>
                    <a:pt x="297450" y="81995"/>
                  </a:lnTo>
                  <a:lnTo>
                    <a:pt x="260236" y="105671"/>
                  </a:lnTo>
                  <a:lnTo>
                    <a:pt x="224944" y="131938"/>
                  </a:lnTo>
                  <a:lnTo>
                    <a:pt x="191708" y="160661"/>
                  </a:lnTo>
                  <a:lnTo>
                    <a:pt x="160661" y="191708"/>
                  </a:lnTo>
                  <a:lnTo>
                    <a:pt x="131938" y="224944"/>
                  </a:lnTo>
                  <a:lnTo>
                    <a:pt x="105671" y="260236"/>
                  </a:lnTo>
                  <a:lnTo>
                    <a:pt x="81995" y="297450"/>
                  </a:lnTo>
                  <a:lnTo>
                    <a:pt x="61042" y="336454"/>
                  </a:lnTo>
                  <a:lnTo>
                    <a:pt x="42947" y="377113"/>
                  </a:lnTo>
                  <a:lnTo>
                    <a:pt x="27842" y="419295"/>
                  </a:lnTo>
                  <a:lnTo>
                    <a:pt x="15861" y="462865"/>
                  </a:lnTo>
                  <a:lnTo>
                    <a:pt x="7138" y="507689"/>
                  </a:lnTo>
                  <a:lnTo>
                    <a:pt x="1806" y="553636"/>
                  </a:lnTo>
                  <a:lnTo>
                    <a:pt x="0" y="600570"/>
                  </a:lnTo>
                  <a:lnTo>
                    <a:pt x="1806" y="647504"/>
                  </a:lnTo>
                  <a:lnTo>
                    <a:pt x="7138" y="693450"/>
                  </a:lnTo>
                  <a:lnTo>
                    <a:pt x="15861" y="738275"/>
                  </a:lnTo>
                  <a:lnTo>
                    <a:pt x="27842" y="781845"/>
                  </a:lnTo>
                  <a:lnTo>
                    <a:pt x="42947" y="824026"/>
                  </a:lnTo>
                  <a:lnTo>
                    <a:pt x="61042" y="864685"/>
                  </a:lnTo>
                  <a:lnTo>
                    <a:pt x="81995" y="903689"/>
                  </a:lnTo>
                  <a:lnTo>
                    <a:pt x="105671" y="940904"/>
                  </a:lnTo>
                  <a:lnTo>
                    <a:pt x="131938" y="976196"/>
                  </a:lnTo>
                  <a:lnTo>
                    <a:pt x="160661" y="1009432"/>
                  </a:lnTo>
                  <a:lnTo>
                    <a:pt x="191708" y="1040478"/>
                  </a:lnTo>
                  <a:lnTo>
                    <a:pt x="224944" y="1069202"/>
                  </a:lnTo>
                  <a:lnTo>
                    <a:pt x="260236" y="1095468"/>
                  </a:lnTo>
                  <a:lnTo>
                    <a:pt x="297450" y="1119145"/>
                  </a:lnTo>
                  <a:lnTo>
                    <a:pt x="336454" y="1140097"/>
                  </a:lnTo>
                  <a:lnTo>
                    <a:pt x="377113" y="1158193"/>
                  </a:lnTo>
                  <a:lnTo>
                    <a:pt x="419295" y="1173298"/>
                  </a:lnTo>
                  <a:lnTo>
                    <a:pt x="462865" y="1185279"/>
                  </a:lnTo>
                  <a:lnTo>
                    <a:pt x="507689" y="1194002"/>
                  </a:lnTo>
                  <a:lnTo>
                    <a:pt x="553636" y="1199333"/>
                  </a:lnTo>
                  <a:lnTo>
                    <a:pt x="600570" y="1201140"/>
                  </a:lnTo>
                  <a:lnTo>
                    <a:pt x="647502" y="1199333"/>
                  </a:lnTo>
                  <a:lnTo>
                    <a:pt x="693447" y="1194002"/>
                  </a:lnTo>
                  <a:lnTo>
                    <a:pt x="738270" y="1185279"/>
                  </a:lnTo>
                  <a:lnTo>
                    <a:pt x="781839" y="1173298"/>
                  </a:lnTo>
                  <a:lnTo>
                    <a:pt x="824019" y="1158193"/>
                  </a:lnTo>
                  <a:lnTo>
                    <a:pt x="864677" y="1140097"/>
                  </a:lnTo>
                  <a:lnTo>
                    <a:pt x="903680" y="1119145"/>
                  </a:lnTo>
                  <a:lnTo>
                    <a:pt x="940894" y="1095468"/>
                  </a:lnTo>
                  <a:lnTo>
                    <a:pt x="976186" y="1069202"/>
                  </a:lnTo>
                  <a:lnTo>
                    <a:pt x="1009421" y="1040478"/>
                  </a:lnTo>
                  <a:lnTo>
                    <a:pt x="1040467" y="1009432"/>
                  </a:lnTo>
                  <a:lnTo>
                    <a:pt x="1069190" y="976196"/>
                  </a:lnTo>
                  <a:lnTo>
                    <a:pt x="1095456" y="940904"/>
                  </a:lnTo>
                  <a:lnTo>
                    <a:pt x="1119132" y="903689"/>
                  </a:lnTo>
                  <a:lnTo>
                    <a:pt x="1140085" y="864685"/>
                  </a:lnTo>
                  <a:lnTo>
                    <a:pt x="1158181" y="824026"/>
                  </a:lnTo>
                  <a:lnTo>
                    <a:pt x="1173285" y="781845"/>
                  </a:lnTo>
                  <a:lnTo>
                    <a:pt x="1185266" y="738275"/>
                  </a:lnTo>
                  <a:lnTo>
                    <a:pt x="1193989" y="693450"/>
                  </a:lnTo>
                  <a:lnTo>
                    <a:pt x="1199321" y="647504"/>
                  </a:lnTo>
                  <a:lnTo>
                    <a:pt x="1201127" y="600570"/>
                  </a:lnTo>
                  <a:lnTo>
                    <a:pt x="1199321" y="553636"/>
                  </a:lnTo>
                  <a:lnTo>
                    <a:pt x="1193989" y="507689"/>
                  </a:lnTo>
                  <a:lnTo>
                    <a:pt x="1185266" y="462865"/>
                  </a:lnTo>
                  <a:lnTo>
                    <a:pt x="1173285" y="419295"/>
                  </a:lnTo>
                  <a:lnTo>
                    <a:pt x="1158181" y="377113"/>
                  </a:lnTo>
                  <a:lnTo>
                    <a:pt x="1140085" y="336454"/>
                  </a:lnTo>
                  <a:lnTo>
                    <a:pt x="1119132" y="297450"/>
                  </a:lnTo>
                  <a:lnTo>
                    <a:pt x="1095456" y="260236"/>
                  </a:lnTo>
                  <a:lnTo>
                    <a:pt x="1069190" y="224944"/>
                  </a:lnTo>
                  <a:lnTo>
                    <a:pt x="1040467" y="191708"/>
                  </a:lnTo>
                  <a:lnTo>
                    <a:pt x="1009421" y="160661"/>
                  </a:lnTo>
                  <a:lnTo>
                    <a:pt x="976186" y="131938"/>
                  </a:lnTo>
                  <a:lnTo>
                    <a:pt x="940894" y="105671"/>
                  </a:lnTo>
                  <a:lnTo>
                    <a:pt x="903680" y="81995"/>
                  </a:lnTo>
                  <a:lnTo>
                    <a:pt x="864677" y="61042"/>
                  </a:lnTo>
                  <a:lnTo>
                    <a:pt x="824019" y="42947"/>
                  </a:lnTo>
                  <a:lnTo>
                    <a:pt x="781839" y="27842"/>
                  </a:lnTo>
                  <a:lnTo>
                    <a:pt x="738270" y="15861"/>
                  </a:lnTo>
                  <a:lnTo>
                    <a:pt x="693447" y="7138"/>
                  </a:lnTo>
                  <a:lnTo>
                    <a:pt x="647502" y="1806"/>
                  </a:lnTo>
                  <a:lnTo>
                    <a:pt x="60057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0414012" y="1383705"/>
              <a:ext cx="775335" cy="510540"/>
            </a:xfrm>
            <a:custGeom>
              <a:avLst/>
              <a:gdLst/>
              <a:ahLst/>
              <a:cxnLst/>
              <a:rect l="l" t="t" r="r" b="b"/>
              <a:pathLst>
                <a:path w="775334" h="510539">
                  <a:moveTo>
                    <a:pt x="774446" y="204597"/>
                  </a:moveTo>
                  <a:lnTo>
                    <a:pt x="657250" y="204597"/>
                  </a:lnTo>
                  <a:lnTo>
                    <a:pt x="664489" y="208889"/>
                  </a:lnTo>
                  <a:lnTo>
                    <a:pt x="671080" y="217436"/>
                  </a:lnTo>
                  <a:lnTo>
                    <a:pt x="675401" y="225658"/>
                  </a:lnTo>
                  <a:lnTo>
                    <a:pt x="678494" y="236474"/>
                  </a:lnTo>
                  <a:lnTo>
                    <a:pt x="680353" y="249880"/>
                  </a:lnTo>
                  <a:lnTo>
                    <a:pt x="680973" y="265874"/>
                  </a:lnTo>
                  <a:lnTo>
                    <a:pt x="678595" y="294511"/>
                  </a:lnTo>
                  <a:lnTo>
                    <a:pt x="659569" y="348618"/>
                  </a:lnTo>
                  <a:lnTo>
                    <a:pt x="620905" y="398713"/>
                  </a:lnTo>
                  <a:lnTo>
                    <a:pt x="558883" y="445910"/>
                  </a:lnTo>
                  <a:lnTo>
                    <a:pt x="518883" y="468490"/>
                  </a:lnTo>
                  <a:lnTo>
                    <a:pt x="518883" y="509993"/>
                  </a:lnTo>
                  <a:lnTo>
                    <a:pt x="566336" y="491992"/>
                  </a:lnTo>
                  <a:lnTo>
                    <a:pt x="609087" y="470389"/>
                  </a:lnTo>
                  <a:lnTo>
                    <a:pt x="647135" y="445183"/>
                  </a:lnTo>
                  <a:lnTo>
                    <a:pt x="680483" y="416378"/>
                  </a:lnTo>
                  <a:lnTo>
                    <a:pt x="709129" y="383971"/>
                  </a:lnTo>
                  <a:lnTo>
                    <a:pt x="737890" y="340404"/>
                  </a:lnTo>
                  <a:lnTo>
                    <a:pt x="758432" y="295160"/>
                  </a:lnTo>
                  <a:lnTo>
                    <a:pt x="770757" y="248240"/>
                  </a:lnTo>
                  <a:lnTo>
                    <a:pt x="774446" y="204597"/>
                  </a:lnTo>
                  <a:close/>
                </a:path>
                <a:path w="775334" h="510539">
                  <a:moveTo>
                    <a:pt x="600913" y="0"/>
                  </a:moveTo>
                  <a:lnTo>
                    <a:pt x="551737" y="8653"/>
                  </a:lnTo>
                  <a:lnTo>
                    <a:pt x="510971" y="34594"/>
                  </a:lnTo>
                  <a:lnTo>
                    <a:pt x="483546" y="72405"/>
                  </a:lnTo>
                  <a:lnTo>
                    <a:pt x="474408" y="116636"/>
                  </a:lnTo>
                  <a:lnTo>
                    <a:pt x="476290" y="137144"/>
                  </a:lnTo>
                  <a:lnTo>
                    <a:pt x="491355" y="173711"/>
                  </a:lnTo>
                  <a:lnTo>
                    <a:pt x="520264" y="203183"/>
                  </a:lnTo>
                  <a:lnTo>
                    <a:pt x="555601" y="218495"/>
                  </a:lnTo>
                  <a:lnTo>
                    <a:pt x="575221" y="220408"/>
                  </a:lnTo>
                  <a:lnTo>
                    <a:pt x="583984" y="219917"/>
                  </a:lnTo>
                  <a:lnTo>
                    <a:pt x="593493" y="218440"/>
                  </a:lnTo>
                  <a:lnTo>
                    <a:pt x="603749" y="215972"/>
                  </a:lnTo>
                  <a:lnTo>
                    <a:pt x="614756" y="212509"/>
                  </a:lnTo>
                  <a:lnTo>
                    <a:pt x="625063" y="209043"/>
                  </a:lnTo>
                  <a:lnTo>
                    <a:pt x="634266" y="206571"/>
                  </a:lnTo>
                  <a:lnTo>
                    <a:pt x="642359" y="205090"/>
                  </a:lnTo>
                  <a:lnTo>
                    <a:pt x="649338" y="204597"/>
                  </a:lnTo>
                  <a:lnTo>
                    <a:pt x="774446" y="204597"/>
                  </a:lnTo>
                  <a:lnTo>
                    <a:pt x="774865" y="199644"/>
                  </a:lnTo>
                  <a:lnTo>
                    <a:pt x="771529" y="159283"/>
                  </a:lnTo>
                  <a:lnTo>
                    <a:pt x="761522" y="122194"/>
                  </a:lnTo>
                  <a:lnTo>
                    <a:pt x="721499" y="57823"/>
                  </a:lnTo>
                  <a:lnTo>
                    <a:pt x="664664" y="14457"/>
                  </a:lnTo>
                  <a:lnTo>
                    <a:pt x="633653" y="3614"/>
                  </a:lnTo>
                  <a:lnTo>
                    <a:pt x="600913" y="0"/>
                  </a:lnTo>
                  <a:close/>
                </a:path>
                <a:path w="775334" h="510539">
                  <a:moveTo>
                    <a:pt x="300960" y="204597"/>
                  </a:moveTo>
                  <a:lnTo>
                    <a:pt x="175920" y="204597"/>
                  </a:lnTo>
                  <a:lnTo>
                    <a:pt x="182216" y="205461"/>
                  </a:lnTo>
                  <a:lnTo>
                    <a:pt x="188266" y="208054"/>
                  </a:lnTo>
                  <a:lnTo>
                    <a:pt x="208905" y="246977"/>
                  </a:lnTo>
                  <a:lnTo>
                    <a:pt x="209524" y="259943"/>
                  </a:lnTo>
                  <a:lnTo>
                    <a:pt x="207578" y="289192"/>
                  </a:lnTo>
                  <a:lnTo>
                    <a:pt x="192009" y="342314"/>
                  </a:lnTo>
                  <a:lnTo>
                    <a:pt x="158530" y="389816"/>
                  </a:lnTo>
                  <a:lnTo>
                    <a:pt x="93048" y="440965"/>
                  </a:lnTo>
                  <a:lnTo>
                    <a:pt x="47434" y="468490"/>
                  </a:lnTo>
                  <a:lnTo>
                    <a:pt x="47434" y="509993"/>
                  </a:lnTo>
                  <a:lnTo>
                    <a:pt x="93514" y="493749"/>
                  </a:lnTo>
                  <a:lnTo>
                    <a:pt x="135283" y="473470"/>
                  </a:lnTo>
                  <a:lnTo>
                    <a:pt x="172741" y="449157"/>
                  </a:lnTo>
                  <a:lnTo>
                    <a:pt x="205887" y="420809"/>
                  </a:lnTo>
                  <a:lnTo>
                    <a:pt x="234721" y="388429"/>
                  </a:lnTo>
                  <a:lnTo>
                    <a:pt x="263915" y="344321"/>
                  </a:lnTo>
                  <a:lnTo>
                    <a:pt x="284767" y="297991"/>
                  </a:lnTo>
                  <a:lnTo>
                    <a:pt x="297277" y="249438"/>
                  </a:lnTo>
                  <a:lnTo>
                    <a:pt x="300960" y="204597"/>
                  </a:lnTo>
                  <a:close/>
                </a:path>
                <a:path w="775334" h="510539">
                  <a:moveTo>
                    <a:pt x="130454" y="0"/>
                  </a:moveTo>
                  <a:lnTo>
                    <a:pt x="80165" y="8896"/>
                  </a:lnTo>
                  <a:lnTo>
                    <a:pt x="38049" y="35585"/>
                  </a:lnTo>
                  <a:lnTo>
                    <a:pt x="9509" y="74133"/>
                  </a:lnTo>
                  <a:lnTo>
                    <a:pt x="0" y="118605"/>
                  </a:lnTo>
                  <a:lnTo>
                    <a:pt x="1852" y="139058"/>
                  </a:lnTo>
                  <a:lnTo>
                    <a:pt x="16678" y="175130"/>
                  </a:lnTo>
                  <a:lnTo>
                    <a:pt x="45216" y="203729"/>
                  </a:lnTo>
                  <a:lnTo>
                    <a:pt x="80787" y="218555"/>
                  </a:lnTo>
                  <a:lnTo>
                    <a:pt x="100799" y="220408"/>
                  </a:lnTo>
                  <a:lnTo>
                    <a:pt x="111675" y="219917"/>
                  </a:lnTo>
                  <a:lnTo>
                    <a:pt x="122604" y="218427"/>
                  </a:lnTo>
                  <a:lnTo>
                    <a:pt x="133421" y="215972"/>
                  </a:lnTo>
                  <a:lnTo>
                    <a:pt x="144297" y="212509"/>
                  </a:lnTo>
                  <a:lnTo>
                    <a:pt x="154424" y="209043"/>
                  </a:lnTo>
                  <a:lnTo>
                    <a:pt x="163071" y="206571"/>
                  </a:lnTo>
                  <a:lnTo>
                    <a:pt x="170236" y="205090"/>
                  </a:lnTo>
                  <a:lnTo>
                    <a:pt x="175920" y="204597"/>
                  </a:lnTo>
                  <a:lnTo>
                    <a:pt x="300960" y="204597"/>
                  </a:lnTo>
                  <a:lnTo>
                    <a:pt x="301447" y="198666"/>
                  </a:lnTo>
                  <a:lnTo>
                    <a:pt x="298138" y="157525"/>
                  </a:lnTo>
                  <a:lnTo>
                    <a:pt x="288218" y="120092"/>
                  </a:lnTo>
                  <a:lnTo>
                    <a:pt x="248577" y="56349"/>
                  </a:lnTo>
                  <a:lnTo>
                    <a:pt x="192601" y="14087"/>
                  </a:lnTo>
                  <a:lnTo>
                    <a:pt x="162302" y="3521"/>
                  </a:lnTo>
                  <a:lnTo>
                    <a:pt x="130454" y="0"/>
                  </a:lnTo>
                  <a:close/>
                </a:path>
              </a:pathLst>
            </a:custGeom>
            <a:solidFill>
              <a:srgbClr val="0A3D9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4666475"/>
            <a:ext cx="14565159" cy="4477524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8575050" y="2077957"/>
            <a:ext cx="4318635" cy="14903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algn="ctr">
              <a:lnSpc>
                <a:spcPct val="123200"/>
              </a:lnSpc>
              <a:spcBef>
                <a:spcPts val="100"/>
              </a:spcBef>
            </a:pPr>
            <a:r>
              <a:rPr sz="1950" spc="170" dirty="0">
                <a:latin typeface="Tahoma"/>
                <a:cs typeface="Tahoma"/>
              </a:rPr>
              <a:t>A </a:t>
            </a:r>
            <a:r>
              <a:rPr sz="1950" spc="190" dirty="0">
                <a:latin typeface="Tahoma"/>
                <a:cs typeface="Tahoma"/>
              </a:rPr>
              <a:t>study </a:t>
            </a:r>
            <a:r>
              <a:rPr sz="1950" spc="60" dirty="0">
                <a:latin typeface="Tahoma"/>
                <a:cs typeface="Tahoma"/>
              </a:rPr>
              <a:t>in </a:t>
            </a:r>
            <a:r>
              <a:rPr sz="1950" spc="15" dirty="0">
                <a:latin typeface="Tahoma"/>
                <a:cs typeface="Tahoma"/>
              </a:rPr>
              <a:t>2017 </a:t>
            </a:r>
            <a:r>
              <a:rPr sz="1950" spc="170" dirty="0">
                <a:latin typeface="Tahoma"/>
                <a:cs typeface="Tahoma"/>
              </a:rPr>
              <a:t>revealed </a:t>
            </a:r>
            <a:r>
              <a:rPr sz="1950" spc="160" dirty="0">
                <a:latin typeface="Tahoma"/>
                <a:cs typeface="Tahoma"/>
              </a:rPr>
              <a:t>that </a:t>
            </a:r>
            <a:r>
              <a:rPr sz="1950" spc="165" dirty="0">
                <a:latin typeface="Tahoma"/>
                <a:cs typeface="Tahoma"/>
              </a:rPr>
              <a:t> </a:t>
            </a:r>
            <a:r>
              <a:rPr sz="1950" spc="140" dirty="0">
                <a:latin typeface="Tahoma"/>
                <a:cs typeface="Tahoma"/>
              </a:rPr>
              <a:t>enrolment </a:t>
            </a:r>
            <a:r>
              <a:rPr sz="1950" spc="60" dirty="0">
                <a:latin typeface="Tahoma"/>
                <a:cs typeface="Tahoma"/>
              </a:rPr>
              <a:t>in </a:t>
            </a:r>
            <a:r>
              <a:rPr sz="1950" spc="135" dirty="0">
                <a:latin typeface="Tahoma"/>
                <a:cs typeface="Tahoma"/>
              </a:rPr>
              <a:t>Nigerian </a:t>
            </a:r>
            <a:r>
              <a:rPr sz="1950" spc="114" dirty="0">
                <a:latin typeface="Tahoma"/>
                <a:cs typeface="Tahoma"/>
              </a:rPr>
              <a:t>universities </a:t>
            </a:r>
            <a:r>
              <a:rPr sz="1950" spc="-595" dirty="0">
                <a:latin typeface="Tahoma"/>
                <a:cs typeface="Tahoma"/>
              </a:rPr>
              <a:t> </a:t>
            </a:r>
            <a:r>
              <a:rPr sz="1950" spc="295" dirty="0">
                <a:latin typeface="Tahoma"/>
                <a:cs typeface="Tahoma"/>
              </a:rPr>
              <a:t>was</a:t>
            </a:r>
            <a:r>
              <a:rPr sz="1950" spc="-65" dirty="0">
                <a:latin typeface="Tahoma"/>
                <a:cs typeface="Tahoma"/>
              </a:rPr>
              <a:t> </a:t>
            </a:r>
            <a:r>
              <a:rPr sz="1950" b="1" spc="-100" dirty="0">
                <a:solidFill>
                  <a:srgbClr val="1992DD"/>
                </a:solidFill>
                <a:latin typeface="Tahoma"/>
                <a:cs typeface="Tahoma"/>
              </a:rPr>
              <a:t>43.1%</a:t>
            </a:r>
            <a:r>
              <a:rPr sz="1950" b="1" spc="-30" dirty="0">
                <a:solidFill>
                  <a:srgbClr val="1992DD"/>
                </a:solidFill>
                <a:latin typeface="Tahoma"/>
                <a:cs typeface="Tahoma"/>
              </a:rPr>
              <a:t> </a:t>
            </a:r>
            <a:r>
              <a:rPr sz="1950" spc="240" dirty="0">
                <a:latin typeface="Tahoma"/>
                <a:cs typeface="Tahoma"/>
              </a:rPr>
              <a:t>and</a:t>
            </a:r>
            <a:r>
              <a:rPr sz="1950" spc="-65" dirty="0">
                <a:latin typeface="Tahoma"/>
                <a:cs typeface="Tahoma"/>
              </a:rPr>
              <a:t> </a:t>
            </a:r>
            <a:r>
              <a:rPr sz="1950" b="1" spc="20" dirty="0">
                <a:solidFill>
                  <a:srgbClr val="1992DD"/>
                </a:solidFill>
                <a:latin typeface="Tahoma"/>
                <a:cs typeface="Tahoma"/>
              </a:rPr>
              <a:t>56.9%</a:t>
            </a:r>
            <a:r>
              <a:rPr sz="1950" b="1" spc="-45" dirty="0">
                <a:solidFill>
                  <a:srgbClr val="1992DD"/>
                </a:solidFill>
                <a:latin typeface="Tahoma"/>
                <a:cs typeface="Tahoma"/>
              </a:rPr>
              <a:t> </a:t>
            </a:r>
            <a:r>
              <a:rPr sz="1950" spc="90" dirty="0">
                <a:latin typeface="Tahoma"/>
                <a:cs typeface="Tahoma"/>
              </a:rPr>
              <a:t>for</a:t>
            </a:r>
            <a:r>
              <a:rPr sz="1950" spc="-60" dirty="0">
                <a:latin typeface="Tahoma"/>
                <a:cs typeface="Tahoma"/>
              </a:rPr>
              <a:t> </a:t>
            </a:r>
            <a:r>
              <a:rPr sz="1950" spc="175" dirty="0">
                <a:latin typeface="Tahoma"/>
                <a:cs typeface="Tahoma"/>
              </a:rPr>
              <a:t>Female </a:t>
            </a:r>
            <a:r>
              <a:rPr sz="1950" spc="-595" dirty="0">
                <a:latin typeface="Tahoma"/>
                <a:cs typeface="Tahoma"/>
              </a:rPr>
              <a:t> </a:t>
            </a:r>
            <a:r>
              <a:rPr sz="1950" spc="240" dirty="0">
                <a:latin typeface="Tahoma"/>
                <a:cs typeface="Tahoma"/>
              </a:rPr>
              <a:t>and</a:t>
            </a:r>
            <a:r>
              <a:rPr sz="1950" spc="-65" dirty="0">
                <a:latin typeface="Tahoma"/>
                <a:cs typeface="Tahoma"/>
              </a:rPr>
              <a:t> </a:t>
            </a:r>
            <a:r>
              <a:rPr sz="1950" spc="229" dirty="0">
                <a:latin typeface="Tahoma"/>
                <a:cs typeface="Tahoma"/>
              </a:rPr>
              <a:t>Male</a:t>
            </a:r>
            <a:r>
              <a:rPr sz="1950" spc="-60" dirty="0">
                <a:latin typeface="Tahoma"/>
                <a:cs typeface="Tahoma"/>
              </a:rPr>
              <a:t> </a:t>
            </a:r>
            <a:r>
              <a:rPr sz="1950" spc="110" dirty="0">
                <a:latin typeface="Tahoma"/>
                <a:cs typeface="Tahoma"/>
              </a:rPr>
              <a:t>respectively.</a:t>
            </a:r>
            <a:endParaRPr sz="1950">
              <a:latin typeface="Tahoma"/>
              <a:cs typeface="Tahom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291475" y="5401159"/>
            <a:ext cx="5032375" cy="1534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510" marR="205104">
              <a:lnSpc>
                <a:spcPct val="109900"/>
              </a:lnSpc>
              <a:spcBef>
                <a:spcPts val="100"/>
              </a:spcBef>
            </a:pPr>
            <a:r>
              <a:rPr sz="2450" spc="155" dirty="0">
                <a:solidFill>
                  <a:srgbClr val="FFFFFF"/>
                </a:solidFill>
                <a:latin typeface="Tahoma"/>
                <a:cs typeface="Tahoma"/>
              </a:rPr>
              <a:t>Of</a:t>
            </a:r>
            <a:r>
              <a:rPr sz="2450" spc="-9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50" spc="204" dirty="0">
                <a:solidFill>
                  <a:srgbClr val="FFFFFF"/>
                </a:solidFill>
                <a:latin typeface="Tahoma"/>
                <a:cs typeface="Tahoma"/>
              </a:rPr>
              <a:t>the</a:t>
            </a:r>
            <a:r>
              <a:rPr sz="2450" spc="-8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50" spc="130" dirty="0">
                <a:solidFill>
                  <a:srgbClr val="FFFFFF"/>
                </a:solidFill>
                <a:latin typeface="Tahoma"/>
                <a:cs typeface="Tahoma"/>
              </a:rPr>
              <a:t>total</a:t>
            </a:r>
            <a:r>
              <a:rPr sz="2450" spc="-8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50" spc="225" dirty="0">
                <a:solidFill>
                  <a:srgbClr val="FFFFFF"/>
                </a:solidFill>
                <a:latin typeface="Tahoma"/>
                <a:cs typeface="Tahoma"/>
              </a:rPr>
              <a:t>number</a:t>
            </a:r>
            <a:r>
              <a:rPr sz="2450" spc="-9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50" spc="175" dirty="0">
                <a:solidFill>
                  <a:srgbClr val="FFFFFF"/>
                </a:solidFill>
                <a:latin typeface="Tahoma"/>
                <a:cs typeface="Tahoma"/>
              </a:rPr>
              <a:t>of</a:t>
            </a:r>
            <a:r>
              <a:rPr sz="2450" spc="-8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50" spc="160" dirty="0">
                <a:solidFill>
                  <a:srgbClr val="FFFFFF"/>
                </a:solidFill>
                <a:latin typeface="Tahoma"/>
                <a:cs typeface="Tahoma"/>
              </a:rPr>
              <a:t>children </a:t>
            </a:r>
            <a:r>
              <a:rPr sz="2450" spc="-75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50" spc="170" dirty="0">
                <a:solidFill>
                  <a:srgbClr val="FFFFFF"/>
                </a:solidFill>
                <a:latin typeface="Tahoma"/>
                <a:cs typeface="Tahoma"/>
              </a:rPr>
              <a:t>not</a:t>
            </a:r>
            <a:r>
              <a:rPr sz="2450" spc="-8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50" spc="80" dirty="0">
                <a:solidFill>
                  <a:srgbClr val="FFFFFF"/>
                </a:solidFill>
                <a:latin typeface="Tahoma"/>
                <a:cs typeface="Tahoma"/>
              </a:rPr>
              <a:t>in</a:t>
            </a:r>
            <a:r>
              <a:rPr sz="2450" spc="-7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50" spc="240" dirty="0">
                <a:solidFill>
                  <a:srgbClr val="FFFFFF"/>
                </a:solidFill>
                <a:latin typeface="Tahoma"/>
                <a:cs typeface="Tahoma"/>
              </a:rPr>
              <a:t>school</a:t>
            </a:r>
            <a:r>
              <a:rPr sz="2450" spc="-8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50" spc="185" dirty="0">
                <a:solidFill>
                  <a:srgbClr val="FFFFFF"/>
                </a:solidFill>
                <a:latin typeface="Tahoma"/>
                <a:cs typeface="Tahoma"/>
              </a:rPr>
              <a:t>worldwide,</a:t>
            </a:r>
            <a:endParaRPr sz="2450" dirty="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440"/>
              </a:spcBef>
            </a:pPr>
            <a:r>
              <a:rPr lang="en-NG" sz="4150" spc="-280">
                <a:solidFill>
                  <a:srgbClr val="FFFFFF"/>
                </a:solidFill>
                <a:latin typeface="Tahoma"/>
                <a:cs typeface="Tahoma"/>
              </a:rPr>
              <a:t>.</a:t>
            </a:r>
            <a:endParaRPr sz="4150" dirty="0">
              <a:latin typeface="Tahoma"/>
              <a:cs typeface="Tahoma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2137829" y="1369110"/>
            <a:ext cx="5295900" cy="7014209"/>
            <a:chOff x="2137829" y="1369110"/>
            <a:chExt cx="5295900" cy="7014209"/>
          </a:xfrm>
        </p:grpSpPr>
        <p:sp>
          <p:nvSpPr>
            <p:cNvPr id="12" name="object 12"/>
            <p:cNvSpPr/>
            <p:nvPr/>
          </p:nvSpPr>
          <p:spPr>
            <a:xfrm>
              <a:off x="2328337" y="1585018"/>
              <a:ext cx="5105400" cy="6798309"/>
            </a:xfrm>
            <a:custGeom>
              <a:avLst/>
              <a:gdLst/>
              <a:ahLst/>
              <a:cxnLst/>
              <a:rect l="l" t="t" r="r" b="b"/>
              <a:pathLst>
                <a:path w="5105400" h="6798309">
                  <a:moveTo>
                    <a:pt x="4924894" y="0"/>
                  </a:moveTo>
                  <a:lnTo>
                    <a:pt x="179997" y="0"/>
                  </a:lnTo>
                  <a:lnTo>
                    <a:pt x="132149" y="6429"/>
                  </a:lnTo>
                  <a:lnTo>
                    <a:pt x="89152" y="24573"/>
                  </a:lnTo>
                  <a:lnTo>
                    <a:pt x="52722" y="52716"/>
                  </a:lnTo>
                  <a:lnTo>
                    <a:pt x="24576" y="89142"/>
                  </a:lnTo>
                  <a:lnTo>
                    <a:pt x="6430" y="132137"/>
                  </a:lnTo>
                  <a:lnTo>
                    <a:pt x="0" y="179984"/>
                  </a:lnTo>
                  <a:lnTo>
                    <a:pt x="0" y="6618224"/>
                  </a:lnTo>
                  <a:lnTo>
                    <a:pt x="6430" y="6666076"/>
                  </a:lnTo>
                  <a:lnTo>
                    <a:pt x="24576" y="6709074"/>
                  </a:lnTo>
                  <a:lnTo>
                    <a:pt x="52722" y="6745503"/>
                  </a:lnTo>
                  <a:lnTo>
                    <a:pt x="89152" y="6773647"/>
                  </a:lnTo>
                  <a:lnTo>
                    <a:pt x="132149" y="6791791"/>
                  </a:lnTo>
                  <a:lnTo>
                    <a:pt x="179997" y="6798221"/>
                  </a:lnTo>
                  <a:lnTo>
                    <a:pt x="4924894" y="6798221"/>
                  </a:lnTo>
                  <a:lnTo>
                    <a:pt x="4972748" y="6791791"/>
                  </a:lnTo>
                  <a:lnTo>
                    <a:pt x="5015748" y="6773647"/>
                  </a:lnTo>
                  <a:lnTo>
                    <a:pt x="5052180" y="6745503"/>
                  </a:lnTo>
                  <a:lnTo>
                    <a:pt x="5080327" y="6709074"/>
                  </a:lnTo>
                  <a:lnTo>
                    <a:pt x="5098474" y="6666076"/>
                  </a:lnTo>
                  <a:lnTo>
                    <a:pt x="5104904" y="6618224"/>
                  </a:lnTo>
                  <a:lnTo>
                    <a:pt x="5104904" y="179984"/>
                  </a:lnTo>
                  <a:lnTo>
                    <a:pt x="5098474" y="132137"/>
                  </a:lnTo>
                  <a:lnTo>
                    <a:pt x="5080327" y="89142"/>
                  </a:lnTo>
                  <a:lnTo>
                    <a:pt x="5052180" y="52716"/>
                  </a:lnTo>
                  <a:lnTo>
                    <a:pt x="5015748" y="24573"/>
                  </a:lnTo>
                  <a:lnTo>
                    <a:pt x="4972748" y="6429"/>
                  </a:lnTo>
                  <a:lnTo>
                    <a:pt x="4924894" y="0"/>
                  </a:lnTo>
                  <a:close/>
                </a:path>
              </a:pathLst>
            </a:custGeom>
            <a:solidFill>
              <a:srgbClr val="414042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137829" y="1369110"/>
              <a:ext cx="5104917" cy="6798233"/>
            </a:xfrm>
            <a:prstGeom prst="rect">
              <a:avLst/>
            </a:prstGeom>
          </p:spPr>
        </p:pic>
      </p:grpSp>
      <p:sp>
        <p:nvSpPr>
          <p:cNvPr id="14" name="object 10">
            <a:extLst>
              <a:ext uri="{FF2B5EF4-FFF2-40B4-BE49-F238E27FC236}">
                <a16:creationId xmlns:a16="http://schemas.microsoft.com/office/drawing/2014/main" id="{D9322835-F9A4-44F7-A37F-43C3BCF9C41C}"/>
              </a:ext>
            </a:extLst>
          </p:cNvPr>
          <p:cNvSpPr txBox="1"/>
          <p:nvPr/>
        </p:nvSpPr>
        <p:spPr>
          <a:xfrm>
            <a:off x="8218179" y="6248206"/>
            <a:ext cx="6346980" cy="38837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510" marR="205104">
              <a:lnSpc>
                <a:spcPct val="109900"/>
              </a:lnSpc>
              <a:spcBef>
                <a:spcPts val="100"/>
              </a:spcBef>
            </a:pPr>
            <a:r>
              <a:rPr lang="en-US" sz="2450" b="1" spc="155" dirty="0">
                <a:solidFill>
                  <a:srgbClr val="FFFFFF"/>
                </a:solidFill>
                <a:latin typeface="Tahoma"/>
                <a:cs typeface="Tahoma"/>
              </a:rPr>
              <a:t>20% OF THEM LIVE IN NIGERIA</a:t>
            </a:r>
            <a:endParaRPr sz="4150" b="1" dirty="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5497810" cy="9144000"/>
            <a:chOff x="0" y="0"/>
            <a:chExt cx="15497810" cy="9144000"/>
          </a:xfrm>
        </p:grpSpPr>
        <p:sp>
          <p:nvSpPr>
            <p:cNvPr id="3" name="object 3"/>
            <p:cNvSpPr/>
            <p:nvPr/>
          </p:nvSpPr>
          <p:spPr>
            <a:xfrm>
              <a:off x="0" y="12"/>
              <a:ext cx="9389745" cy="9144000"/>
            </a:xfrm>
            <a:custGeom>
              <a:avLst/>
              <a:gdLst/>
              <a:ahLst/>
              <a:cxnLst/>
              <a:rect l="l" t="t" r="r" b="b"/>
              <a:pathLst>
                <a:path w="9389745" h="9144000">
                  <a:moveTo>
                    <a:pt x="3643592" y="4689868"/>
                  </a:moveTo>
                  <a:lnTo>
                    <a:pt x="3639667" y="4647628"/>
                  </a:lnTo>
                  <a:lnTo>
                    <a:pt x="3629964" y="4606798"/>
                  </a:lnTo>
                  <a:lnTo>
                    <a:pt x="3614813" y="4567936"/>
                  </a:lnTo>
                  <a:lnTo>
                    <a:pt x="3594582" y="4531588"/>
                  </a:lnTo>
                  <a:lnTo>
                    <a:pt x="3569639" y="4498302"/>
                  </a:lnTo>
                  <a:lnTo>
                    <a:pt x="3540328" y="4468634"/>
                  </a:lnTo>
                  <a:lnTo>
                    <a:pt x="3507003" y="4443120"/>
                  </a:lnTo>
                  <a:lnTo>
                    <a:pt x="3470021" y="4422318"/>
                  </a:lnTo>
                  <a:lnTo>
                    <a:pt x="3429762" y="4406785"/>
                  </a:lnTo>
                  <a:lnTo>
                    <a:pt x="3386544" y="4397057"/>
                  </a:lnTo>
                  <a:lnTo>
                    <a:pt x="3340798" y="4393704"/>
                  </a:lnTo>
                  <a:lnTo>
                    <a:pt x="424624" y="4393704"/>
                  </a:lnTo>
                  <a:lnTo>
                    <a:pt x="373697" y="4398010"/>
                  </a:lnTo>
                  <a:lnTo>
                    <a:pt x="325018" y="4410557"/>
                  </a:lnTo>
                  <a:lnTo>
                    <a:pt x="279527" y="4430776"/>
                  </a:lnTo>
                  <a:lnTo>
                    <a:pt x="238061" y="4458081"/>
                  </a:lnTo>
                  <a:lnTo>
                    <a:pt x="201523" y="4491901"/>
                  </a:lnTo>
                  <a:lnTo>
                    <a:pt x="170764" y="4531665"/>
                  </a:lnTo>
                  <a:lnTo>
                    <a:pt x="146685" y="4576788"/>
                  </a:lnTo>
                  <a:lnTo>
                    <a:pt x="0" y="4918087"/>
                  </a:lnTo>
                  <a:lnTo>
                    <a:pt x="0" y="8185569"/>
                  </a:lnTo>
                  <a:lnTo>
                    <a:pt x="1918246" y="8185569"/>
                  </a:lnTo>
                  <a:lnTo>
                    <a:pt x="1968576" y="8181365"/>
                  </a:lnTo>
                  <a:lnTo>
                    <a:pt x="2016696" y="8169110"/>
                  </a:lnTo>
                  <a:lnTo>
                    <a:pt x="2061768" y="8149361"/>
                  </a:lnTo>
                  <a:lnTo>
                    <a:pt x="2102929" y="8122653"/>
                  </a:lnTo>
                  <a:lnTo>
                    <a:pt x="2139340" y="8089557"/>
                  </a:lnTo>
                  <a:lnTo>
                    <a:pt x="2170138" y="8050593"/>
                  </a:lnTo>
                  <a:lnTo>
                    <a:pt x="2194509" y="8006334"/>
                  </a:lnTo>
                  <a:lnTo>
                    <a:pt x="3617049" y="4819574"/>
                  </a:lnTo>
                  <a:lnTo>
                    <a:pt x="3632631" y="4776394"/>
                  </a:lnTo>
                  <a:lnTo>
                    <a:pt x="3641369" y="4732972"/>
                  </a:lnTo>
                  <a:lnTo>
                    <a:pt x="3643592" y="4689868"/>
                  </a:lnTo>
                  <a:close/>
                </a:path>
                <a:path w="9389745" h="9144000">
                  <a:moveTo>
                    <a:pt x="5361381" y="767295"/>
                  </a:moveTo>
                  <a:lnTo>
                    <a:pt x="5357457" y="725055"/>
                  </a:lnTo>
                  <a:lnTo>
                    <a:pt x="5347741" y="684225"/>
                  </a:lnTo>
                  <a:lnTo>
                    <a:pt x="5332603" y="645363"/>
                  </a:lnTo>
                  <a:lnTo>
                    <a:pt x="5312372" y="609003"/>
                  </a:lnTo>
                  <a:lnTo>
                    <a:pt x="5287416" y="575716"/>
                  </a:lnTo>
                  <a:lnTo>
                    <a:pt x="5258105" y="546049"/>
                  </a:lnTo>
                  <a:lnTo>
                    <a:pt x="5224780" y="520534"/>
                  </a:lnTo>
                  <a:lnTo>
                    <a:pt x="5187810" y="499732"/>
                  </a:lnTo>
                  <a:lnTo>
                    <a:pt x="5147538" y="484200"/>
                  </a:lnTo>
                  <a:lnTo>
                    <a:pt x="5104333" y="474472"/>
                  </a:lnTo>
                  <a:lnTo>
                    <a:pt x="5058537" y="471106"/>
                  </a:lnTo>
                  <a:lnTo>
                    <a:pt x="2142452" y="471106"/>
                  </a:lnTo>
                  <a:lnTo>
                    <a:pt x="2091486" y="475424"/>
                  </a:lnTo>
                  <a:lnTo>
                    <a:pt x="2042820" y="487972"/>
                  </a:lnTo>
                  <a:lnTo>
                    <a:pt x="1997316" y="508190"/>
                  </a:lnTo>
                  <a:lnTo>
                    <a:pt x="1955863" y="535495"/>
                  </a:lnTo>
                  <a:lnTo>
                    <a:pt x="1919312" y="569315"/>
                  </a:lnTo>
                  <a:lnTo>
                    <a:pt x="1888566" y="609079"/>
                  </a:lnTo>
                  <a:lnTo>
                    <a:pt x="1864474" y="654202"/>
                  </a:lnTo>
                  <a:lnTo>
                    <a:pt x="494842" y="3840950"/>
                  </a:lnTo>
                  <a:lnTo>
                    <a:pt x="479945" y="3884003"/>
                  </a:lnTo>
                  <a:lnTo>
                    <a:pt x="471817" y="3927208"/>
                  </a:lnTo>
                  <a:lnTo>
                    <a:pt x="470077" y="3970032"/>
                  </a:lnTo>
                  <a:lnTo>
                    <a:pt x="474395" y="4011942"/>
                  </a:lnTo>
                  <a:lnTo>
                    <a:pt x="484416" y="4052405"/>
                  </a:lnTo>
                  <a:lnTo>
                    <a:pt x="499783" y="4090886"/>
                  </a:lnTo>
                  <a:lnTo>
                    <a:pt x="520141" y="4126852"/>
                  </a:lnTo>
                  <a:lnTo>
                    <a:pt x="545147" y="4159758"/>
                  </a:lnTo>
                  <a:lnTo>
                    <a:pt x="574421" y="4189057"/>
                  </a:lnTo>
                  <a:lnTo>
                    <a:pt x="607644" y="4214241"/>
                  </a:lnTo>
                  <a:lnTo>
                    <a:pt x="644448" y="4234764"/>
                  </a:lnTo>
                  <a:lnTo>
                    <a:pt x="684479" y="4250080"/>
                  </a:lnTo>
                  <a:lnTo>
                    <a:pt x="727379" y="4259669"/>
                  </a:lnTo>
                  <a:lnTo>
                    <a:pt x="772807" y="4262983"/>
                  </a:lnTo>
                  <a:lnTo>
                    <a:pt x="3636022" y="4262983"/>
                  </a:lnTo>
                  <a:lnTo>
                    <a:pt x="3686365" y="4258780"/>
                  </a:lnTo>
                  <a:lnTo>
                    <a:pt x="3734498" y="4246524"/>
                  </a:lnTo>
                  <a:lnTo>
                    <a:pt x="3779570" y="4226776"/>
                  </a:lnTo>
                  <a:lnTo>
                    <a:pt x="3820731" y="4200067"/>
                  </a:lnTo>
                  <a:lnTo>
                    <a:pt x="3857129" y="4166959"/>
                  </a:lnTo>
                  <a:lnTo>
                    <a:pt x="3887940" y="4128008"/>
                  </a:lnTo>
                  <a:lnTo>
                    <a:pt x="3912298" y="4083748"/>
                  </a:lnTo>
                  <a:lnTo>
                    <a:pt x="5334825" y="897001"/>
                  </a:lnTo>
                  <a:lnTo>
                    <a:pt x="5350421" y="853821"/>
                  </a:lnTo>
                  <a:lnTo>
                    <a:pt x="5359158" y="810399"/>
                  </a:lnTo>
                  <a:lnTo>
                    <a:pt x="5361381" y="767295"/>
                  </a:lnTo>
                  <a:close/>
                </a:path>
                <a:path w="9389745" h="9144000">
                  <a:moveTo>
                    <a:pt x="6881088" y="6011684"/>
                  </a:moveTo>
                  <a:lnTo>
                    <a:pt x="6877164" y="5969444"/>
                  </a:lnTo>
                  <a:lnTo>
                    <a:pt x="6867449" y="5928614"/>
                  </a:lnTo>
                  <a:lnTo>
                    <a:pt x="6852310" y="5889752"/>
                  </a:lnTo>
                  <a:lnTo>
                    <a:pt x="6832079" y="5853404"/>
                  </a:lnTo>
                  <a:lnTo>
                    <a:pt x="6807136" y="5820118"/>
                  </a:lnTo>
                  <a:lnTo>
                    <a:pt x="6777812" y="5790438"/>
                  </a:lnTo>
                  <a:lnTo>
                    <a:pt x="6744500" y="5764923"/>
                  </a:lnTo>
                  <a:lnTo>
                    <a:pt x="6707518" y="5744121"/>
                  </a:lnTo>
                  <a:lnTo>
                    <a:pt x="6667246" y="5728589"/>
                  </a:lnTo>
                  <a:lnTo>
                    <a:pt x="6624040" y="5718861"/>
                  </a:lnTo>
                  <a:lnTo>
                    <a:pt x="6578270" y="5715508"/>
                  </a:lnTo>
                  <a:lnTo>
                    <a:pt x="3662134" y="5715508"/>
                  </a:lnTo>
                  <a:lnTo>
                    <a:pt x="3611181" y="5719813"/>
                  </a:lnTo>
                  <a:lnTo>
                    <a:pt x="3562515" y="5732361"/>
                  </a:lnTo>
                  <a:lnTo>
                    <a:pt x="3517011" y="5752579"/>
                  </a:lnTo>
                  <a:lnTo>
                    <a:pt x="3475558" y="5779884"/>
                  </a:lnTo>
                  <a:lnTo>
                    <a:pt x="3439020" y="5813717"/>
                  </a:lnTo>
                  <a:lnTo>
                    <a:pt x="3408261" y="5853468"/>
                  </a:lnTo>
                  <a:lnTo>
                    <a:pt x="3384169" y="5898591"/>
                  </a:lnTo>
                  <a:lnTo>
                    <a:pt x="2014550" y="9085351"/>
                  </a:lnTo>
                  <a:lnTo>
                    <a:pt x="1999665" y="9128404"/>
                  </a:lnTo>
                  <a:lnTo>
                    <a:pt x="1996719" y="9143987"/>
                  </a:lnTo>
                  <a:lnTo>
                    <a:pt x="5514200" y="9143987"/>
                  </a:lnTo>
                  <a:lnTo>
                    <a:pt x="6854533" y="6141390"/>
                  </a:lnTo>
                  <a:lnTo>
                    <a:pt x="6870128" y="6098210"/>
                  </a:lnTo>
                  <a:lnTo>
                    <a:pt x="6878866" y="6054788"/>
                  </a:lnTo>
                  <a:lnTo>
                    <a:pt x="6881088" y="6011684"/>
                  </a:lnTo>
                  <a:close/>
                </a:path>
                <a:path w="9389745" h="9144000">
                  <a:moveTo>
                    <a:pt x="8443608" y="2116023"/>
                  </a:moveTo>
                  <a:lnTo>
                    <a:pt x="8439683" y="2073783"/>
                  </a:lnTo>
                  <a:lnTo>
                    <a:pt x="8429981" y="2032952"/>
                  </a:lnTo>
                  <a:lnTo>
                    <a:pt x="8414829" y="1994090"/>
                  </a:lnTo>
                  <a:lnTo>
                    <a:pt x="8394598" y="1957743"/>
                  </a:lnTo>
                  <a:lnTo>
                    <a:pt x="8369655" y="1924456"/>
                  </a:lnTo>
                  <a:lnTo>
                    <a:pt x="8340344" y="1894776"/>
                  </a:lnTo>
                  <a:lnTo>
                    <a:pt x="8307019" y="1869262"/>
                  </a:lnTo>
                  <a:lnTo>
                    <a:pt x="8270037" y="1848472"/>
                  </a:lnTo>
                  <a:lnTo>
                    <a:pt x="8229778" y="1832927"/>
                  </a:lnTo>
                  <a:lnTo>
                    <a:pt x="8186560" y="1823212"/>
                  </a:lnTo>
                  <a:lnTo>
                    <a:pt x="8140776" y="1819846"/>
                  </a:lnTo>
                  <a:lnTo>
                    <a:pt x="5224691" y="1819846"/>
                  </a:lnTo>
                  <a:lnTo>
                    <a:pt x="5173726" y="1824151"/>
                  </a:lnTo>
                  <a:lnTo>
                    <a:pt x="5125047" y="1836712"/>
                  </a:lnTo>
                  <a:lnTo>
                    <a:pt x="5079543" y="1856930"/>
                  </a:lnTo>
                  <a:lnTo>
                    <a:pt x="5038090" y="1884235"/>
                  </a:lnTo>
                  <a:lnTo>
                    <a:pt x="5001539" y="1918055"/>
                  </a:lnTo>
                  <a:lnTo>
                    <a:pt x="4970792" y="1957819"/>
                  </a:lnTo>
                  <a:lnTo>
                    <a:pt x="4946713" y="2002942"/>
                  </a:lnTo>
                  <a:lnTo>
                    <a:pt x="3577082" y="5189690"/>
                  </a:lnTo>
                  <a:lnTo>
                    <a:pt x="3562185" y="5232730"/>
                  </a:lnTo>
                  <a:lnTo>
                    <a:pt x="3554044" y="5275948"/>
                  </a:lnTo>
                  <a:lnTo>
                    <a:pt x="3552317" y="5318772"/>
                  </a:lnTo>
                  <a:lnTo>
                    <a:pt x="3556635" y="5360682"/>
                  </a:lnTo>
                  <a:lnTo>
                    <a:pt x="3566642" y="5401145"/>
                  </a:lnTo>
                  <a:lnTo>
                    <a:pt x="3582009" y="5439626"/>
                  </a:lnTo>
                  <a:lnTo>
                    <a:pt x="3602367" y="5475592"/>
                  </a:lnTo>
                  <a:lnTo>
                    <a:pt x="3627361" y="5508498"/>
                  </a:lnTo>
                  <a:lnTo>
                    <a:pt x="3656647" y="5537797"/>
                  </a:lnTo>
                  <a:lnTo>
                    <a:pt x="3689870" y="5562981"/>
                  </a:lnTo>
                  <a:lnTo>
                    <a:pt x="3726675" y="5583504"/>
                  </a:lnTo>
                  <a:lnTo>
                    <a:pt x="3766705" y="5598820"/>
                  </a:lnTo>
                  <a:lnTo>
                    <a:pt x="3809606" y="5608409"/>
                  </a:lnTo>
                  <a:lnTo>
                    <a:pt x="3855047" y="5611723"/>
                  </a:lnTo>
                  <a:lnTo>
                    <a:pt x="6718262" y="5611723"/>
                  </a:lnTo>
                  <a:lnTo>
                    <a:pt x="6768605" y="5607520"/>
                  </a:lnTo>
                  <a:lnTo>
                    <a:pt x="6816725" y="5595251"/>
                  </a:lnTo>
                  <a:lnTo>
                    <a:pt x="6861797" y="5575503"/>
                  </a:lnTo>
                  <a:lnTo>
                    <a:pt x="6902958" y="5548795"/>
                  </a:lnTo>
                  <a:lnTo>
                    <a:pt x="6939369" y="5515699"/>
                  </a:lnTo>
                  <a:lnTo>
                    <a:pt x="6970166" y="5476735"/>
                  </a:lnTo>
                  <a:lnTo>
                    <a:pt x="6994538" y="5432488"/>
                  </a:lnTo>
                  <a:lnTo>
                    <a:pt x="8417065" y="2245741"/>
                  </a:lnTo>
                  <a:lnTo>
                    <a:pt x="8432648" y="2202548"/>
                  </a:lnTo>
                  <a:lnTo>
                    <a:pt x="8441385" y="2159127"/>
                  </a:lnTo>
                  <a:lnTo>
                    <a:pt x="8443608" y="2116023"/>
                  </a:lnTo>
                  <a:close/>
                </a:path>
                <a:path w="9389745" h="9144000">
                  <a:moveTo>
                    <a:pt x="9389275" y="0"/>
                  </a:moveTo>
                  <a:lnTo>
                    <a:pt x="5842482" y="0"/>
                  </a:lnTo>
                  <a:lnTo>
                    <a:pt x="5300091" y="1262011"/>
                  </a:lnTo>
                  <a:lnTo>
                    <a:pt x="5285194" y="1305052"/>
                  </a:lnTo>
                  <a:lnTo>
                    <a:pt x="5277053" y="1348257"/>
                  </a:lnTo>
                  <a:lnTo>
                    <a:pt x="5275326" y="1391081"/>
                  </a:lnTo>
                  <a:lnTo>
                    <a:pt x="5279644" y="1433004"/>
                  </a:lnTo>
                  <a:lnTo>
                    <a:pt x="5289664" y="1473466"/>
                  </a:lnTo>
                  <a:lnTo>
                    <a:pt x="5305018" y="1511947"/>
                  </a:lnTo>
                  <a:lnTo>
                    <a:pt x="5325376" y="1547901"/>
                  </a:lnTo>
                  <a:lnTo>
                    <a:pt x="5350383" y="1580807"/>
                  </a:lnTo>
                  <a:lnTo>
                    <a:pt x="5379669" y="1610118"/>
                  </a:lnTo>
                  <a:lnTo>
                    <a:pt x="5412879" y="1635302"/>
                  </a:lnTo>
                  <a:lnTo>
                    <a:pt x="5449684" y="1655826"/>
                  </a:lnTo>
                  <a:lnTo>
                    <a:pt x="5489714" y="1671142"/>
                  </a:lnTo>
                  <a:lnTo>
                    <a:pt x="5532615" y="1680730"/>
                  </a:lnTo>
                  <a:lnTo>
                    <a:pt x="5578018" y="1684045"/>
                  </a:lnTo>
                  <a:lnTo>
                    <a:pt x="8441296" y="1684045"/>
                  </a:lnTo>
                  <a:lnTo>
                    <a:pt x="8491614" y="1679829"/>
                  </a:lnTo>
                  <a:lnTo>
                    <a:pt x="8539734" y="1667586"/>
                  </a:lnTo>
                  <a:lnTo>
                    <a:pt x="8584806" y="1647825"/>
                  </a:lnTo>
                  <a:lnTo>
                    <a:pt x="8625967" y="1621129"/>
                  </a:lnTo>
                  <a:lnTo>
                    <a:pt x="8662365" y="1588020"/>
                  </a:lnTo>
                  <a:lnTo>
                    <a:pt x="8693175" y="1549069"/>
                  </a:lnTo>
                  <a:lnTo>
                    <a:pt x="8717547" y="1504810"/>
                  </a:lnTo>
                  <a:lnTo>
                    <a:pt x="9389275" y="0"/>
                  </a:lnTo>
                  <a:close/>
                </a:path>
              </a:pathLst>
            </a:custGeom>
            <a:solidFill>
              <a:srgbClr val="EFF0F0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676963" y="869800"/>
              <a:ext cx="9788588" cy="7404398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5676959" y="848842"/>
              <a:ext cx="9789160" cy="7446645"/>
            </a:xfrm>
            <a:custGeom>
              <a:avLst/>
              <a:gdLst/>
              <a:ahLst/>
              <a:cxnLst/>
              <a:rect l="l" t="t" r="r" b="b"/>
              <a:pathLst>
                <a:path w="9789160" h="7446645">
                  <a:moveTo>
                    <a:pt x="9428607" y="7446314"/>
                  </a:moveTo>
                  <a:lnTo>
                    <a:pt x="359994" y="7446314"/>
                  </a:lnTo>
                  <a:lnTo>
                    <a:pt x="311145" y="7443028"/>
                  </a:lnTo>
                  <a:lnTo>
                    <a:pt x="264293" y="7433456"/>
                  </a:lnTo>
                  <a:lnTo>
                    <a:pt x="219868" y="7418026"/>
                  </a:lnTo>
                  <a:lnTo>
                    <a:pt x="178298" y="7397167"/>
                  </a:lnTo>
                  <a:lnTo>
                    <a:pt x="140012" y="7371309"/>
                  </a:lnTo>
                  <a:lnTo>
                    <a:pt x="105440" y="7340879"/>
                  </a:lnTo>
                  <a:lnTo>
                    <a:pt x="75009" y="7306307"/>
                  </a:lnTo>
                  <a:lnTo>
                    <a:pt x="49149" y="7268021"/>
                  </a:lnTo>
                  <a:lnTo>
                    <a:pt x="28290" y="7226451"/>
                  </a:lnTo>
                  <a:lnTo>
                    <a:pt x="12859" y="7182025"/>
                  </a:lnTo>
                  <a:lnTo>
                    <a:pt x="3286" y="7135172"/>
                  </a:lnTo>
                  <a:lnTo>
                    <a:pt x="0" y="7086320"/>
                  </a:lnTo>
                  <a:lnTo>
                    <a:pt x="0" y="359994"/>
                  </a:lnTo>
                  <a:lnTo>
                    <a:pt x="3286" y="311145"/>
                  </a:lnTo>
                  <a:lnTo>
                    <a:pt x="12859" y="264293"/>
                  </a:lnTo>
                  <a:lnTo>
                    <a:pt x="28290" y="219868"/>
                  </a:lnTo>
                  <a:lnTo>
                    <a:pt x="49149" y="178298"/>
                  </a:lnTo>
                  <a:lnTo>
                    <a:pt x="75009" y="140012"/>
                  </a:lnTo>
                  <a:lnTo>
                    <a:pt x="105440" y="105440"/>
                  </a:lnTo>
                  <a:lnTo>
                    <a:pt x="140012" y="75009"/>
                  </a:lnTo>
                  <a:lnTo>
                    <a:pt x="178298" y="49149"/>
                  </a:lnTo>
                  <a:lnTo>
                    <a:pt x="219868" y="28290"/>
                  </a:lnTo>
                  <a:lnTo>
                    <a:pt x="264293" y="12859"/>
                  </a:lnTo>
                  <a:lnTo>
                    <a:pt x="311145" y="3286"/>
                  </a:lnTo>
                  <a:lnTo>
                    <a:pt x="359994" y="0"/>
                  </a:lnTo>
                  <a:lnTo>
                    <a:pt x="9428607" y="0"/>
                  </a:lnTo>
                  <a:lnTo>
                    <a:pt x="9477455" y="3286"/>
                  </a:lnTo>
                  <a:lnTo>
                    <a:pt x="9524307" y="12859"/>
                  </a:lnTo>
                  <a:lnTo>
                    <a:pt x="9568732" y="28290"/>
                  </a:lnTo>
                  <a:lnTo>
                    <a:pt x="9610302" y="49149"/>
                  </a:lnTo>
                  <a:lnTo>
                    <a:pt x="9648588" y="75009"/>
                  </a:lnTo>
                  <a:lnTo>
                    <a:pt x="9683161" y="105440"/>
                  </a:lnTo>
                  <a:lnTo>
                    <a:pt x="9713591" y="140012"/>
                  </a:lnTo>
                  <a:lnTo>
                    <a:pt x="9739451" y="178298"/>
                  </a:lnTo>
                  <a:lnTo>
                    <a:pt x="9760310" y="219868"/>
                  </a:lnTo>
                  <a:lnTo>
                    <a:pt x="9775741" y="264293"/>
                  </a:lnTo>
                  <a:lnTo>
                    <a:pt x="9785314" y="311145"/>
                  </a:lnTo>
                  <a:lnTo>
                    <a:pt x="9788601" y="359994"/>
                  </a:lnTo>
                  <a:lnTo>
                    <a:pt x="9788601" y="7086320"/>
                  </a:lnTo>
                  <a:lnTo>
                    <a:pt x="9785314" y="7135172"/>
                  </a:lnTo>
                  <a:lnTo>
                    <a:pt x="9775741" y="7182025"/>
                  </a:lnTo>
                  <a:lnTo>
                    <a:pt x="9760310" y="7226451"/>
                  </a:lnTo>
                  <a:lnTo>
                    <a:pt x="9739451" y="7268021"/>
                  </a:lnTo>
                  <a:lnTo>
                    <a:pt x="9713591" y="7306307"/>
                  </a:lnTo>
                  <a:lnTo>
                    <a:pt x="9683161" y="7340879"/>
                  </a:lnTo>
                  <a:lnTo>
                    <a:pt x="9648588" y="7371309"/>
                  </a:lnTo>
                  <a:lnTo>
                    <a:pt x="9610302" y="7397167"/>
                  </a:lnTo>
                  <a:lnTo>
                    <a:pt x="9568732" y="7418026"/>
                  </a:lnTo>
                  <a:lnTo>
                    <a:pt x="9524307" y="7433456"/>
                  </a:lnTo>
                  <a:lnTo>
                    <a:pt x="9477455" y="7443028"/>
                  </a:lnTo>
                  <a:lnTo>
                    <a:pt x="9428607" y="7446314"/>
                  </a:lnTo>
                  <a:close/>
                </a:path>
              </a:pathLst>
            </a:custGeom>
            <a:ln w="635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046949" y="1170821"/>
              <a:ext cx="6687184" cy="6302375"/>
            </a:xfrm>
            <a:custGeom>
              <a:avLst/>
              <a:gdLst/>
              <a:ahLst/>
              <a:cxnLst/>
              <a:rect l="l" t="t" r="r" b="b"/>
              <a:pathLst>
                <a:path w="6687184" h="6302375">
                  <a:moveTo>
                    <a:pt x="921562" y="0"/>
                  </a:moveTo>
                  <a:lnTo>
                    <a:pt x="872693" y="1261"/>
                  </a:lnTo>
                  <a:lnTo>
                    <a:pt x="824479" y="5003"/>
                  </a:lnTo>
                  <a:lnTo>
                    <a:pt x="776985" y="11162"/>
                  </a:lnTo>
                  <a:lnTo>
                    <a:pt x="730275" y="19676"/>
                  </a:lnTo>
                  <a:lnTo>
                    <a:pt x="684413" y="30480"/>
                  </a:lnTo>
                  <a:lnTo>
                    <a:pt x="639464" y="43512"/>
                  </a:lnTo>
                  <a:lnTo>
                    <a:pt x="595491" y="58708"/>
                  </a:lnTo>
                  <a:lnTo>
                    <a:pt x="552559" y="76005"/>
                  </a:lnTo>
                  <a:lnTo>
                    <a:pt x="510733" y="95340"/>
                  </a:lnTo>
                  <a:lnTo>
                    <a:pt x="470075" y="116650"/>
                  </a:lnTo>
                  <a:lnTo>
                    <a:pt x="430650" y="139871"/>
                  </a:lnTo>
                  <a:lnTo>
                    <a:pt x="392523" y="164940"/>
                  </a:lnTo>
                  <a:lnTo>
                    <a:pt x="355758" y="191794"/>
                  </a:lnTo>
                  <a:lnTo>
                    <a:pt x="320419" y="220369"/>
                  </a:lnTo>
                  <a:lnTo>
                    <a:pt x="286570" y="250603"/>
                  </a:lnTo>
                  <a:lnTo>
                    <a:pt x="254275" y="282431"/>
                  </a:lnTo>
                  <a:lnTo>
                    <a:pt x="223598" y="315792"/>
                  </a:lnTo>
                  <a:lnTo>
                    <a:pt x="194604" y="350621"/>
                  </a:lnTo>
                  <a:lnTo>
                    <a:pt x="167357" y="386855"/>
                  </a:lnTo>
                  <a:lnTo>
                    <a:pt x="141920" y="424431"/>
                  </a:lnTo>
                  <a:lnTo>
                    <a:pt x="118359" y="463286"/>
                  </a:lnTo>
                  <a:lnTo>
                    <a:pt x="96737" y="503357"/>
                  </a:lnTo>
                  <a:lnTo>
                    <a:pt x="77119" y="544580"/>
                  </a:lnTo>
                  <a:lnTo>
                    <a:pt x="59568" y="586892"/>
                  </a:lnTo>
                  <a:lnTo>
                    <a:pt x="44149" y="630229"/>
                  </a:lnTo>
                  <a:lnTo>
                    <a:pt x="30926" y="674529"/>
                  </a:lnTo>
                  <a:lnTo>
                    <a:pt x="19964" y="719728"/>
                  </a:lnTo>
                  <a:lnTo>
                    <a:pt x="11326" y="765764"/>
                  </a:lnTo>
                  <a:lnTo>
                    <a:pt x="5076" y="812572"/>
                  </a:lnTo>
                  <a:lnTo>
                    <a:pt x="1279" y="860089"/>
                  </a:lnTo>
                  <a:lnTo>
                    <a:pt x="0" y="908253"/>
                  </a:lnTo>
                  <a:lnTo>
                    <a:pt x="0" y="5394109"/>
                  </a:lnTo>
                  <a:lnTo>
                    <a:pt x="1280" y="5442261"/>
                  </a:lnTo>
                  <a:lnTo>
                    <a:pt x="5078" y="5489768"/>
                  </a:lnTo>
                  <a:lnTo>
                    <a:pt x="11329" y="5536565"/>
                  </a:lnTo>
                  <a:lnTo>
                    <a:pt x="19970" y="5582589"/>
                  </a:lnTo>
                  <a:lnTo>
                    <a:pt x="30936" y="5627778"/>
                  </a:lnTo>
                  <a:lnTo>
                    <a:pt x="44163" y="5672068"/>
                  </a:lnTo>
                  <a:lnTo>
                    <a:pt x="59586" y="5715395"/>
                  </a:lnTo>
                  <a:lnTo>
                    <a:pt x="77142" y="5757697"/>
                  </a:lnTo>
                  <a:lnTo>
                    <a:pt x="96766" y="5798910"/>
                  </a:lnTo>
                  <a:lnTo>
                    <a:pt x="118395" y="5838972"/>
                  </a:lnTo>
                  <a:lnTo>
                    <a:pt x="141963" y="5877818"/>
                  </a:lnTo>
                  <a:lnTo>
                    <a:pt x="167407" y="5915385"/>
                  </a:lnTo>
                  <a:lnTo>
                    <a:pt x="194662" y="5951611"/>
                  </a:lnTo>
                  <a:lnTo>
                    <a:pt x="223665" y="5986432"/>
                  </a:lnTo>
                  <a:lnTo>
                    <a:pt x="254351" y="6019784"/>
                  </a:lnTo>
                  <a:lnTo>
                    <a:pt x="286655" y="6051606"/>
                  </a:lnTo>
                  <a:lnTo>
                    <a:pt x="320515" y="6081832"/>
                  </a:lnTo>
                  <a:lnTo>
                    <a:pt x="355864" y="6110401"/>
                  </a:lnTo>
                  <a:lnTo>
                    <a:pt x="392640" y="6137249"/>
                  </a:lnTo>
                  <a:lnTo>
                    <a:pt x="430778" y="6162312"/>
                  </a:lnTo>
                  <a:lnTo>
                    <a:pt x="470214" y="6185528"/>
                  </a:lnTo>
                  <a:lnTo>
                    <a:pt x="510884" y="6206833"/>
                  </a:lnTo>
                  <a:lnTo>
                    <a:pt x="552722" y="6226164"/>
                  </a:lnTo>
                  <a:lnTo>
                    <a:pt x="595667" y="6243458"/>
                  </a:lnTo>
                  <a:lnTo>
                    <a:pt x="639652" y="6258651"/>
                  </a:lnTo>
                  <a:lnTo>
                    <a:pt x="684614" y="6271681"/>
                  </a:lnTo>
                  <a:lnTo>
                    <a:pt x="730488" y="6282483"/>
                  </a:lnTo>
                  <a:lnTo>
                    <a:pt x="777211" y="6290995"/>
                  </a:lnTo>
                  <a:lnTo>
                    <a:pt x="824719" y="6297154"/>
                  </a:lnTo>
                  <a:lnTo>
                    <a:pt x="872946" y="6300896"/>
                  </a:lnTo>
                  <a:lnTo>
                    <a:pt x="921854" y="6302159"/>
                  </a:lnTo>
                  <a:lnTo>
                    <a:pt x="950312" y="6301724"/>
                  </a:lnTo>
                  <a:lnTo>
                    <a:pt x="1007465" y="6298274"/>
                  </a:lnTo>
                  <a:lnTo>
                    <a:pt x="5579529" y="5747042"/>
                  </a:lnTo>
                  <a:lnTo>
                    <a:pt x="5631089" y="5739342"/>
                  </a:lnTo>
                  <a:lnTo>
                    <a:pt x="5681994" y="5728801"/>
                  </a:lnTo>
                  <a:lnTo>
                    <a:pt x="5732117" y="5715477"/>
                  </a:lnTo>
                  <a:lnTo>
                    <a:pt x="5781334" y="5699432"/>
                  </a:lnTo>
                  <a:lnTo>
                    <a:pt x="5829522" y="5680727"/>
                  </a:lnTo>
                  <a:lnTo>
                    <a:pt x="5876556" y="5659421"/>
                  </a:lnTo>
                  <a:lnTo>
                    <a:pt x="5922312" y="5635576"/>
                  </a:lnTo>
                  <a:lnTo>
                    <a:pt x="5966664" y="5609252"/>
                  </a:lnTo>
                  <a:lnTo>
                    <a:pt x="6009489" y="5580510"/>
                  </a:lnTo>
                  <a:lnTo>
                    <a:pt x="6050663" y="5549410"/>
                  </a:lnTo>
                  <a:lnTo>
                    <a:pt x="6090061" y="5516013"/>
                  </a:lnTo>
                  <a:lnTo>
                    <a:pt x="6127559" y="5480380"/>
                  </a:lnTo>
                  <a:lnTo>
                    <a:pt x="6162940" y="5442679"/>
                  </a:lnTo>
                  <a:lnTo>
                    <a:pt x="6196000" y="5403161"/>
                  </a:lnTo>
                  <a:lnTo>
                    <a:pt x="6226681" y="5361950"/>
                  </a:lnTo>
                  <a:lnTo>
                    <a:pt x="6254923" y="5319169"/>
                  </a:lnTo>
                  <a:lnTo>
                    <a:pt x="6280667" y="5274942"/>
                  </a:lnTo>
                  <a:lnTo>
                    <a:pt x="6303856" y="5229393"/>
                  </a:lnTo>
                  <a:lnTo>
                    <a:pt x="6324429" y="5182645"/>
                  </a:lnTo>
                  <a:lnTo>
                    <a:pt x="6342329" y="5134822"/>
                  </a:lnTo>
                  <a:lnTo>
                    <a:pt x="6357497" y="5086048"/>
                  </a:lnTo>
                  <a:lnTo>
                    <a:pt x="6369873" y="5036447"/>
                  </a:lnTo>
                  <a:lnTo>
                    <a:pt x="6379399" y="4986142"/>
                  </a:lnTo>
                  <a:lnTo>
                    <a:pt x="6386017" y="4935258"/>
                  </a:lnTo>
                  <a:lnTo>
                    <a:pt x="6682270" y="1991194"/>
                  </a:lnTo>
                  <a:lnTo>
                    <a:pt x="6685810" y="1943497"/>
                  </a:lnTo>
                  <a:lnTo>
                    <a:pt x="6686830" y="1896171"/>
                  </a:lnTo>
                  <a:lnTo>
                    <a:pt x="6685383" y="1849284"/>
                  </a:lnTo>
                  <a:lnTo>
                    <a:pt x="6681519" y="1802907"/>
                  </a:lnTo>
                  <a:lnTo>
                    <a:pt x="6675292" y="1757109"/>
                  </a:lnTo>
                  <a:lnTo>
                    <a:pt x="6666753" y="1711961"/>
                  </a:lnTo>
                  <a:lnTo>
                    <a:pt x="6655954" y="1667531"/>
                  </a:lnTo>
                  <a:lnTo>
                    <a:pt x="6642948" y="1623890"/>
                  </a:lnTo>
                  <a:lnTo>
                    <a:pt x="6627786" y="1581106"/>
                  </a:lnTo>
                  <a:lnTo>
                    <a:pt x="6610521" y="1539251"/>
                  </a:lnTo>
                  <a:lnTo>
                    <a:pt x="6591204" y="1498394"/>
                  </a:lnTo>
                  <a:lnTo>
                    <a:pt x="6569887" y="1458604"/>
                  </a:lnTo>
                  <a:lnTo>
                    <a:pt x="6546624" y="1419951"/>
                  </a:lnTo>
                  <a:lnTo>
                    <a:pt x="6521465" y="1382505"/>
                  </a:lnTo>
                  <a:lnTo>
                    <a:pt x="6494462" y="1346335"/>
                  </a:lnTo>
                  <a:lnTo>
                    <a:pt x="6465669" y="1311511"/>
                  </a:lnTo>
                  <a:lnTo>
                    <a:pt x="6435137" y="1278104"/>
                  </a:lnTo>
                  <a:lnTo>
                    <a:pt x="6402917" y="1246182"/>
                  </a:lnTo>
                  <a:lnTo>
                    <a:pt x="6369063" y="1215815"/>
                  </a:lnTo>
                  <a:lnTo>
                    <a:pt x="6333625" y="1187073"/>
                  </a:lnTo>
                  <a:lnTo>
                    <a:pt x="6296657" y="1160026"/>
                  </a:lnTo>
                  <a:lnTo>
                    <a:pt x="6258210" y="1134744"/>
                  </a:lnTo>
                  <a:lnTo>
                    <a:pt x="6218336" y="1111296"/>
                  </a:lnTo>
                  <a:lnTo>
                    <a:pt x="6177087" y="1089751"/>
                  </a:lnTo>
                  <a:lnTo>
                    <a:pt x="6134516" y="1070181"/>
                  </a:lnTo>
                  <a:lnTo>
                    <a:pt x="6090674" y="1052653"/>
                  </a:lnTo>
                  <a:lnTo>
                    <a:pt x="6045613" y="1037239"/>
                  </a:lnTo>
                  <a:lnTo>
                    <a:pt x="5999386" y="1024007"/>
                  </a:lnTo>
                  <a:lnTo>
                    <a:pt x="5952045" y="1013028"/>
                  </a:lnTo>
                  <a:lnTo>
                    <a:pt x="1112215" y="19494"/>
                  </a:lnTo>
                  <a:lnTo>
                    <a:pt x="1064775" y="10988"/>
                  </a:lnTo>
                  <a:lnTo>
                    <a:pt x="1017074" y="4894"/>
                  </a:lnTo>
                  <a:lnTo>
                    <a:pt x="969281" y="1226"/>
                  </a:lnTo>
                  <a:lnTo>
                    <a:pt x="921562" y="0"/>
                  </a:lnTo>
                  <a:close/>
                </a:path>
              </a:pathLst>
            </a:custGeom>
            <a:solidFill>
              <a:srgbClr val="004775">
                <a:alpha val="5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027907" y="1154738"/>
              <a:ext cx="6725284" cy="6337300"/>
            </a:xfrm>
            <a:custGeom>
              <a:avLst/>
              <a:gdLst/>
              <a:ahLst/>
              <a:cxnLst/>
              <a:rect l="l" t="t" r="r" b="b"/>
              <a:pathLst>
                <a:path w="6725284" h="6337300">
                  <a:moveTo>
                    <a:pt x="1086705" y="12700"/>
                  </a:moveTo>
                  <a:lnTo>
                    <a:pt x="797546" y="12700"/>
                  </a:lnTo>
                  <a:lnTo>
                    <a:pt x="751272" y="25400"/>
                  </a:lnTo>
                  <a:lnTo>
                    <a:pt x="617520" y="63500"/>
                  </a:lnTo>
                  <a:lnTo>
                    <a:pt x="533170" y="88900"/>
                  </a:lnTo>
                  <a:lnTo>
                    <a:pt x="492619" y="114300"/>
                  </a:lnTo>
                  <a:lnTo>
                    <a:pt x="453230" y="139700"/>
                  </a:lnTo>
                  <a:lnTo>
                    <a:pt x="415063" y="165100"/>
                  </a:lnTo>
                  <a:lnTo>
                    <a:pt x="378178" y="190500"/>
                  </a:lnTo>
                  <a:lnTo>
                    <a:pt x="342633" y="215900"/>
                  </a:lnTo>
                  <a:lnTo>
                    <a:pt x="308488" y="241300"/>
                  </a:lnTo>
                  <a:lnTo>
                    <a:pt x="275804" y="279400"/>
                  </a:lnTo>
                  <a:lnTo>
                    <a:pt x="244639" y="304800"/>
                  </a:lnTo>
                  <a:lnTo>
                    <a:pt x="215053" y="342900"/>
                  </a:lnTo>
                  <a:lnTo>
                    <a:pt x="187106" y="381000"/>
                  </a:lnTo>
                  <a:lnTo>
                    <a:pt x="160856" y="406400"/>
                  </a:lnTo>
                  <a:lnTo>
                    <a:pt x="136365" y="444500"/>
                  </a:lnTo>
                  <a:lnTo>
                    <a:pt x="113691" y="495300"/>
                  </a:lnTo>
                  <a:lnTo>
                    <a:pt x="92893" y="533400"/>
                  </a:lnTo>
                  <a:lnTo>
                    <a:pt x="74032" y="571500"/>
                  </a:lnTo>
                  <a:lnTo>
                    <a:pt x="57167" y="609600"/>
                  </a:lnTo>
                  <a:lnTo>
                    <a:pt x="42358" y="660400"/>
                  </a:lnTo>
                  <a:lnTo>
                    <a:pt x="29663" y="698500"/>
                  </a:lnTo>
                  <a:lnTo>
                    <a:pt x="19143" y="749300"/>
                  </a:lnTo>
                  <a:lnTo>
                    <a:pt x="10857" y="787400"/>
                  </a:lnTo>
                  <a:lnTo>
                    <a:pt x="4865" y="838200"/>
                  </a:lnTo>
                  <a:lnTo>
                    <a:pt x="1226" y="889000"/>
                  </a:lnTo>
                  <a:lnTo>
                    <a:pt x="0" y="927100"/>
                  </a:lnTo>
                  <a:lnTo>
                    <a:pt x="0" y="5410200"/>
                  </a:lnTo>
                  <a:lnTo>
                    <a:pt x="1226" y="5461000"/>
                  </a:lnTo>
                  <a:lnTo>
                    <a:pt x="4866" y="5511800"/>
                  </a:lnTo>
                  <a:lnTo>
                    <a:pt x="10861" y="5562600"/>
                  </a:lnTo>
                  <a:lnTo>
                    <a:pt x="19149" y="5600700"/>
                  </a:lnTo>
                  <a:lnTo>
                    <a:pt x="29673" y="5651500"/>
                  </a:lnTo>
                  <a:lnTo>
                    <a:pt x="42372" y="5689600"/>
                  </a:lnTo>
                  <a:lnTo>
                    <a:pt x="57186" y="5740400"/>
                  </a:lnTo>
                  <a:lnTo>
                    <a:pt x="74057" y="5778500"/>
                  </a:lnTo>
                  <a:lnTo>
                    <a:pt x="92924" y="5816600"/>
                  </a:lnTo>
                  <a:lnTo>
                    <a:pt x="113728" y="5854700"/>
                  </a:lnTo>
                  <a:lnTo>
                    <a:pt x="136409" y="5892800"/>
                  </a:lnTo>
                  <a:lnTo>
                    <a:pt x="160909" y="5930900"/>
                  </a:lnTo>
                  <a:lnTo>
                    <a:pt x="187166" y="5969000"/>
                  </a:lnTo>
                  <a:lnTo>
                    <a:pt x="215123" y="6007100"/>
                  </a:lnTo>
                  <a:lnTo>
                    <a:pt x="244718" y="6045200"/>
                  </a:lnTo>
                  <a:lnTo>
                    <a:pt x="275893" y="6070600"/>
                  </a:lnTo>
                  <a:lnTo>
                    <a:pt x="308588" y="6108700"/>
                  </a:lnTo>
                  <a:lnTo>
                    <a:pt x="342743" y="6134100"/>
                  </a:lnTo>
                  <a:lnTo>
                    <a:pt x="378299" y="6159500"/>
                  </a:lnTo>
                  <a:lnTo>
                    <a:pt x="415196" y="6184900"/>
                  </a:lnTo>
                  <a:lnTo>
                    <a:pt x="453375" y="6210300"/>
                  </a:lnTo>
                  <a:lnTo>
                    <a:pt x="492776" y="6235700"/>
                  </a:lnTo>
                  <a:lnTo>
                    <a:pt x="533339" y="6248400"/>
                  </a:lnTo>
                  <a:lnTo>
                    <a:pt x="575005" y="6273800"/>
                  </a:lnTo>
                  <a:lnTo>
                    <a:pt x="661408" y="6299200"/>
                  </a:lnTo>
                  <a:lnTo>
                    <a:pt x="797795" y="6337300"/>
                  </a:lnTo>
                  <a:lnTo>
                    <a:pt x="1057287" y="6337300"/>
                  </a:lnTo>
                  <a:lnTo>
                    <a:pt x="1374280" y="6299200"/>
                  </a:lnTo>
                  <a:lnTo>
                    <a:pt x="800772" y="6299200"/>
                  </a:lnTo>
                  <a:lnTo>
                    <a:pt x="666959" y="6261100"/>
                  </a:lnTo>
                  <a:lnTo>
                    <a:pt x="582138" y="6235700"/>
                  </a:lnTo>
                  <a:lnTo>
                    <a:pt x="541244" y="6210300"/>
                  </a:lnTo>
                  <a:lnTo>
                    <a:pt x="501450" y="6197600"/>
                  </a:lnTo>
                  <a:lnTo>
                    <a:pt x="462823" y="6172200"/>
                  </a:lnTo>
                  <a:lnTo>
                    <a:pt x="425429" y="6146800"/>
                  </a:lnTo>
                  <a:lnTo>
                    <a:pt x="389335" y="6121400"/>
                  </a:lnTo>
                  <a:lnTo>
                    <a:pt x="354609" y="6096000"/>
                  </a:lnTo>
                  <a:lnTo>
                    <a:pt x="321316" y="6057900"/>
                  </a:lnTo>
                  <a:lnTo>
                    <a:pt x="289524" y="6032500"/>
                  </a:lnTo>
                  <a:lnTo>
                    <a:pt x="259299" y="5994400"/>
                  </a:lnTo>
                  <a:lnTo>
                    <a:pt x="230708" y="5969000"/>
                  </a:lnTo>
                  <a:lnTo>
                    <a:pt x="203818" y="5930900"/>
                  </a:lnTo>
                  <a:lnTo>
                    <a:pt x="178695" y="5892800"/>
                  </a:lnTo>
                  <a:lnTo>
                    <a:pt x="155407" y="5854700"/>
                  </a:lnTo>
                  <a:lnTo>
                    <a:pt x="134020" y="5816600"/>
                  </a:lnTo>
                  <a:lnTo>
                    <a:pt x="114600" y="5778500"/>
                  </a:lnTo>
                  <a:lnTo>
                    <a:pt x="97216" y="5727700"/>
                  </a:lnTo>
                  <a:lnTo>
                    <a:pt x="81932" y="5689600"/>
                  </a:lnTo>
                  <a:lnTo>
                    <a:pt x="68817" y="5651500"/>
                  </a:lnTo>
                  <a:lnTo>
                    <a:pt x="57937" y="5600700"/>
                  </a:lnTo>
                  <a:lnTo>
                    <a:pt x="49358" y="5562600"/>
                  </a:lnTo>
                  <a:lnTo>
                    <a:pt x="43148" y="5511800"/>
                  </a:lnTo>
                  <a:lnTo>
                    <a:pt x="39373" y="5461000"/>
                  </a:lnTo>
                  <a:lnTo>
                    <a:pt x="38100" y="5410200"/>
                  </a:lnTo>
                  <a:lnTo>
                    <a:pt x="38100" y="927100"/>
                  </a:lnTo>
                  <a:lnTo>
                    <a:pt x="39386" y="876300"/>
                  </a:lnTo>
                  <a:lnTo>
                    <a:pt x="43201" y="838200"/>
                  </a:lnTo>
                  <a:lnTo>
                    <a:pt x="49473" y="787400"/>
                  </a:lnTo>
                  <a:lnTo>
                    <a:pt x="58133" y="749300"/>
                  </a:lnTo>
                  <a:lnTo>
                    <a:pt x="69113" y="698500"/>
                  </a:lnTo>
                  <a:lnTo>
                    <a:pt x="82341" y="660400"/>
                  </a:lnTo>
                  <a:lnTo>
                    <a:pt x="97749" y="609600"/>
                  </a:lnTo>
                  <a:lnTo>
                    <a:pt x="115268" y="571500"/>
                  </a:lnTo>
                  <a:lnTo>
                    <a:pt x="134826" y="533400"/>
                  </a:lnTo>
                  <a:lnTo>
                    <a:pt x="156356" y="495300"/>
                  </a:lnTo>
                  <a:lnTo>
                    <a:pt x="179788" y="457200"/>
                  </a:lnTo>
                  <a:lnTo>
                    <a:pt x="205051" y="419100"/>
                  </a:lnTo>
                  <a:lnTo>
                    <a:pt x="232076" y="381000"/>
                  </a:lnTo>
                  <a:lnTo>
                    <a:pt x="260794" y="342900"/>
                  </a:lnTo>
                  <a:lnTo>
                    <a:pt x="291136" y="317500"/>
                  </a:lnTo>
                  <a:lnTo>
                    <a:pt x="323031" y="279400"/>
                  </a:lnTo>
                  <a:lnTo>
                    <a:pt x="356410" y="254000"/>
                  </a:lnTo>
                  <a:lnTo>
                    <a:pt x="391204" y="228600"/>
                  </a:lnTo>
                  <a:lnTo>
                    <a:pt x="427343" y="203200"/>
                  </a:lnTo>
                  <a:lnTo>
                    <a:pt x="464757" y="177800"/>
                  </a:lnTo>
                  <a:lnTo>
                    <a:pt x="503377" y="152400"/>
                  </a:lnTo>
                  <a:lnTo>
                    <a:pt x="543133" y="127000"/>
                  </a:lnTo>
                  <a:lnTo>
                    <a:pt x="625777" y="101600"/>
                  </a:lnTo>
                  <a:lnTo>
                    <a:pt x="801640" y="50800"/>
                  </a:lnTo>
                  <a:lnTo>
                    <a:pt x="847403" y="50800"/>
                  </a:lnTo>
                  <a:lnTo>
                    <a:pt x="893746" y="38100"/>
                  </a:lnTo>
                  <a:lnTo>
                    <a:pt x="1197137" y="38100"/>
                  </a:lnTo>
                  <a:lnTo>
                    <a:pt x="1135087" y="25400"/>
                  </a:lnTo>
                  <a:lnTo>
                    <a:pt x="1086705" y="12700"/>
                  </a:lnTo>
                  <a:close/>
                </a:path>
                <a:path w="6725284" h="6337300">
                  <a:moveTo>
                    <a:pt x="1197137" y="38100"/>
                  </a:moveTo>
                  <a:lnTo>
                    <a:pt x="986833" y="38100"/>
                  </a:lnTo>
                  <a:lnTo>
                    <a:pt x="1033433" y="50800"/>
                  </a:lnTo>
                  <a:lnTo>
                    <a:pt x="1080324" y="50800"/>
                  </a:lnTo>
                  <a:lnTo>
                    <a:pt x="1127429" y="63500"/>
                  </a:lnTo>
                  <a:lnTo>
                    <a:pt x="5967260" y="1054100"/>
                  </a:lnTo>
                  <a:lnTo>
                    <a:pt x="6015153" y="1066800"/>
                  </a:lnTo>
                  <a:lnTo>
                    <a:pt x="6107407" y="1092200"/>
                  </a:lnTo>
                  <a:lnTo>
                    <a:pt x="6151653" y="1117600"/>
                  </a:lnTo>
                  <a:lnTo>
                    <a:pt x="6194567" y="1130300"/>
                  </a:lnTo>
                  <a:lnTo>
                    <a:pt x="6236094" y="1155700"/>
                  </a:lnTo>
                  <a:lnTo>
                    <a:pt x="6276176" y="1181100"/>
                  </a:lnTo>
                  <a:lnTo>
                    <a:pt x="6314754" y="1206500"/>
                  </a:lnTo>
                  <a:lnTo>
                    <a:pt x="6351772" y="1231900"/>
                  </a:lnTo>
                  <a:lnTo>
                    <a:pt x="6387173" y="1257300"/>
                  </a:lnTo>
                  <a:lnTo>
                    <a:pt x="6420898" y="1295400"/>
                  </a:lnTo>
                  <a:lnTo>
                    <a:pt x="6452892" y="1333500"/>
                  </a:lnTo>
                  <a:lnTo>
                    <a:pt x="6483095" y="1358900"/>
                  </a:lnTo>
                  <a:lnTo>
                    <a:pt x="6511451" y="1397000"/>
                  </a:lnTo>
                  <a:lnTo>
                    <a:pt x="6537903" y="1435100"/>
                  </a:lnTo>
                  <a:lnTo>
                    <a:pt x="6562393" y="1473200"/>
                  </a:lnTo>
                  <a:lnTo>
                    <a:pt x="6584864" y="1511300"/>
                  </a:lnTo>
                  <a:lnTo>
                    <a:pt x="6605258" y="1549400"/>
                  </a:lnTo>
                  <a:lnTo>
                    <a:pt x="6623518" y="1600200"/>
                  </a:lnTo>
                  <a:lnTo>
                    <a:pt x="6639586" y="1638300"/>
                  </a:lnTo>
                  <a:lnTo>
                    <a:pt x="6653406" y="1689100"/>
                  </a:lnTo>
                  <a:lnTo>
                    <a:pt x="6664920" y="1727200"/>
                  </a:lnTo>
                  <a:lnTo>
                    <a:pt x="6674070" y="1778000"/>
                  </a:lnTo>
                  <a:lnTo>
                    <a:pt x="6680799" y="1816100"/>
                  </a:lnTo>
                  <a:lnTo>
                    <a:pt x="6685050" y="1866900"/>
                  </a:lnTo>
                  <a:lnTo>
                    <a:pt x="6686765" y="1917700"/>
                  </a:lnTo>
                  <a:lnTo>
                    <a:pt x="6685887" y="1968500"/>
                  </a:lnTo>
                  <a:lnTo>
                    <a:pt x="6682359" y="2006600"/>
                  </a:lnTo>
                  <a:lnTo>
                    <a:pt x="6386106" y="4953000"/>
                  </a:lnTo>
                  <a:lnTo>
                    <a:pt x="6380039" y="5003800"/>
                  </a:lnTo>
                  <a:lnTo>
                    <a:pt x="6371496" y="5054600"/>
                  </a:lnTo>
                  <a:lnTo>
                    <a:pt x="6360544" y="5092700"/>
                  </a:lnTo>
                  <a:lnTo>
                    <a:pt x="6347248" y="5143500"/>
                  </a:lnTo>
                  <a:lnTo>
                    <a:pt x="6331675" y="5181600"/>
                  </a:lnTo>
                  <a:lnTo>
                    <a:pt x="6313892" y="5232400"/>
                  </a:lnTo>
                  <a:lnTo>
                    <a:pt x="6293964" y="5270500"/>
                  </a:lnTo>
                  <a:lnTo>
                    <a:pt x="6271959" y="5308600"/>
                  </a:lnTo>
                  <a:lnTo>
                    <a:pt x="6247943" y="5346700"/>
                  </a:lnTo>
                  <a:lnTo>
                    <a:pt x="6221982" y="5384800"/>
                  </a:lnTo>
                  <a:lnTo>
                    <a:pt x="6194142" y="5422900"/>
                  </a:lnTo>
                  <a:lnTo>
                    <a:pt x="6164490" y="5461000"/>
                  </a:lnTo>
                  <a:lnTo>
                    <a:pt x="6133093" y="5486400"/>
                  </a:lnTo>
                  <a:lnTo>
                    <a:pt x="6100016" y="5524500"/>
                  </a:lnTo>
                  <a:lnTo>
                    <a:pt x="6065327" y="5549900"/>
                  </a:lnTo>
                  <a:lnTo>
                    <a:pt x="6029091" y="5575300"/>
                  </a:lnTo>
                  <a:lnTo>
                    <a:pt x="5991376" y="5600700"/>
                  </a:lnTo>
                  <a:lnTo>
                    <a:pt x="5952246" y="5626100"/>
                  </a:lnTo>
                  <a:lnTo>
                    <a:pt x="5911770" y="5651500"/>
                  </a:lnTo>
                  <a:lnTo>
                    <a:pt x="5870013" y="5676900"/>
                  </a:lnTo>
                  <a:lnTo>
                    <a:pt x="5782922" y="5702300"/>
                  </a:lnTo>
                  <a:lnTo>
                    <a:pt x="5737721" y="5727700"/>
                  </a:lnTo>
                  <a:lnTo>
                    <a:pt x="5691505" y="5727700"/>
                  </a:lnTo>
                  <a:lnTo>
                    <a:pt x="5596293" y="5753100"/>
                  </a:lnTo>
                  <a:lnTo>
                    <a:pt x="1052728" y="6299200"/>
                  </a:lnTo>
                  <a:lnTo>
                    <a:pt x="1374280" y="6299200"/>
                  </a:lnTo>
                  <a:lnTo>
                    <a:pt x="5600852" y="5791200"/>
                  </a:lnTo>
                  <a:lnTo>
                    <a:pt x="5697466" y="5765800"/>
                  </a:lnTo>
                  <a:lnTo>
                    <a:pt x="5744831" y="5765800"/>
                  </a:lnTo>
                  <a:lnTo>
                    <a:pt x="5791434" y="5740400"/>
                  </a:lnTo>
                  <a:lnTo>
                    <a:pt x="5881956" y="5715000"/>
                  </a:lnTo>
                  <a:lnTo>
                    <a:pt x="5925676" y="5689600"/>
                  </a:lnTo>
                  <a:lnTo>
                    <a:pt x="5968234" y="5664200"/>
                  </a:lnTo>
                  <a:lnTo>
                    <a:pt x="6009531" y="5638800"/>
                  </a:lnTo>
                  <a:lnTo>
                    <a:pt x="6049467" y="5613400"/>
                  </a:lnTo>
                  <a:lnTo>
                    <a:pt x="6087942" y="5575300"/>
                  </a:lnTo>
                  <a:lnTo>
                    <a:pt x="6124856" y="5549900"/>
                  </a:lnTo>
                  <a:lnTo>
                    <a:pt x="6160109" y="5511800"/>
                  </a:lnTo>
                  <a:lnTo>
                    <a:pt x="6193539" y="5486400"/>
                  </a:lnTo>
                  <a:lnTo>
                    <a:pt x="6224954" y="5448300"/>
                  </a:lnTo>
                  <a:lnTo>
                    <a:pt x="6254306" y="5410200"/>
                  </a:lnTo>
                  <a:lnTo>
                    <a:pt x="6281549" y="5359400"/>
                  </a:lnTo>
                  <a:lnTo>
                    <a:pt x="6306635" y="5321300"/>
                  </a:lnTo>
                  <a:lnTo>
                    <a:pt x="6329517" y="5283200"/>
                  </a:lnTo>
                  <a:lnTo>
                    <a:pt x="6350149" y="5232400"/>
                  </a:lnTo>
                  <a:lnTo>
                    <a:pt x="6368482" y="5194300"/>
                  </a:lnTo>
                  <a:lnTo>
                    <a:pt x="6384470" y="5143500"/>
                  </a:lnTo>
                  <a:lnTo>
                    <a:pt x="6398066" y="5105400"/>
                  </a:lnTo>
                  <a:lnTo>
                    <a:pt x="6409222" y="5054600"/>
                  </a:lnTo>
                  <a:lnTo>
                    <a:pt x="6417892" y="5003800"/>
                  </a:lnTo>
                  <a:lnTo>
                    <a:pt x="6424028" y="4965700"/>
                  </a:lnTo>
                  <a:lnTo>
                    <a:pt x="6720281" y="2019300"/>
                  </a:lnTo>
                  <a:lnTo>
                    <a:pt x="6723894" y="1968500"/>
                  </a:lnTo>
                  <a:lnTo>
                    <a:pt x="6724936" y="1917700"/>
                  </a:lnTo>
                  <a:lnTo>
                    <a:pt x="6723459" y="1866900"/>
                  </a:lnTo>
                  <a:lnTo>
                    <a:pt x="6719516" y="1828800"/>
                  </a:lnTo>
                  <a:lnTo>
                    <a:pt x="6713160" y="1778000"/>
                  </a:lnTo>
                  <a:lnTo>
                    <a:pt x="6704444" y="1727200"/>
                  </a:lnTo>
                  <a:lnTo>
                    <a:pt x="6693422" y="1689100"/>
                  </a:lnTo>
                  <a:lnTo>
                    <a:pt x="6680147" y="1638300"/>
                  </a:lnTo>
                  <a:lnTo>
                    <a:pt x="6664671" y="1600200"/>
                  </a:lnTo>
                  <a:lnTo>
                    <a:pt x="6647048" y="1549400"/>
                  </a:lnTo>
                  <a:lnTo>
                    <a:pt x="6627332" y="1511300"/>
                  </a:lnTo>
                  <a:lnTo>
                    <a:pt x="6605574" y="1473200"/>
                  </a:lnTo>
                  <a:lnTo>
                    <a:pt x="6581829" y="1435100"/>
                  </a:lnTo>
                  <a:lnTo>
                    <a:pt x="6556149" y="1397000"/>
                  </a:lnTo>
                  <a:lnTo>
                    <a:pt x="6528587" y="1358900"/>
                  </a:lnTo>
                  <a:lnTo>
                    <a:pt x="6499197" y="1320800"/>
                  </a:lnTo>
                  <a:lnTo>
                    <a:pt x="6468032" y="1282700"/>
                  </a:lnTo>
                  <a:lnTo>
                    <a:pt x="6435145" y="1257300"/>
                  </a:lnTo>
                  <a:lnTo>
                    <a:pt x="6400589" y="1219200"/>
                  </a:lnTo>
                  <a:lnTo>
                    <a:pt x="6364416" y="1193800"/>
                  </a:lnTo>
                  <a:lnTo>
                    <a:pt x="6326682" y="1168400"/>
                  </a:lnTo>
                  <a:lnTo>
                    <a:pt x="6287437" y="1143000"/>
                  </a:lnTo>
                  <a:lnTo>
                    <a:pt x="6246736" y="1117600"/>
                  </a:lnTo>
                  <a:lnTo>
                    <a:pt x="6204631" y="1092200"/>
                  </a:lnTo>
                  <a:lnTo>
                    <a:pt x="6161177" y="1079500"/>
                  </a:lnTo>
                  <a:lnTo>
                    <a:pt x="6116425" y="1054100"/>
                  </a:lnTo>
                  <a:lnTo>
                    <a:pt x="5974918" y="1016000"/>
                  </a:lnTo>
                  <a:lnTo>
                    <a:pt x="1197137" y="38100"/>
                  </a:lnTo>
                  <a:close/>
                </a:path>
                <a:path w="6725284" h="6337300">
                  <a:moveTo>
                    <a:pt x="989289" y="0"/>
                  </a:moveTo>
                  <a:lnTo>
                    <a:pt x="892269" y="0"/>
                  </a:lnTo>
                  <a:lnTo>
                    <a:pt x="844564" y="12700"/>
                  </a:lnTo>
                  <a:lnTo>
                    <a:pt x="1038048" y="12700"/>
                  </a:lnTo>
                  <a:lnTo>
                    <a:pt x="989289" y="0"/>
                  </a:lnTo>
                  <a:close/>
                </a:path>
              </a:pathLst>
            </a:custGeom>
            <a:solidFill>
              <a:srgbClr val="FFFFFF">
                <a:alpha val="5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1723788" y="2898690"/>
            <a:ext cx="5324475" cy="18859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1000"/>
              </a:lnSpc>
              <a:spcBef>
                <a:spcPts val="100"/>
              </a:spcBef>
            </a:pPr>
            <a:r>
              <a:rPr sz="2200" b="1" spc="80" dirty="0">
                <a:solidFill>
                  <a:srgbClr val="FFFFFF"/>
                </a:solidFill>
                <a:latin typeface="Tahoma"/>
                <a:cs typeface="Tahoma"/>
              </a:rPr>
              <a:t>Understanding </a:t>
            </a:r>
            <a:r>
              <a:rPr sz="2200" b="1" spc="85" dirty="0">
                <a:solidFill>
                  <a:srgbClr val="FFFFFF"/>
                </a:solidFill>
                <a:latin typeface="Tahoma"/>
                <a:cs typeface="Tahoma"/>
              </a:rPr>
              <a:t>the </a:t>
            </a:r>
            <a:r>
              <a:rPr sz="2200" b="1" spc="65" dirty="0">
                <a:solidFill>
                  <a:srgbClr val="FFFFFF"/>
                </a:solidFill>
                <a:latin typeface="Tahoma"/>
                <a:cs typeface="Tahoma"/>
              </a:rPr>
              <a:t>Policy </a:t>
            </a:r>
            <a:r>
              <a:rPr sz="2200" b="1" spc="40" dirty="0">
                <a:solidFill>
                  <a:srgbClr val="FFFFFF"/>
                </a:solidFill>
                <a:latin typeface="Tahoma"/>
                <a:cs typeface="Tahoma"/>
              </a:rPr>
              <a:t>Issues </a:t>
            </a:r>
            <a:r>
              <a:rPr sz="2200" b="1" spc="4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200" b="1" spc="35" dirty="0">
                <a:solidFill>
                  <a:srgbClr val="FFFFFF"/>
                </a:solidFill>
                <a:latin typeface="Tahoma"/>
                <a:cs typeface="Tahoma"/>
              </a:rPr>
              <a:t>within</a:t>
            </a:r>
            <a:r>
              <a:rPr sz="2200" b="1" spc="-4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200" b="1" spc="80" dirty="0">
                <a:solidFill>
                  <a:srgbClr val="FFFFFF"/>
                </a:solidFill>
                <a:latin typeface="Tahoma"/>
                <a:cs typeface="Tahoma"/>
              </a:rPr>
              <a:t>the</a:t>
            </a:r>
            <a:r>
              <a:rPr sz="2200" b="1" spc="-4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200" b="1" spc="70" dirty="0">
                <a:solidFill>
                  <a:srgbClr val="FFFFFF"/>
                </a:solidFill>
                <a:latin typeface="Tahoma"/>
                <a:cs typeface="Tahoma"/>
              </a:rPr>
              <a:t>State</a:t>
            </a:r>
            <a:r>
              <a:rPr sz="2200" b="1" spc="-4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200" b="1" spc="90" dirty="0">
                <a:solidFill>
                  <a:srgbClr val="FFFFFF"/>
                </a:solidFill>
                <a:latin typeface="Tahoma"/>
                <a:cs typeface="Tahoma"/>
              </a:rPr>
              <a:t>that</a:t>
            </a:r>
            <a:r>
              <a:rPr sz="2200" b="1" spc="-4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200" b="1" spc="120" dirty="0">
                <a:solidFill>
                  <a:srgbClr val="FFFFFF"/>
                </a:solidFill>
                <a:latin typeface="Tahoma"/>
                <a:cs typeface="Tahoma"/>
              </a:rPr>
              <a:t>affect</a:t>
            </a:r>
            <a:r>
              <a:rPr sz="2200" b="1" spc="-4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200" b="1" spc="75" dirty="0">
                <a:solidFill>
                  <a:srgbClr val="FFFFFF"/>
                </a:solidFill>
                <a:latin typeface="Tahoma"/>
                <a:cs typeface="Tahoma"/>
              </a:rPr>
              <a:t>women, </a:t>
            </a:r>
            <a:r>
              <a:rPr sz="2200" b="1" spc="-63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200" b="1" spc="60" dirty="0">
                <a:solidFill>
                  <a:srgbClr val="FFFFFF"/>
                </a:solidFill>
                <a:latin typeface="Tahoma"/>
                <a:cs typeface="Tahoma"/>
              </a:rPr>
              <a:t>children </a:t>
            </a:r>
            <a:r>
              <a:rPr sz="2200" b="1" spc="140" dirty="0">
                <a:solidFill>
                  <a:srgbClr val="FFFFFF"/>
                </a:solidFill>
                <a:latin typeface="Tahoma"/>
                <a:cs typeface="Tahoma"/>
              </a:rPr>
              <a:t>and </a:t>
            </a:r>
            <a:r>
              <a:rPr sz="2200" b="1" spc="35" dirty="0">
                <a:solidFill>
                  <a:srgbClr val="FFFFFF"/>
                </a:solidFill>
                <a:latin typeface="Tahoma"/>
                <a:cs typeface="Tahoma"/>
              </a:rPr>
              <a:t>girls </a:t>
            </a:r>
            <a:r>
              <a:rPr sz="2200" b="1" spc="25" dirty="0">
                <a:solidFill>
                  <a:srgbClr val="FFFFFF"/>
                </a:solidFill>
                <a:latin typeface="Tahoma"/>
                <a:cs typeface="Tahoma"/>
              </a:rPr>
              <a:t>[both </a:t>
            </a:r>
            <a:r>
              <a:rPr sz="2200" b="1" spc="80" dirty="0">
                <a:solidFill>
                  <a:srgbClr val="FFFFFF"/>
                </a:solidFill>
                <a:latin typeface="Tahoma"/>
                <a:cs typeface="Tahoma"/>
              </a:rPr>
              <a:t>locally </a:t>
            </a:r>
            <a:r>
              <a:rPr sz="2200" b="1" spc="140" dirty="0">
                <a:solidFill>
                  <a:srgbClr val="FFFFFF"/>
                </a:solidFill>
                <a:latin typeface="Tahoma"/>
                <a:cs typeface="Tahoma"/>
              </a:rPr>
              <a:t>and </a:t>
            </a:r>
            <a:r>
              <a:rPr sz="2200" b="1" spc="-63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200" b="1" spc="45" dirty="0">
                <a:solidFill>
                  <a:srgbClr val="FFFFFF"/>
                </a:solidFill>
                <a:latin typeface="Tahoma"/>
                <a:cs typeface="Tahoma"/>
              </a:rPr>
              <a:t>nationally] </a:t>
            </a:r>
            <a:r>
              <a:rPr sz="2200" b="1" spc="140" dirty="0">
                <a:solidFill>
                  <a:srgbClr val="FFFFFF"/>
                </a:solidFill>
                <a:latin typeface="Tahoma"/>
                <a:cs typeface="Tahoma"/>
              </a:rPr>
              <a:t>and </a:t>
            </a:r>
            <a:r>
              <a:rPr sz="2200" b="1" spc="90" dirty="0">
                <a:solidFill>
                  <a:srgbClr val="FFFFFF"/>
                </a:solidFill>
                <a:latin typeface="Tahoma"/>
                <a:cs typeface="Tahoma"/>
              </a:rPr>
              <a:t>understand </a:t>
            </a:r>
            <a:r>
              <a:rPr sz="2200" b="1" spc="85" dirty="0">
                <a:solidFill>
                  <a:srgbClr val="FFFFFF"/>
                </a:solidFill>
                <a:latin typeface="Tahoma"/>
                <a:cs typeface="Tahoma"/>
              </a:rPr>
              <a:t>where </a:t>
            </a:r>
            <a:r>
              <a:rPr sz="2200" b="1" spc="9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200" b="1" spc="55" dirty="0">
                <a:solidFill>
                  <a:srgbClr val="FFFFFF"/>
                </a:solidFill>
                <a:latin typeface="Tahoma"/>
                <a:cs typeface="Tahoma"/>
              </a:rPr>
              <a:t>your</a:t>
            </a:r>
            <a:r>
              <a:rPr sz="2200" b="1" spc="-4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200" b="1" spc="65" dirty="0">
                <a:solidFill>
                  <a:srgbClr val="FFFFFF"/>
                </a:solidFill>
                <a:latin typeface="Tahoma"/>
                <a:cs typeface="Tahoma"/>
              </a:rPr>
              <a:t>strength</a:t>
            </a:r>
            <a:r>
              <a:rPr sz="2200" b="1" spc="-4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200" b="1" spc="10" dirty="0">
                <a:solidFill>
                  <a:srgbClr val="FFFFFF"/>
                </a:solidFill>
                <a:latin typeface="Tahoma"/>
                <a:cs typeface="Tahoma"/>
              </a:rPr>
              <a:t>lies.</a:t>
            </a:r>
            <a:endParaRPr sz="2200">
              <a:latin typeface="Tahoma"/>
              <a:cs typeface="Tahoma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701774" y="5383898"/>
            <a:ext cx="1181100" cy="455930"/>
          </a:xfrm>
          <a:custGeom>
            <a:avLst/>
            <a:gdLst/>
            <a:ahLst/>
            <a:cxnLst/>
            <a:rect l="l" t="t" r="r" b="b"/>
            <a:pathLst>
              <a:path w="1181100" h="455929">
                <a:moveTo>
                  <a:pt x="285826" y="227901"/>
                </a:moveTo>
                <a:lnTo>
                  <a:pt x="546" y="1257"/>
                </a:lnTo>
                <a:lnTo>
                  <a:pt x="0" y="1892"/>
                </a:lnTo>
                <a:lnTo>
                  <a:pt x="141655" y="226999"/>
                </a:lnTo>
                <a:lnTo>
                  <a:pt x="141935" y="228434"/>
                </a:lnTo>
                <a:lnTo>
                  <a:pt x="850" y="452450"/>
                </a:lnTo>
                <a:lnTo>
                  <a:pt x="25" y="454152"/>
                </a:lnTo>
                <a:lnTo>
                  <a:pt x="546" y="454533"/>
                </a:lnTo>
                <a:lnTo>
                  <a:pt x="285826" y="227901"/>
                </a:lnTo>
                <a:close/>
              </a:path>
              <a:path w="1181100" h="455929">
                <a:moveTo>
                  <a:pt x="584174" y="227914"/>
                </a:moveTo>
                <a:lnTo>
                  <a:pt x="298348" y="800"/>
                </a:lnTo>
                <a:lnTo>
                  <a:pt x="298488" y="2603"/>
                </a:lnTo>
                <a:lnTo>
                  <a:pt x="299859" y="5435"/>
                </a:lnTo>
                <a:lnTo>
                  <a:pt x="411340" y="226390"/>
                </a:lnTo>
                <a:lnTo>
                  <a:pt x="411251" y="229654"/>
                </a:lnTo>
                <a:lnTo>
                  <a:pt x="297840" y="454494"/>
                </a:lnTo>
                <a:lnTo>
                  <a:pt x="298361" y="454990"/>
                </a:lnTo>
                <a:lnTo>
                  <a:pt x="584174" y="227914"/>
                </a:lnTo>
                <a:close/>
              </a:path>
              <a:path w="1181100" h="455929">
                <a:moveTo>
                  <a:pt x="882535" y="227914"/>
                </a:moveTo>
                <a:lnTo>
                  <a:pt x="595680" y="0"/>
                </a:lnTo>
                <a:lnTo>
                  <a:pt x="596620" y="2908"/>
                </a:lnTo>
                <a:lnTo>
                  <a:pt x="681050" y="226352"/>
                </a:lnTo>
                <a:lnTo>
                  <a:pt x="681456" y="228523"/>
                </a:lnTo>
                <a:lnTo>
                  <a:pt x="595896" y="454939"/>
                </a:lnTo>
                <a:lnTo>
                  <a:pt x="596392" y="455256"/>
                </a:lnTo>
                <a:lnTo>
                  <a:pt x="882535" y="227914"/>
                </a:lnTo>
                <a:close/>
              </a:path>
              <a:path w="1181100" h="455929">
                <a:moveTo>
                  <a:pt x="1180909" y="227914"/>
                </a:moveTo>
                <a:lnTo>
                  <a:pt x="894041" y="12"/>
                </a:lnTo>
                <a:lnTo>
                  <a:pt x="894753" y="3467"/>
                </a:lnTo>
                <a:lnTo>
                  <a:pt x="950912" y="226898"/>
                </a:lnTo>
                <a:lnTo>
                  <a:pt x="950899" y="228904"/>
                </a:lnTo>
                <a:lnTo>
                  <a:pt x="938631" y="278028"/>
                </a:lnTo>
                <a:lnTo>
                  <a:pt x="894549" y="453161"/>
                </a:lnTo>
                <a:lnTo>
                  <a:pt x="894219" y="455663"/>
                </a:lnTo>
                <a:lnTo>
                  <a:pt x="1180909" y="227914"/>
                </a:lnTo>
                <a:close/>
              </a:path>
            </a:pathLst>
          </a:custGeom>
          <a:solidFill>
            <a:srgbClr val="FFFFFF">
              <a:alpha val="5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8374671" y="188328"/>
            <a:ext cx="7715884" cy="8767445"/>
            <a:chOff x="8374671" y="188328"/>
            <a:chExt cx="7715884" cy="876744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374671" y="188328"/>
              <a:ext cx="7715592" cy="876734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391777" y="8027390"/>
              <a:ext cx="5322567" cy="551776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9746865" y="8168171"/>
            <a:ext cx="461581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170" dirty="0">
                <a:solidFill>
                  <a:srgbClr val="FFFFFF"/>
                </a:solidFill>
                <a:latin typeface="Tahoma"/>
                <a:cs typeface="Tahoma"/>
              </a:rPr>
              <a:t>Advocating</a:t>
            </a:r>
            <a:r>
              <a:rPr sz="1600" spc="-5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600" spc="105" dirty="0">
                <a:solidFill>
                  <a:srgbClr val="FFFFFF"/>
                </a:solidFill>
                <a:latin typeface="Tahoma"/>
                <a:cs typeface="Tahoma"/>
              </a:rPr>
              <a:t>for</a:t>
            </a:r>
            <a:r>
              <a:rPr sz="1600" spc="-5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600" spc="165" dirty="0">
                <a:solidFill>
                  <a:srgbClr val="FFFFFF"/>
                </a:solidFill>
                <a:latin typeface="Tahoma"/>
                <a:cs typeface="Tahoma"/>
              </a:rPr>
              <a:t>vaccination</a:t>
            </a:r>
            <a:r>
              <a:rPr sz="1600" spc="-5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600" spc="155" dirty="0">
                <a:solidFill>
                  <a:srgbClr val="FFFFFF"/>
                </a:solidFill>
                <a:latin typeface="Tahoma"/>
                <a:cs typeface="Tahoma"/>
              </a:rPr>
              <a:t>grants</a:t>
            </a:r>
            <a:r>
              <a:rPr sz="1600" spc="-5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600" spc="125" dirty="0">
                <a:solidFill>
                  <a:srgbClr val="FFFFFF"/>
                </a:solidFill>
                <a:latin typeface="Tahoma"/>
                <a:cs typeface="Tahoma"/>
              </a:rPr>
              <a:t>from</a:t>
            </a:r>
            <a:r>
              <a:rPr sz="1600" spc="-5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600" spc="210" dirty="0">
                <a:solidFill>
                  <a:srgbClr val="FFFFFF"/>
                </a:solidFill>
                <a:latin typeface="Tahoma"/>
                <a:cs typeface="Tahoma"/>
              </a:rPr>
              <a:t>cbn</a:t>
            </a:r>
            <a:endParaRPr sz="1600">
              <a:latin typeface="Tahoma"/>
              <a:cs typeface="Tahoma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165737" y="1676400"/>
            <a:ext cx="7988947" cy="5553214"/>
            <a:chOff x="231965" y="312788"/>
            <a:chExt cx="7988947" cy="5553214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31965" y="312788"/>
              <a:ext cx="7988947" cy="520020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968195" y="5314226"/>
              <a:ext cx="4741380" cy="551776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2460327" y="6805202"/>
            <a:ext cx="3573779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75" dirty="0">
                <a:solidFill>
                  <a:srgbClr val="FFFFFF"/>
                </a:solidFill>
                <a:latin typeface="Tahoma"/>
                <a:cs typeface="Tahoma"/>
              </a:rPr>
              <a:t>Girl</a:t>
            </a:r>
            <a:r>
              <a:rPr sz="1800" spc="-7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800" spc="150" dirty="0">
                <a:solidFill>
                  <a:srgbClr val="FFFFFF"/>
                </a:solidFill>
                <a:latin typeface="Tahoma"/>
                <a:cs typeface="Tahoma"/>
              </a:rPr>
              <a:t>Child</a:t>
            </a:r>
            <a:r>
              <a:rPr sz="1800" spc="-7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800" spc="180" dirty="0">
                <a:solidFill>
                  <a:srgbClr val="FFFFFF"/>
                </a:solidFill>
                <a:latin typeface="Tahoma"/>
                <a:cs typeface="Tahoma"/>
              </a:rPr>
              <a:t>Education</a:t>
            </a:r>
            <a:r>
              <a:rPr sz="1800" spc="-7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800" spc="235" dirty="0">
                <a:solidFill>
                  <a:srgbClr val="FFFFFF"/>
                </a:solidFill>
                <a:latin typeface="Tahoma"/>
                <a:cs typeface="Tahoma"/>
              </a:rPr>
              <a:t>Advocacy</a:t>
            </a:r>
            <a:endParaRPr sz="18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</TotalTime>
  <Words>744</Words>
  <Application>Microsoft Office PowerPoint</Application>
  <PresentationFormat>Custom</PresentationFormat>
  <Paragraphs>73</Paragraphs>
  <Slides>20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Navigating</vt:lpstr>
      <vt:lpstr>CHALLENGES OF TRANSITIONING</vt:lpstr>
      <vt:lpstr>PowerPoint Presentation</vt:lpstr>
      <vt:lpstr>Understand Challenges  Confronting Women, Girls and  Children in Nigeria: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742 WOMEN were Trained on Self  Breast Exams</vt:lpstr>
      <vt:lpstr>EXAMPLE IN EDUCATION:</vt:lpstr>
      <vt:lpstr>CHILD PROTECTIVE SERVICES:</vt:lpstr>
      <vt:lpstr>ON GENDER-BASED VIOLENCE (GBV):</vt:lpstr>
      <vt:lpstr>SUMMARY OF MY  PERSONAL STRATEGIES</vt:lpstr>
      <vt:lpstr>PowerPoint Presentation</vt:lpstr>
      <vt:lpstr>PREPARING FOR THE  TRANSITION BACK TO  CIVILIAN LIFE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Kebbi First Lady Navigating the terrain x</dc:title>
  <cp:lastModifiedBy>Zainab Bagudu</cp:lastModifiedBy>
  <cp:revision>8</cp:revision>
  <dcterms:created xsi:type="dcterms:W3CDTF">2023-05-18T15:59:14Z</dcterms:created>
  <dcterms:modified xsi:type="dcterms:W3CDTF">2023-05-19T08:46:29Z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2023-05-17T00:00:00Z</vt:filetime>
  </property>
  <property fmtid="{D5CDD505-2E9C-101B-9397-08002B2CF9AE}" pid="3" name="Creator">
    <vt:lpwstr>Adobe Illustrator 24.2 (Windows)</vt:lpwstr>
  </property>
  <property fmtid="{D5CDD505-2E9C-101B-9397-08002B2CF9AE}" pid="4" name="LastSaved">
    <vt:filetime>2023-05-18T00:00:00Z</vt:filetime>
  </property>
</Properties>
</file>