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1" r:id="rId4"/>
    <p:sldId id="270" r:id="rId5"/>
    <p:sldId id="262" r:id="rId6"/>
    <p:sldId id="263" r:id="rId7"/>
    <p:sldId id="264" r:id="rId8"/>
    <p:sldId id="266" r:id="rId9"/>
    <p:sldId id="267" r:id="rId10"/>
    <p:sldId id="271" r:id="rId11"/>
    <p:sldId id="268" r:id="rId12"/>
    <p:sldId id="269" r:id="rId13"/>
    <p:sldId id="272" r:id="rId14"/>
    <p:sldId id="273" r:id="rId15"/>
    <p:sldId id="274" r:id="rId16"/>
    <p:sldId id="275" r:id="rId17"/>
    <p:sldId id="276" r:id="rId18"/>
  </p:sldIdLst>
  <p:sldSz cx="12192000" cy="6858000"/>
  <p:notesSz cx="6858000" cy="9144000"/>
  <p:defaultTextStyle>
    <a:defPPr>
      <a:defRPr lang="en-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95"/>
    <p:restoredTop sz="96197"/>
  </p:normalViewPr>
  <p:slideViewPr>
    <p:cSldViewPr snapToGrid="0">
      <p:cViewPr varScale="1">
        <p:scale>
          <a:sx n="119" d="100"/>
          <a:sy n="119" d="100"/>
        </p:scale>
        <p:origin x="41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F20419-3043-4B1D-8B5E-6D10C9F963A2}"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9FF111F0-2903-48AD-AFC7-682DB39E020A}">
      <dgm:prSet custT="1"/>
      <dgm:spPr/>
      <dgm:t>
        <a:bodyPr/>
        <a:lstStyle/>
        <a:p>
          <a:pPr>
            <a:lnSpc>
              <a:spcPct val="100000"/>
            </a:lnSpc>
          </a:pPr>
          <a:r>
            <a:rPr lang="en-US" sz="2800" dirty="0">
              <a:solidFill>
                <a:schemeClr val="bg1"/>
              </a:solidFill>
              <a:latin typeface="Tw Cen MT" panose="020B0602020104020603" pitchFamily="34" charset="77"/>
            </a:rPr>
            <a:t>Protocols</a:t>
          </a:r>
        </a:p>
      </dgm:t>
    </dgm:pt>
    <dgm:pt modelId="{8FA0CDF3-B9F0-4C80-929A-334E0A148E6D}" type="parTrans" cxnId="{FAE901B8-A19B-4D14-81F0-74E33D9522B4}">
      <dgm:prSet/>
      <dgm:spPr/>
      <dgm:t>
        <a:bodyPr/>
        <a:lstStyle/>
        <a:p>
          <a:endParaRPr lang="en-US"/>
        </a:p>
      </dgm:t>
    </dgm:pt>
    <dgm:pt modelId="{B330E3F0-AF30-456F-9148-6C310F44A240}" type="sibTrans" cxnId="{FAE901B8-A19B-4D14-81F0-74E33D9522B4}">
      <dgm:prSet/>
      <dgm:spPr/>
      <dgm:t>
        <a:bodyPr/>
        <a:lstStyle/>
        <a:p>
          <a:endParaRPr lang="en-US"/>
        </a:p>
      </dgm:t>
    </dgm:pt>
    <dgm:pt modelId="{3B8753B5-1A5E-4820-B4E9-FD915AA9E5DA}">
      <dgm:prSet custT="1"/>
      <dgm:spPr/>
      <dgm:t>
        <a:bodyPr/>
        <a:lstStyle/>
        <a:p>
          <a:pPr>
            <a:lnSpc>
              <a:spcPct val="100000"/>
            </a:lnSpc>
          </a:pPr>
          <a:r>
            <a:rPr lang="en-US" sz="2400" kern="1200" dirty="0">
              <a:solidFill>
                <a:prstClr val="white"/>
              </a:solidFill>
              <a:latin typeface="Tw Cen MT" panose="020B0602020104020603" pitchFamily="34" charset="77"/>
              <a:ea typeface="+mn-ea"/>
              <a:cs typeface="+mn-cs"/>
            </a:rPr>
            <a:t>You are all welcome to the New Governors Induction Program</a:t>
          </a:r>
        </a:p>
      </dgm:t>
    </dgm:pt>
    <dgm:pt modelId="{485230CF-42CD-41E6-8175-68F01D6C7BCA}" type="sibTrans" cxnId="{39BF7DCD-E299-4CC5-8853-1E1A7B5C17EA}">
      <dgm:prSet/>
      <dgm:spPr/>
      <dgm:t>
        <a:bodyPr/>
        <a:lstStyle/>
        <a:p>
          <a:endParaRPr lang="en-US"/>
        </a:p>
      </dgm:t>
    </dgm:pt>
    <dgm:pt modelId="{5D3ECCF5-F72B-4C3D-B4EC-E8B0CE402BB9}" type="parTrans" cxnId="{39BF7DCD-E299-4CC5-8853-1E1A7B5C17EA}">
      <dgm:prSet/>
      <dgm:spPr/>
      <dgm:t>
        <a:bodyPr/>
        <a:lstStyle/>
        <a:p>
          <a:endParaRPr lang="en-US"/>
        </a:p>
      </dgm:t>
    </dgm:pt>
    <dgm:pt modelId="{848A55CF-0348-4BC4-95AF-0F3BB942180E}" type="pres">
      <dgm:prSet presAssocID="{EAF20419-3043-4B1D-8B5E-6D10C9F963A2}" presName="root" presStyleCnt="0">
        <dgm:presLayoutVars>
          <dgm:dir/>
          <dgm:resizeHandles val="exact"/>
        </dgm:presLayoutVars>
      </dgm:prSet>
      <dgm:spPr/>
    </dgm:pt>
    <dgm:pt modelId="{DC6EC9F0-1A1B-4177-8CFB-CF4E1E1ADAD7}" type="pres">
      <dgm:prSet presAssocID="{3B8753B5-1A5E-4820-B4E9-FD915AA9E5DA}" presName="compNode" presStyleCnt="0"/>
      <dgm:spPr/>
    </dgm:pt>
    <dgm:pt modelId="{6F7CCA39-7CA7-43C6-B75A-42CCAFC084FF}" type="pres">
      <dgm:prSet presAssocID="{3B8753B5-1A5E-4820-B4E9-FD915AA9E5DA}" presName="bgRect" presStyleLbl="bgShp" presStyleIdx="0" presStyleCnt="2"/>
      <dgm:spPr>
        <a:solidFill>
          <a:schemeClr val="accent5"/>
        </a:solidFill>
      </dgm:spPr>
    </dgm:pt>
    <dgm:pt modelId="{5DCEAEAD-2745-4964-8239-3225B9C41610}" type="pres">
      <dgm:prSet presAssocID="{3B8753B5-1A5E-4820-B4E9-FD915AA9E5D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Teacher"/>
        </a:ext>
      </dgm:extLst>
    </dgm:pt>
    <dgm:pt modelId="{CF34EA50-06E8-405D-8702-9F6643A7D0D4}" type="pres">
      <dgm:prSet presAssocID="{3B8753B5-1A5E-4820-B4E9-FD915AA9E5DA}" presName="spaceRect" presStyleCnt="0"/>
      <dgm:spPr/>
    </dgm:pt>
    <dgm:pt modelId="{B3311F6A-E0F9-4382-87AF-BA4940D82DE6}" type="pres">
      <dgm:prSet presAssocID="{3B8753B5-1A5E-4820-B4E9-FD915AA9E5DA}" presName="parTx" presStyleLbl="revTx" presStyleIdx="0" presStyleCnt="2" custScaleX="94227" custScaleY="35678" custLinFactY="500000" custLinFactNeighborX="-5515" custLinFactNeighborY="541793">
        <dgm:presLayoutVars>
          <dgm:chMax val="0"/>
          <dgm:chPref val="0"/>
        </dgm:presLayoutVars>
      </dgm:prSet>
      <dgm:spPr/>
    </dgm:pt>
    <dgm:pt modelId="{B5930CFA-8E87-4348-8872-621F2375BFBC}" type="pres">
      <dgm:prSet presAssocID="{485230CF-42CD-41E6-8175-68F01D6C7BCA}" presName="sibTrans" presStyleCnt="0"/>
      <dgm:spPr/>
    </dgm:pt>
    <dgm:pt modelId="{ADF3931D-6916-471B-B31F-283C5D9354E1}" type="pres">
      <dgm:prSet presAssocID="{9FF111F0-2903-48AD-AFC7-682DB39E020A}" presName="compNode" presStyleCnt="0"/>
      <dgm:spPr/>
    </dgm:pt>
    <dgm:pt modelId="{C26956FC-00B6-41B2-B262-F77594A58B06}" type="pres">
      <dgm:prSet presAssocID="{9FF111F0-2903-48AD-AFC7-682DB39E020A}" presName="bgRect" presStyleLbl="bgShp" presStyleIdx="1" presStyleCnt="2"/>
      <dgm:spPr>
        <a:solidFill>
          <a:schemeClr val="accent6">
            <a:lumMod val="60000"/>
            <a:lumOff val="40000"/>
          </a:schemeClr>
        </a:solidFill>
      </dgm:spPr>
    </dgm:pt>
    <dgm:pt modelId="{5E020961-2FAC-4EFD-A648-4180916A2AF8}" type="pres">
      <dgm:prSet presAssocID="{9FF111F0-2903-48AD-AFC7-682DB39E020A}"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heck List"/>
        </a:ext>
      </dgm:extLst>
    </dgm:pt>
    <dgm:pt modelId="{AFA4CD65-BCF8-40F2-9586-7D3029F275EC}" type="pres">
      <dgm:prSet presAssocID="{9FF111F0-2903-48AD-AFC7-682DB39E020A}" presName="spaceRect" presStyleCnt="0"/>
      <dgm:spPr/>
    </dgm:pt>
    <dgm:pt modelId="{835C9806-6D5D-47D9-8818-CFBAA27B6566}" type="pres">
      <dgm:prSet presAssocID="{9FF111F0-2903-48AD-AFC7-682DB39E020A}" presName="parTx" presStyleLbl="revTx" presStyleIdx="1" presStyleCnt="2" custScaleX="95223" custScaleY="769586" custLinFactY="127757" custLinFactNeighborX="5496" custLinFactNeighborY="200000">
        <dgm:presLayoutVars>
          <dgm:chMax val="0"/>
          <dgm:chPref val="0"/>
        </dgm:presLayoutVars>
      </dgm:prSet>
      <dgm:spPr/>
    </dgm:pt>
  </dgm:ptLst>
  <dgm:cxnLst>
    <dgm:cxn modelId="{CA485C10-CE63-4C40-8CC4-D2733B944A04}" type="presOf" srcId="{EAF20419-3043-4B1D-8B5E-6D10C9F963A2}" destId="{848A55CF-0348-4BC4-95AF-0F3BB942180E}" srcOrd="0" destOrd="0" presId="urn:microsoft.com/office/officeart/2018/2/layout/IconVerticalSolidList"/>
    <dgm:cxn modelId="{9134583E-FFAA-4E01-8A6C-3E5C79CE21BA}" type="presOf" srcId="{9FF111F0-2903-48AD-AFC7-682DB39E020A}" destId="{835C9806-6D5D-47D9-8818-CFBAA27B6566}" srcOrd="0" destOrd="0" presId="urn:microsoft.com/office/officeart/2018/2/layout/IconVerticalSolidList"/>
    <dgm:cxn modelId="{FAE901B8-A19B-4D14-81F0-74E33D9522B4}" srcId="{EAF20419-3043-4B1D-8B5E-6D10C9F963A2}" destId="{9FF111F0-2903-48AD-AFC7-682DB39E020A}" srcOrd="1" destOrd="0" parTransId="{8FA0CDF3-B9F0-4C80-929A-334E0A148E6D}" sibTransId="{B330E3F0-AF30-456F-9148-6C310F44A240}"/>
    <dgm:cxn modelId="{39BF7DCD-E299-4CC5-8853-1E1A7B5C17EA}" srcId="{EAF20419-3043-4B1D-8B5E-6D10C9F963A2}" destId="{3B8753B5-1A5E-4820-B4E9-FD915AA9E5DA}" srcOrd="0" destOrd="0" parTransId="{5D3ECCF5-F72B-4C3D-B4EC-E8B0CE402BB9}" sibTransId="{485230CF-42CD-41E6-8175-68F01D6C7BCA}"/>
    <dgm:cxn modelId="{EC8A25F1-7255-4F0F-A4BE-A9E920341A81}" type="presOf" srcId="{3B8753B5-1A5E-4820-B4E9-FD915AA9E5DA}" destId="{B3311F6A-E0F9-4382-87AF-BA4940D82DE6}" srcOrd="0" destOrd="0" presId="urn:microsoft.com/office/officeart/2018/2/layout/IconVerticalSolidList"/>
    <dgm:cxn modelId="{DAF50964-67D5-442A-9FC8-9BCC5A52936D}" type="presParOf" srcId="{848A55CF-0348-4BC4-95AF-0F3BB942180E}" destId="{DC6EC9F0-1A1B-4177-8CFB-CF4E1E1ADAD7}" srcOrd="0" destOrd="0" presId="urn:microsoft.com/office/officeart/2018/2/layout/IconVerticalSolidList"/>
    <dgm:cxn modelId="{026A8BC7-51D0-4CDF-836E-0BB31B96B88B}" type="presParOf" srcId="{DC6EC9F0-1A1B-4177-8CFB-CF4E1E1ADAD7}" destId="{6F7CCA39-7CA7-43C6-B75A-42CCAFC084FF}" srcOrd="0" destOrd="0" presId="urn:microsoft.com/office/officeart/2018/2/layout/IconVerticalSolidList"/>
    <dgm:cxn modelId="{FE4E662C-CCC8-484F-9CE8-316371F60E81}" type="presParOf" srcId="{DC6EC9F0-1A1B-4177-8CFB-CF4E1E1ADAD7}" destId="{5DCEAEAD-2745-4964-8239-3225B9C41610}" srcOrd="1" destOrd="0" presId="urn:microsoft.com/office/officeart/2018/2/layout/IconVerticalSolidList"/>
    <dgm:cxn modelId="{31860E43-F94D-477A-B5ED-E9D55EE10AFE}" type="presParOf" srcId="{DC6EC9F0-1A1B-4177-8CFB-CF4E1E1ADAD7}" destId="{CF34EA50-06E8-405D-8702-9F6643A7D0D4}" srcOrd="2" destOrd="0" presId="urn:microsoft.com/office/officeart/2018/2/layout/IconVerticalSolidList"/>
    <dgm:cxn modelId="{8009EE32-7DEF-4E77-988F-10D7AD7E9DB9}" type="presParOf" srcId="{DC6EC9F0-1A1B-4177-8CFB-CF4E1E1ADAD7}" destId="{B3311F6A-E0F9-4382-87AF-BA4940D82DE6}" srcOrd="3" destOrd="0" presId="urn:microsoft.com/office/officeart/2018/2/layout/IconVerticalSolidList"/>
    <dgm:cxn modelId="{3A8546CC-501E-4056-89FB-0B856E7BAD33}" type="presParOf" srcId="{848A55CF-0348-4BC4-95AF-0F3BB942180E}" destId="{B5930CFA-8E87-4348-8872-621F2375BFBC}" srcOrd="1" destOrd="0" presId="urn:microsoft.com/office/officeart/2018/2/layout/IconVerticalSolidList"/>
    <dgm:cxn modelId="{B79D09CA-BCA9-4DB0-A4D7-1C494D1DCF93}" type="presParOf" srcId="{848A55CF-0348-4BC4-95AF-0F3BB942180E}" destId="{ADF3931D-6916-471B-B31F-283C5D9354E1}" srcOrd="2" destOrd="0" presId="urn:microsoft.com/office/officeart/2018/2/layout/IconVerticalSolidList"/>
    <dgm:cxn modelId="{81519FE7-B212-4025-BC4F-A34114537E15}" type="presParOf" srcId="{ADF3931D-6916-471B-B31F-283C5D9354E1}" destId="{C26956FC-00B6-41B2-B262-F77594A58B06}" srcOrd="0" destOrd="0" presId="urn:microsoft.com/office/officeart/2018/2/layout/IconVerticalSolidList"/>
    <dgm:cxn modelId="{C02A88F6-EE96-4675-8739-2F0619815369}" type="presParOf" srcId="{ADF3931D-6916-471B-B31F-283C5D9354E1}" destId="{5E020961-2FAC-4EFD-A648-4180916A2AF8}" srcOrd="1" destOrd="0" presId="urn:microsoft.com/office/officeart/2018/2/layout/IconVerticalSolidList"/>
    <dgm:cxn modelId="{B4EC29AD-4DA5-438B-AD3C-597C7AD6CB10}" type="presParOf" srcId="{ADF3931D-6916-471B-B31F-283C5D9354E1}" destId="{AFA4CD65-BCF8-40F2-9586-7D3029F275EC}" srcOrd="2" destOrd="0" presId="urn:microsoft.com/office/officeart/2018/2/layout/IconVerticalSolidList"/>
    <dgm:cxn modelId="{F0DD69E6-91AD-43FE-B706-66729A015686}" type="presParOf" srcId="{ADF3931D-6916-471B-B31F-283C5D9354E1}" destId="{835C9806-6D5D-47D9-8818-CFBAA27B656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79FB5E5-4DCF-4FE6-88D0-20B3CBCEC0B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9B4D80A-D2AA-44BA-8CB0-39A568BA6139}">
      <dgm:prSet custT="1"/>
      <dgm:spPr/>
      <dgm:t>
        <a:bodyPr/>
        <a:lstStyle/>
        <a:p>
          <a:r>
            <a:rPr lang="en-US" sz="2300" dirty="0">
              <a:latin typeface="Tw Cen MT" panose="020B0602020104020603" pitchFamily="34" charset="77"/>
            </a:rPr>
            <a:t>Communications must be proactive, regular and simplified.</a:t>
          </a:r>
        </a:p>
      </dgm:t>
    </dgm:pt>
    <dgm:pt modelId="{EF8D83DE-2E2C-4F6C-801B-85CFA357BB53}" type="parTrans" cxnId="{7A73411D-7990-4824-A10A-3C1D3AD1F8FB}">
      <dgm:prSet/>
      <dgm:spPr/>
      <dgm:t>
        <a:bodyPr/>
        <a:lstStyle/>
        <a:p>
          <a:endParaRPr lang="en-US"/>
        </a:p>
      </dgm:t>
    </dgm:pt>
    <dgm:pt modelId="{412BBB10-D18E-460B-925B-94F8AC6667EC}" type="sibTrans" cxnId="{7A73411D-7990-4824-A10A-3C1D3AD1F8FB}">
      <dgm:prSet/>
      <dgm:spPr/>
      <dgm:t>
        <a:bodyPr/>
        <a:lstStyle/>
        <a:p>
          <a:endParaRPr lang="en-US"/>
        </a:p>
      </dgm:t>
    </dgm:pt>
    <dgm:pt modelId="{8FAA292C-E0CD-414E-BFB3-1982E9758CFE}">
      <dgm:prSet custT="1"/>
      <dgm:spPr/>
      <dgm:t>
        <a:bodyPr/>
        <a:lstStyle/>
        <a:p>
          <a:r>
            <a:rPr lang="en-US" sz="2300" dirty="0">
              <a:latin typeface="Tw Cen MT" panose="020B0602020104020603" pitchFamily="34" charset="77"/>
            </a:rPr>
            <a:t>Social media should be given as much attention as traditional media. </a:t>
          </a:r>
        </a:p>
      </dgm:t>
    </dgm:pt>
    <dgm:pt modelId="{960ACC81-BC0F-45F5-9F2C-6D81FAA303DA}" type="parTrans" cxnId="{2408E1B8-7639-437D-B8D8-F1A5FFE75CF0}">
      <dgm:prSet/>
      <dgm:spPr/>
      <dgm:t>
        <a:bodyPr/>
        <a:lstStyle/>
        <a:p>
          <a:endParaRPr lang="en-US"/>
        </a:p>
      </dgm:t>
    </dgm:pt>
    <dgm:pt modelId="{20356FCB-285F-4BF7-B4E0-BC513D1B3427}" type="sibTrans" cxnId="{2408E1B8-7639-437D-B8D8-F1A5FFE75CF0}">
      <dgm:prSet/>
      <dgm:spPr/>
      <dgm:t>
        <a:bodyPr/>
        <a:lstStyle/>
        <a:p>
          <a:endParaRPr lang="en-US"/>
        </a:p>
      </dgm:t>
    </dgm:pt>
    <dgm:pt modelId="{C99BC645-24DE-4D84-99D4-75BB290C671A}">
      <dgm:prSet custT="1"/>
      <dgm:spPr/>
      <dgm:t>
        <a:bodyPr/>
        <a:lstStyle/>
        <a:p>
          <a:r>
            <a:rPr lang="en-US" sz="2200" dirty="0">
              <a:latin typeface="Tw Cen MT" panose="020B0602020104020603" pitchFamily="34" charset="77"/>
            </a:rPr>
            <a:t>Leverage technology for effective communication channels. </a:t>
          </a:r>
        </a:p>
      </dgm:t>
    </dgm:pt>
    <dgm:pt modelId="{31CA0EE3-9126-48E7-BAF5-6124F1BC21D0}" type="parTrans" cxnId="{2345229C-A74B-4662-BF36-A31B8087173D}">
      <dgm:prSet/>
      <dgm:spPr/>
      <dgm:t>
        <a:bodyPr/>
        <a:lstStyle/>
        <a:p>
          <a:endParaRPr lang="en-US"/>
        </a:p>
      </dgm:t>
    </dgm:pt>
    <dgm:pt modelId="{585FEBA0-28BB-4FDD-B255-23A83FB1457F}" type="sibTrans" cxnId="{2345229C-A74B-4662-BF36-A31B8087173D}">
      <dgm:prSet/>
      <dgm:spPr/>
      <dgm:t>
        <a:bodyPr/>
        <a:lstStyle/>
        <a:p>
          <a:endParaRPr lang="en-US"/>
        </a:p>
      </dgm:t>
    </dgm:pt>
    <dgm:pt modelId="{B16659C1-3808-A246-B8DC-3755E1850A2A}" type="pres">
      <dgm:prSet presAssocID="{179FB5E5-4DCF-4FE6-88D0-20B3CBCEC0B8}" presName="linear" presStyleCnt="0">
        <dgm:presLayoutVars>
          <dgm:animLvl val="lvl"/>
          <dgm:resizeHandles val="exact"/>
        </dgm:presLayoutVars>
      </dgm:prSet>
      <dgm:spPr/>
    </dgm:pt>
    <dgm:pt modelId="{43F56B7D-B7D5-0C4B-9309-84D9E4BC5920}" type="pres">
      <dgm:prSet presAssocID="{A9B4D80A-D2AA-44BA-8CB0-39A568BA6139}" presName="parentText" presStyleLbl="node1" presStyleIdx="0" presStyleCnt="3">
        <dgm:presLayoutVars>
          <dgm:chMax val="0"/>
          <dgm:bulletEnabled val="1"/>
        </dgm:presLayoutVars>
      </dgm:prSet>
      <dgm:spPr/>
    </dgm:pt>
    <dgm:pt modelId="{270A6A94-1D2B-934D-96D6-2B2C63DAD71B}" type="pres">
      <dgm:prSet presAssocID="{412BBB10-D18E-460B-925B-94F8AC6667EC}" presName="spacer" presStyleCnt="0"/>
      <dgm:spPr/>
    </dgm:pt>
    <dgm:pt modelId="{5E3B6827-C42B-DA46-A594-A6057E002609}" type="pres">
      <dgm:prSet presAssocID="{8FAA292C-E0CD-414E-BFB3-1982E9758CFE}" presName="parentText" presStyleLbl="node1" presStyleIdx="1" presStyleCnt="3">
        <dgm:presLayoutVars>
          <dgm:chMax val="0"/>
          <dgm:bulletEnabled val="1"/>
        </dgm:presLayoutVars>
      </dgm:prSet>
      <dgm:spPr/>
    </dgm:pt>
    <dgm:pt modelId="{36D7071C-928E-9D40-B5E5-D3459A8D4682}" type="pres">
      <dgm:prSet presAssocID="{20356FCB-285F-4BF7-B4E0-BC513D1B3427}" presName="spacer" presStyleCnt="0"/>
      <dgm:spPr/>
    </dgm:pt>
    <dgm:pt modelId="{061149D9-C9BB-AD40-B869-F8102FA966C4}" type="pres">
      <dgm:prSet presAssocID="{C99BC645-24DE-4D84-99D4-75BB290C671A}" presName="parentText" presStyleLbl="node1" presStyleIdx="2" presStyleCnt="3">
        <dgm:presLayoutVars>
          <dgm:chMax val="0"/>
          <dgm:bulletEnabled val="1"/>
        </dgm:presLayoutVars>
      </dgm:prSet>
      <dgm:spPr/>
    </dgm:pt>
  </dgm:ptLst>
  <dgm:cxnLst>
    <dgm:cxn modelId="{7A73411D-7990-4824-A10A-3C1D3AD1F8FB}" srcId="{179FB5E5-4DCF-4FE6-88D0-20B3CBCEC0B8}" destId="{A9B4D80A-D2AA-44BA-8CB0-39A568BA6139}" srcOrd="0" destOrd="0" parTransId="{EF8D83DE-2E2C-4F6C-801B-85CFA357BB53}" sibTransId="{412BBB10-D18E-460B-925B-94F8AC6667EC}"/>
    <dgm:cxn modelId="{2688E428-CAFA-544C-B7A1-9F16B8F81CDA}" type="presOf" srcId="{A9B4D80A-D2AA-44BA-8CB0-39A568BA6139}" destId="{43F56B7D-B7D5-0C4B-9309-84D9E4BC5920}" srcOrd="0" destOrd="0" presId="urn:microsoft.com/office/officeart/2005/8/layout/vList2"/>
    <dgm:cxn modelId="{8DABE92E-95A9-A941-8FC3-13DA41014544}" type="presOf" srcId="{179FB5E5-4DCF-4FE6-88D0-20B3CBCEC0B8}" destId="{B16659C1-3808-A246-B8DC-3755E1850A2A}" srcOrd="0" destOrd="0" presId="urn:microsoft.com/office/officeart/2005/8/layout/vList2"/>
    <dgm:cxn modelId="{796AE94B-2684-CA47-8AA2-0D5ECF4B0458}" type="presOf" srcId="{C99BC645-24DE-4D84-99D4-75BB290C671A}" destId="{061149D9-C9BB-AD40-B869-F8102FA966C4}" srcOrd="0" destOrd="0" presId="urn:microsoft.com/office/officeart/2005/8/layout/vList2"/>
    <dgm:cxn modelId="{B603D27B-A30D-5542-B504-3B68452FA5E8}" type="presOf" srcId="{8FAA292C-E0CD-414E-BFB3-1982E9758CFE}" destId="{5E3B6827-C42B-DA46-A594-A6057E002609}" srcOrd="0" destOrd="0" presId="urn:microsoft.com/office/officeart/2005/8/layout/vList2"/>
    <dgm:cxn modelId="{2345229C-A74B-4662-BF36-A31B8087173D}" srcId="{179FB5E5-4DCF-4FE6-88D0-20B3CBCEC0B8}" destId="{C99BC645-24DE-4D84-99D4-75BB290C671A}" srcOrd="2" destOrd="0" parTransId="{31CA0EE3-9126-48E7-BAF5-6124F1BC21D0}" sibTransId="{585FEBA0-28BB-4FDD-B255-23A83FB1457F}"/>
    <dgm:cxn modelId="{2408E1B8-7639-437D-B8D8-F1A5FFE75CF0}" srcId="{179FB5E5-4DCF-4FE6-88D0-20B3CBCEC0B8}" destId="{8FAA292C-E0CD-414E-BFB3-1982E9758CFE}" srcOrd="1" destOrd="0" parTransId="{960ACC81-BC0F-45F5-9F2C-6D81FAA303DA}" sibTransId="{20356FCB-285F-4BF7-B4E0-BC513D1B3427}"/>
    <dgm:cxn modelId="{18F1C7EE-0EA8-7648-94CA-80A072570B6E}" type="presParOf" srcId="{B16659C1-3808-A246-B8DC-3755E1850A2A}" destId="{43F56B7D-B7D5-0C4B-9309-84D9E4BC5920}" srcOrd="0" destOrd="0" presId="urn:microsoft.com/office/officeart/2005/8/layout/vList2"/>
    <dgm:cxn modelId="{D8983755-714E-6749-9414-F1CC17FFFAA5}" type="presParOf" srcId="{B16659C1-3808-A246-B8DC-3755E1850A2A}" destId="{270A6A94-1D2B-934D-96D6-2B2C63DAD71B}" srcOrd="1" destOrd="0" presId="urn:microsoft.com/office/officeart/2005/8/layout/vList2"/>
    <dgm:cxn modelId="{F26FB2C7-D648-2D40-A255-4559444E67FD}" type="presParOf" srcId="{B16659C1-3808-A246-B8DC-3755E1850A2A}" destId="{5E3B6827-C42B-DA46-A594-A6057E002609}" srcOrd="2" destOrd="0" presId="urn:microsoft.com/office/officeart/2005/8/layout/vList2"/>
    <dgm:cxn modelId="{F88F02BE-65B5-6F43-B2BC-1550D7F9A13B}" type="presParOf" srcId="{B16659C1-3808-A246-B8DC-3755E1850A2A}" destId="{36D7071C-928E-9D40-B5E5-D3459A8D4682}" srcOrd="3" destOrd="0" presId="urn:microsoft.com/office/officeart/2005/8/layout/vList2"/>
    <dgm:cxn modelId="{6A75BE6B-C45F-4F4A-B11E-EA56110169C6}" type="presParOf" srcId="{B16659C1-3808-A246-B8DC-3755E1850A2A}" destId="{061149D9-C9BB-AD40-B869-F8102FA966C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79FB5E5-4DCF-4FE6-88D0-20B3CBCEC0B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9B4D80A-D2AA-44BA-8CB0-39A568BA6139}">
      <dgm:prSet custT="1"/>
      <dgm:spPr/>
      <dgm:t>
        <a:bodyPr/>
        <a:lstStyle/>
        <a:p>
          <a:r>
            <a:rPr lang="en-US" sz="2300" dirty="0">
              <a:latin typeface="Tw Cen MT" panose="020B0602020104020603" pitchFamily="34" charset="77"/>
            </a:rPr>
            <a:t>The annual Budget is a statutory function that must be prepared and approved in collaboration with the State House of Assembly. </a:t>
          </a:r>
        </a:p>
      </dgm:t>
    </dgm:pt>
    <dgm:pt modelId="{EF8D83DE-2E2C-4F6C-801B-85CFA357BB53}" type="parTrans" cxnId="{7A73411D-7990-4824-A10A-3C1D3AD1F8FB}">
      <dgm:prSet/>
      <dgm:spPr/>
      <dgm:t>
        <a:bodyPr/>
        <a:lstStyle/>
        <a:p>
          <a:endParaRPr lang="en-US"/>
        </a:p>
      </dgm:t>
    </dgm:pt>
    <dgm:pt modelId="{412BBB10-D18E-460B-925B-94F8AC6667EC}" type="sibTrans" cxnId="{7A73411D-7990-4824-A10A-3C1D3AD1F8FB}">
      <dgm:prSet/>
      <dgm:spPr/>
      <dgm:t>
        <a:bodyPr/>
        <a:lstStyle/>
        <a:p>
          <a:endParaRPr lang="en-US"/>
        </a:p>
      </dgm:t>
    </dgm:pt>
    <dgm:pt modelId="{8FAA292C-E0CD-414E-BFB3-1982E9758CFE}">
      <dgm:prSet custT="1"/>
      <dgm:spPr/>
      <dgm:t>
        <a:bodyPr/>
        <a:lstStyle/>
        <a:p>
          <a:r>
            <a:rPr lang="en-US" sz="2300" dirty="0">
              <a:latin typeface="Tw Cen MT" panose="020B0602020104020603" pitchFamily="34" charset="77"/>
            </a:rPr>
            <a:t>Budget performance monitoring and evaluation is also very important to highlight areas where improvements can be made and also to guide adjustments in future budget proposals.</a:t>
          </a:r>
        </a:p>
      </dgm:t>
    </dgm:pt>
    <dgm:pt modelId="{960ACC81-BC0F-45F5-9F2C-6D81FAA303DA}" type="parTrans" cxnId="{2408E1B8-7639-437D-B8D8-F1A5FFE75CF0}">
      <dgm:prSet/>
      <dgm:spPr/>
      <dgm:t>
        <a:bodyPr/>
        <a:lstStyle/>
        <a:p>
          <a:endParaRPr lang="en-US"/>
        </a:p>
      </dgm:t>
    </dgm:pt>
    <dgm:pt modelId="{20356FCB-285F-4BF7-B4E0-BC513D1B3427}" type="sibTrans" cxnId="{2408E1B8-7639-437D-B8D8-F1A5FFE75CF0}">
      <dgm:prSet/>
      <dgm:spPr/>
      <dgm:t>
        <a:bodyPr/>
        <a:lstStyle/>
        <a:p>
          <a:endParaRPr lang="en-US"/>
        </a:p>
      </dgm:t>
    </dgm:pt>
    <dgm:pt modelId="{B16659C1-3808-A246-B8DC-3755E1850A2A}" type="pres">
      <dgm:prSet presAssocID="{179FB5E5-4DCF-4FE6-88D0-20B3CBCEC0B8}" presName="linear" presStyleCnt="0">
        <dgm:presLayoutVars>
          <dgm:animLvl val="lvl"/>
          <dgm:resizeHandles val="exact"/>
        </dgm:presLayoutVars>
      </dgm:prSet>
      <dgm:spPr/>
    </dgm:pt>
    <dgm:pt modelId="{43F56B7D-B7D5-0C4B-9309-84D9E4BC5920}" type="pres">
      <dgm:prSet presAssocID="{A9B4D80A-D2AA-44BA-8CB0-39A568BA6139}" presName="parentText" presStyleLbl="node1" presStyleIdx="0" presStyleCnt="2" custLinFactY="-19295" custLinFactNeighborY="-100000">
        <dgm:presLayoutVars>
          <dgm:chMax val="0"/>
          <dgm:bulletEnabled val="1"/>
        </dgm:presLayoutVars>
      </dgm:prSet>
      <dgm:spPr/>
    </dgm:pt>
    <dgm:pt modelId="{270A6A94-1D2B-934D-96D6-2B2C63DAD71B}" type="pres">
      <dgm:prSet presAssocID="{412BBB10-D18E-460B-925B-94F8AC6667EC}" presName="spacer" presStyleCnt="0"/>
      <dgm:spPr/>
    </dgm:pt>
    <dgm:pt modelId="{5E3B6827-C42B-DA46-A594-A6057E002609}" type="pres">
      <dgm:prSet presAssocID="{8FAA292C-E0CD-414E-BFB3-1982E9758CFE}" presName="parentText" presStyleLbl="node1" presStyleIdx="1" presStyleCnt="2">
        <dgm:presLayoutVars>
          <dgm:chMax val="0"/>
          <dgm:bulletEnabled val="1"/>
        </dgm:presLayoutVars>
      </dgm:prSet>
      <dgm:spPr/>
    </dgm:pt>
  </dgm:ptLst>
  <dgm:cxnLst>
    <dgm:cxn modelId="{7A73411D-7990-4824-A10A-3C1D3AD1F8FB}" srcId="{179FB5E5-4DCF-4FE6-88D0-20B3CBCEC0B8}" destId="{A9B4D80A-D2AA-44BA-8CB0-39A568BA6139}" srcOrd="0" destOrd="0" parTransId="{EF8D83DE-2E2C-4F6C-801B-85CFA357BB53}" sibTransId="{412BBB10-D18E-460B-925B-94F8AC6667EC}"/>
    <dgm:cxn modelId="{2688E428-CAFA-544C-B7A1-9F16B8F81CDA}" type="presOf" srcId="{A9B4D80A-D2AA-44BA-8CB0-39A568BA6139}" destId="{43F56B7D-B7D5-0C4B-9309-84D9E4BC5920}" srcOrd="0" destOrd="0" presId="urn:microsoft.com/office/officeart/2005/8/layout/vList2"/>
    <dgm:cxn modelId="{8DABE92E-95A9-A941-8FC3-13DA41014544}" type="presOf" srcId="{179FB5E5-4DCF-4FE6-88D0-20B3CBCEC0B8}" destId="{B16659C1-3808-A246-B8DC-3755E1850A2A}" srcOrd="0" destOrd="0" presId="urn:microsoft.com/office/officeart/2005/8/layout/vList2"/>
    <dgm:cxn modelId="{B603D27B-A30D-5542-B504-3B68452FA5E8}" type="presOf" srcId="{8FAA292C-E0CD-414E-BFB3-1982E9758CFE}" destId="{5E3B6827-C42B-DA46-A594-A6057E002609}" srcOrd="0" destOrd="0" presId="urn:microsoft.com/office/officeart/2005/8/layout/vList2"/>
    <dgm:cxn modelId="{2408E1B8-7639-437D-B8D8-F1A5FFE75CF0}" srcId="{179FB5E5-4DCF-4FE6-88D0-20B3CBCEC0B8}" destId="{8FAA292C-E0CD-414E-BFB3-1982E9758CFE}" srcOrd="1" destOrd="0" parTransId="{960ACC81-BC0F-45F5-9F2C-6D81FAA303DA}" sibTransId="{20356FCB-285F-4BF7-B4E0-BC513D1B3427}"/>
    <dgm:cxn modelId="{18F1C7EE-0EA8-7648-94CA-80A072570B6E}" type="presParOf" srcId="{B16659C1-3808-A246-B8DC-3755E1850A2A}" destId="{43F56B7D-B7D5-0C4B-9309-84D9E4BC5920}" srcOrd="0" destOrd="0" presId="urn:microsoft.com/office/officeart/2005/8/layout/vList2"/>
    <dgm:cxn modelId="{D8983755-714E-6749-9414-F1CC17FFFAA5}" type="presParOf" srcId="{B16659C1-3808-A246-B8DC-3755E1850A2A}" destId="{270A6A94-1D2B-934D-96D6-2B2C63DAD71B}" srcOrd="1" destOrd="0" presId="urn:microsoft.com/office/officeart/2005/8/layout/vList2"/>
    <dgm:cxn modelId="{F26FB2C7-D648-2D40-A255-4559444E67FD}" type="presParOf" srcId="{B16659C1-3808-A246-B8DC-3755E1850A2A}" destId="{5E3B6827-C42B-DA46-A594-A6057E00260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79FB5E5-4DCF-4FE6-88D0-20B3CBCEC0B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9B4D80A-D2AA-44BA-8CB0-39A568BA6139}">
      <dgm:prSet custT="1"/>
      <dgm:spPr/>
      <dgm:t>
        <a:bodyPr/>
        <a:lstStyle/>
        <a:p>
          <a:r>
            <a:rPr lang="en-US" sz="2300" dirty="0">
              <a:latin typeface="Tw Cen MT" panose="020B0602020104020603" pitchFamily="34" charset="77"/>
            </a:rPr>
            <a:t>Managing and resolving conflicts and disputes is an important part of the work of any Governor</a:t>
          </a:r>
        </a:p>
      </dgm:t>
    </dgm:pt>
    <dgm:pt modelId="{EF8D83DE-2E2C-4F6C-801B-85CFA357BB53}" type="parTrans" cxnId="{7A73411D-7990-4824-A10A-3C1D3AD1F8FB}">
      <dgm:prSet/>
      <dgm:spPr/>
      <dgm:t>
        <a:bodyPr/>
        <a:lstStyle/>
        <a:p>
          <a:endParaRPr lang="en-US"/>
        </a:p>
      </dgm:t>
    </dgm:pt>
    <dgm:pt modelId="{412BBB10-D18E-460B-925B-94F8AC6667EC}" type="sibTrans" cxnId="{7A73411D-7990-4824-A10A-3C1D3AD1F8FB}">
      <dgm:prSet/>
      <dgm:spPr/>
      <dgm:t>
        <a:bodyPr/>
        <a:lstStyle/>
        <a:p>
          <a:endParaRPr lang="en-US"/>
        </a:p>
      </dgm:t>
    </dgm:pt>
    <dgm:pt modelId="{8FAA292C-E0CD-414E-BFB3-1982E9758CFE}">
      <dgm:prSet custT="1"/>
      <dgm:spPr/>
      <dgm:t>
        <a:bodyPr/>
        <a:lstStyle/>
        <a:p>
          <a:r>
            <a:rPr lang="en-US" sz="2300" dirty="0">
              <a:latin typeface="Tw Cen MT" panose="020B0602020104020603" pitchFamily="34" charset="77"/>
            </a:rPr>
            <a:t>Conflicts will arise within the team, as well as in other areas of the Government that will need to be promptly resolved, to avoid dampening morale and impacting the collegial spirit required to succeed.</a:t>
          </a:r>
        </a:p>
      </dgm:t>
    </dgm:pt>
    <dgm:pt modelId="{960ACC81-BC0F-45F5-9F2C-6D81FAA303DA}" type="parTrans" cxnId="{2408E1B8-7639-437D-B8D8-F1A5FFE75CF0}">
      <dgm:prSet/>
      <dgm:spPr/>
      <dgm:t>
        <a:bodyPr/>
        <a:lstStyle/>
        <a:p>
          <a:endParaRPr lang="en-US"/>
        </a:p>
      </dgm:t>
    </dgm:pt>
    <dgm:pt modelId="{20356FCB-285F-4BF7-B4E0-BC513D1B3427}" type="sibTrans" cxnId="{2408E1B8-7639-437D-B8D8-F1A5FFE75CF0}">
      <dgm:prSet/>
      <dgm:spPr/>
      <dgm:t>
        <a:bodyPr/>
        <a:lstStyle/>
        <a:p>
          <a:endParaRPr lang="en-US"/>
        </a:p>
      </dgm:t>
    </dgm:pt>
    <dgm:pt modelId="{B16659C1-3808-A246-B8DC-3755E1850A2A}" type="pres">
      <dgm:prSet presAssocID="{179FB5E5-4DCF-4FE6-88D0-20B3CBCEC0B8}" presName="linear" presStyleCnt="0">
        <dgm:presLayoutVars>
          <dgm:animLvl val="lvl"/>
          <dgm:resizeHandles val="exact"/>
        </dgm:presLayoutVars>
      </dgm:prSet>
      <dgm:spPr/>
    </dgm:pt>
    <dgm:pt modelId="{43F56B7D-B7D5-0C4B-9309-84D9E4BC5920}" type="pres">
      <dgm:prSet presAssocID="{A9B4D80A-D2AA-44BA-8CB0-39A568BA6139}" presName="parentText" presStyleLbl="node1" presStyleIdx="0" presStyleCnt="2" custScaleY="119806" custLinFactY="-19295" custLinFactNeighborY="-100000">
        <dgm:presLayoutVars>
          <dgm:chMax val="0"/>
          <dgm:bulletEnabled val="1"/>
        </dgm:presLayoutVars>
      </dgm:prSet>
      <dgm:spPr/>
    </dgm:pt>
    <dgm:pt modelId="{270A6A94-1D2B-934D-96D6-2B2C63DAD71B}" type="pres">
      <dgm:prSet presAssocID="{412BBB10-D18E-460B-925B-94F8AC6667EC}" presName="spacer" presStyleCnt="0"/>
      <dgm:spPr/>
    </dgm:pt>
    <dgm:pt modelId="{5E3B6827-C42B-DA46-A594-A6057E002609}" type="pres">
      <dgm:prSet presAssocID="{8FAA292C-E0CD-414E-BFB3-1982E9758CFE}" presName="parentText" presStyleLbl="node1" presStyleIdx="1" presStyleCnt="2" custScaleY="131591">
        <dgm:presLayoutVars>
          <dgm:chMax val="0"/>
          <dgm:bulletEnabled val="1"/>
        </dgm:presLayoutVars>
      </dgm:prSet>
      <dgm:spPr/>
    </dgm:pt>
  </dgm:ptLst>
  <dgm:cxnLst>
    <dgm:cxn modelId="{7A73411D-7990-4824-A10A-3C1D3AD1F8FB}" srcId="{179FB5E5-4DCF-4FE6-88D0-20B3CBCEC0B8}" destId="{A9B4D80A-D2AA-44BA-8CB0-39A568BA6139}" srcOrd="0" destOrd="0" parTransId="{EF8D83DE-2E2C-4F6C-801B-85CFA357BB53}" sibTransId="{412BBB10-D18E-460B-925B-94F8AC6667EC}"/>
    <dgm:cxn modelId="{2688E428-CAFA-544C-B7A1-9F16B8F81CDA}" type="presOf" srcId="{A9B4D80A-D2AA-44BA-8CB0-39A568BA6139}" destId="{43F56B7D-B7D5-0C4B-9309-84D9E4BC5920}" srcOrd="0" destOrd="0" presId="urn:microsoft.com/office/officeart/2005/8/layout/vList2"/>
    <dgm:cxn modelId="{8DABE92E-95A9-A941-8FC3-13DA41014544}" type="presOf" srcId="{179FB5E5-4DCF-4FE6-88D0-20B3CBCEC0B8}" destId="{B16659C1-3808-A246-B8DC-3755E1850A2A}" srcOrd="0" destOrd="0" presId="urn:microsoft.com/office/officeart/2005/8/layout/vList2"/>
    <dgm:cxn modelId="{B603D27B-A30D-5542-B504-3B68452FA5E8}" type="presOf" srcId="{8FAA292C-E0CD-414E-BFB3-1982E9758CFE}" destId="{5E3B6827-C42B-DA46-A594-A6057E002609}" srcOrd="0" destOrd="0" presId="urn:microsoft.com/office/officeart/2005/8/layout/vList2"/>
    <dgm:cxn modelId="{2408E1B8-7639-437D-B8D8-F1A5FFE75CF0}" srcId="{179FB5E5-4DCF-4FE6-88D0-20B3CBCEC0B8}" destId="{8FAA292C-E0CD-414E-BFB3-1982E9758CFE}" srcOrd="1" destOrd="0" parTransId="{960ACC81-BC0F-45F5-9F2C-6D81FAA303DA}" sibTransId="{20356FCB-285F-4BF7-B4E0-BC513D1B3427}"/>
    <dgm:cxn modelId="{18F1C7EE-0EA8-7648-94CA-80A072570B6E}" type="presParOf" srcId="{B16659C1-3808-A246-B8DC-3755E1850A2A}" destId="{43F56B7D-B7D5-0C4B-9309-84D9E4BC5920}" srcOrd="0" destOrd="0" presId="urn:microsoft.com/office/officeart/2005/8/layout/vList2"/>
    <dgm:cxn modelId="{D8983755-714E-6749-9414-F1CC17FFFAA5}" type="presParOf" srcId="{B16659C1-3808-A246-B8DC-3755E1850A2A}" destId="{270A6A94-1D2B-934D-96D6-2B2C63DAD71B}" srcOrd="1" destOrd="0" presId="urn:microsoft.com/office/officeart/2005/8/layout/vList2"/>
    <dgm:cxn modelId="{F26FB2C7-D648-2D40-A255-4559444E67FD}" type="presParOf" srcId="{B16659C1-3808-A246-B8DC-3755E1850A2A}" destId="{5E3B6827-C42B-DA46-A594-A6057E00260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79FB5E5-4DCF-4FE6-88D0-20B3CBCEC0B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9B4D80A-D2AA-44BA-8CB0-39A568BA6139}">
      <dgm:prSet custT="1"/>
      <dgm:spPr/>
      <dgm:t>
        <a:bodyPr/>
        <a:lstStyle/>
        <a:p>
          <a:r>
            <a:rPr lang="en-US" sz="2300" dirty="0">
              <a:latin typeface="Tw Cen MT" panose="020B0602020104020603" pitchFamily="34" charset="77"/>
            </a:rPr>
            <a:t>Very important to maintain engagements with critical stakeholders and partners.</a:t>
          </a:r>
        </a:p>
      </dgm:t>
    </dgm:pt>
    <dgm:pt modelId="{EF8D83DE-2E2C-4F6C-801B-85CFA357BB53}" type="parTrans" cxnId="{7A73411D-7990-4824-A10A-3C1D3AD1F8FB}">
      <dgm:prSet/>
      <dgm:spPr/>
      <dgm:t>
        <a:bodyPr/>
        <a:lstStyle/>
        <a:p>
          <a:endParaRPr lang="en-US"/>
        </a:p>
      </dgm:t>
    </dgm:pt>
    <dgm:pt modelId="{412BBB10-D18E-460B-925B-94F8AC6667EC}" type="sibTrans" cxnId="{7A73411D-7990-4824-A10A-3C1D3AD1F8FB}">
      <dgm:prSet/>
      <dgm:spPr/>
      <dgm:t>
        <a:bodyPr/>
        <a:lstStyle/>
        <a:p>
          <a:endParaRPr lang="en-US"/>
        </a:p>
      </dgm:t>
    </dgm:pt>
    <dgm:pt modelId="{8FAA292C-E0CD-414E-BFB3-1982E9758CFE}">
      <dgm:prSet custT="1"/>
      <dgm:spPr/>
      <dgm:t>
        <a:bodyPr/>
        <a:lstStyle/>
        <a:p>
          <a:r>
            <a:rPr lang="en-US" sz="2300" dirty="0">
              <a:latin typeface="Tw Cen MT" panose="020B0602020104020603" pitchFamily="34" charset="77"/>
            </a:rPr>
            <a:t>- </a:t>
          </a:r>
          <a:r>
            <a:rPr lang="en-US" sz="2100" dirty="0">
              <a:latin typeface="Tw Cen MT" panose="020B0602020104020603" pitchFamily="34" charset="77"/>
            </a:rPr>
            <a:t>The Presidency</a:t>
          </a:r>
        </a:p>
        <a:p>
          <a:r>
            <a:rPr lang="en-US" sz="2100" dirty="0">
              <a:latin typeface="Tw Cen MT" panose="020B0602020104020603" pitchFamily="34" charset="77"/>
            </a:rPr>
            <a:t>- Fellow State Governors &amp; the Nigerian Governors Forum (NGF)</a:t>
          </a:r>
        </a:p>
        <a:p>
          <a:r>
            <a:rPr lang="en-US" sz="2100" dirty="0">
              <a:latin typeface="Tw Cen MT" panose="020B0602020104020603" pitchFamily="34" charset="77"/>
            </a:rPr>
            <a:t>- National Economic Council (NEC)</a:t>
          </a:r>
        </a:p>
        <a:p>
          <a:r>
            <a:rPr lang="en-US" sz="2100" dirty="0">
              <a:latin typeface="Tw Cen MT" panose="020B0602020104020603" pitchFamily="34" charset="77"/>
            </a:rPr>
            <a:t>- Multilateral organizations like the United Nations (UN); World Bank, Africa Finance Corporation (AFC); African Development Bank (AfDB).</a:t>
          </a:r>
        </a:p>
        <a:p>
          <a:endParaRPr lang="en-US" sz="2300" dirty="0">
            <a:latin typeface="Tw Cen MT" panose="020B0602020104020603" pitchFamily="34" charset="77"/>
          </a:endParaRPr>
        </a:p>
      </dgm:t>
    </dgm:pt>
    <dgm:pt modelId="{960ACC81-BC0F-45F5-9F2C-6D81FAA303DA}" type="parTrans" cxnId="{2408E1B8-7639-437D-B8D8-F1A5FFE75CF0}">
      <dgm:prSet/>
      <dgm:spPr/>
      <dgm:t>
        <a:bodyPr/>
        <a:lstStyle/>
        <a:p>
          <a:endParaRPr lang="en-US"/>
        </a:p>
      </dgm:t>
    </dgm:pt>
    <dgm:pt modelId="{20356FCB-285F-4BF7-B4E0-BC513D1B3427}" type="sibTrans" cxnId="{2408E1B8-7639-437D-B8D8-F1A5FFE75CF0}">
      <dgm:prSet/>
      <dgm:spPr/>
      <dgm:t>
        <a:bodyPr/>
        <a:lstStyle/>
        <a:p>
          <a:endParaRPr lang="en-US"/>
        </a:p>
      </dgm:t>
    </dgm:pt>
    <dgm:pt modelId="{B16659C1-3808-A246-B8DC-3755E1850A2A}" type="pres">
      <dgm:prSet presAssocID="{179FB5E5-4DCF-4FE6-88D0-20B3CBCEC0B8}" presName="linear" presStyleCnt="0">
        <dgm:presLayoutVars>
          <dgm:animLvl val="lvl"/>
          <dgm:resizeHandles val="exact"/>
        </dgm:presLayoutVars>
      </dgm:prSet>
      <dgm:spPr/>
    </dgm:pt>
    <dgm:pt modelId="{43F56B7D-B7D5-0C4B-9309-84D9E4BC5920}" type="pres">
      <dgm:prSet presAssocID="{A9B4D80A-D2AA-44BA-8CB0-39A568BA6139}" presName="parentText" presStyleLbl="node1" presStyleIdx="0" presStyleCnt="2" custScaleX="96031" custScaleY="93464" custLinFactY="-19295" custLinFactNeighborY="-100000">
        <dgm:presLayoutVars>
          <dgm:chMax val="0"/>
          <dgm:bulletEnabled val="1"/>
        </dgm:presLayoutVars>
      </dgm:prSet>
      <dgm:spPr/>
    </dgm:pt>
    <dgm:pt modelId="{270A6A94-1D2B-934D-96D6-2B2C63DAD71B}" type="pres">
      <dgm:prSet presAssocID="{412BBB10-D18E-460B-925B-94F8AC6667EC}" presName="spacer" presStyleCnt="0"/>
      <dgm:spPr/>
    </dgm:pt>
    <dgm:pt modelId="{5E3B6827-C42B-DA46-A594-A6057E002609}" type="pres">
      <dgm:prSet presAssocID="{8FAA292C-E0CD-414E-BFB3-1982E9758CFE}" presName="parentText" presStyleLbl="node1" presStyleIdx="1" presStyleCnt="2" custScaleX="98345" custScaleY="112513">
        <dgm:presLayoutVars>
          <dgm:chMax val="0"/>
          <dgm:bulletEnabled val="1"/>
        </dgm:presLayoutVars>
      </dgm:prSet>
      <dgm:spPr/>
    </dgm:pt>
  </dgm:ptLst>
  <dgm:cxnLst>
    <dgm:cxn modelId="{7A73411D-7990-4824-A10A-3C1D3AD1F8FB}" srcId="{179FB5E5-4DCF-4FE6-88D0-20B3CBCEC0B8}" destId="{A9B4D80A-D2AA-44BA-8CB0-39A568BA6139}" srcOrd="0" destOrd="0" parTransId="{EF8D83DE-2E2C-4F6C-801B-85CFA357BB53}" sibTransId="{412BBB10-D18E-460B-925B-94F8AC6667EC}"/>
    <dgm:cxn modelId="{2688E428-CAFA-544C-B7A1-9F16B8F81CDA}" type="presOf" srcId="{A9B4D80A-D2AA-44BA-8CB0-39A568BA6139}" destId="{43F56B7D-B7D5-0C4B-9309-84D9E4BC5920}" srcOrd="0" destOrd="0" presId="urn:microsoft.com/office/officeart/2005/8/layout/vList2"/>
    <dgm:cxn modelId="{8DABE92E-95A9-A941-8FC3-13DA41014544}" type="presOf" srcId="{179FB5E5-4DCF-4FE6-88D0-20B3CBCEC0B8}" destId="{B16659C1-3808-A246-B8DC-3755E1850A2A}" srcOrd="0" destOrd="0" presId="urn:microsoft.com/office/officeart/2005/8/layout/vList2"/>
    <dgm:cxn modelId="{B603D27B-A30D-5542-B504-3B68452FA5E8}" type="presOf" srcId="{8FAA292C-E0CD-414E-BFB3-1982E9758CFE}" destId="{5E3B6827-C42B-DA46-A594-A6057E002609}" srcOrd="0" destOrd="0" presId="urn:microsoft.com/office/officeart/2005/8/layout/vList2"/>
    <dgm:cxn modelId="{2408E1B8-7639-437D-B8D8-F1A5FFE75CF0}" srcId="{179FB5E5-4DCF-4FE6-88D0-20B3CBCEC0B8}" destId="{8FAA292C-E0CD-414E-BFB3-1982E9758CFE}" srcOrd="1" destOrd="0" parTransId="{960ACC81-BC0F-45F5-9F2C-6D81FAA303DA}" sibTransId="{20356FCB-285F-4BF7-B4E0-BC513D1B3427}"/>
    <dgm:cxn modelId="{18F1C7EE-0EA8-7648-94CA-80A072570B6E}" type="presParOf" srcId="{B16659C1-3808-A246-B8DC-3755E1850A2A}" destId="{43F56B7D-B7D5-0C4B-9309-84D9E4BC5920}" srcOrd="0" destOrd="0" presId="urn:microsoft.com/office/officeart/2005/8/layout/vList2"/>
    <dgm:cxn modelId="{D8983755-714E-6749-9414-F1CC17FFFAA5}" type="presParOf" srcId="{B16659C1-3808-A246-B8DC-3755E1850A2A}" destId="{270A6A94-1D2B-934D-96D6-2B2C63DAD71B}" srcOrd="1" destOrd="0" presId="urn:microsoft.com/office/officeart/2005/8/layout/vList2"/>
    <dgm:cxn modelId="{F26FB2C7-D648-2D40-A255-4559444E67FD}" type="presParOf" srcId="{B16659C1-3808-A246-B8DC-3755E1850A2A}" destId="{5E3B6827-C42B-DA46-A594-A6057E00260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79FB5E5-4DCF-4FE6-88D0-20B3CBCEC0B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9B4D80A-D2AA-44BA-8CB0-39A568BA6139}">
      <dgm:prSet custT="1"/>
      <dgm:spPr/>
      <dgm:t>
        <a:bodyPr/>
        <a:lstStyle/>
        <a:p>
          <a:r>
            <a:rPr lang="en-US" sz="2300" dirty="0">
              <a:latin typeface="Tw Cen MT" panose="020B0602020104020603" pitchFamily="34" charset="77"/>
            </a:rPr>
            <a:t>Covid -19 (Lagos as the epicenter)</a:t>
          </a:r>
        </a:p>
      </dgm:t>
    </dgm:pt>
    <dgm:pt modelId="{EF8D83DE-2E2C-4F6C-801B-85CFA357BB53}" type="parTrans" cxnId="{7A73411D-7990-4824-A10A-3C1D3AD1F8FB}">
      <dgm:prSet/>
      <dgm:spPr/>
      <dgm:t>
        <a:bodyPr/>
        <a:lstStyle/>
        <a:p>
          <a:endParaRPr lang="en-US"/>
        </a:p>
      </dgm:t>
    </dgm:pt>
    <dgm:pt modelId="{412BBB10-D18E-460B-925B-94F8AC6667EC}" type="sibTrans" cxnId="{7A73411D-7990-4824-A10A-3C1D3AD1F8FB}">
      <dgm:prSet/>
      <dgm:spPr/>
      <dgm:t>
        <a:bodyPr/>
        <a:lstStyle/>
        <a:p>
          <a:endParaRPr lang="en-US"/>
        </a:p>
      </dgm:t>
    </dgm:pt>
    <dgm:pt modelId="{8FAA292C-E0CD-414E-BFB3-1982E9758CFE}">
      <dgm:prSet custT="1"/>
      <dgm:spPr/>
      <dgm:t>
        <a:bodyPr/>
        <a:lstStyle/>
        <a:p>
          <a:r>
            <a:rPr lang="en-US" sz="2300" dirty="0">
              <a:latin typeface="Tw Cen MT" panose="020B0602020104020603" pitchFamily="34" charset="77"/>
            </a:rPr>
            <a:t>Transportation &amp; Traffic Management</a:t>
          </a:r>
        </a:p>
      </dgm:t>
    </dgm:pt>
    <dgm:pt modelId="{960ACC81-BC0F-45F5-9F2C-6D81FAA303DA}" type="parTrans" cxnId="{2408E1B8-7639-437D-B8D8-F1A5FFE75CF0}">
      <dgm:prSet/>
      <dgm:spPr/>
      <dgm:t>
        <a:bodyPr/>
        <a:lstStyle/>
        <a:p>
          <a:endParaRPr lang="en-US"/>
        </a:p>
      </dgm:t>
    </dgm:pt>
    <dgm:pt modelId="{20356FCB-285F-4BF7-B4E0-BC513D1B3427}" type="sibTrans" cxnId="{2408E1B8-7639-437D-B8D8-F1A5FFE75CF0}">
      <dgm:prSet/>
      <dgm:spPr/>
      <dgm:t>
        <a:bodyPr/>
        <a:lstStyle/>
        <a:p>
          <a:endParaRPr lang="en-US"/>
        </a:p>
      </dgm:t>
    </dgm:pt>
    <dgm:pt modelId="{C99BC645-24DE-4D84-99D4-75BB290C671A}">
      <dgm:prSet custT="1"/>
      <dgm:spPr/>
      <dgm:t>
        <a:bodyPr/>
        <a:lstStyle/>
        <a:p>
          <a:r>
            <a:rPr lang="en-US" sz="2200" dirty="0">
              <a:latin typeface="Tw Cen MT" panose="020B0602020104020603" pitchFamily="34" charset="77"/>
            </a:rPr>
            <a:t>ENDSARS/Youth Engagement</a:t>
          </a:r>
        </a:p>
      </dgm:t>
    </dgm:pt>
    <dgm:pt modelId="{31CA0EE3-9126-48E7-BAF5-6124F1BC21D0}" type="parTrans" cxnId="{2345229C-A74B-4662-BF36-A31B8087173D}">
      <dgm:prSet/>
      <dgm:spPr/>
      <dgm:t>
        <a:bodyPr/>
        <a:lstStyle/>
        <a:p>
          <a:endParaRPr lang="en-US"/>
        </a:p>
      </dgm:t>
    </dgm:pt>
    <dgm:pt modelId="{585FEBA0-28BB-4FDD-B255-23A83FB1457F}" type="sibTrans" cxnId="{2345229C-A74B-4662-BF36-A31B8087173D}">
      <dgm:prSet/>
      <dgm:spPr/>
      <dgm:t>
        <a:bodyPr/>
        <a:lstStyle/>
        <a:p>
          <a:endParaRPr lang="en-US"/>
        </a:p>
      </dgm:t>
    </dgm:pt>
    <dgm:pt modelId="{5866F0A8-966F-3945-9DED-8F232A64CC42}">
      <dgm:prSet custT="1"/>
      <dgm:spPr/>
      <dgm:t>
        <a:bodyPr/>
        <a:lstStyle/>
        <a:p>
          <a:r>
            <a:rPr lang="en-GB" sz="2200" kern="1200" dirty="0">
              <a:solidFill>
                <a:prstClr val="white"/>
              </a:solidFill>
              <a:latin typeface="Tw Cen MT" panose="020B0602020104020603" pitchFamily="34" charset="77"/>
              <a:ea typeface="+mn-ea"/>
              <a:cs typeface="+mn-cs"/>
            </a:rPr>
            <a:t>Fire Incidents </a:t>
          </a:r>
        </a:p>
      </dgm:t>
    </dgm:pt>
    <dgm:pt modelId="{1DB2A0F3-0B38-AD48-BE59-6D52293FA2CE}" type="parTrans" cxnId="{00FF80BD-5FFE-8045-9B1B-50044D13316F}">
      <dgm:prSet/>
      <dgm:spPr/>
      <dgm:t>
        <a:bodyPr/>
        <a:lstStyle/>
        <a:p>
          <a:endParaRPr lang="en-GB"/>
        </a:p>
      </dgm:t>
    </dgm:pt>
    <dgm:pt modelId="{E244246B-902E-6B41-B75F-4F1B4B991FC2}" type="sibTrans" cxnId="{00FF80BD-5FFE-8045-9B1B-50044D13316F}">
      <dgm:prSet/>
      <dgm:spPr/>
      <dgm:t>
        <a:bodyPr/>
        <a:lstStyle/>
        <a:p>
          <a:endParaRPr lang="en-GB"/>
        </a:p>
      </dgm:t>
    </dgm:pt>
    <dgm:pt modelId="{2BF8BD6F-AF81-884B-A051-0C802425059C}">
      <dgm:prSet custT="1"/>
      <dgm:spPr/>
      <dgm:t>
        <a:bodyPr/>
        <a:lstStyle/>
        <a:p>
          <a:r>
            <a:rPr lang="en-GB" sz="2200" kern="1200" dirty="0">
              <a:solidFill>
                <a:prstClr val="white"/>
              </a:solidFill>
              <a:latin typeface="Tw Cen MT" panose="020B0602020104020603" pitchFamily="34" charset="77"/>
              <a:ea typeface="+mn-ea"/>
              <a:cs typeface="+mn-cs"/>
            </a:rPr>
            <a:t>Rapid Urbanization and Building Regulation</a:t>
          </a:r>
        </a:p>
      </dgm:t>
    </dgm:pt>
    <dgm:pt modelId="{6AB0333C-710C-A041-ACDD-D4D03C06626F}" type="parTrans" cxnId="{328E8044-4380-EA4F-B041-16A5F078452B}">
      <dgm:prSet/>
      <dgm:spPr/>
      <dgm:t>
        <a:bodyPr/>
        <a:lstStyle/>
        <a:p>
          <a:endParaRPr lang="en-GB"/>
        </a:p>
      </dgm:t>
    </dgm:pt>
    <dgm:pt modelId="{6D3F9858-0CB9-9148-A9A3-987EB457DA37}" type="sibTrans" cxnId="{328E8044-4380-EA4F-B041-16A5F078452B}">
      <dgm:prSet/>
      <dgm:spPr/>
      <dgm:t>
        <a:bodyPr/>
        <a:lstStyle/>
        <a:p>
          <a:endParaRPr lang="en-GB"/>
        </a:p>
      </dgm:t>
    </dgm:pt>
    <dgm:pt modelId="{B16659C1-3808-A246-B8DC-3755E1850A2A}" type="pres">
      <dgm:prSet presAssocID="{179FB5E5-4DCF-4FE6-88D0-20B3CBCEC0B8}" presName="linear" presStyleCnt="0">
        <dgm:presLayoutVars>
          <dgm:animLvl val="lvl"/>
          <dgm:resizeHandles val="exact"/>
        </dgm:presLayoutVars>
      </dgm:prSet>
      <dgm:spPr/>
    </dgm:pt>
    <dgm:pt modelId="{43F56B7D-B7D5-0C4B-9309-84D9E4BC5920}" type="pres">
      <dgm:prSet presAssocID="{A9B4D80A-D2AA-44BA-8CB0-39A568BA6139}" presName="parentText" presStyleLbl="node1" presStyleIdx="0" presStyleCnt="5">
        <dgm:presLayoutVars>
          <dgm:chMax val="0"/>
          <dgm:bulletEnabled val="1"/>
        </dgm:presLayoutVars>
      </dgm:prSet>
      <dgm:spPr/>
    </dgm:pt>
    <dgm:pt modelId="{270A6A94-1D2B-934D-96D6-2B2C63DAD71B}" type="pres">
      <dgm:prSet presAssocID="{412BBB10-D18E-460B-925B-94F8AC6667EC}" presName="spacer" presStyleCnt="0"/>
      <dgm:spPr/>
    </dgm:pt>
    <dgm:pt modelId="{5E3B6827-C42B-DA46-A594-A6057E002609}" type="pres">
      <dgm:prSet presAssocID="{8FAA292C-E0CD-414E-BFB3-1982E9758CFE}" presName="parentText" presStyleLbl="node1" presStyleIdx="1" presStyleCnt="5">
        <dgm:presLayoutVars>
          <dgm:chMax val="0"/>
          <dgm:bulletEnabled val="1"/>
        </dgm:presLayoutVars>
      </dgm:prSet>
      <dgm:spPr/>
    </dgm:pt>
    <dgm:pt modelId="{36D7071C-928E-9D40-B5E5-D3459A8D4682}" type="pres">
      <dgm:prSet presAssocID="{20356FCB-285F-4BF7-B4E0-BC513D1B3427}" presName="spacer" presStyleCnt="0"/>
      <dgm:spPr/>
    </dgm:pt>
    <dgm:pt modelId="{061149D9-C9BB-AD40-B869-F8102FA966C4}" type="pres">
      <dgm:prSet presAssocID="{C99BC645-24DE-4D84-99D4-75BB290C671A}" presName="parentText" presStyleLbl="node1" presStyleIdx="2" presStyleCnt="5">
        <dgm:presLayoutVars>
          <dgm:chMax val="0"/>
          <dgm:bulletEnabled val="1"/>
        </dgm:presLayoutVars>
      </dgm:prSet>
      <dgm:spPr/>
    </dgm:pt>
    <dgm:pt modelId="{4463B5DF-A17F-4F4F-A58A-1CE6D7FF639D}" type="pres">
      <dgm:prSet presAssocID="{585FEBA0-28BB-4FDD-B255-23A83FB1457F}" presName="spacer" presStyleCnt="0"/>
      <dgm:spPr/>
    </dgm:pt>
    <dgm:pt modelId="{0023504C-4C45-9A4F-BCA9-B2533F35D182}" type="pres">
      <dgm:prSet presAssocID="{5866F0A8-966F-3945-9DED-8F232A64CC42}" presName="parentText" presStyleLbl="node1" presStyleIdx="3" presStyleCnt="5">
        <dgm:presLayoutVars>
          <dgm:chMax val="0"/>
          <dgm:bulletEnabled val="1"/>
        </dgm:presLayoutVars>
      </dgm:prSet>
      <dgm:spPr/>
    </dgm:pt>
    <dgm:pt modelId="{89AF41E6-114F-6D43-A2BF-F4FC38BD7A56}" type="pres">
      <dgm:prSet presAssocID="{E244246B-902E-6B41-B75F-4F1B4B991FC2}" presName="spacer" presStyleCnt="0"/>
      <dgm:spPr/>
    </dgm:pt>
    <dgm:pt modelId="{C8A63B80-BB84-6244-88DD-44A48C840428}" type="pres">
      <dgm:prSet presAssocID="{2BF8BD6F-AF81-884B-A051-0C802425059C}" presName="parentText" presStyleLbl="node1" presStyleIdx="4" presStyleCnt="5">
        <dgm:presLayoutVars>
          <dgm:chMax val="0"/>
          <dgm:bulletEnabled val="1"/>
        </dgm:presLayoutVars>
      </dgm:prSet>
      <dgm:spPr/>
    </dgm:pt>
  </dgm:ptLst>
  <dgm:cxnLst>
    <dgm:cxn modelId="{7A73411D-7990-4824-A10A-3C1D3AD1F8FB}" srcId="{179FB5E5-4DCF-4FE6-88D0-20B3CBCEC0B8}" destId="{A9B4D80A-D2AA-44BA-8CB0-39A568BA6139}" srcOrd="0" destOrd="0" parTransId="{EF8D83DE-2E2C-4F6C-801B-85CFA357BB53}" sibTransId="{412BBB10-D18E-460B-925B-94F8AC6667EC}"/>
    <dgm:cxn modelId="{2688E428-CAFA-544C-B7A1-9F16B8F81CDA}" type="presOf" srcId="{A9B4D80A-D2AA-44BA-8CB0-39A568BA6139}" destId="{43F56B7D-B7D5-0C4B-9309-84D9E4BC5920}" srcOrd="0" destOrd="0" presId="urn:microsoft.com/office/officeart/2005/8/layout/vList2"/>
    <dgm:cxn modelId="{8DABE92E-95A9-A941-8FC3-13DA41014544}" type="presOf" srcId="{179FB5E5-4DCF-4FE6-88D0-20B3CBCEC0B8}" destId="{B16659C1-3808-A246-B8DC-3755E1850A2A}" srcOrd="0" destOrd="0" presId="urn:microsoft.com/office/officeart/2005/8/layout/vList2"/>
    <dgm:cxn modelId="{328E8044-4380-EA4F-B041-16A5F078452B}" srcId="{179FB5E5-4DCF-4FE6-88D0-20B3CBCEC0B8}" destId="{2BF8BD6F-AF81-884B-A051-0C802425059C}" srcOrd="4" destOrd="0" parTransId="{6AB0333C-710C-A041-ACDD-D4D03C06626F}" sibTransId="{6D3F9858-0CB9-9148-A9A3-987EB457DA37}"/>
    <dgm:cxn modelId="{796AE94B-2684-CA47-8AA2-0D5ECF4B0458}" type="presOf" srcId="{C99BC645-24DE-4D84-99D4-75BB290C671A}" destId="{061149D9-C9BB-AD40-B869-F8102FA966C4}" srcOrd="0" destOrd="0" presId="urn:microsoft.com/office/officeart/2005/8/layout/vList2"/>
    <dgm:cxn modelId="{B603D27B-A30D-5542-B504-3B68452FA5E8}" type="presOf" srcId="{8FAA292C-E0CD-414E-BFB3-1982E9758CFE}" destId="{5E3B6827-C42B-DA46-A594-A6057E002609}" srcOrd="0" destOrd="0" presId="urn:microsoft.com/office/officeart/2005/8/layout/vList2"/>
    <dgm:cxn modelId="{2345229C-A74B-4662-BF36-A31B8087173D}" srcId="{179FB5E5-4DCF-4FE6-88D0-20B3CBCEC0B8}" destId="{C99BC645-24DE-4D84-99D4-75BB290C671A}" srcOrd="2" destOrd="0" parTransId="{31CA0EE3-9126-48E7-BAF5-6124F1BC21D0}" sibTransId="{585FEBA0-28BB-4FDD-B255-23A83FB1457F}"/>
    <dgm:cxn modelId="{5DD429AB-35C6-6549-953A-3FB5EDEB83FB}" type="presOf" srcId="{5866F0A8-966F-3945-9DED-8F232A64CC42}" destId="{0023504C-4C45-9A4F-BCA9-B2533F35D182}" srcOrd="0" destOrd="0" presId="urn:microsoft.com/office/officeart/2005/8/layout/vList2"/>
    <dgm:cxn modelId="{0BEFBAAB-D4F9-644A-AA9A-023330607D27}" type="presOf" srcId="{2BF8BD6F-AF81-884B-A051-0C802425059C}" destId="{C8A63B80-BB84-6244-88DD-44A48C840428}" srcOrd="0" destOrd="0" presId="urn:microsoft.com/office/officeart/2005/8/layout/vList2"/>
    <dgm:cxn modelId="{2408E1B8-7639-437D-B8D8-F1A5FFE75CF0}" srcId="{179FB5E5-4DCF-4FE6-88D0-20B3CBCEC0B8}" destId="{8FAA292C-E0CD-414E-BFB3-1982E9758CFE}" srcOrd="1" destOrd="0" parTransId="{960ACC81-BC0F-45F5-9F2C-6D81FAA303DA}" sibTransId="{20356FCB-285F-4BF7-B4E0-BC513D1B3427}"/>
    <dgm:cxn modelId="{00FF80BD-5FFE-8045-9B1B-50044D13316F}" srcId="{179FB5E5-4DCF-4FE6-88D0-20B3CBCEC0B8}" destId="{5866F0A8-966F-3945-9DED-8F232A64CC42}" srcOrd="3" destOrd="0" parTransId="{1DB2A0F3-0B38-AD48-BE59-6D52293FA2CE}" sibTransId="{E244246B-902E-6B41-B75F-4F1B4B991FC2}"/>
    <dgm:cxn modelId="{18F1C7EE-0EA8-7648-94CA-80A072570B6E}" type="presParOf" srcId="{B16659C1-3808-A246-B8DC-3755E1850A2A}" destId="{43F56B7D-B7D5-0C4B-9309-84D9E4BC5920}" srcOrd="0" destOrd="0" presId="urn:microsoft.com/office/officeart/2005/8/layout/vList2"/>
    <dgm:cxn modelId="{D8983755-714E-6749-9414-F1CC17FFFAA5}" type="presParOf" srcId="{B16659C1-3808-A246-B8DC-3755E1850A2A}" destId="{270A6A94-1D2B-934D-96D6-2B2C63DAD71B}" srcOrd="1" destOrd="0" presId="urn:microsoft.com/office/officeart/2005/8/layout/vList2"/>
    <dgm:cxn modelId="{F26FB2C7-D648-2D40-A255-4559444E67FD}" type="presParOf" srcId="{B16659C1-3808-A246-B8DC-3755E1850A2A}" destId="{5E3B6827-C42B-DA46-A594-A6057E002609}" srcOrd="2" destOrd="0" presId="urn:microsoft.com/office/officeart/2005/8/layout/vList2"/>
    <dgm:cxn modelId="{F88F02BE-65B5-6F43-B2BC-1550D7F9A13B}" type="presParOf" srcId="{B16659C1-3808-A246-B8DC-3755E1850A2A}" destId="{36D7071C-928E-9D40-B5E5-D3459A8D4682}" srcOrd="3" destOrd="0" presId="urn:microsoft.com/office/officeart/2005/8/layout/vList2"/>
    <dgm:cxn modelId="{6A75BE6B-C45F-4F4A-B11E-EA56110169C6}" type="presParOf" srcId="{B16659C1-3808-A246-B8DC-3755E1850A2A}" destId="{061149D9-C9BB-AD40-B869-F8102FA966C4}" srcOrd="4" destOrd="0" presId="urn:microsoft.com/office/officeart/2005/8/layout/vList2"/>
    <dgm:cxn modelId="{0E0A5F0B-9B38-4F4A-A141-B5A897E08393}" type="presParOf" srcId="{B16659C1-3808-A246-B8DC-3755E1850A2A}" destId="{4463B5DF-A17F-4F4F-A58A-1CE6D7FF639D}" srcOrd="5" destOrd="0" presId="urn:microsoft.com/office/officeart/2005/8/layout/vList2"/>
    <dgm:cxn modelId="{56CB7846-8E07-6645-87AB-217880B738E4}" type="presParOf" srcId="{B16659C1-3808-A246-B8DC-3755E1850A2A}" destId="{0023504C-4C45-9A4F-BCA9-B2533F35D182}" srcOrd="6" destOrd="0" presId="urn:microsoft.com/office/officeart/2005/8/layout/vList2"/>
    <dgm:cxn modelId="{FD3275E5-17C9-8247-810C-64B702CB2D15}" type="presParOf" srcId="{B16659C1-3808-A246-B8DC-3755E1850A2A}" destId="{89AF41E6-114F-6D43-A2BF-F4FC38BD7A56}" srcOrd="7" destOrd="0" presId="urn:microsoft.com/office/officeart/2005/8/layout/vList2"/>
    <dgm:cxn modelId="{2F3AC38D-9544-9E48-9BEC-A0419C5B6FE8}" type="presParOf" srcId="{B16659C1-3808-A246-B8DC-3755E1850A2A}" destId="{C8A63B80-BB84-6244-88DD-44A48C84042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79FB5E5-4DCF-4FE6-88D0-20B3CBCEC0B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9B4D80A-D2AA-44BA-8CB0-39A568BA6139}">
      <dgm:prSet custT="1"/>
      <dgm:spPr/>
      <dgm:t>
        <a:bodyPr/>
        <a:lstStyle/>
        <a:p>
          <a:r>
            <a:rPr lang="en-US" sz="2200" dirty="0">
              <a:latin typeface="Tw Cen MT" panose="020B0602020104020603" pitchFamily="34" charset="77"/>
            </a:rPr>
            <a:t>The  most significant and troubling challenges you will face will not be anticipated. A lot will happen without warning. The ability to always be responsive, and to be able to quickly deploy mechanisms to attend to unexpected challenges will make a huge amount of difference.</a:t>
          </a:r>
        </a:p>
      </dgm:t>
    </dgm:pt>
    <dgm:pt modelId="{EF8D83DE-2E2C-4F6C-801B-85CFA357BB53}" type="parTrans" cxnId="{7A73411D-7990-4824-A10A-3C1D3AD1F8FB}">
      <dgm:prSet/>
      <dgm:spPr/>
      <dgm:t>
        <a:bodyPr/>
        <a:lstStyle/>
        <a:p>
          <a:endParaRPr lang="en-US"/>
        </a:p>
      </dgm:t>
    </dgm:pt>
    <dgm:pt modelId="{412BBB10-D18E-460B-925B-94F8AC6667EC}" type="sibTrans" cxnId="{7A73411D-7990-4824-A10A-3C1D3AD1F8FB}">
      <dgm:prSet/>
      <dgm:spPr/>
      <dgm:t>
        <a:bodyPr/>
        <a:lstStyle/>
        <a:p>
          <a:endParaRPr lang="en-US"/>
        </a:p>
      </dgm:t>
    </dgm:pt>
    <dgm:pt modelId="{8FAA292C-E0CD-414E-BFB3-1982E9758CFE}">
      <dgm:prSet custT="1"/>
      <dgm:spPr/>
      <dgm:t>
        <a:bodyPr/>
        <a:lstStyle/>
        <a:p>
          <a:r>
            <a:rPr lang="en-US" sz="2000" kern="1200" dirty="0">
              <a:solidFill>
                <a:prstClr val="white"/>
              </a:solidFill>
              <a:latin typeface="Tw Cen MT" panose="020B0602020104020603" pitchFamily="34" charset="77"/>
              <a:ea typeface="+mn-ea"/>
              <a:cs typeface="+mn-cs"/>
            </a:rPr>
            <a:t>Negative news will receive more attention that positive news, especially on social media. It is therefore important to keep sharing and amplifying the positives, whilst also responding to the negatives with action.</a:t>
          </a:r>
        </a:p>
      </dgm:t>
    </dgm:pt>
    <dgm:pt modelId="{960ACC81-BC0F-45F5-9F2C-6D81FAA303DA}" type="parTrans" cxnId="{2408E1B8-7639-437D-B8D8-F1A5FFE75CF0}">
      <dgm:prSet/>
      <dgm:spPr/>
      <dgm:t>
        <a:bodyPr/>
        <a:lstStyle/>
        <a:p>
          <a:endParaRPr lang="en-US"/>
        </a:p>
      </dgm:t>
    </dgm:pt>
    <dgm:pt modelId="{20356FCB-285F-4BF7-B4E0-BC513D1B3427}" type="sibTrans" cxnId="{2408E1B8-7639-437D-B8D8-F1A5FFE75CF0}">
      <dgm:prSet/>
      <dgm:spPr/>
      <dgm:t>
        <a:bodyPr/>
        <a:lstStyle/>
        <a:p>
          <a:endParaRPr lang="en-US"/>
        </a:p>
      </dgm:t>
    </dgm:pt>
    <dgm:pt modelId="{C99BC645-24DE-4D84-99D4-75BB290C671A}">
      <dgm:prSet custT="1"/>
      <dgm:spPr/>
      <dgm:t>
        <a:bodyPr/>
        <a:lstStyle/>
        <a:p>
          <a:r>
            <a:rPr lang="en-US" sz="2200" dirty="0">
              <a:latin typeface="Tw Cen MT" panose="020B0602020104020603" pitchFamily="34" charset="77"/>
            </a:rPr>
            <a:t>Lagos has a unique challenge in that it enjoys the highest degree of media and social media visibility in Nigeria, for obvious reasons – it is the hub of the Nigerian traditional media, and also has very good internet coverage and the highest number of Internet users in the country.</a:t>
          </a:r>
        </a:p>
      </dgm:t>
    </dgm:pt>
    <dgm:pt modelId="{31CA0EE3-9126-48E7-BAF5-6124F1BC21D0}" type="parTrans" cxnId="{2345229C-A74B-4662-BF36-A31B8087173D}">
      <dgm:prSet/>
      <dgm:spPr/>
      <dgm:t>
        <a:bodyPr/>
        <a:lstStyle/>
        <a:p>
          <a:endParaRPr lang="en-US"/>
        </a:p>
      </dgm:t>
    </dgm:pt>
    <dgm:pt modelId="{585FEBA0-28BB-4FDD-B255-23A83FB1457F}" type="sibTrans" cxnId="{2345229C-A74B-4662-BF36-A31B8087173D}">
      <dgm:prSet/>
      <dgm:spPr/>
      <dgm:t>
        <a:bodyPr/>
        <a:lstStyle/>
        <a:p>
          <a:endParaRPr lang="en-US"/>
        </a:p>
      </dgm:t>
    </dgm:pt>
    <dgm:pt modelId="{B16659C1-3808-A246-B8DC-3755E1850A2A}" type="pres">
      <dgm:prSet presAssocID="{179FB5E5-4DCF-4FE6-88D0-20B3CBCEC0B8}" presName="linear" presStyleCnt="0">
        <dgm:presLayoutVars>
          <dgm:animLvl val="lvl"/>
          <dgm:resizeHandles val="exact"/>
        </dgm:presLayoutVars>
      </dgm:prSet>
      <dgm:spPr/>
    </dgm:pt>
    <dgm:pt modelId="{43F56B7D-B7D5-0C4B-9309-84D9E4BC5920}" type="pres">
      <dgm:prSet presAssocID="{A9B4D80A-D2AA-44BA-8CB0-39A568BA6139}" presName="parentText" presStyleLbl="node1" presStyleIdx="0" presStyleCnt="3">
        <dgm:presLayoutVars>
          <dgm:chMax val="0"/>
          <dgm:bulletEnabled val="1"/>
        </dgm:presLayoutVars>
      </dgm:prSet>
      <dgm:spPr/>
    </dgm:pt>
    <dgm:pt modelId="{270A6A94-1D2B-934D-96D6-2B2C63DAD71B}" type="pres">
      <dgm:prSet presAssocID="{412BBB10-D18E-460B-925B-94F8AC6667EC}" presName="spacer" presStyleCnt="0"/>
      <dgm:spPr/>
    </dgm:pt>
    <dgm:pt modelId="{5E3B6827-C42B-DA46-A594-A6057E002609}" type="pres">
      <dgm:prSet presAssocID="{8FAA292C-E0CD-414E-BFB3-1982E9758CFE}" presName="parentText" presStyleLbl="node1" presStyleIdx="1" presStyleCnt="3">
        <dgm:presLayoutVars>
          <dgm:chMax val="0"/>
          <dgm:bulletEnabled val="1"/>
        </dgm:presLayoutVars>
      </dgm:prSet>
      <dgm:spPr/>
    </dgm:pt>
    <dgm:pt modelId="{36D7071C-928E-9D40-B5E5-D3459A8D4682}" type="pres">
      <dgm:prSet presAssocID="{20356FCB-285F-4BF7-B4E0-BC513D1B3427}" presName="spacer" presStyleCnt="0"/>
      <dgm:spPr/>
    </dgm:pt>
    <dgm:pt modelId="{061149D9-C9BB-AD40-B869-F8102FA966C4}" type="pres">
      <dgm:prSet presAssocID="{C99BC645-24DE-4D84-99D4-75BB290C671A}" presName="parentText" presStyleLbl="node1" presStyleIdx="2" presStyleCnt="3">
        <dgm:presLayoutVars>
          <dgm:chMax val="0"/>
          <dgm:bulletEnabled val="1"/>
        </dgm:presLayoutVars>
      </dgm:prSet>
      <dgm:spPr/>
    </dgm:pt>
  </dgm:ptLst>
  <dgm:cxnLst>
    <dgm:cxn modelId="{7A73411D-7990-4824-A10A-3C1D3AD1F8FB}" srcId="{179FB5E5-4DCF-4FE6-88D0-20B3CBCEC0B8}" destId="{A9B4D80A-D2AA-44BA-8CB0-39A568BA6139}" srcOrd="0" destOrd="0" parTransId="{EF8D83DE-2E2C-4F6C-801B-85CFA357BB53}" sibTransId="{412BBB10-D18E-460B-925B-94F8AC6667EC}"/>
    <dgm:cxn modelId="{2688E428-CAFA-544C-B7A1-9F16B8F81CDA}" type="presOf" srcId="{A9B4D80A-D2AA-44BA-8CB0-39A568BA6139}" destId="{43F56B7D-B7D5-0C4B-9309-84D9E4BC5920}" srcOrd="0" destOrd="0" presId="urn:microsoft.com/office/officeart/2005/8/layout/vList2"/>
    <dgm:cxn modelId="{8DABE92E-95A9-A941-8FC3-13DA41014544}" type="presOf" srcId="{179FB5E5-4DCF-4FE6-88D0-20B3CBCEC0B8}" destId="{B16659C1-3808-A246-B8DC-3755E1850A2A}" srcOrd="0" destOrd="0" presId="urn:microsoft.com/office/officeart/2005/8/layout/vList2"/>
    <dgm:cxn modelId="{796AE94B-2684-CA47-8AA2-0D5ECF4B0458}" type="presOf" srcId="{C99BC645-24DE-4D84-99D4-75BB290C671A}" destId="{061149D9-C9BB-AD40-B869-F8102FA966C4}" srcOrd="0" destOrd="0" presId="urn:microsoft.com/office/officeart/2005/8/layout/vList2"/>
    <dgm:cxn modelId="{B603D27B-A30D-5542-B504-3B68452FA5E8}" type="presOf" srcId="{8FAA292C-E0CD-414E-BFB3-1982E9758CFE}" destId="{5E3B6827-C42B-DA46-A594-A6057E002609}" srcOrd="0" destOrd="0" presId="urn:microsoft.com/office/officeart/2005/8/layout/vList2"/>
    <dgm:cxn modelId="{2345229C-A74B-4662-BF36-A31B8087173D}" srcId="{179FB5E5-4DCF-4FE6-88D0-20B3CBCEC0B8}" destId="{C99BC645-24DE-4D84-99D4-75BB290C671A}" srcOrd="2" destOrd="0" parTransId="{31CA0EE3-9126-48E7-BAF5-6124F1BC21D0}" sibTransId="{585FEBA0-28BB-4FDD-B255-23A83FB1457F}"/>
    <dgm:cxn modelId="{2408E1B8-7639-437D-B8D8-F1A5FFE75CF0}" srcId="{179FB5E5-4DCF-4FE6-88D0-20B3CBCEC0B8}" destId="{8FAA292C-E0CD-414E-BFB3-1982E9758CFE}" srcOrd="1" destOrd="0" parTransId="{960ACC81-BC0F-45F5-9F2C-6D81FAA303DA}" sibTransId="{20356FCB-285F-4BF7-B4E0-BC513D1B3427}"/>
    <dgm:cxn modelId="{18F1C7EE-0EA8-7648-94CA-80A072570B6E}" type="presParOf" srcId="{B16659C1-3808-A246-B8DC-3755E1850A2A}" destId="{43F56B7D-B7D5-0C4B-9309-84D9E4BC5920}" srcOrd="0" destOrd="0" presId="urn:microsoft.com/office/officeart/2005/8/layout/vList2"/>
    <dgm:cxn modelId="{D8983755-714E-6749-9414-F1CC17FFFAA5}" type="presParOf" srcId="{B16659C1-3808-A246-B8DC-3755E1850A2A}" destId="{270A6A94-1D2B-934D-96D6-2B2C63DAD71B}" srcOrd="1" destOrd="0" presId="urn:microsoft.com/office/officeart/2005/8/layout/vList2"/>
    <dgm:cxn modelId="{F26FB2C7-D648-2D40-A255-4559444E67FD}" type="presParOf" srcId="{B16659C1-3808-A246-B8DC-3755E1850A2A}" destId="{5E3B6827-C42B-DA46-A594-A6057E002609}" srcOrd="2" destOrd="0" presId="urn:microsoft.com/office/officeart/2005/8/layout/vList2"/>
    <dgm:cxn modelId="{F88F02BE-65B5-6F43-B2BC-1550D7F9A13B}" type="presParOf" srcId="{B16659C1-3808-A246-B8DC-3755E1850A2A}" destId="{36D7071C-928E-9D40-B5E5-D3459A8D4682}" srcOrd="3" destOrd="0" presId="urn:microsoft.com/office/officeart/2005/8/layout/vList2"/>
    <dgm:cxn modelId="{6A75BE6B-C45F-4F4A-B11E-EA56110169C6}" type="presParOf" srcId="{B16659C1-3808-A246-B8DC-3755E1850A2A}" destId="{061149D9-C9BB-AD40-B869-F8102FA966C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79FB5E5-4DCF-4FE6-88D0-20B3CBCEC0B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9B4D80A-D2AA-44BA-8CB0-39A568BA6139}">
      <dgm:prSet custT="1"/>
      <dgm:spPr/>
      <dgm:t>
        <a:bodyPr/>
        <a:lstStyle/>
        <a:p>
          <a:r>
            <a:rPr lang="en-US" sz="2200" dirty="0">
              <a:latin typeface="Tw Cen MT" panose="020B0602020104020603" pitchFamily="34" charset="77"/>
            </a:rPr>
            <a:t>Thank you for the opportunity to share these insights</a:t>
          </a:r>
        </a:p>
      </dgm:t>
    </dgm:pt>
    <dgm:pt modelId="{EF8D83DE-2E2C-4F6C-801B-85CFA357BB53}" type="parTrans" cxnId="{7A73411D-7990-4824-A10A-3C1D3AD1F8FB}">
      <dgm:prSet/>
      <dgm:spPr/>
      <dgm:t>
        <a:bodyPr/>
        <a:lstStyle/>
        <a:p>
          <a:endParaRPr lang="en-US"/>
        </a:p>
      </dgm:t>
    </dgm:pt>
    <dgm:pt modelId="{412BBB10-D18E-460B-925B-94F8AC6667EC}" type="sibTrans" cxnId="{7A73411D-7990-4824-A10A-3C1D3AD1F8FB}">
      <dgm:prSet/>
      <dgm:spPr/>
      <dgm:t>
        <a:bodyPr/>
        <a:lstStyle/>
        <a:p>
          <a:endParaRPr lang="en-US"/>
        </a:p>
      </dgm:t>
    </dgm:pt>
    <dgm:pt modelId="{8FAA292C-E0CD-414E-BFB3-1982E9758CFE}">
      <dgm:prSet custT="1"/>
      <dgm:spPr/>
      <dgm:t>
        <a:bodyPr/>
        <a:lstStyle/>
        <a:p>
          <a:r>
            <a:rPr lang="en-US" sz="2000" kern="1200" dirty="0">
              <a:solidFill>
                <a:prstClr val="white"/>
              </a:solidFill>
              <a:latin typeface="Tw Cen MT" panose="020B0602020104020603" pitchFamily="34" charset="77"/>
              <a:ea typeface="+mn-ea"/>
              <a:cs typeface="+mn-cs"/>
            </a:rPr>
            <a:t>Best of Luck as you begin this </a:t>
          </a:r>
          <a:r>
            <a:rPr lang="en-US" sz="2000" b="1" kern="1200" dirty="0">
              <a:solidFill>
                <a:prstClr val="white"/>
              </a:solidFill>
              <a:latin typeface="Tw Cen MT" panose="020B0602020104020603" pitchFamily="34" charset="77"/>
              <a:ea typeface="+mn-ea"/>
              <a:cs typeface="+mn-cs"/>
            </a:rPr>
            <a:t>NEW JOURNEY!</a:t>
          </a:r>
        </a:p>
      </dgm:t>
    </dgm:pt>
    <dgm:pt modelId="{960ACC81-BC0F-45F5-9F2C-6D81FAA303DA}" type="parTrans" cxnId="{2408E1B8-7639-437D-B8D8-F1A5FFE75CF0}">
      <dgm:prSet/>
      <dgm:spPr/>
      <dgm:t>
        <a:bodyPr/>
        <a:lstStyle/>
        <a:p>
          <a:endParaRPr lang="en-US"/>
        </a:p>
      </dgm:t>
    </dgm:pt>
    <dgm:pt modelId="{20356FCB-285F-4BF7-B4E0-BC513D1B3427}" type="sibTrans" cxnId="{2408E1B8-7639-437D-B8D8-F1A5FFE75CF0}">
      <dgm:prSet/>
      <dgm:spPr/>
      <dgm:t>
        <a:bodyPr/>
        <a:lstStyle/>
        <a:p>
          <a:endParaRPr lang="en-US"/>
        </a:p>
      </dgm:t>
    </dgm:pt>
    <dgm:pt modelId="{B16659C1-3808-A246-B8DC-3755E1850A2A}" type="pres">
      <dgm:prSet presAssocID="{179FB5E5-4DCF-4FE6-88D0-20B3CBCEC0B8}" presName="linear" presStyleCnt="0">
        <dgm:presLayoutVars>
          <dgm:animLvl val="lvl"/>
          <dgm:resizeHandles val="exact"/>
        </dgm:presLayoutVars>
      </dgm:prSet>
      <dgm:spPr/>
    </dgm:pt>
    <dgm:pt modelId="{43F56B7D-B7D5-0C4B-9309-84D9E4BC5920}" type="pres">
      <dgm:prSet presAssocID="{A9B4D80A-D2AA-44BA-8CB0-39A568BA6139}" presName="parentText" presStyleLbl="node1" presStyleIdx="0" presStyleCnt="2">
        <dgm:presLayoutVars>
          <dgm:chMax val="0"/>
          <dgm:bulletEnabled val="1"/>
        </dgm:presLayoutVars>
      </dgm:prSet>
      <dgm:spPr/>
    </dgm:pt>
    <dgm:pt modelId="{270A6A94-1D2B-934D-96D6-2B2C63DAD71B}" type="pres">
      <dgm:prSet presAssocID="{412BBB10-D18E-460B-925B-94F8AC6667EC}" presName="spacer" presStyleCnt="0"/>
      <dgm:spPr/>
    </dgm:pt>
    <dgm:pt modelId="{5E3B6827-C42B-DA46-A594-A6057E002609}" type="pres">
      <dgm:prSet presAssocID="{8FAA292C-E0CD-414E-BFB3-1982E9758CFE}" presName="parentText" presStyleLbl="node1" presStyleIdx="1" presStyleCnt="2">
        <dgm:presLayoutVars>
          <dgm:chMax val="0"/>
          <dgm:bulletEnabled val="1"/>
        </dgm:presLayoutVars>
      </dgm:prSet>
      <dgm:spPr/>
    </dgm:pt>
  </dgm:ptLst>
  <dgm:cxnLst>
    <dgm:cxn modelId="{7A73411D-7990-4824-A10A-3C1D3AD1F8FB}" srcId="{179FB5E5-4DCF-4FE6-88D0-20B3CBCEC0B8}" destId="{A9B4D80A-D2AA-44BA-8CB0-39A568BA6139}" srcOrd="0" destOrd="0" parTransId="{EF8D83DE-2E2C-4F6C-801B-85CFA357BB53}" sibTransId="{412BBB10-D18E-460B-925B-94F8AC6667EC}"/>
    <dgm:cxn modelId="{2688E428-CAFA-544C-B7A1-9F16B8F81CDA}" type="presOf" srcId="{A9B4D80A-D2AA-44BA-8CB0-39A568BA6139}" destId="{43F56B7D-B7D5-0C4B-9309-84D9E4BC5920}" srcOrd="0" destOrd="0" presId="urn:microsoft.com/office/officeart/2005/8/layout/vList2"/>
    <dgm:cxn modelId="{8DABE92E-95A9-A941-8FC3-13DA41014544}" type="presOf" srcId="{179FB5E5-4DCF-4FE6-88D0-20B3CBCEC0B8}" destId="{B16659C1-3808-A246-B8DC-3755E1850A2A}" srcOrd="0" destOrd="0" presId="urn:microsoft.com/office/officeart/2005/8/layout/vList2"/>
    <dgm:cxn modelId="{B603D27B-A30D-5542-B504-3B68452FA5E8}" type="presOf" srcId="{8FAA292C-E0CD-414E-BFB3-1982E9758CFE}" destId="{5E3B6827-C42B-DA46-A594-A6057E002609}" srcOrd="0" destOrd="0" presId="urn:microsoft.com/office/officeart/2005/8/layout/vList2"/>
    <dgm:cxn modelId="{2408E1B8-7639-437D-B8D8-F1A5FFE75CF0}" srcId="{179FB5E5-4DCF-4FE6-88D0-20B3CBCEC0B8}" destId="{8FAA292C-E0CD-414E-BFB3-1982E9758CFE}" srcOrd="1" destOrd="0" parTransId="{960ACC81-BC0F-45F5-9F2C-6D81FAA303DA}" sibTransId="{20356FCB-285F-4BF7-B4E0-BC513D1B3427}"/>
    <dgm:cxn modelId="{18F1C7EE-0EA8-7648-94CA-80A072570B6E}" type="presParOf" srcId="{B16659C1-3808-A246-B8DC-3755E1850A2A}" destId="{43F56B7D-B7D5-0C4B-9309-84D9E4BC5920}" srcOrd="0" destOrd="0" presId="urn:microsoft.com/office/officeart/2005/8/layout/vList2"/>
    <dgm:cxn modelId="{D8983755-714E-6749-9414-F1CC17FFFAA5}" type="presParOf" srcId="{B16659C1-3808-A246-B8DC-3755E1850A2A}" destId="{270A6A94-1D2B-934D-96D6-2B2C63DAD71B}" srcOrd="1" destOrd="0" presId="urn:microsoft.com/office/officeart/2005/8/layout/vList2"/>
    <dgm:cxn modelId="{F26FB2C7-D648-2D40-A255-4559444E67FD}" type="presParOf" srcId="{B16659C1-3808-A246-B8DC-3755E1850A2A}" destId="{5E3B6827-C42B-DA46-A594-A6057E00260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9FB5E5-4DCF-4FE6-88D0-20B3CBCEC0B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9B4D80A-D2AA-44BA-8CB0-39A568BA6139}">
      <dgm:prSet/>
      <dgm:spPr/>
      <dgm:t>
        <a:bodyPr/>
        <a:lstStyle/>
        <a:p>
          <a:r>
            <a:rPr lang="en-US" dirty="0">
              <a:latin typeface="Tw Cen MT" panose="020B0602020104020603" pitchFamily="34" charset="77"/>
            </a:rPr>
            <a:t>Quality of Transition Team</a:t>
          </a:r>
        </a:p>
      </dgm:t>
    </dgm:pt>
    <dgm:pt modelId="{EF8D83DE-2E2C-4F6C-801B-85CFA357BB53}" type="parTrans" cxnId="{7A73411D-7990-4824-A10A-3C1D3AD1F8FB}">
      <dgm:prSet/>
      <dgm:spPr/>
      <dgm:t>
        <a:bodyPr/>
        <a:lstStyle/>
        <a:p>
          <a:endParaRPr lang="en-US"/>
        </a:p>
      </dgm:t>
    </dgm:pt>
    <dgm:pt modelId="{412BBB10-D18E-460B-925B-94F8AC6667EC}" type="sibTrans" cxnId="{7A73411D-7990-4824-A10A-3C1D3AD1F8FB}">
      <dgm:prSet/>
      <dgm:spPr/>
      <dgm:t>
        <a:bodyPr/>
        <a:lstStyle/>
        <a:p>
          <a:endParaRPr lang="en-US"/>
        </a:p>
      </dgm:t>
    </dgm:pt>
    <dgm:pt modelId="{8FAA292C-E0CD-414E-BFB3-1982E9758CFE}">
      <dgm:prSet/>
      <dgm:spPr/>
      <dgm:t>
        <a:bodyPr/>
        <a:lstStyle/>
        <a:p>
          <a:r>
            <a:rPr lang="en-US">
              <a:latin typeface="Tw Cen MT" panose="020B0602020104020603" pitchFamily="34" charset="77"/>
            </a:rPr>
            <a:t>Defining Your Management Style And Approach</a:t>
          </a:r>
        </a:p>
      </dgm:t>
    </dgm:pt>
    <dgm:pt modelId="{960ACC81-BC0F-45F5-9F2C-6D81FAA303DA}" type="parTrans" cxnId="{2408E1B8-7639-437D-B8D8-F1A5FFE75CF0}">
      <dgm:prSet/>
      <dgm:spPr/>
      <dgm:t>
        <a:bodyPr/>
        <a:lstStyle/>
        <a:p>
          <a:endParaRPr lang="en-US"/>
        </a:p>
      </dgm:t>
    </dgm:pt>
    <dgm:pt modelId="{20356FCB-285F-4BF7-B4E0-BC513D1B3427}" type="sibTrans" cxnId="{2408E1B8-7639-437D-B8D8-F1A5FFE75CF0}">
      <dgm:prSet/>
      <dgm:spPr/>
      <dgm:t>
        <a:bodyPr/>
        <a:lstStyle/>
        <a:p>
          <a:endParaRPr lang="en-US"/>
        </a:p>
      </dgm:t>
    </dgm:pt>
    <dgm:pt modelId="{C99BC645-24DE-4D84-99D4-75BB290C671A}">
      <dgm:prSet/>
      <dgm:spPr/>
      <dgm:t>
        <a:bodyPr/>
        <a:lstStyle/>
        <a:p>
          <a:r>
            <a:rPr lang="en-US">
              <a:latin typeface="Tw Cen MT" panose="020B0602020104020603" pitchFamily="34" charset="77"/>
            </a:rPr>
            <a:t>Craft a Development Agenda</a:t>
          </a:r>
        </a:p>
      </dgm:t>
    </dgm:pt>
    <dgm:pt modelId="{31CA0EE3-9126-48E7-BAF5-6124F1BC21D0}" type="parTrans" cxnId="{2345229C-A74B-4662-BF36-A31B8087173D}">
      <dgm:prSet/>
      <dgm:spPr/>
      <dgm:t>
        <a:bodyPr/>
        <a:lstStyle/>
        <a:p>
          <a:endParaRPr lang="en-US"/>
        </a:p>
      </dgm:t>
    </dgm:pt>
    <dgm:pt modelId="{585FEBA0-28BB-4FDD-B255-23A83FB1457F}" type="sibTrans" cxnId="{2345229C-A74B-4662-BF36-A31B8087173D}">
      <dgm:prSet/>
      <dgm:spPr/>
      <dgm:t>
        <a:bodyPr/>
        <a:lstStyle/>
        <a:p>
          <a:endParaRPr lang="en-US"/>
        </a:p>
      </dgm:t>
    </dgm:pt>
    <dgm:pt modelId="{EDD70FFE-0CB5-4CAD-9349-99300193EEB7}">
      <dgm:prSet/>
      <dgm:spPr/>
      <dgm:t>
        <a:bodyPr/>
        <a:lstStyle/>
        <a:p>
          <a:r>
            <a:rPr lang="en-US">
              <a:latin typeface="Tw Cen MT" panose="020B0602020104020603" pitchFamily="34" charset="77"/>
            </a:rPr>
            <a:t>Keep an open mind! Reality vs Rhetoric.</a:t>
          </a:r>
        </a:p>
      </dgm:t>
    </dgm:pt>
    <dgm:pt modelId="{9731035A-F9AF-4756-90DC-86D3EA250CC8}" type="parTrans" cxnId="{A9567031-87D0-48F3-8D98-B0D56C0F603F}">
      <dgm:prSet/>
      <dgm:spPr/>
      <dgm:t>
        <a:bodyPr/>
        <a:lstStyle/>
        <a:p>
          <a:endParaRPr lang="en-US"/>
        </a:p>
      </dgm:t>
    </dgm:pt>
    <dgm:pt modelId="{55FEA7E5-A7D0-4498-994D-96726D52B198}" type="sibTrans" cxnId="{A9567031-87D0-48F3-8D98-B0D56C0F603F}">
      <dgm:prSet/>
      <dgm:spPr/>
      <dgm:t>
        <a:bodyPr/>
        <a:lstStyle/>
        <a:p>
          <a:endParaRPr lang="en-US"/>
        </a:p>
      </dgm:t>
    </dgm:pt>
    <dgm:pt modelId="{30ADE425-A347-0141-8F55-A8246D6577F3}" type="pres">
      <dgm:prSet presAssocID="{179FB5E5-4DCF-4FE6-88D0-20B3CBCEC0B8}" presName="linear" presStyleCnt="0">
        <dgm:presLayoutVars>
          <dgm:animLvl val="lvl"/>
          <dgm:resizeHandles val="exact"/>
        </dgm:presLayoutVars>
      </dgm:prSet>
      <dgm:spPr/>
    </dgm:pt>
    <dgm:pt modelId="{35147D7A-45B3-364F-8D18-9EF215B80B0A}" type="pres">
      <dgm:prSet presAssocID="{A9B4D80A-D2AA-44BA-8CB0-39A568BA6139}" presName="parentText" presStyleLbl="node1" presStyleIdx="0" presStyleCnt="4">
        <dgm:presLayoutVars>
          <dgm:chMax val="0"/>
          <dgm:bulletEnabled val="1"/>
        </dgm:presLayoutVars>
      </dgm:prSet>
      <dgm:spPr/>
    </dgm:pt>
    <dgm:pt modelId="{C3EF8751-03A6-7E40-8C44-C35E8C82F828}" type="pres">
      <dgm:prSet presAssocID="{412BBB10-D18E-460B-925B-94F8AC6667EC}" presName="spacer" presStyleCnt="0"/>
      <dgm:spPr/>
    </dgm:pt>
    <dgm:pt modelId="{4EEE0703-A7D1-E644-A07F-94EA45B8092B}" type="pres">
      <dgm:prSet presAssocID="{8FAA292C-E0CD-414E-BFB3-1982E9758CFE}" presName="parentText" presStyleLbl="node1" presStyleIdx="1" presStyleCnt="4">
        <dgm:presLayoutVars>
          <dgm:chMax val="0"/>
          <dgm:bulletEnabled val="1"/>
        </dgm:presLayoutVars>
      </dgm:prSet>
      <dgm:spPr/>
    </dgm:pt>
    <dgm:pt modelId="{BCC5A442-0CF0-AA40-8BE0-DFBA81EC0E9B}" type="pres">
      <dgm:prSet presAssocID="{20356FCB-285F-4BF7-B4E0-BC513D1B3427}" presName="spacer" presStyleCnt="0"/>
      <dgm:spPr/>
    </dgm:pt>
    <dgm:pt modelId="{C92E33B9-426B-314A-A729-11AFCE650EF9}" type="pres">
      <dgm:prSet presAssocID="{C99BC645-24DE-4D84-99D4-75BB290C671A}" presName="parentText" presStyleLbl="node1" presStyleIdx="2" presStyleCnt="4">
        <dgm:presLayoutVars>
          <dgm:chMax val="0"/>
          <dgm:bulletEnabled val="1"/>
        </dgm:presLayoutVars>
      </dgm:prSet>
      <dgm:spPr/>
    </dgm:pt>
    <dgm:pt modelId="{0047B4E9-0898-9A45-8204-1FD96802EEFD}" type="pres">
      <dgm:prSet presAssocID="{585FEBA0-28BB-4FDD-B255-23A83FB1457F}" presName="spacer" presStyleCnt="0"/>
      <dgm:spPr/>
    </dgm:pt>
    <dgm:pt modelId="{796A07B9-E8A3-AC4A-B49F-FD117DC5D6D5}" type="pres">
      <dgm:prSet presAssocID="{EDD70FFE-0CB5-4CAD-9349-99300193EEB7}" presName="parentText" presStyleLbl="node1" presStyleIdx="3" presStyleCnt="4">
        <dgm:presLayoutVars>
          <dgm:chMax val="0"/>
          <dgm:bulletEnabled val="1"/>
        </dgm:presLayoutVars>
      </dgm:prSet>
      <dgm:spPr/>
    </dgm:pt>
  </dgm:ptLst>
  <dgm:cxnLst>
    <dgm:cxn modelId="{7A73411D-7990-4824-A10A-3C1D3AD1F8FB}" srcId="{179FB5E5-4DCF-4FE6-88D0-20B3CBCEC0B8}" destId="{A9B4D80A-D2AA-44BA-8CB0-39A568BA6139}" srcOrd="0" destOrd="0" parTransId="{EF8D83DE-2E2C-4F6C-801B-85CFA357BB53}" sibTransId="{412BBB10-D18E-460B-925B-94F8AC6667EC}"/>
    <dgm:cxn modelId="{A9567031-87D0-48F3-8D98-B0D56C0F603F}" srcId="{179FB5E5-4DCF-4FE6-88D0-20B3CBCEC0B8}" destId="{EDD70FFE-0CB5-4CAD-9349-99300193EEB7}" srcOrd="3" destOrd="0" parTransId="{9731035A-F9AF-4756-90DC-86D3EA250CC8}" sibTransId="{55FEA7E5-A7D0-4498-994D-96726D52B198}"/>
    <dgm:cxn modelId="{4863EF94-F3B0-1441-8B56-859C8BF4E5CF}" type="presOf" srcId="{8FAA292C-E0CD-414E-BFB3-1982E9758CFE}" destId="{4EEE0703-A7D1-E644-A07F-94EA45B8092B}" srcOrd="0" destOrd="0" presId="urn:microsoft.com/office/officeart/2005/8/layout/vList2"/>
    <dgm:cxn modelId="{2345229C-A74B-4662-BF36-A31B8087173D}" srcId="{179FB5E5-4DCF-4FE6-88D0-20B3CBCEC0B8}" destId="{C99BC645-24DE-4D84-99D4-75BB290C671A}" srcOrd="2" destOrd="0" parTransId="{31CA0EE3-9126-48E7-BAF5-6124F1BC21D0}" sibTransId="{585FEBA0-28BB-4FDD-B255-23A83FB1457F}"/>
    <dgm:cxn modelId="{840BB8A0-27A6-0446-B61F-4CFF6778A144}" type="presOf" srcId="{179FB5E5-4DCF-4FE6-88D0-20B3CBCEC0B8}" destId="{30ADE425-A347-0141-8F55-A8246D6577F3}" srcOrd="0" destOrd="0" presId="urn:microsoft.com/office/officeart/2005/8/layout/vList2"/>
    <dgm:cxn modelId="{AE7017A4-70EC-F441-B3E2-EF07E8E0C802}" type="presOf" srcId="{EDD70FFE-0CB5-4CAD-9349-99300193EEB7}" destId="{796A07B9-E8A3-AC4A-B49F-FD117DC5D6D5}" srcOrd="0" destOrd="0" presId="urn:microsoft.com/office/officeart/2005/8/layout/vList2"/>
    <dgm:cxn modelId="{2408E1B8-7639-437D-B8D8-F1A5FFE75CF0}" srcId="{179FB5E5-4DCF-4FE6-88D0-20B3CBCEC0B8}" destId="{8FAA292C-E0CD-414E-BFB3-1982E9758CFE}" srcOrd="1" destOrd="0" parTransId="{960ACC81-BC0F-45F5-9F2C-6D81FAA303DA}" sibTransId="{20356FCB-285F-4BF7-B4E0-BC513D1B3427}"/>
    <dgm:cxn modelId="{390311DF-A654-044C-93DD-315B13850C05}" type="presOf" srcId="{A9B4D80A-D2AA-44BA-8CB0-39A568BA6139}" destId="{35147D7A-45B3-364F-8D18-9EF215B80B0A}" srcOrd="0" destOrd="0" presId="urn:microsoft.com/office/officeart/2005/8/layout/vList2"/>
    <dgm:cxn modelId="{E28B57E6-4B8B-284C-B13C-7A134A6DF7F0}" type="presOf" srcId="{C99BC645-24DE-4D84-99D4-75BB290C671A}" destId="{C92E33B9-426B-314A-A729-11AFCE650EF9}" srcOrd="0" destOrd="0" presId="urn:microsoft.com/office/officeart/2005/8/layout/vList2"/>
    <dgm:cxn modelId="{2C99F38C-01AF-0B45-BD0B-54B87F9C0698}" type="presParOf" srcId="{30ADE425-A347-0141-8F55-A8246D6577F3}" destId="{35147D7A-45B3-364F-8D18-9EF215B80B0A}" srcOrd="0" destOrd="0" presId="urn:microsoft.com/office/officeart/2005/8/layout/vList2"/>
    <dgm:cxn modelId="{11CEEA89-CA23-3D44-A84E-1D8AF21536D4}" type="presParOf" srcId="{30ADE425-A347-0141-8F55-A8246D6577F3}" destId="{C3EF8751-03A6-7E40-8C44-C35E8C82F828}" srcOrd="1" destOrd="0" presId="urn:microsoft.com/office/officeart/2005/8/layout/vList2"/>
    <dgm:cxn modelId="{8D844072-884C-5449-A608-5862D34960E6}" type="presParOf" srcId="{30ADE425-A347-0141-8F55-A8246D6577F3}" destId="{4EEE0703-A7D1-E644-A07F-94EA45B8092B}" srcOrd="2" destOrd="0" presId="urn:microsoft.com/office/officeart/2005/8/layout/vList2"/>
    <dgm:cxn modelId="{F8BA4A9D-C344-5842-B076-2040796EB963}" type="presParOf" srcId="{30ADE425-A347-0141-8F55-A8246D6577F3}" destId="{BCC5A442-0CF0-AA40-8BE0-DFBA81EC0E9B}" srcOrd="3" destOrd="0" presId="urn:microsoft.com/office/officeart/2005/8/layout/vList2"/>
    <dgm:cxn modelId="{DD67A4A4-6D9F-EE48-957F-DAA13A58EA93}" type="presParOf" srcId="{30ADE425-A347-0141-8F55-A8246D6577F3}" destId="{C92E33B9-426B-314A-A729-11AFCE650EF9}" srcOrd="4" destOrd="0" presId="urn:microsoft.com/office/officeart/2005/8/layout/vList2"/>
    <dgm:cxn modelId="{883BAA1D-67D6-AE49-BA09-2907BAD1ACF0}" type="presParOf" srcId="{30ADE425-A347-0141-8F55-A8246D6577F3}" destId="{0047B4E9-0898-9A45-8204-1FD96802EEFD}" srcOrd="5" destOrd="0" presId="urn:microsoft.com/office/officeart/2005/8/layout/vList2"/>
    <dgm:cxn modelId="{1F4039DE-76AC-3A4C-ADA6-C41058B04A20}" type="presParOf" srcId="{30ADE425-A347-0141-8F55-A8246D6577F3}" destId="{796A07B9-E8A3-AC4A-B49F-FD117DC5D6D5}"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79FB5E5-4DCF-4FE6-88D0-20B3CBCEC0B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9B4D80A-D2AA-44BA-8CB0-39A568BA6139}">
      <dgm:prSet custT="1"/>
      <dgm:spPr/>
      <dgm:t>
        <a:bodyPr/>
        <a:lstStyle/>
        <a:p>
          <a:r>
            <a:rPr lang="en-US" sz="2400" kern="1200" dirty="0">
              <a:solidFill>
                <a:prstClr val="white"/>
              </a:solidFill>
              <a:latin typeface="Tw Cen MT" panose="020B0602020104020603" pitchFamily="34" charset="77"/>
              <a:ea typeface="+mn-ea"/>
              <a:cs typeface="+mn-cs"/>
            </a:rPr>
            <a:t>Some of you will be taking over from a friendly Government and will enjoy a cordial transition; others will have to contend with a hostile transition</a:t>
          </a:r>
          <a:r>
            <a:rPr lang="en-US" sz="2200" kern="1200" dirty="0"/>
            <a:t>. </a:t>
          </a:r>
          <a:endParaRPr lang="en-US" sz="2200" kern="1200" dirty="0">
            <a:latin typeface="Tw Cen MT" panose="020B0602020104020603" pitchFamily="34" charset="77"/>
          </a:endParaRPr>
        </a:p>
      </dgm:t>
    </dgm:pt>
    <dgm:pt modelId="{EF8D83DE-2E2C-4F6C-801B-85CFA357BB53}" type="parTrans" cxnId="{7A73411D-7990-4824-A10A-3C1D3AD1F8FB}">
      <dgm:prSet/>
      <dgm:spPr/>
      <dgm:t>
        <a:bodyPr/>
        <a:lstStyle/>
        <a:p>
          <a:endParaRPr lang="en-US"/>
        </a:p>
      </dgm:t>
    </dgm:pt>
    <dgm:pt modelId="{412BBB10-D18E-460B-925B-94F8AC6667EC}" type="sibTrans" cxnId="{7A73411D-7990-4824-A10A-3C1D3AD1F8FB}">
      <dgm:prSet/>
      <dgm:spPr/>
      <dgm:t>
        <a:bodyPr/>
        <a:lstStyle/>
        <a:p>
          <a:endParaRPr lang="en-US"/>
        </a:p>
      </dgm:t>
    </dgm:pt>
    <dgm:pt modelId="{8FAA292C-E0CD-414E-BFB3-1982E9758CFE}">
      <dgm:prSet custT="1"/>
      <dgm:spPr/>
      <dgm:t>
        <a:bodyPr/>
        <a:lstStyle/>
        <a:p>
          <a:r>
            <a:rPr lang="en-US" sz="2400" kern="1200" dirty="0">
              <a:solidFill>
                <a:prstClr val="white"/>
              </a:solidFill>
              <a:latin typeface="Tw Cen MT" panose="020B0602020104020603" pitchFamily="34" charset="77"/>
              <a:ea typeface="+mn-ea"/>
              <a:cs typeface="+mn-cs"/>
            </a:rPr>
            <a:t>The quality of the transition will determine the extent to which you can hit the ground running, but it is often not within your control as you have to play the cards that are available to </a:t>
          </a:r>
          <a:r>
            <a:rPr lang="en-US" sz="2400" kern="1200" dirty="0">
              <a:latin typeface="Tw Cen MT" panose="020B0602020104020603" pitchFamily="34" charset="77"/>
            </a:rPr>
            <a:t>you. </a:t>
          </a:r>
        </a:p>
      </dgm:t>
    </dgm:pt>
    <dgm:pt modelId="{960ACC81-BC0F-45F5-9F2C-6D81FAA303DA}" type="parTrans" cxnId="{2408E1B8-7639-437D-B8D8-F1A5FFE75CF0}">
      <dgm:prSet/>
      <dgm:spPr/>
      <dgm:t>
        <a:bodyPr/>
        <a:lstStyle/>
        <a:p>
          <a:endParaRPr lang="en-US"/>
        </a:p>
      </dgm:t>
    </dgm:pt>
    <dgm:pt modelId="{20356FCB-285F-4BF7-B4E0-BC513D1B3427}" type="sibTrans" cxnId="{2408E1B8-7639-437D-B8D8-F1A5FFE75CF0}">
      <dgm:prSet/>
      <dgm:spPr/>
      <dgm:t>
        <a:bodyPr/>
        <a:lstStyle/>
        <a:p>
          <a:endParaRPr lang="en-US"/>
        </a:p>
      </dgm:t>
    </dgm:pt>
    <dgm:pt modelId="{C99BC645-24DE-4D84-99D4-75BB290C671A}">
      <dgm:prSet custT="1"/>
      <dgm:spPr/>
      <dgm:t>
        <a:bodyPr/>
        <a:lstStyle/>
        <a:p>
          <a:r>
            <a:rPr lang="en-US" sz="2200" dirty="0">
              <a:latin typeface="Tw Cen MT" panose="020B0602020104020603" pitchFamily="34" charset="77"/>
            </a:rPr>
            <a:t>The first few weeks will usually be spent studying handover notes (where available), comparing those notes with the reality on ground, taking stock of available resources, and so on. </a:t>
          </a:r>
        </a:p>
      </dgm:t>
    </dgm:pt>
    <dgm:pt modelId="{31CA0EE3-9126-48E7-BAF5-6124F1BC21D0}" type="parTrans" cxnId="{2345229C-A74B-4662-BF36-A31B8087173D}">
      <dgm:prSet/>
      <dgm:spPr/>
      <dgm:t>
        <a:bodyPr/>
        <a:lstStyle/>
        <a:p>
          <a:endParaRPr lang="en-US"/>
        </a:p>
      </dgm:t>
    </dgm:pt>
    <dgm:pt modelId="{585FEBA0-28BB-4FDD-B255-23A83FB1457F}" type="sibTrans" cxnId="{2345229C-A74B-4662-BF36-A31B8087173D}">
      <dgm:prSet/>
      <dgm:spPr/>
      <dgm:t>
        <a:bodyPr/>
        <a:lstStyle/>
        <a:p>
          <a:endParaRPr lang="en-US"/>
        </a:p>
      </dgm:t>
    </dgm:pt>
    <dgm:pt modelId="{668CC4CA-2813-CE49-891A-6997EA7C1E22}">
      <dgm:prSet custT="1"/>
      <dgm:spPr/>
      <dgm:t>
        <a:bodyPr/>
        <a:lstStyle/>
        <a:p>
          <a:r>
            <a:rPr lang="en-US" sz="2200" dirty="0">
              <a:latin typeface="Tw Cen MT" panose="020B0602020104020603" pitchFamily="34" charset="77"/>
            </a:rPr>
            <a:t>At this stage, you will require a lot of credible technical expertise, because the kind of foundation laid at this stage will go a long way towards determining the quality of the performance going forward.</a:t>
          </a:r>
          <a:endParaRPr lang="en-NG" sz="2200" dirty="0">
            <a:latin typeface="Tw Cen MT" panose="020B0602020104020603" pitchFamily="34" charset="77"/>
          </a:endParaRPr>
        </a:p>
      </dgm:t>
    </dgm:pt>
    <dgm:pt modelId="{48A41231-AA4C-3E47-BB13-44887A6830AF}" type="parTrans" cxnId="{2B65E26F-7DA0-5640-B864-311B7833B69E}">
      <dgm:prSet/>
      <dgm:spPr/>
      <dgm:t>
        <a:bodyPr/>
        <a:lstStyle/>
        <a:p>
          <a:endParaRPr lang="en-GB"/>
        </a:p>
      </dgm:t>
    </dgm:pt>
    <dgm:pt modelId="{98440AE6-3F54-204E-969F-56CCF7A9C367}" type="sibTrans" cxnId="{2B65E26F-7DA0-5640-B864-311B7833B69E}">
      <dgm:prSet/>
      <dgm:spPr/>
      <dgm:t>
        <a:bodyPr/>
        <a:lstStyle/>
        <a:p>
          <a:endParaRPr lang="en-GB"/>
        </a:p>
      </dgm:t>
    </dgm:pt>
    <dgm:pt modelId="{30ADE425-A347-0141-8F55-A8246D6577F3}" type="pres">
      <dgm:prSet presAssocID="{179FB5E5-4DCF-4FE6-88D0-20B3CBCEC0B8}" presName="linear" presStyleCnt="0">
        <dgm:presLayoutVars>
          <dgm:animLvl val="lvl"/>
          <dgm:resizeHandles val="exact"/>
        </dgm:presLayoutVars>
      </dgm:prSet>
      <dgm:spPr/>
    </dgm:pt>
    <dgm:pt modelId="{35147D7A-45B3-364F-8D18-9EF215B80B0A}" type="pres">
      <dgm:prSet presAssocID="{A9B4D80A-D2AA-44BA-8CB0-39A568BA6139}" presName="parentText" presStyleLbl="node1" presStyleIdx="0" presStyleCnt="4">
        <dgm:presLayoutVars>
          <dgm:chMax val="0"/>
          <dgm:bulletEnabled val="1"/>
        </dgm:presLayoutVars>
      </dgm:prSet>
      <dgm:spPr/>
    </dgm:pt>
    <dgm:pt modelId="{C3EF8751-03A6-7E40-8C44-C35E8C82F828}" type="pres">
      <dgm:prSet presAssocID="{412BBB10-D18E-460B-925B-94F8AC6667EC}" presName="spacer" presStyleCnt="0"/>
      <dgm:spPr/>
    </dgm:pt>
    <dgm:pt modelId="{4EEE0703-A7D1-E644-A07F-94EA45B8092B}" type="pres">
      <dgm:prSet presAssocID="{8FAA292C-E0CD-414E-BFB3-1982E9758CFE}" presName="parentText" presStyleLbl="node1" presStyleIdx="1" presStyleCnt="4">
        <dgm:presLayoutVars>
          <dgm:chMax val="0"/>
          <dgm:bulletEnabled val="1"/>
        </dgm:presLayoutVars>
      </dgm:prSet>
      <dgm:spPr/>
    </dgm:pt>
    <dgm:pt modelId="{BCC5A442-0CF0-AA40-8BE0-DFBA81EC0E9B}" type="pres">
      <dgm:prSet presAssocID="{20356FCB-285F-4BF7-B4E0-BC513D1B3427}" presName="spacer" presStyleCnt="0"/>
      <dgm:spPr/>
    </dgm:pt>
    <dgm:pt modelId="{C92E33B9-426B-314A-A729-11AFCE650EF9}" type="pres">
      <dgm:prSet presAssocID="{C99BC645-24DE-4D84-99D4-75BB290C671A}" presName="parentText" presStyleLbl="node1" presStyleIdx="2" presStyleCnt="4">
        <dgm:presLayoutVars>
          <dgm:chMax val="0"/>
          <dgm:bulletEnabled val="1"/>
        </dgm:presLayoutVars>
      </dgm:prSet>
      <dgm:spPr/>
    </dgm:pt>
    <dgm:pt modelId="{0047B4E9-0898-9A45-8204-1FD96802EEFD}" type="pres">
      <dgm:prSet presAssocID="{585FEBA0-28BB-4FDD-B255-23A83FB1457F}" presName="spacer" presStyleCnt="0"/>
      <dgm:spPr/>
    </dgm:pt>
    <dgm:pt modelId="{BDA1F055-4264-AB4C-8F91-FD120DE3C7BF}" type="pres">
      <dgm:prSet presAssocID="{668CC4CA-2813-CE49-891A-6997EA7C1E22}" presName="parentText" presStyleLbl="node1" presStyleIdx="3" presStyleCnt="4">
        <dgm:presLayoutVars>
          <dgm:chMax val="0"/>
          <dgm:bulletEnabled val="1"/>
        </dgm:presLayoutVars>
      </dgm:prSet>
      <dgm:spPr/>
    </dgm:pt>
  </dgm:ptLst>
  <dgm:cxnLst>
    <dgm:cxn modelId="{7A73411D-7990-4824-A10A-3C1D3AD1F8FB}" srcId="{179FB5E5-4DCF-4FE6-88D0-20B3CBCEC0B8}" destId="{A9B4D80A-D2AA-44BA-8CB0-39A568BA6139}" srcOrd="0" destOrd="0" parTransId="{EF8D83DE-2E2C-4F6C-801B-85CFA357BB53}" sibTransId="{412BBB10-D18E-460B-925B-94F8AC6667EC}"/>
    <dgm:cxn modelId="{2B65E26F-7DA0-5640-B864-311B7833B69E}" srcId="{179FB5E5-4DCF-4FE6-88D0-20B3CBCEC0B8}" destId="{668CC4CA-2813-CE49-891A-6997EA7C1E22}" srcOrd="3" destOrd="0" parTransId="{48A41231-AA4C-3E47-BB13-44887A6830AF}" sibTransId="{98440AE6-3F54-204E-969F-56CCF7A9C367}"/>
    <dgm:cxn modelId="{4863EF94-F3B0-1441-8B56-859C8BF4E5CF}" type="presOf" srcId="{8FAA292C-E0CD-414E-BFB3-1982E9758CFE}" destId="{4EEE0703-A7D1-E644-A07F-94EA45B8092B}" srcOrd="0" destOrd="0" presId="urn:microsoft.com/office/officeart/2005/8/layout/vList2"/>
    <dgm:cxn modelId="{2345229C-A74B-4662-BF36-A31B8087173D}" srcId="{179FB5E5-4DCF-4FE6-88D0-20B3CBCEC0B8}" destId="{C99BC645-24DE-4D84-99D4-75BB290C671A}" srcOrd="2" destOrd="0" parTransId="{31CA0EE3-9126-48E7-BAF5-6124F1BC21D0}" sibTransId="{585FEBA0-28BB-4FDD-B255-23A83FB1457F}"/>
    <dgm:cxn modelId="{840BB8A0-27A6-0446-B61F-4CFF6778A144}" type="presOf" srcId="{179FB5E5-4DCF-4FE6-88D0-20B3CBCEC0B8}" destId="{30ADE425-A347-0141-8F55-A8246D6577F3}" srcOrd="0" destOrd="0" presId="urn:microsoft.com/office/officeart/2005/8/layout/vList2"/>
    <dgm:cxn modelId="{49D2CAB6-B88E-6E49-AD5E-6D331C31B3C2}" type="presOf" srcId="{668CC4CA-2813-CE49-891A-6997EA7C1E22}" destId="{BDA1F055-4264-AB4C-8F91-FD120DE3C7BF}" srcOrd="0" destOrd="0" presId="urn:microsoft.com/office/officeart/2005/8/layout/vList2"/>
    <dgm:cxn modelId="{2408E1B8-7639-437D-B8D8-F1A5FFE75CF0}" srcId="{179FB5E5-4DCF-4FE6-88D0-20B3CBCEC0B8}" destId="{8FAA292C-E0CD-414E-BFB3-1982E9758CFE}" srcOrd="1" destOrd="0" parTransId="{960ACC81-BC0F-45F5-9F2C-6D81FAA303DA}" sibTransId="{20356FCB-285F-4BF7-B4E0-BC513D1B3427}"/>
    <dgm:cxn modelId="{390311DF-A654-044C-93DD-315B13850C05}" type="presOf" srcId="{A9B4D80A-D2AA-44BA-8CB0-39A568BA6139}" destId="{35147D7A-45B3-364F-8D18-9EF215B80B0A}" srcOrd="0" destOrd="0" presId="urn:microsoft.com/office/officeart/2005/8/layout/vList2"/>
    <dgm:cxn modelId="{E28B57E6-4B8B-284C-B13C-7A134A6DF7F0}" type="presOf" srcId="{C99BC645-24DE-4D84-99D4-75BB290C671A}" destId="{C92E33B9-426B-314A-A729-11AFCE650EF9}" srcOrd="0" destOrd="0" presId="urn:microsoft.com/office/officeart/2005/8/layout/vList2"/>
    <dgm:cxn modelId="{2C99F38C-01AF-0B45-BD0B-54B87F9C0698}" type="presParOf" srcId="{30ADE425-A347-0141-8F55-A8246D6577F3}" destId="{35147D7A-45B3-364F-8D18-9EF215B80B0A}" srcOrd="0" destOrd="0" presId="urn:microsoft.com/office/officeart/2005/8/layout/vList2"/>
    <dgm:cxn modelId="{11CEEA89-CA23-3D44-A84E-1D8AF21536D4}" type="presParOf" srcId="{30ADE425-A347-0141-8F55-A8246D6577F3}" destId="{C3EF8751-03A6-7E40-8C44-C35E8C82F828}" srcOrd="1" destOrd="0" presId="urn:microsoft.com/office/officeart/2005/8/layout/vList2"/>
    <dgm:cxn modelId="{8D844072-884C-5449-A608-5862D34960E6}" type="presParOf" srcId="{30ADE425-A347-0141-8F55-A8246D6577F3}" destId="{4EEE0703-A7D1-E644-A07F-94EA45B8092B}" srcOrd="2" destOrd="0" presId="urn:microsoft.com/office/officeart/2005/8/layout/vList2"/>
    <dgm:cxn modelId="{F8BA4A9D-C344-5842-B076-2040796EB963}" type="presParOf" srcId="{30ADE425-A347-0141-8F55-A8246D6577F3}" destId="{BCC5A442-0CF0-AA40-8BE0-DFBA81EC0E9B}" srcOrd="3" destOrd="0" presId="urn:microsoft.com/office/officeart/2005/8/layout/vList2"/>
    <dgm:cxn modelId="{DD67A4A4-6D9F-EE48-957F-DAA13A58EA93}" type="presParOf" srcId="{30ADE425-A347-0141-8F55-A8246D6577F3}" destId="{C92E33B9-426B-314A-A729-11AFCE650EF9}" srcOrd="4" destOrd="0" presId="urn:microsoft.com/office/officeart/2005/8/layout/vList2"/>
    <dgm:cxn modelId="{883BAA1D-67D6-AE49-BA09-2907BAD1ACF0}" type="presParOf" srcId="{30ADE425-A347-0141-8F55-A8246D6577F3}" destId="{0047B4E9-0898-9A45-8204-1FD96802EEFD}" srcOrd="5" destOrd="0" presId="urn:microsoft.com/office/officeart/2005/8/layout/vList2"/>
    <dgm:cxn modelId="{5ADECF70-7AAA-4041-A128-E678153166BD}" type="presParOf" srcId="{30ADE425-A347-0141-8F55-A8246D6577F3}" destId="{BDA1F055-4264-AB4C-8F91-FD120DE3C7B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79FB5E5-4DCF-4FE6-88D0-20B3CBCEC0B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9B4D80A-D2AA-44BA-8CB0-39A568BA6139}">
      <dgm:prSet custT="1"/>
      <dgm:spPr/>
      <dgm:t>
        <a:bodyPr/>
        <a:lstStyle/>
        <a:p>
          <a:r>
            <a:rPr lang="en-US" sz="3000" dirty="0">
              <a:latin typeface="Tw Cen MT" panose="020B0602020104020603" pitchFamily="34" charset="77"/>
            </a:rPr>
            <a:t>From the moment you are elected, you already have one guaranteed member of the team – your Deputy Governor.</a:t>
          </a:r>
        </a:p>
      </dgm:t>
    </dgm:pt>
    <dgm:pt modelId="{EF8D83DE-2E2C-4F6C-801B-85CFA357BB53}" type="parTrans" cxnId="{7A73411D-7990-4824-A10A-3C1D3AD1F8FB}">
      <dgm:prSet/>
      <dgm:spPr/>
      <dgm:t>
        <a:bodyPr/>
        <a:lstStyle/>
        <a:p>
          <a:endParaRPr lang="en-US"/>
        </a:p>
      </dgm:t>
    </dgm:pt>
    <dgm:pt modelId="{412BBB10-D18E-460B-925B-94F8AC6667EC}" type="sibTrans" cxnId="{7A73411D-7990-4824-A10A-3C1D3AD1F8FB}">
      <dgm:prSet/>
      <dgm:spPr/>
      <dgm:t>
        <a:bodyPr/>
        <a:lstStyle/>
        <a:p>
          <a:endParaRPr lang="en-US"/>
        </a:p>
      </dgm:t>
    </dgm:pt>
    <dgm:pt modelId="{8FAA292C-E0CD-414E-BFB3-1982E9758CFE}">
      <dgm:prSet custT="1"/>
      <dgm:spPr/>
      <dgm:t>
        <a:bodyPr/>
        <a:lstStyle/>
        <a:p>
          <a:r>
            <a:rPr lang="en-US" sz="3200" dirty="0">
              <a:latin typeface="Tw Cen MT" panose="020B0602020104020603" pitchFamily="34" charset="77"/>
            </a:rPr>
            <a:t>The relationship between a Governor and a Deputy Governor is a very important one that has to be carefully managed as it can significantly impact the workings and efficiency of your government.</a:t>
          </a:r>
        </a:p>
      </dgm:t>
    </dgm:pt>
    <dgm:pt modelId="{960ACC81-BC0F-45F5-9F2C-6D81FAA303DA}" type="parTrans" cxnId="{2408E1B8-7639-437D-B8D8-F1A5FFE75CF0}">
      <dgm:prSet/>
      <dgm:spPr/>
      <dgm:t>
        <a:bodyPr/>
        <a:lstStyle/>
        <a:p>
          <a:endParaRPr lang="en-US"/>
        </a:p>
      </dgm:t>
    </dgm:pt>
    <dgm:pt modelId="{20356FCB-285F-4BF7-B4E0-BC513D1B3427}" type="sibTrans" cxnId="{2408E1B8-7639-437D-B8D8-F1A5FFE75CF0}">
      <dgm:prSet/>
      <dgm:spPr/>
      <dgm:t>
        <a:bodyPr/>
        <a:lstStyle/>
        <a:p>
          <a:endParaRPr lang="en-US"/>
        </a:p>
      </dgm:t>
    </dgm:pt>
    <dgm:pt modelId="{B16659C1-3808-A246-B8DC-3755E1850A2A}" type="pres">
      <dgm:prSet presAssocID="{179FB5E5-4DCF-4FE6-88D0-20B3CBCEC0B8}" presName="linear" presStyleCnt="0">
        <dgm:presLayoutVars>
          <dgm:animLvl val="lvl"/>
          <dgm:resizeHandles val="exact"/>
        </dgm:presLayoutVars>
      </dgm:prSet>
      <dgm:spPr/>
    </dgm:pt>
    <dgm:pt modelId="{43F56B7D-B7D5-0C4B-9309-84D9E4BC5920}" type="pres">
      <dgm:prSet presAssocID="{A9B4D80A-D2AA-44BA-8CB0-39A568BA6139}" presName="parentText" presStyleLbl="node1" presStyleIdx="0" presStyleCnt="2">
        <dgm:presLayoutVars>
          <dgm:chMax val="0"/>
          <dgm:bulletEnabled val="1"/>
        </dgm:presLayoutVars>
      </dgm:prSet>
      <dgm:spPr/>
    </dgm:pt>
    <dgm:pt modelId="{270A6A94-1D2B-934D-96D6-2B2C63DAD71B}" type="pres">
      <dgm:prSet presAssocID="{412BBB10-D18E-460B-925B-94F8AC6667EC}" presName="spacer" presStyleCnt="0"/>
      <dgm:spPr/>
    </dgm:pt>
    <dgm:pt modelId="{5E3B6827-C42B-DA46-A594-A6057E002609}" type="pres">
      <dgm:prSet presAssocID="{8FAA292C-E0CD-414E-BFB3-1982E9758CFE}" presName="parentText" presStyleLbl="node1" presStyleIdx="1" presStyleCnt="2">
        <dgm:presLayoutVars>
          <dgm:chMax val="0"/>
          <dgm:bulletEnabled val="1"/>
        </dgm:presLayoutVars>
      </dgm:prSet>
      <dgm:spPr/>
    </dgm:pt>
  </dgm:ptLst>
  <dgm:cxnLst>
    <dgm:cxn modelId="{7A73411D-7990-4824-A10A-3C1D3AD1F8FB}" srcId="{179FB5E5-4DCF-4FE6-88D0-20B3CBCEC0B8}" destId="{A9B4D80A-D2AA-44BA-8CB0-39A568BA6139}" srcOrd="0" destOrd="0" parTransId="{EF8D83DE-2E2C-4F6C-801B-85CFA357BB53}" sibTransId="{412BBB10-D18E-460B-925B-94F8AC6667EC}"/>
    <dgm:cxn modelId="{2688E428-CAFA-544C-B7A1-9F16B8F81CDA}" type="presOf" srcId="{A9B4D80A-D2AA-44BA-8CB0-39A568BA6139}" destId="{43F56B7D-B7D5-0C4B-9309-84D9E4BC5920}" srcOrd="0" destOrd="0" presId="urn:microsoft.com/office/officeart/2005/8/layout/vList2"/>
    <dgm:cxn modelId="{8DABE92E-95A9-A941-8FC3-13DA41014544}" type="presOf" srcId="{179FB5E5-4DCF-4FE6-88D0-20B3CBCEC0B8}" destId="{B16659C1-3808-A246-B8DC-3755E1850A2A}" srcOrd="0" destOrd="0" presId="urn:microsoft.com/office/officeart/2005/8/layout/vList2"/>
    <dgm:cxn modelId="{B603D27B-A30D-5542-B504-3B68452FA5E8}" type="presOf" srcId="{8FAA292C-E0CD-414E-BFB3-1982E9758CFE}" destId="{5E3B6827-C42B-DA46-A594-A6057E002609}" srcOrd="0" destOrd="0" presId="urn:microsoft.com/office/officeart/2005/8/layout/vList2"/>
    <dgm:cxn modelId="{2408E1B8-7639-437D-B8D8-F1A5FFE75CF0}" srcId="{179FB5E5-4DCF-4FE6-88D0-20B3CBCEC0B8}" destId="{8FAA292C-E0CD-414E-BFB3-1982E9758CFE}" srcOrd="1" destOrd="0" parTransId="{960ACC81-BC0F-45F5-9F2C-6D81FAA303DA}" sibTransId="{20356FCB-285F-4BF7-B4E0-BC513D1B3427}"/>
    <dgm:cxn modelId="{18F1C7EE-0EA8-7648-94CA-80A072570B6E}" type="presParOf" srcId="{B16659C1-3808-A246-B8DC-3755E1850A2A}" destId="{43F56B7D-B7D5-0C4B-9309-84D9E4BC5920}" srcOrd="0" destOrd="0" presId="urn:microsoft.com/office/officeart/2005/8/layout/vList2"/>
    <dgm:cxn modelId="{D8983755-714E-6749-9414-F1CC17FFFAA5}" type="presParOf" srcId="{B16659C1-3808-A246-B8DC-3755E1850A2A}" destId="{270A6A94-1D2B-934D-96D6-2B2C63DAD71B}" srcOrd="1" destOrd="0" presId="urn:microsoft.com/office/officeart/2005/8/layout/vList2"/>
    <dgm:cxn modelId="{F26FB2C7-D648-2D40-A255-4559444E67FD}" type="presParOf" srcId="{B16659C1-3808-A246-B8DC-3755E1850A2A}" destId="{5E3B6827-C42B-DA46-A594-A6057E00260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79FB5E5-4DCF-4FE6-88D0-20B3CBCEC0B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9B4D80A-D2AA-44BA-8CB0-39A568BA6139}">
      <dgm:prSet custT="1"/>
      <dgm:spPr/>
      <dgm:t>
        <a:bodyPr/>
        <a:lstStyle/>
        <a:p>
          <a:r>
            <a:rPr lang="en-US" sz="2300" dirty="0">
              <a:latin typeface="Tw Cen MT" panose="020B0602020104020603" pitchFamily="34" charset="77"/>
            </a:rPr>
            <a:t>Executive-Legislature relations are essential to the smooth running of government </a:t>
          </a:r>
        </a:p>
      </dgm:t>
    </dgm:pt>
    <dgm:pt modelId="{EF8D83DE-2E2C-4F6C-801B-85CFA357BB53}" type="parTrans" cxnId="{7A73411D-7990-4824-A10A-3C1D3AD1F8FB}">
      <dgm:prSet/>
      <dgm:spPr/>
      <dgm:t>
        <a:bodyPr/>
        <a:lstStyle/>
        <a:p>
          <a:endParaRPr lang="en-US"/>
        </a:p>
      </dgm:t>
    </dgm:pt>
    <dgm:pt modelId="{412BBB10-D18E-460B-925B-94F8AC6667EC}" type="sibTrans" cxnId="{7A73411D-7990-4824-A10A-3C1D3AD1F8FB}">
      <dgm:prSet/>
      <dgm:spPr/>
      <dgm:t>
        <a:bodyPr/>
        <a:lstStyle/>
        <a:p>
          <a:endParaRPr lang="en-US"/>
        </a:p>
      </dgm:t>
    </dgm:pt>
    <dgm:pt modelId="{8FAA292C-E0CD-414E-BFB3-1982E9758CFE}">
      <dgm:prSet custT="1"/>
      <dgm:spPr/>
      <dgm:t>
        <a:bodyPr/>
        <a:lstStyle/>
        <a:p>
          <a:r>
            <a:rPr lang="en-US" sz="2300" dirty="0">
              <a:latin typeface="Tw Cen MT" panose="020B0602020104020603" pitchFamily="34" charset="77"/>
            </a:rPr>
            <a:t>Any issues in the Legislature will ultimately affect the Executive, so it is necessary to support an environment of stability in the Legislature.</a:t>
          </a:r>
        </a:p>
      </dgm:t>
    </dgm:pt>
    <dgm:pt modelId="{960ACC81-BC0F-45F5-9F2C-6D81FAA303DA}" type="parTrans" cxnId="{2408E1B8-7639-437D-B8D8-F1A5FFE75CF0}">
      <dgm:prSet/>
      <dgm:spPr/>
      <dgm:t>
        <a:bodyPr/>
        <a:lstStyle/>
        <a:p>
          <a:endParaRPr lang="en-US"/>
        </a:p>
      </dgm:t>
    </dgm:pt>
    <dgm:pt modelId="{20356FCB-285F-4BF7-B4E0-BC513D1B3427}" type="sibTrans" cxnId="{2408E1B8-7639-437D-B8D8-F1A5FFE75CF0}">
      <dgm:prSet/>
      <dgm:spPr/>
      <dgm:t>
        <a:bodyPr/>
        <a:lstStyle/>
        <a:p>
          <a:endParaRPr lang="en-US"/>
        </a:p>
      </dgm:t>
    </dgm:pt>
    <dgm:pt modelId="{B16659C1-3808-A246-B8DC-3755E1850A2A}" type="pres">
      <dgm:prSet presAssocID="{179FB5E5-4DCF-4FE6-88D0-20B3CBCEC0B8}" presName="linear" presStyleCnt="0">
        <dgm:presLayoutVars>
          <dgm:animLvl val="lvl"/>
          <dgm:resizeHandles val="exact"/>
        </dgm:presLayoutVars>
      </dgm:prSet>
      <dgm:spPr/>
    </dgm:pt>
    <dgm:pt modelId="{43F56B7D-B7D5-0C4B-9309-84D9E4BC5920}" type="pres">
      <dgm:prSet presAssocID="{A9B4D80A-D2AA-44BA-8CB0-39A568BA6139}" presName="parentText" presStyleLbl="node1" presStyleIdx="0" presStyleCnt="2">
        <dgm:presLayoutVars>
          <dgm:chMax val="0"/>
          <dgm:bulletEnabled val="1"/>
        </dgm:presLayoutVars>
      </dgm:prSet>
      <dgm:spPr/>
    </dgm:pt>
    <dgm:pt modelId="{270A6A94-1D2B-934D-96D6-2B2C63DAD71B}" type="pres">
      <dgm:prSet presAssocID="{412BBB10-D18E-460B-925B-94F8AC6667EC}" presName="spacer" presStyleCnt="0"/>
      <dgm:spPr/>
    </dgm:pt>
    <dgm:pt modelId="{5E3B6827-C42B-DA46-A594-A6057E002609}" type="pres">
      <dgm:prSet presAssocID="{8FAA292C-E0CD-414E-BFB3-1982E9758CFE}" presName="parentText" presStyleLbl="node1" presStyleIdx="1" presStyleCnt="2">
        <dgm:presLayoutVars>
          <dgm:chMax val="0"/>
          <dgm:bulletEnabled val="1"/>
        </dgm:presLayoutVars>
      </dgm:prSet>
      <dgm:spPr/>
    </dgm:pt>
  </dgm:ptLst>
  <dgm:cxnLst>
    <dgm:cxn modelId="{7A73411D-7990-4824-A10A-3C1D3AD1F8FB}" srcId="{179FB5E5-4DCF-4FE6-88D0-20B3CBCEC0B8}" destId="{A9B4D80A-D2AA-44BA-8CB0-39A568BA6139}" srcOrd="0" destOrd="0" parTransId="{EF8D83DE-2E2C-4F6C-801B-85CFA357BB53}" sibTransId="{412BBB10-D18E-460B-925B-94F8AC6667EC}"/>
    <dgm:cxn modelId="{2688E428-CAFA-544C-B7A1-9F16B8F81CDA}" type="presOf" srcId="{A9B4D80A-D2AA-44BA-8CB0-39A568BA6139}" destId="{43F56B7D-B7D5-0C4B-9309-84D9E4BC5920}" srcOrd="0" destOrd="0" presId="urn:microsoft.com/office/officeart/2005/8/layout/vList2"/>
    <dgm:cxn modelId="{8DABE92E-95A9-A941-8FC3-13DA41014544}" type="presOf" srcId="{179FB5E5-4DCF-4FE6-88D0-20B3CBCEC0B8}" destId="{B16659C1-3808-A246-B8DC-3755E1850A2A}" srcOrd="0" destOrd="0" presId="urn:microsoft.com/office/officeart/2005/8/layout/vList2"/>
    <dgm:cxn modelId="{B603D27B-A30D-5542-B504-3B68452FA5E8}" type="presOf" srcId="{8FAA292C-E0CD-414E-BFB3-1982E9758CFE}" destId="{5E3B6827-C42B-DA46-A594-A6057E002609}" srcOrd="0" destOrd="0" presId="urn:microsoft.com/office/officeart/2005/8/layout/vList2"/>
    <dgm:cxn modelId="{2408E1B8-7639-437D-B8D8-F1A5FFE75CF0}" srcId="{179FB5E5-4DCF-4FE6-88D0-20B3CBCEC0B8}" destId="{8FAA292C-E0CD-414E-BFB3-1982E9758CFE}" srcOrd="1" destOrd="0" parTransId="{960ACC81-BC0F-45F5-9F2C-6D81FAA303DA}" sibTransId="{20356FCB-285F-4BF7-B4E0-BC513D1B3427}"/>
    <dgm:cxn modelId="{18F1C7EE-0EA8-7648-94CA-80A072570B6E}" type="presParOf" srcId="{B16659C1-3808-A246-B8DC-3755E1850A2A}" destId="{43F56B7D-B7D5-0C4B-9309-84D9E4BC5920}" srcOrd="0" destOrd="0" presId="urn:microsoft.com/office/officeart/2005/8/layout/vList2"/>
    <dgm:cxn modelId="{D8983755-714E-6749-9414-F1CC17FFFAA5}" type="presParOf" srcId="{B16659C1-3808-A246-B8DC-3755E1850A2A}" destId="{270A6A94-1D2B-934D-96D6-2B2C63DAD71B}" srcOrd="1" destOrd="0" presId="urn:microsoft.com/office/officeart/2005/8/layout/vList2"/>
    <dgm:cxn modelId="{F26FB2C7-D648-2D40-A255-4559444E67FD}" type="presParOf" srcId="{B16659C1-3808-A246-B8DC-3755E1850A2A}" destId="{5E3B6827-C42B-DA46-A594-A6057E00260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79FB5E5-4DCF-4FE6-88D0-20B3CBCEC0B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9B4D80A-D2AA-44BA-8CB0-39A568BA6139}">
      <dgm:prSet custT="1"/>
      <dgm:spPr/>
      <dgm:t>
        <a:bodyPr/>
        <a:lstStyle/>
        <a:p>
          <a:r>
            <a:rPr lang="en-GB" sz="2300" dirty="0">
              <a:latin typeface="Tw Cen MT" panose="020B0602020104020603" pitchFamily="34" charset="77"/>
            </a:rPr>
            <a:t>You will be expected to make appointments across the numerous categories.</a:t>
          </a:r>
        </a:p>
      </dgm:t>
    </dgm:pt>
    <dgm:pt modelId="{EF8D83DE-2E2C-4F6C-801B-85CFA357BB53}" type="parTrans" cxnId="{7A73411D-7990-4824-A10A-3C1D3AD1F8FB}">
      <dgm:prSet/>
      <dgm:spPr/>
      <dgm:t>
        <a:bodyPr/>
        <a:lstStyle/>
        <a:p>
          <a:endParaRPr lang="en-US"/>
        </a:p>
      </dgm:t>
    </dgm:pt>
    <dgm:pt modelId="{412BBB10-D18E-460B-925B-94F8AC6667EC}" type="sibTrans" cxnId="{7A73411D-7990-4824-A10A-3C1D3AD1F8FB}">
      <dgm:prSet/>
      <dgm:spPr/>
      <dgm:t>
        <a:bodyPr/>
        <a:lstStyle/>
        <a:p>
          <a:endParaRPr lang="en-US"/>
        </a:p>
      </dgm:t>
    </dgm:pt>
    <dgm:pt modelId="{8FAA292C-E0CD-414E-BFB3-1982E9758CFE}">
      <dgm:prSet custT="1"/>
      <dgm:spPr/>
      <dgm:t>
        <a:bodyPr/>
        <a:lstStyle/>
        <a:p>
          <a:r>
            <a:rPr lang="en-US" sz="2700" dirty="0">
              <a:latin typeface="Tw Cen MT" panose="020B0602020104020603" pitchFamily="34" charset="77"/>
            </a:rPr>
            <a:t>Media: Spokesperson/Chief Press Secretary/Social Media/Speechwriting/Archiving and Documentation.</a:t>
          </a:r>
        </a:p>
      </dgm:t>
    </dgm:pt>
    <dgm:pt modelId="{960ACC81-BC0F-45F5-9F2C-6D81FAA303DA}" type="parTrans" cxnId="{2408E1B8-7639-437D-B8D8-F1A5FFE75CF0}">
      <dgm:prSet/>
      <dgm:spPr/>
      <dgm:t>
        <a:bodyPr/>
        <a:lstStyle/>
        <a:p>
          <a:endParaRPr lang="en-US"/>
        </a:p>
      </dgm:t>
    </dgm:pt>
    <dgm:pt modelId="{20356FCB-285F-4BF7-B4E0-BC513D1B3427}" type="sibTrans" cxnId="{2408E1B8-7639-437D-B8D8-F1A5FFE75CF0}">
      <dgm:prSet/>
      <dgm:spPr/>
      <dgm:t>
        <a:bodyPr/>
        <a:lstStyle/>
        <a:p>
          <a:endParaRPr lang="en-US"/>
        </a:p>
      </dgm:t>
    </dgm:pt>
    <dgm:pt modelId="{A1BC621E-A5D8-5246-A404-0FFA0C0688E1}">
      <dgm:prSet custT="1"/>
      <dgm:spPr/>
      <dgm:t>
        <a:bodyPr/>
        <a:lstStyle/>
        <a:p>
          <a:r>
            <a:rPr lang="en-GB" sz="2700" dirty="0">
              <a:latin typeface="Tw Cen MT" panose="020B0602020104020603" pitchFamily="34" charset="77"/>
            </a:rPr>
            <a:t>Administration and Operations (Chief of Staff, Special/Personal Assistants, Private Secretary, General Counsel etc.)</a:t>
          </a:r>
          <a:endParaRPr lang="en-US" sz="2700" dirty="0">
            <a:latin typeface="Tw Cen MT" panose="020B0602020104020603" pitchFamily="34" charset="77"/>
          </a:endParaRPr>
        </a:p>
      </dgm:t>
    </dgm:pt>
    <dgm:pt modelId="{51EA0321-7801-EB45-94FB-9FE8A540C76E}" type="parTrans" cxnId="{058D1F2D-8491-284D-AC69-F1E2AEDDE93C}">
      <dgm:prSet/>
      <dgm:spPr/>
      <dgm:t>
        <a:bodyPr/>
        <a:lstStyle/>
        <a:p>
          <a:endParaRPr lang="en-GB"/>
        </a:p>
      </dgm:t>
    </dgm:pt>
    <dgm:pt modelId="{BE8DF770-455F-4D42-B188-4B037884585E}" type="sibTrans" cxnId="{058D1F2D-8491-284D-AC69-F1E2AEDDE93C}">
      <dgm:prSet/>
      <dgm:spPr/>
      <dgm:t>
        <a:bodyPr/>
        <a:lstStyle/>
        <a:p>
          <a:endParaRPr lang="en-GB"/>
        </a:p>
      </dgm:t>
    </dgm:pt>
    <dgm:pt modelId="{B16659C1-3808-A246-B8DC-3755E1850A2A}" type="pres">
      <dgm:prSet presAssocID="{179FB5E5-4DCF-4FE6-88D0-20B3CBCEC0B8}" presName="linear" presStyleCnt="0">
        <dgm:presLayoutVars>
          <dgm:animLvl val="lvl"/>
          <dgm:resizeHandles val="exact"/>
        </dgm:presLayoutVars>
      </dgm:prSet>
      <dgm:spPr/>
    </dgm:pt>
    <dgm:pt modelId="{43F56B7D-B7D5-0C4B-9309-84D9E4BC5920}" type="pres">
      <dgm:prSet presAssocID="{A9B4D80A-D2AA-44BA-8CB0-39A568BA6139}" presName="parentText" presStyleLbl="node1" presStyleIdx="0" presStyleCnt="3">
        <dgm:presLayoutVars>
          <dgm:chMax val="0"/>
          <dgm:bulletEnabled val="1"/>
        </dgm:presLayoutVars>
      </dgm:prSet>
      <dgm:spPr/>
    </dgm:pt>
    <dgm:pt modelId="{270A6A94-1D2B-934D-96D6-2B2C63DAD71B}" type="pres">
      <dgm:prSet presAssocID="{412BBB10-D18E-460B-925B-94F8AC6667EC}" presName="spacer" presStyleCnt="0"/>
      <dgm:spPr/>
    </dgm:pt>
    <dgm:pt modelId="{BC2D7A37-CFA6-BE4C-BF53-64F88984AF91}" type="pres">
      <dgm:prSet presAssocID="{A1BC621E-A5D8-5246-A404-0FFA0C0688E1}" presName="parentText" presStyleLbl="node1" presStyleIdx="1" presStyleCnt="3">
        <dgm:presLayoutVars>
          <dgm:chMax val="0"/>
          <dgm:bulletEnabled val="1"/>
        </dgm:presLayoutVars>
      </dgm:prSet>
      <dgm:spPr/>
    </dgm:pt>
    <dgm:pt modelId="{3E86D027-3144-DE46-8C60-193F4D7F008A}" type="pres">
      <dgm:prSet presAssocID="{BE8DF770-455F-4D42-B188-4B037884585E}" presName="spacer" presStyleCnt="0"/>
      <dgm:spPr/>
    </dgm:pt>
    <dgm:pt modelId="{5E3B6827-C42B-DA46-A594-A6057E002609}" type="pres">
      <dgm:prSet presAssocID="{8FAA292C-E0CD-414E-BFB3-1982E9758CFE}" presName="parentText" presStyleLbl="node1" presStyleIdx="2" presStyleCnt="3">
        <dgm:presLayoutVars>
          <dgm:chMax val="0"/>
          <dgm:bulletEnabled val="1"/>
        </dgm:presLayoutVars>
      </dgm:prSet>
      <dgm:spPr/>
    </dgm:pt>
  </dgm:ptLst>
  <dgm:cxnLst>
    <dgm:cxn modelId="{7A73411D-7990-4824-A10A-3C1D3AD1F8FB}" srcId="{179FB5E5-4DCF-4FE6-88D0-20B3CBCEC0B8}" destId="{A9B4D80A-D2AA-44BA-8CB0-39A568BA6139}" srcOrd="0" destOrd="0" parTransId="{EF8D83DE-2E2C-4F6C-801B-85CFA357BB53}" sibTransId="{412BBB10-D18E-460B-925B-94F8AC6667EC}"/>
    <dgm:cxn modelId="{ED2C6C1E-DBE4-2C42-A8B1-E0A86D285871}" type="presOf" srcId="{A1BC621E-A5D8-5246-A404-0FFA0C0688E1}" destId="{BC2D7A37-CFA6-BE4C-BF53-64F88984AF91}" srcOrd="0" destOrd="0" presId="urn:microsoft.com/office/officeart/2005/8/layout/vList2"/>
    <dgm:cxn modelId="{2688E428-CAFA-544C-B7A1-9F16B8F81CDA}" type="presOf" srcId="{A9B4D80A-D2AA-44BA-8CB0-39A568BA6139}" destId="{43F56B7D-B7D5-0C4B-9309-84D9E4BC5920}" srcOrd="0" destOrd="0" presId="urn:microsoft.com/office/officeart/2005/8/layout/vList2"/>
    <dgm:cxn modelId="{058D1F2D-8491-284D-AC69-F1E2AEDDE93C}" srcId="{179FB5E5-4DCF-4FE6-88D0-20B3CBCEC0B8}" destId="{A1BC621E-A5D8-5246-A404-0FFA0C0688E1}" srcOrd="1" destOrd="0" parTransId="{51EA0321-7801-EB45-94FB-9FE8A540C76E}" sibTransId="{BE8DF770-455F-4D42-B188-4B037884585E}"/>
    <dgm:cxn modelId="{8DABE92E-95A9-A941-8FC3-13DA41014544}" type="presOf" srcId="{179FB5E5-4DCF-4FE6-88D0-20B3CBCEC0B8}" destId="{B16659C1-3808-A246-B8DC-3755E1850A2A}" srcOrd="0" destOrd="0" presId="urn:microsoft.com/office/officeart/2005/8/layout/vList2"/>
    <dgm:cxn modelId="{B603D27B-A30D-5542-B504-3B68452FA5E8}" type="presOf" srcId="{8FAA292C-E0CD-414E-BFB3-1982E9758CFE}" destId="{5E3B6827-C42B-DA46-A594-A6057E002609}" srcOrd="0" destOrd="0" presId="urn:microsoft.com/office/officeart/2005/8/layout/vList2"/>
    <dgm:cxn modelId="{2408E1B8-7639-437D-B8D8-F1A5FFE75CF0}" srcId="{179FB5E5-4DCF-4FE6-88D0-20B3CBCEC0B8}" destId="{8FAA292C-E0CD-414E-BFB3-1982E9758CFE}" srcOrd="2" destOrd="0" parTransId="{960ACC81-BC0F-45F5-9F2C-6D81FAA303DA}" sibTransId="{20356FCB-285F-4BF7-B4E0-BC513D1B3427}"/>
    <dgm:cxn modelId="{18F1C7EE-0EA8-7648-94CA-80A072570B6E}" type="presParOf" srcId="{B16659C1-3808-A246-B8DC-3755E1850A2A}" destId="{43F56B7D-B7D5-0C4B-9309-84D9E4BC5920}" srcOrd="0" destOrd="0" presId="urn:microsoft.com/office/officeart/2005/8/layout/vList2"/>
    <dgm:cxn modelId="{D8983755-714E-6749-9414-F1CC17FFFAA5}" type="presParOf" srcId="{B16659C1-3808-A246-B8DC-3755E1850A2A}" destId="{270A6A94-1D2B-934D-96D6-2B2C63DAD71B}" srcOrd="1" destOrd="0" presId="urn:microsoft.com/office/officeart/2005/8/layout/vList2"/>
    <dgm:cxn modelId="{78FFD470-AD78-0549-A622-7B4E4AC68432}" type="presParOf" srcId="{B16659C1-3808-A246-B8DC-3755E1850A2A}" destId="{BC2D7A37-CFA6-BE4C-BF53-64F88984AF91}" srcOrd="2" destOrd="0" presId="urn:microsoft.com/office/officeart/2005/8/layout/vList2"/>
    <dgm:cxn modelId="{B18FE772-20EF-8345-B396-E0D1B0F38294}" type="presParOf" srcId="{B16659C1-3808-A246-B8DC-3755E1850A2A}" destId="{3E86D027-3144-DE46-8C60-193F4D7F008A}" srcOrd="3" destOrd="0" presId="urn:microsoft.com/office/officeart/2005/8/layout/vList2"/>
    <dgm:cxn modelId="{F26FB2C7-D648-2D40-A255-4559444E67FD}" type="presParOf" srcId="{B16659C1-3808-A246-B8DC-3755E1850A2A}" destId="{5E3B6827-C42B-DA46-A594-A6057E00260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79FB5E5-4DCF-4FE6-88D0-20B3CBCEC0B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9B4D80A-D2AA-44BA-8CB0-39A568BA6139}">
      <dgm:prSet custT="1"/>
      <dgm:spPr/>
      <dgm:t>
        <a:bodyPr/>
        <a:lstStyle/>
        <a:p>
          <a:r>
            <a:rPr lang="en-US" sz="2300" dirty="0">
              <a:latin typeface="Tw Cen MT" panose="020B0602020104020603" pitchFamily="34" charset="77"/>
            </a:rPr>
            <a:t>Constitution of your Cabinet and Government: Secretary to the State Government (SSG); Honorable Commissioners; Special Advisers; Heads of Parastatals; Permanent Secretaries etc.</a:t>
          </a:r>
        </a:p>
        <a:p>
          <a:endParaRPr lang="en-US" sz="2300" dirty="0">
            <a:latin typeface="Tw Cen MT" panose="020B0602020104020603" pitchFamily="34" charset="77"/>
          </a:endParaRPr>
        </a:p>
      </dgm:t>
    </dgm:pt>
    <dgm:pt modelId="{EF8D83DE-2E2C-4F6C-801B-85CFA357BB53}" type="parTrans" cxnId="{7A73411D-7990-4824-A10A-3C1D3AD1F8FB}">
      <dgm:prSet/>
      <dgm:spPr/>
      <dgm:t>
        <a:bodyPr/>
        <a:lstStyle/>
        <a:p>
          <a:endParaRPr lang="en-US"/>
        </a:p>
      </dgm:t>
    </dgm:pt>
    <dgm:pt modelId="{412BBB10-D18E-460B-925B-94F8AC6667EC}" type="sibTrans" cxnId="{7A73411D-7990-4824-A10A-3C1D3AD1F8FB}">
      <dgm:prSet/>
      <dgm:spPr/>
      <dgm:t>
        <a:bodyPr/>
        <a:lstStyle/>
        <a:p>
          <a:endParaRPr lang="en-US"/>
        </a:p>
      </dgm:t>
    </dgm:pt>
    <dgm:pt modelId="{8FAA292C-E0CD-414E-BFB3-1982E9758CFE}">
      <dgm:prSet custT="1"/>
      <dgm:spPr/>
      <dgm:t>
        <a:bodyPr/>
        <a:lstStyle/>
        <a:p>
          <a:r>
            <a:rPr lang="en-US" sz="2300" dirty="0">
              <a:latin typeface="Tw Cen MT" panose="020B0602020104020603" pitchFamily="34" charset="77"/>
            </a:rPr>
            <a:t>Cabinet Meetings: Frequency, Style of Meetings etc.</a:t>
          </a:r>
        </a:p>
        <a:p>
          <a:endParaRPr lang="en-US" sz="2300" dirty="0">
            <a:latin typeface="Tw Cen MT" panose="020B0602020104020603" pitchFamily="34" charset="77"/>
          </a:endParaRPr>
        </a:p>
      </dgm:t>
    </dgm:pt>
    <dgm:pt modelId="{960ACC81-BC0F-45F5-9F2C-6D81FAA303DA}" type="parTrans" cxnId="{2408E1B8-7639-437D-B8D8-F1A5FFE75CF0}">
      <dgm:prSet/>
      <dgm:spPr/>
      <dgm:t>
        <a:bodyPr/>
        <a:lstStyle/>
        <a:p>
          <a:endParaRPr lang="en-US"/>
        </a:p>
      </dgm:t>
    </dgm:pt>
    <dgm:pt modelId="{20356FCB-285F-4BF7-B4E0-BC513D1B3427}" type="sibTrans" cxnId="{2408E1B8-7639-437D-B8D8-F1A5FFE75CF0}">
      <dgm:prSet/>
      <dgm:spPr/>
      <dgm:t>
        <a:bodyPr/>
        <a:lstStyle/>
        <a:p>
          <a:endParaRPr lang="en-US"/>
        </a:p>
      </dgm:t>
    </dgm:pt>
    <dgm:pt modelId="{B16659C1-3808-A246-B8DC-3755E1850A2A}" type="pres">
      <dgm:prSet presAssocID="{179FB5E5-4DCF-4FE6-88D0-20B3CBCEC0B8}" presName="linear" presStyleCnt="0">
        <dgm:presLayoutVars>
          <dgm:animLvl val="lvl"/>
          <dgm:resizeHandles val="exact"/>
        </dgm:presLayoutVars>
      </dgm:prSet>
      <dgm:spPr/>
    </dgm:pt>
    <dgm:pt modelId="{43F56B7D-B7D5-0C4B-9309-84D9E4BC5920}" type="pres">
      <dgm:prSet presAssocID="{A9B4D80A-D2AA-44BA-8CB0-39A568BA6139}" presName="parentText" presStyleLbl="node1" presStyleIdx="0" presStyleCnt="2">
        <dgm:presLayoutVars>
          <dgm:chMax val="0"/>
          <dgm:bulletEnabled val="1"/>
        </dgm:presLayoutVars>
      </dgm:prSet>
      <dgm:spPr/>
    </dgm:pt>
    <dgm:pt modelId="{270A6A94-1D2B-934D-96D6-2B2C63DAD71B}" type="pres">
      <dgm:prSet presAssocID="{412BBB10-D18E-460B-925B-94F8AC6667EC}" presName="spacer" presStyleCnt="0"/>
      <dgm:spPr/>
    </dgm:pt>
    <dgm:pt modelId="{5E3B6827-C42B-DA46-A594-A6057E002609}" type="pres">
      <dgm:prSet presAssocID="{8FAA292C-E0CD-414E-BFB3-1982E9758CFE}" presName="parentText" presStyleLbl="node1" presStyleIdx="1" presStyleCnt="2">
        <dgm:presLayoutVars>
          <dgm:chMax val="0"/>
          <dgm:bulletEnabled val="1"/>
        </dgm:presLayoutVars>
      </dgm:prSet>
      <dgm:spPr/>
    </dgm:pt>
  </dgm:ptLst>
  <dgm:cxnLst>
    <dgm:cxn modelId="{7A73411D-7990-4824-A10A-3C1D3AD1F8FB}" srcId="{179FB5E5-4DCF-4FE6-88D0-20B3CBCEC0B8}" destId="{A9B4D80A-D2AA-44BA-8CB0-39A568BA6139}" srcOrd="0" destOrd="0" parTransId="{EF8D83DE-2E2C-4F6C-801B-85CFA357BB53}" sibTransId="{412BBB10-D18E-460B-925B-94F8AC6667EC}"/>
    <dgm:cxn modelId="{2688E428-CAFA-544C-B7A1-9F16B8F81CDA}" type="presOf" srcId="{A9B4D80A-D2AA-44BA-8CB0-39A568BA6139}" destId="{43F56B7D-B7D5-0C4B-9309-84D9E4BC5920}" srcOrd="0" destOrd="0" presId="urn:microsoft.com/office/officeart/2005/8/layout/vList2"/>
    <dgm:cxn modelId="{8DABE92E-95A9-A941-8FC3-13DA41014544}" type="presOf" srcId="{179FB5E5-4DCF-4FE6-88D0-20B3CBCEC0B8}" destId="{B16659C1-3808-A246-B8DC-3755E1850A2A}" srcOrd="0" destOrd="0" presId="urn:microsoft.com/office/officeart/2005/8/layout/vList2"/>
    <dgm:cxn modelId="{B603D27B-A30D-5542-B504-3B68452FA5E8}" type="presOf" srcId="{8FAA292C-E0CD-414E-BFB3-1982E9758CFE}" destId="{5E3B6827-C42B-DA46-A594-A6057E002609}" srcOrd="0" destOrd="0" presId="urn:microsoft.com/office/officeart/2005/8/layout/vList2"/>
    <dgm:cxn modelId="{2408E1B8-7639-437D-B8D8-F1A5FFE75CF0}" srcId="{179FB5E5-4DCF-4FE6-88D0-20B3CBCEC0B8}" destId="{8FAA292C-E0CD-414E-BFB3-1982E9758CFE}" srcOrd="1" destOrd="0" parTransId="{960ACC81-BC0F-45F5-9F2C-6D81FAA303DA}" sibTransId="{20356FCB-285F-4BF7-B4E0-BC513D1B3427}"/>
    <dgm:cxn modelId="{18F1C7EE-0EA8-7648-94CA-80A072570B6E}" type="presParOf" srcId="{B16659C1-3808-A246-B8DC-3755E1850A2A}" destId="{43F56B7D-B7D5-0C4B-9309-84D9E4BC5920}" srcOrd="0" destOrd="0" presId="urn:microsoft.com/office/officeart/2005/8/layout/vList2"/>
    <dgm:cxn modelId="{D8983755-714E-6749-9414-F1CC17FFFAA5}" type="presParOf" srcId="{B16659C1-3808-A246-B8DC-3755E1850A2A}" destId="{270A6A94-1D2B-934D-96D6-2B2C63DAD71B}" srcOrd="1" destOrd="0" presId="urn:microsoft.com/office/officeart/2005/8/layout/vList2"/>
    <dgm:cxn modelId="{F26FB2C7-D648-2D40-A255-4559444E67FD}" type="presParOf" srcId="{B16659C1-3808-A246-B8DC-3755E1850A2A}" destId="{5E3B6827-C42B-DA46-A594-A6057E00260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79FB5E5-4DCF-4FE6-88D0-20B3CBCEC0B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9B4D80A-D2AA-44BA-8CB0-39A568BA6139}">
      <dgm:prSet custT="1"/>
      <dgm:spPr/>
      <dgm:t>
        <a:bodyPr/>
        <a:lstStyle/>
        <a:p>
          <a:r>
            <a:rPr lang="en-US" sz="2300" dirty="0">
              <a:latin typeface="Tw Cen MT" panose="020B0602020104020603" pitchFamily="34" charset="77"/>
            </a:rPr>
            <a:t>Determining your Management Style:</a:t>
          </a:r>
        </a:p>
        <a:p>
          <a:r>
            <a:rPr lang="en-US" sz="2300" dirty="0">
              <a:latin typeface="Tw Cen MT" panose="020B0602020104020603" pitchFamily="34" charset="77"/>
            </a:rPr>
            <a:t> Micromanagement vs. Delegation</a:t>
          </a:r>
        </a:p>
      </dgm:t>
    </dgm:pt>
    <dgm:pt modelId="{EF8D83DE-2E2C-4F6C-801B-85CFA357BB53}" type="parTrans" cxnId="{7A73411D-7990-4824-A10A-3C1D3AD1F8FB}">
      <dgm:prSet/>
      <dgm:spPr/>
      <dgm:t>
        <a:bodyPr/>
        <a:lstStyle/>
        <a:p>
          <a:endParaRPr lang="en-US"/>
        </a:p>
      </dgm:t>
    </dgm:pt>
    <dgm:pt modelId="{412BBB10-D18E-460B-925B-94F8AC6667EC}" type="sibTrans" cxnId="{7A73411D-7990-4824-A10A-3C1D3AD1F8FB}">
      <dgm:prSet/>
      <dgm:spPr/>
      <dgm:t>
        <a:bodyPr/>
        <a:lstStyle/>
        <a:p>
          <a:endParaRPr lang="en-US"/>
        </a:p>
      </dgm:t>
    </dgm:pt>
    <dgm:pt modelId="{8FAA292C-E0CD-414E-BFB3-1982E9758CFE}">
      <dgm:prSet custT="1"/>
      <dgm:spPr/>
      <dgm:t>
        <a:bodyPr/>
        <a:lstStyle/>
        <a:p>
          <a:r>
            <a:rPr lang="en-US" sz="2300" dirty="0">
              <a:latin typeface="Tw Cen MT" panose="020B0602020104020603" pitchFamily="34" charset="77"/>
            </a:rPr>
            <a:t>Building a team that complements your style</a:t>
          </a:r>
        </a:p>
      </dgm:t>
    </dgm:pt>
    <dgm:pt modelId="{960ACC81-BC0F-45F5-9F2C-6D81FAA303DA}" type="parTrans" cxnId="{2408E1B8-7639-437D-B8D8-F1A5FFE75CF0}">
      <dgm:prSet/>
      <dgm:spPr/>
      <dgm:t>
        <a:bodyPr/>
        <a:lstStyle/>
        <a:p>
          <a:endParaRPr lang="en-US"/>
        </a:p>
      </dgm:t>
    </dgm:pt>
    <dgm:pt modelId="{20356FCB-285F-4BF7-B4E0-BC513D1B3427}" type="sibTrans" cxnId="{2408E1B8-7639-437D-B8D8-F1A5FFE75CF0}">
      <dgm:prSet/>
      <dgm:spPr/>
      <dgm:t>
        <a:bodyPr/>
        <a:lstStyle/>
        <a:p>
          <a:endParaRPr lang="en-US"/>
        </a:p>
      </dgm:t>
    </dgm:pt>
    <dgm:pt modelId="{C99BC645-24DE-4D84-99D4-75BB290C671A}">
      <dgm:prSet custT="1"/>
      <dgm:spPr/>
      <dgm:t>
        <a:bodyPr/>
        <a:lstStyle/>
        <a:p>
          <a:r>
            <a:rPr lang="en-US" sz="2200" dirty="0">
              <a:latin typeface="Tw Cen MT" panose="020B0602020104020603" pitchFamily="34" charset="77"/>
            </a:rPr>
            <a:t>Governor’s Office Organogram: This is critical in allocating responsibilities and reporting lines. </a:t>
          </a:r>
        </a:p>
      </dgm:t>
    </dgm:pt>
    <dgm:pt modelId="{31CA0EE3-9126-48E7-BAF5-6124F1BC21D0}" type="parTrans" cxnId="{2345229C-A74B-4662-BF36-A31B8087173D}">
      <dgm:prSet/>
      <dgm:spPr/>
      <dgm:t>
        <a:bodyPr/>
        <a:lstStyle/>
        <a:p>
          <a:endParaRPr lang="en-US"/>
        </a:p>
      </dgm:t>
    </dgm:pt>
    <dgm:pt modelId="{585FEBA0-28BB-4FDD-B255-23A83FB1457F}" type="sibTrans" cxnId="{2345229C-A74B-4662-BF36-A31B8087173D}">
      <dgm:prSet/>
      <dgm:spPr/>
      <dgm:t>
        <a:bodyPr/>
        <a:lstStyle/>
        <a:p>
          <a:endParaRPr lang="en-US"/>
        </a:p>
      </dgm:t>
    </dgm:pt>
    <dgm:pt modelId="{B16659C1-3808-A246-B8DC-3755E1850A2A}" type="pres">
      <dgm:prSet presAssocID="{179FB5E5-4DCF-4FE6-88D0-20B3CBCEC0B8}" presName="linear" presStyleCnt="0">
        <dgm:presLayoutVars>
          <dgm:animLvl val="lvl"/>
          <dgm:resizeHandles val="exact"/>
        </dgm:presLayoutVars>
      </dgm:prSet>
      <dgm:spPr/>
    </dgm:pt>
    <dgm:pt modelId="{43F56B7D-B7D5-0C4B-9309-84D9E4BC5920}" type="pres">
      <dgm:prSet presAssocID="{A9B4D80A-D2AA-44BA-8CB0-39A568BA6139}" presName="parentText" presStyleLbl="node1" presStyleIdx="0" presStyleCnt="3">
        <dgm:presLayoutVars>
          <dgm:chMax val="0"/>
          <dgm:bulletEnabled val="1"/>
        </dgm:presLayoutVars>
      </dgm:prSet>
      <dgm:spPr/>
    </dgm:pt>
    <dgm:pt modelId="{270A6A94-1D2B-934D-96D6-2B2C63DAD71B}" type="pres">
      <dgm:prSet presAssocID="{412BBB10-D18E-460B-925B-94F8AC6667EC}" presName="spacer" presStyleCnt="0"/>
      <dgm:spPr/>
    </dgm:pt>
    <dgm:pt modelId="{5E3B6827-C42B-DA46-A594-A6057E002609}" type="pres">
      <dgm:prSet presAssocID="{8FAA292C-E0CD-414E-BFB3-1982E9758CFE}" presName="parentText" presStyleLbl="node1" presStyleIdx="1" presStyleCnt="3">
        <dgm:presLayoutVars>
          <dgm:chMax val="0"/>
          <dgm:bulletEnabled val="1"/>
        </dgm:presLayoutVars>
      </dgm:prSet>
      <dgm:spPr/>
    </dgm:pt>
    <dgm:pt modelId="{36D7071C-928E-9D40-B5E5-D3459A8D4682}" type="pres">
      <dgm:prSet presAssocID="{20356FCB-285F-4BF7-B4E0-BC513D1B3427}" presName="spacer" presStyleCnt="0"/>
      <dgm:spPr/>
    </dgm:pt>
    <dgm:pt modelId="{061149D9-C9BB-AD40-B869-F8102FA966C4}" type="pres">
      <dgm:prSet presAssocID="{C99BC645-24DE-4D84-99D4-75BB290C671A}" presName="parentText" presStyleLbl="node1" presStyleIdx="2" presStyleCnt="3">
        <dgm:presLayoutVars>
          <dgm:chMax val="0"/>
          <dgm:bulletEnabled val="1"/>
        </dgm:presLayoutVars>
      </dgm:prSet>
      <dgm:spPr/>
    </dgm:pt>
  </dgm:ptLst>
  <dgm:cxnLst>
    <dgm:cxn modelId="{7A73411D-7990-4824-A10A-3C1D3AD1F8FB}" srcId="{179FB5E5-4DCF-4FE6-88D0-20B3CBCEC0B8}" destId="{A9B4D80A-D2AA-44BA-8CB0-39A568BA6139}" srcOrd="0" destOrd="0" parTransId="{EF8D83DE-2E2C-4F6C-801B-85CFA357BB53}" sibTransId="{412BBB10-D18E-460B-925B-94F8AC6667EC}"/>
    <dgm:cxn modelId="{2688E428-CAFA-544C-B7A1-9F16B8F81CDA}" type="presOf" srcId="{A9B4D80A-D2AA-44BA-8CB0-39A568BA6139}" destId="{43F56B7D-B7D5-0C4B-9309-84D9E4BC5920}" srcOrd="0" destOrd="0" presId="urn:microsoft.com/office/officeart/2005/8/layout/vList2"/>
    <dgm:cxn modelId="{8DABE92E-95A9-A941-8FC3-13DA41014544}" type="presOf" srcId="{179FB5E5-4DCF-4FE6-88D0-20B3CBCEC0B8}" destId="{B16659C1-3808-A246-B8DC-3755E1850A2A}" srcOrd="0" destOrd="0" presId="urn:microsoft.com/office/officeart/2005/8/layout/vList2"/>
    <dgm:cxn modelId="{796AE94B-2684-CA47-8AA2-0D5ECF4B0458}" type="presOf" srcId="{C99BC645-24DE-4D84-99D4-75BB290C671A}" destId="{061149D9-C9BB-AD40-B869-F8102FA966C4}" srcOrd="0" destOrd="0" presId="urn:microsoft.com/office/officeart/2005/8/layout/vList2"/>
    <dgm:cxn modelId="{B603D27B-A30D-5542-B504-3B68452FA5E8}" type="presOf" srcId="{8FAA292C-E0CD-414E-BFB3-1982E9758CFE}" destId="{5E3B6827-C42B-DA46-A594-A6057E002609}" srcOrd="0" destOrd="0" presId="urn:microsoft.com/office/officeart/2005/8/layout/vList2"/>
    <dgm:cxn modelId="{2345229C-A74B-4662-BF36-A31B8087173D}" srcId="{179FB5E5-4DCF-4FE6-88D0-20B3CBCEC0B8}" destId="{C99BC645-24DE-4D84-99D4-75BB290C671A}" srcOrd="2" destOrd="0" parTransId="{31CA0EE3-9126-48E7-BAF5-6124F1BC21D0}" sibTransId="{585FEBA0-28BB-4FDD-B255-23A83FB1457F}"/>
    <dgm:cxn modelId="{2408E1B8-7639-437D-B8D8-F1A5FFE75CF0}" srcId="{179FB5E5-4DCF-4FE6-88D0-20B3CBCEC0B8}" destId="{8FAA292C-E0CD-414E-BFB3-1982E9758CFE}" srcOrd="1" destOrd="0" parTransId="{960ACC81-BC0F-45F5-9F2C-6D81FAA303DA}" sibTransId="{20356FCB-285F-4BF7-B4E0-BC513D1B3427}"/>
    <dgm:cxn modelId="{18F1C7EE-0EA8-7648-94CA-80A072570B6E}" type="presParOf" srcId="{B16659C1-3808-A246-B8DC-3755E1850A2A}" destId="{43F56B7D-B7D5-0C4B-9309-84D9E4BC5920}" srcOrd="0" destOrd="0" presId="urn:microsoft.com/office/officeart/2005/8/layout/vList2"/>
    <dgm:cxn modelId="{D8983755-714E-6749-9414-F1CC17FFFAA5}" type="presParOf" srcId="{B16659C1-3808-A246-B8DC-3755E1850A2A}" destId="{270A6A94-1D2B-934D-96D6-2B2C63DAD71B}" srcOrd="1" destOrd="0" presId="urn:microsoft.com/office/officeart/2005/8/layout/vList2"/>
    <dgm:cxn modelId="{F26FB2C7-D648-2D40-A255-4559444E67FD}" type="presParOf" srcId="{B16659C1-3808-A246-B8DC-3755E1850A2A}" destId="{5E3B6827-C42B-DA46-A594-A6057E002609}" srcOrd="2" destOrd="0" presId="urn:microsoft.com/office/officeart/2005/8/layout/vList2"/>
    <dgm:cxn modelId="{F88F02BE-65B5-6F43-B2BC-1550D7F9A13B}" type="presParOf" srcId="{B16659C1-3808-A246-B8DC-3755E1850A2A}" destId="{36D7071C-928E-9D40-B5E5-D3459A8D4682}" srcOrd="3" destOrd="0" presId="urn:microsoft.com/office/officeart/2005/8/layout/vList2"/>
    <dgm:cxn modelId="{6A75BE6B-C45F-4F4A-B11E-EA56110169C6}" type="presParOf" srcId="{B16659C1-3808-A246-B8DC-3755E1850A2A}" destId="{061149D9-C9BB-AD40-B869-F8102FA966C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79FB5E5-4DCF-4FE6-88D0-20B3CBCEC0B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9B4D80A-D2AA-44BA-8CB0-39A568BA6139}">
      <dgm:prSet custT="1"/>
      <dgm:spPr/>
      <dgm:t>
        <a:bodyPr/>
        <a:lstStyle/>
        <a:p>
          <a:r>
            <a:rPr lang="en-US" sz="2400" dirty="0">
              <a:latin typeface="Tw Cen MT" panose="020B0602020104020603" pitchFamily="34" charset="77"/>
            </a:rPr>
            <a:t>Set a governing agenda that has a memorable acronym. In Lagos we have the THEMES agenda and in Ogun State, they have ISEYA.</a:t>
          </a:r>
        </a:p>
      </dgm:t>
    </dgm:pt>
    <dgm:pt modelId="{EF8D83DE-2E2C-4F6C-801B-85CFA357BB53}" type="parTrans" cxnId="{7A73411D-7990-4824-A10A-3C1D3AD1F8FB}">
      <dgm:prSet/>
      <dgm:spPr/>
      <dgm:t>
        <a:bodyPr/>
        <a:lstStyle/>
        <a:p>
          <a:endParaRPr lang="en-US"/>
        </a:p>
      </dgm:t>
    </dgm:pt>
    <dgm:pt modelId="{412BBB10-D18E-460B-925B-94F8AC6667EC}" type="sibTrans" cxnId="{7A73411D-7990-4824-A10A-3C1D3AD1F8FB}">
      <dgm:prSet/>
      <dgm:spPr/>
      <dgm:t>
        <a:bodyPr/>
        <a:lstStyle/>
        <a:p>
          <a:endParaRPr lang="en-US"/>
        </a:p>
      </dgm:t>
    </dgm:pt>
    <dgm:pt modelId="{8FAA292C-E0CD-414E-BFB3-1982E9758CFE}">
      <dgm:prSet custT="1"/>
      <dgm:spPr/>
      <dgm:t>
        <a:bodyPr/>
        <a:lstStyle/>
        <a:p>
          <a:r>
            <a:rPr lang="en-US" sz="2400" dirty="0">
              <a:latin typeface="Tw Cen MT" panose="020B0602020104020603" pitchFamily="34" charset="77"/>
            </a:rPr>
            <a:t>A governing agenda helps drive focus since no administration can do everything at once.</a:t>
          </a:r>
        </a:p>
      </dgm:t>
    </dgm:pt>
    <dgm:pt modelId="{960ACC81-BC0F-45F5-9F2C-6D81FAA303DA}" type="parTrans" cxnId="{2408E1B8-7639-437D-B8D8-F1A5FFE75CF0}">
      <dgm:prSet/>
      <dgm:spPr/>
      <dgm:t>
        <a:bodyPr/>
        <a:lstStyle/>
        <a:p>
          <a:endParaRPr lang="en-US"/>
        </a:p>
      </dgm:t>
    </dgm:pt>
    <dgm:pt modelId="{20356FCB-285F-4BF7-B4E0-BC513D1B3427}" type="sibTrans" cxnId="{2408E1B8-7639-437D-B8D8-F1A5FFE75CF0}">
      <dgm:prSet/>
      <dgm:spPr/>
      <dgm:t>
        <a:bodyPr/>
        <a:lstStyle/>
        <a:p>
          <a:endParaRPr lang="en-US"/>
        </a:p>
      </dgm:t>
    </dgm:pt>
    <dgm:pt modelId="{C99BC645-24DE-4D84-99D4-75BB290C671A}">
      <dgm:prSet custT="1"/>
      <dgm:spPr/>
      <dgm:t>
        <a:bodyPr/>
        <a:lstStyle/>
        <a:p>
          <a:r>
            <a:rPr lang="en-US" sz="2400" dirty="0">
              <a:latin typeface="Tw Cen MT" panose="020B0602020104020603" pitchFamily="34" charset="77"/>
            </a:rPr>
            <a:t>A governing agenda also helps to streamline and organize government communications.</a:t>
          </a:r>
        </a:p>
      </dgm:t>
    </dgm:pt>
    <dgm:pt modelId="{31CA0EE3-9126-48E7-BAF5-6124F1BC21D0}" type="parTrans" cxnId="{2345229C-A74B-4662-BF36-A31B8087173D}">
      <dgm:prSet/>
      <dgm:spPr/>
      <dgm:t>
        <a:bodyPr/>
        <a:lstStyle/>
        <a:p>
          <a:endParaRPr lang="en-US"/>
        </a:p>
      </dgm:t>
    </dgm:pt>
    <dgm:pt modelId="{585FEBA0-28BB-4FDD-B255-23A83FB1457F}" type="sibTrans" cxnId="{2345229C-A74B-4662-BF36-A31B8087173D}">
      <dgm:prSet/>
      <dgm:spPr/>
      <dgm:t>
        <a:bodyPr/>
        <a:lstStyle/>
        <a:p>
          <a:endParaRPr lang="en-US"/>
        </a:p>
      </dgm:t>
    </dgm:pt>
    <dgm:pt modelId="{B16659C1-3808-A246-B8DC-3755E1850A2A}" type="pres">
      <dgm:prSet presAssocID="{179FB5E5-4DCF-4FE6-88D0-20B3CBCEC0B8}" presName="linear" presStyleCnt="0">
        <dgm:presLayoutVars>
          <dgm:animLvl val="lvl"/>
          <dgm:resizeHandles val="exact"/>
        </dgm:presLayoutVars>
      </dgm:prSet>
      <dgm:spPr/>
    </dgm:pt>
    <dgm:pt modelId="{43F56B7D-B7D5-0C4B-9309-84D9E4BC5920}" type="pres">
      <dgm:prSet presAssocID="{A9B4D80A-D2AA-44BA-8CB0-39A568BA6139}" presName="parentText" presStyleLbl="node1" presStyleIdx="0" presStyleCnt="3">
        <dgm:presLayoutVars>
          <dgm:chMax val="0"/>
          <dgm:bulletEnabled val="1"/>
        </dgm:presLayoutVars>
      </dgm:prSet>
      <dgm:spPr/>
    </dgm:pt>
    <dgm:pt modelId="{270A6A94-1D2B-934D-96D6-2B2C63DAD71B}" type="pres">
      <dgm:prSet presAssocID="{412BBB10-D18E-460B-925B-94F8AC6667EC}" presName="spacer" presStyleCnt="0"/>
      <dgm:spPr/>
    </dgm:pt>
    <dgm:pt modelId="{5E3B6827-C42B-DA46-A594-A6057E002609}" type="pres">
      <dgm:prSet presAssocID="{8FAA292C-E0CD-414E-BFB3-1982E9758CFE}" presName="parentText" presStyleLbl="node1" presStyleIdx="1" presStyleCnt="3">
        <dgm:presLayoutVars>
          <dgm:chMax val="0"/>
          <dgm:bulletEnabled val="1"/>
        </dgm:presLayoutVars>
      </dgm:prSet>
      <dgm:spPr/>
    </dgm:pt>
    <dgm:pt modelId="{36D7071C-928E-9D40-B5E5-D3459A8D4682}" type="pres">
      <dgm:prSet presAssocID="{20356FCB-285F-4BF7-B4E0-BC513D1B3427}" presName="spacer" presStyleCnt="0"/>
      <dgm:spPr/>
    </dgm:pt>
    <dgm:pt modelId="{061149D9-C9BB-AD40-B869-F8102FA966C4}" type="pres">
      <dgm:prSet presAssocID="{C99BC645-24DE-4D84-99D4-75BB290C671A}" presName="parentText" presStyleLbl="node1" presStyleIdx="2" presStyleCnt="3">
        <dgm:presLayoutVars>
          <dgm:chMax val="0"/>
          <dgm:bulletEnabled val="1"/>
        </dgm:presLayoutVars>
      </dgm:prSet>
      <dgm:spPr/>
    </dgm:pt>
  </dgm:ptLst>
  <dgm:cxnLst>
    <dgm:cxn modelId="{7A73411D-7990-4824-A10A-3C1D3AD1F8FB}" srcId="{179FB5E5-4DCF-4FE6-88D0-20B3CBCEC0B8}" destId="{A9B4D80A-D2AA-44BA-8CB0-39A568BA6139}" srcOrd="0" destOrd="0" parTransId="{EF8D83DE-2E2C-4F6C-801B-85CFA357BB53}" sibTransId="{412BBB10-D18E-460B-925B-94F8AC6667EC}"/>
    <dgm:cxn modelId="{2688E428-CAFA-544C-B7A1-9F16B8F81CDA}" type="presOf" srcId="{A9B4D80A-D2AA-44BA-8CB0-39A568BA6139}" destId="{43F56B7D-B7D5-0C4B-9309-84D9E4BC5920}" srcOrd="0" destOrd="0" presId="urn:microsoft.com/office/officeart/2005/8/layout/vList2"/>
    <dgm:cxn modelId="{8DABE92E-95A9-A941-8FC3-13DA41014544}" type="presOf" srcId="{179FB5E5-4DCF-4FE6-88D0-20B3CBCEC0B8}" destId="{B16659C1-3808-A246-B8DC-3755E1850A2A}" srcOrd="0" destOrd="0" presId="urn:microsoft.com/office/officeart/2005/8/layout/vList2"/>
    <dgm:cxn modelId="{796AE94B-2684-CA47-8AA2-0D5ECF4B0458}" type="presOf" srcId="{C99BC645-24DE-4D84-99D4-75BB290C671A}" destId="{061149D9-C9BB-AD40-B869-F8102FA966C4}" srcOrd="0" destOrd="0" presId="urn:microsoft.com/office/officeart/2005/8/layout/vList2"/>
    <dgm:cxn modelId="{B603D27B-A30D-5542-B504-3B68452FA5E8}" type="presOf" srcId="{8FAA292C-E0CD-414E-BFB3-1982E9758CFE}" destId="{5E3B6827-C42B-DA46-A594-A6057E002609}" srcOrd="0" destOrd="0" presId="urn:microsoft.com/office/officeart/2005/8/layout/vList2"/>
    <dgm:cxn modelId="{2345229C-A74B-4662-BF36-A31B8087173D}" srcId="{179FB5E5-4DCF-4FE6-88D0-20B3CBCEC0B8}" destId="{C99BC645-24DE-4D84-99D4-75BB290C671A}" srcOrd="2" destOrd="0" parTransId="{31CA0EE3-9126-48E7-BAF5-6124F1BC21D0}" sibTransId="{585FEBA0-28BB-4FDD-B255-23A83FB1457F}"/>
    <dgm:cxn modelId="{2408E1B8-7639-437D-B8D8-F1A5FFE75CF0}" srcId="{179FB5E5-4DCF-4FE6-88D0-20B3CBCEC0B8}" destId="{8FAA292C-E0CD-414E-BFB3-1982E9758CFE}" srcOrd="1" destOrd="0" parTransId="{960ACC81-BC0F-45F5-9F2C-6D81FAA303DA}" sibTransId="{20356FCB-285F-4BF7-B4E0-BC513D1B3427}"/>
    <dgm:cxn modelId="{18F1C7EE-0EA8-7648-94CA-80A072570B6E}" type="presParOf" srcId="{B16659C1-3808-A246-B8DC-3755E1850A2A}" destId="{43F56B7D-B7D5-0C4B-9309-84D9E4BC5920}" srcOrd="0" destOrd="0" presId="urn:microsoft.com/office/officeart/2005/8/layout/vList2"/>
    <dgm:cxn modelId="{D8983755-714E-6749-9414-F1CC17FFFAA5}" type="presParOf" srcId="{B16659C1-3808-A246-B8DC-3755E1850A2A}" destId="{270A6A94-1D2B-934D-96D6-2B2C63DAD71B}" srcOrd="1" destOrd="0" presId="urn:microsoft.com/office/officeart/2005/8/layout/vList2"/>
    <dgm:cxn modelId="{F26FB2C7-D648-2D40-A255-4559444E67FD}" type="presParOf" srcId="{B16659C1-3808-A246-B8DC-3755E1850A2A}" destId="{5E3B6827-C42B-DA46-A594-A6057E002609}" srcOrd="2" destOrd="0" presId="urn:microsoft.com/office/officeart/2005/8/layout/vList2"/>
    <dgm:cxn modelId="{F88F02BE-65B5-6F43-B2BC-1550D7F9A13B}" type="presParOf" srcId="{B16659C1-3808-A246-B8DC-3755E1850A2A}" destId="{36D7071C-928E-9D40-B5E5-D3459A8D4682}" srcOrd="3" destOrd="0" presId="urn:microsoft.com/office/officeart/2005/8/layout/vList2"/>
    <dgm:cxn modelId="{6A75BE6B-C45F-4F4A-B11E-EA56110169C6}" type="presParOf" srcId="{B16659C1-3808-A246-B8DC-3755E1850A2A}" destId="{061149D9-C9BB-AD40-B869-F8102FA966C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7CCA39-7CA7-43C6-B75A-42CCAFC084FF}">
      <dsp:nvSpPr>
        <dsp:cNvPr id="0" name=""/>
        <dsp:cNvSpPr/>
      </dsp:nvSpPr>
      <dsp:spPr>
        <a:xfrm>
          <a:off x="0" y="915477"/>
          <a:ext cx="5306083" cy="1266879"/>
        </a:xfrm>
        <a:prstGeom prst="roundRect">
          <a:avLst>
            <a:gd name="adj" fmla="val 10000"/>
          </a:avLst>
        </a:prstGeom>
        <a:solidFill>
          <a:schemeClr val="accent5"/>
        </a:solidFill>
        <a:ln>
          <a:noFill/>
        </a:ln>
        <a:effectLst/>
      </dsp:spPr>
      <dsp:style>
        <a:lnRef idx="0">
          <a:scrgbClr r="0" g="0" b="0"/>
        </a:lnRef>
        <a:fillRef idx="1">
          <a:scrgbClr r="0" g="0" b="0"/>
        </a:fillRef>
        <a:effectRef idx="0">
          <a:scrgbClr r="0" g="0" b="0"/>
        </a:effectRef>
        <a:fontRef idx="minor"/>
      </dsp:style>
    </dsp:sp>
    <dsp:sp modelId="{5DCEAEAD-2745-4964-8239-3225B9C41610}">
      <dsp:nvSpPr>
        <dsp:cNvPr id="0" name=""/>
        <dsp:cNvSpPr/>
      </dsp:nvSpPr>
      <dsp:spPr>
        <a:xfrm>
          <a:off x="383231" y="1200525"/>
          <a:ext cx="696783" cy="69678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311F6A-E0F9-4382-87AF-BA4940D82DE6}">
      <dsp:nvSpPr>
        <dsp:cNvPr id="0" name=""/>
        <dsp:cNvSpPr/>
      </dsp:nvSpPr>
      <dsp:spPr>
        <a:xfrm>
          <a:off x="1367542" y="1540317"/>
          <a:ext cx="3430800" cy="207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58" tIns="6158" rIns="6158" bIns="6158" numCol="1" spcCol="1270" anchor="ctr" anchorCtr="0">
          <a:noAutofit/>
        </a:bodyPr>
        <a:lstStyle/>
        <a:p>
          <a:pPr marL="0" lvl="0" indent="0" algn="l" defTabSz="1066800">
            <a:lnSpc>
              <a:spcPct val="100000"/>
            </a:lnSpc>
            <a:spcBef>
              <a:spcPct val="0"/>
            </a:spcBef>
            <a:spcAft>
              <a:spcPct val="35000"/>
            </a:spcAft>
            <a:buNone/>
          </a:pPr>
          <a:r>
            <a:rPr lang="en-US" sz="2400" kern="1200" dirty="0">
              <a:solidFill>
                <a:prstClr val="white"/>
              </a:solidFill>
              <a:latin typeface="Tw Cen MT" panose="020B0602020104020603" pitchFamily="34" charset="77"/>
              <a:ea typeface="+mn-ea"/>
              <a:cs typeface="+mn-cs"/>
            </a:rPr>
            <a:t>You are all welcome to the New Governors Induction Program</a:t>
          </a:r>
        </a:p>
      </dsp:txBody>
      <dsp:txXfrm>
        <a:off x="1367542" y="1540317"/>
        <a:ext cx="3430800" cy="20757"/>
      </dsp:txXfrm>
    </dsp:sp>
    <dsp:sp modelId="{C26956FC-00B6-41B2-B262-F77594A58B06}">
      <dsp:nvSpPr>
        <dsp:cNvPr id="0" name=""/>
        <dsp:cNvSpPr/>
      </dsp:nvSpPr>
      <dsp:spPr>
        <a:xfrm>
          <a:off x="0" y="3048276"/>
          <a:ext cx="5306083" cy="1266879"/>
        </a:xfrm>
        <a:prstGeom prst="roundRect">
          <a:avLst>
            <a:gd name="adj" fmla="val 10000"/>
          </a:avLst>
        </a:prstGeom>
        <a:solidFill>
          <a:schemeClr val="accent6">
            <a:lumMod val="60000"/>
            <a:lumOff val="40000"/>
          </a:schemeClr>
        </a:solidFill>
        <a:ln>
          <a:noFill/>
        </a:ln>
        <a:effectLst/>
      </dsp:spPr>
      <dsp:style>
        <a:lnRef idx="0">
          <a:scrgbClr r="0" g="0" b="0"/>
        </a:lnRef>
        <a:fillRef idx="1">
          <a:scrgbClr r="0" g="0" b="0"/>
        </a:fillRef>
        <a:effectRef idx="0">
          <a:scrgbClr r="0" g="0" b="0"/>
        </a:effectRef>
        <a:fontRef idx="minor"/>
      </dsp:style>
    </dsp:sp>
    <dsp:sp modelId="{5E020961-2FAC-4EFD-A648-4180916A2AF8}">
      <dsp:nvSpPr>
        <dsp:cNvPr id="0" name=""/>
        <dsp:cNvSpPr/>
      </dsp:nvSpPr>
      <dsp:spPr>
        <a:xfrm>
          <a:off x="383231" y="3333324"/>
          <a:ext cx="696783" cy="69678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5C9806-6D5D-47D9-8818-CFBAA27B6566}">
      <dsp:nvSpPr>
        <dsp:cNvPr id="0" name=""/>
        <dsp:cNvSpPr/>
      </dsp:nvSpPr>
      <dsp:spPr>
        <a:xfrm>
          <a:off x="1750939" y="3036802"/>
          <a:ext cx="3474541" cy="12549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59" tIns="17259" rIns="17259" bIns="17259" numCol="1" spcCol="1270" anchor="ctr" anchorCtr="0">
          <a:noAutofit/>
        </a:bodyPr>
        <a:lstStyle/>
        <a:p>
          <a:pPr marL="0" lvl="0" indent="0" algn="l" defTabSz="1244600">
            <a:lnSpc>
              <a:spcPct val="100000"/>
            </a:lnSpc>
            <a:spcBef>
              <a:spcPct val="0"/>
            </a:spcBef>
            <a:spcAft>
              <a:spcPct val="35000"/>
            </a:spcAft>
            <a:buNone/>
          </a:pPr>
          <a:r>
            <a:rPr lang="en-US" sz="2800" kern="1200" dirty="0">
              <a:solidFill>
                <a:schemeClr val="bg1"/>
              </a:solidFill>
              <a:latin typeface="Tw Cen MT" panose="020B0602020104020603" pitchFamily="34" charset="77"/>
            </a:rPr>
            <a:t>Protocols</a:t>
          </a:r>
        </a:p>
      </dsp:txBody>
      <dsp:txXfrm>
        <a:off x="1750939" y="3036802"/>
        <a:ext cx="3474541" cy="125498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F56B7D-B7D5-0C4B-9309-84D9E4BC5920}">
      <dsp:nvSpPr>
        <dsp:cNvPr id="0" name=""/>
        <dsp:cNvSpPr/>
      </dsp:nvSpPr>
      <dsp:spPr>
        <a:xfrm>
          <a:off x="0" y="901029"/>
          <a:ext cx="6408225" cy="12168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Tw Cen MT" panose="020B0602020104020603" pitchFamily="34" charset="77"/>
            </a:rPr>
            <a:t>Communications must be proactive, regular and simplified.</a:t>
          </a:r>
        </a:p>
      </dsp:txBody>
      <dsp:txXfrm>
        <a:off x="59399" y="960428"/>
        <a:ext cx="6289427" cy="1098002"/>
      </dsp:txXfrm>
    </dsp:sp>
    <dsp:sp modelId="{5E3B6827-C42B-DA46-A594-A6057E002609}">
      <dsp:nvSpPr>
        <dsp:cNvPr id="0" name=""/>
        <dsp:cNvSpPr/>
      </dsp:nvSpPr>
      <dsp:spPr>
        <a:xfrm>
          <a:off x="0" y="2305029"/>
          <a:ext cx="6408225" cy="121680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Tw Cen MT" panose="020B0602020104020603" pitchFamily="34" charset="77"/>
            </a:rPr>
            <a:t>Social media should be given as much attention as traditional media. </a:t>
          </a:r>
        </a:p>
      </dsp:txBody>
      <dsp:txXfrm>
        <a:off x="59399" y="2364428"/>
        <a:ext cx="6289427" cy="1098002"/>
      </dsp:txXfrm>
    </dsp:sp>
    <dsp:sp modelId="{061149D9-C9BB-AD40-B869-F8102FA966C4}">
      <dsp:nvSpPr>
        <dsp:cNvPr id="0" name=""/>
        <dsp:cNvSpPr/>
      </dsp:nvSpPr>
      <dsp:spPr>
        <a:xfrm>
          <a:off x="0" y="3709029"/>
          <a:ext cx="6408225" cy="12168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Tw Cen MT" panose="020B0602020104020603" pitchFamily="34" charset="77"/>
            </a:rPr>
            <a:t>Leverage technology for effective communication channels. </a:t>
          </a:r>
        </a:p>
      </dsp:txBody>
      <dsp:txXfrm>
        <a:off x="59399" y="3768428"/>
        <a:ext cx="6289427" cy="109800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F56B7D-B7D5-0C4B-9309-84D9E4BC5920}">
      <dsp:nvSpPr>
        <dsp:cNvPr id="0" name=""/>
        <dsp:cNvSpPr/>
      </dsp:nvSpPr>
      <dsp:spPr>
        <a:xfrm>
          <a:off x="0" y="863514"/>
          <a:ext cx="6408225" cy="148297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Tw Cen MT" panose="020B0602020104020603" pitchFamily="34" charset="77"/>
            </a:rPr>
            <a:t>The annual Budget is a statutory function that must be prepared and approved in collaboration with the State House of Assembly. </a:t>
          </a:r>
        </a:p>
      </dsp:txBody>
      <dsp:txXfrm>
        <a:off x="72393" y="935907"/>
        <a:ext cx="6263439" cy="1338188"/>
      </dsp:txXfrm>
    </dsp:sp>
    <dsp:sp modelId="{5E3B6827-C42B-DA46-A594-A6057E002609}">
      <dsp:nvSpPr>
        <dsp:cNvPr id="0" name=""/>
        <dsp:cNvSpPr/>
      </dsp:nvSpPr>
      <dsp:spPr>
        <a:xfrm>
          <a:off x="0" y="3007029"/>
          <a:ext cx="6408225" cy="148297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Tw Cen MT" panose="020B0602020104020603" pitchFamily="34" charset="77"/>
            </a:rPr>
            <a:t>Budget performance monitoring and evaluation is also very important to highlight areas where improvements can be made and also to guide adjustments in future budget proposals.</a:t>
          </a:r>
        </a:p>
      </dsp:txBody>
      <dsp:txXfrm>
        <a:off x="72393" y="3079422"/>
        <a:ext cx="6263439" cy="133818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F56B7D-B7D5-0C4B-9309-84D9E4BC5920}">
      <dsp:nvSpPr>
        <dsp:cNvPr id="0" name=""/>
        <dsp:cNvSpPr/>
      </dsp:nvSpPr>
      <dsp:spPr>
        <a:xfrm>
          <a:off x="0" y="482412"/>
          <a:ext cx="6408225" cy="177669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Tw Cen MT" panose="020B0602020104020603" pitchFamily="34" charset="77"/>
            </a:rPr>
            <a:t>Managing and resolving conflicts and disputes is an important part of the work of any Governor</a:t>
          </a:r>
        </a:p>
      </dsp:txBody>
      <dsp:txXfrm>
        <a:off x="86731" y="569143"/>
        <a:ext cx="6234763" cy="1603231"/>
      </dsp:txXfrm>
    </dsp:sp>
    <dsp:sp modelId="{5E3B6827-C42B-DA46-A594-A6057E002609}">
      <dsp:nvSpPr>
        <dsp:cNvPr id="0" name=""/>
        <dsp:cNvSpPr/>
      </dsp:nvSpPr>
      <dsp:spPr>
        <a:xfrm>
          <a:off x="0" y="2919645"/>
          <a:ext cx="6408225" cy="1951461"/>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Tw Cen MT" panose="020B0602020104020603" pitchFamily="34" charset="77"/>
            </a:rPr>
            <a:t>Conflicts will arise within the team, as well as in other areas of the Government that will need to be promptly resolved, to avoid dampening morale and impacting the collegial spirit required to succeed.</a:t>
          </a:r>
        </a:p>
      </dsp:txBody>
      <dsp:txXfrm>
        <a:off x="95262" y="3014907"/>
        <a:ext cx="6217701" cy="176093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F56B7D-B7D5-0C4B-9309-84D9E4BC5920}">
      <dsp:nvSpPr>
        <dsp:cNvPr id="0" name=""/>
        <dsp:cNvSpPr/>
      </dsp:nvSpPr>
      <dsp:spPr>
        <a:xfrm>
          <a:off x="127171" y="0"/>
          <a:ext cx="6153882" cy="228820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Tw Cen MT" panose="020B0602020104020603" pitchFamily="34" charset="77"/>
            </a:rPr>
            <a:t>Very important to maintain engagements with critical stakeholders and partners.</a:t>
          </a:r>
        </a:p>
      </dsp:txBody>
      <dsp:txXfrm>
        <a:off x="238872" y="111701"/>
        <a:ext cx="5930480" cy="2064807"/>
      </dsp:txXfrm>
    </dsp:sp>
    <dsp:sp modelId="{5E3B6827-C42B-DA46-A594-A6057E002609}">
      <dsp:nvSpPr>
        <dsp:cNvPr id="0" name=""/>
        <dsp:cNvSpPr/>
      </dsp:nvSpPr>
      <dsp:spPr>
        <a:xfrm>
          <a:off x="53028" y="2687448"/>
          <a:ext cx="6302168" cy="2754571"/>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Tw Cen MT" panose="020B0602020104020603" pitchFamily="34" charset="77"/>
            </a:rPr>
            <a:t>- </a:t>
          </a:r>
          <a:r>
            <a:rPr lang="en-US" sz="2100" kern="1200" dirty="0">
              <a:latin typeface="Tw Cen MT" panose="020B0602020104020603" pitchFamily="34" charset="77"/>
            </a:rPr>
            <a:t>The Presidency</a:t>
          </a:r>
        </a:p>
        <a:p>
          <a:pPr marL="0" lvl="0" indent="0" algn="l" defTabSz="1022350">
            <a:lnSpc>
              <a:spcPct val="90000"/>
            </a:lnSpc>
            <a:spcBef>
              <a:spcPct val="0"/>
            </a:spcBef>
            <a:spcAft>
              <a:spcPct val="35000"/>
            </a:spcAft>
            <a:buNone/>
          </a:pPr>
          <a:r>
            <a:rPr lang="en-US" sz="2100" kern="1200" dirty="0">
              <a:latin typeface="Tw Cen MT" panose="020B0602020104020603" pitchFamily="34" charset="77"/>
            </a:rPr>
            <a:t>- Fellow State Governors &amp; the Nigerian Governors Forum (NGF)</a:t>
          </a:r>
        </a:p>
        <a:p>
          <a:pPr marL="0" lvl="0" indent="0" algn="l" defTabSz="1022350">
            <a:lnSpc>
              <a:spcPct val="90000"/>
            </a:lnSpc>
            <a:spcBef>
              <a:spcPct val="0"/>
            </a:spcBef>
            <a:spcAft>
              <a:spcPct val="35000"/>
            </a:spcAft>
            <a:buNone/>
          </a:pPr>
          <a:r>
            <a:rPr lang="en-US" sz="2100" kern="1200" dirty="0">
              <a:latin typeface="Tw Cen MT" panose="020B0602020104020603" pitchFamily="34" charset="77"/>
            </a:rPr>
            <a:t>- National Economic Council (NEC)</a:t>
          </a:r>
        </a:p>
        <a:p>
          <a:pPr marL="0" lvl="0" indent="0" algn="l" defTabSz="1022350">
            <a:lnSpc>
              <a:spcPct val="90000"/>
            </a:lnSpc>
            <a:spcBef>
              <a:spcPct val="0"/>
            </a:spcBef>
            <a:spcAft>
              <a:spcPct val="35000"/>
            </a:spcAft>
            <a:buNone/>
          </a:pPr>
          <a:r>
            <a:rPr lang="en-US" sz="2100" kern="1200" dirty="0">
              <a:latin typeface="Tw Cen MT" panose="020B0602020104020603" pitchFamily="34" charset="77"/>
            </a:rPr>
            <a:t>- Multilateral organizations like the United Nations (UN); World Bank, Africa Finance Corporation (AFC); African Development Bank (AfDB).</a:t>
          </a:r>
        </a:p>
        <a:p>
          <a:pPr marL="0" lvl="0" indent="0" algn="l" defTabSz="1022350">
            <a:lnSpc>
              <a:spcPct val="90000"/>
            </a:lnSpc>
            <a:spcBef>
              <a:spcPct val="0"/>
            </a:spcBef>
            <a:spcAft>
              <a:spcPct val="35000"/>
            </a:spcAft>
            <a:buNone/>
          </a:pPr>
          <a:endParaRPr lang="en-US" sz="2300" kern="1200" dirty="0">
            <a:latin typeface="Tw Cen MT" panose="020B0602020104020603" pitchFamily="34" charset="77"/>
          </a:endParaRPr>
        </a:p>
      </dsp:txBody>
      <dsp:txXfrm>
        <a:off x="187495" y="2821915"/>
        <a:ext cx="6033234" cy="248563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F56B7D-B7D5-0C4B-9309-84D9E4BC5920}">
      <dsp:nvSpPr>
        <dsp:cNvPr id="0" name=""/>
        <dsp:cNvSpPr/>
      </dsp:nvSpPr>
      <dsp:spPr>
        <a:xfrm>
          <a:off x="0" y="22629"/>
          <a:ext cx="6408225" cy="10296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Tw Cen MT" panose="020B0602020104020603" pitchFamily="34" charset="77"/>
            </a:rPr>
            <a:t>Covid -19 (Lagos as the epicenter)</a:t>
          </a:r>
        </a:p>
      </dsp:txBody>
      <dsp:txXfrm>
        <a:off x="50261" y="72890"/>
        <a:ext cx="6307703" cy="929078"/>
      </dsp:txXfrm>
    </dsp:sp>
    <dsp:sp modelId="{5E3B6827-C42B-DA46-A594-A6057E002609}">
      <dsp:nvSpPr>
        <dsp:cNvPr id="0" name=""/>
        <dsp:cNvSpPr/>
      </dsp:nvSpPr>
      <dsp:spPr>
        <a:xfrm>
          <a:off x="0" y="1210629"/>
          <a:ext cx="6408225" cy="1029600"/>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Tw Cen MT" panose="020B0602020104020603" pitchFamily="34" charset="77"/>
            </a:rPr>
            <a:t>Transportation &amp; Traffic Management</a:t>
          </a:r>
        </a:p>
      </dsp:txBody>
      <dsp:txXfrm>
        <a:off x="50261" y="1260890"/>
        <a:ext cx="6307703" cy="929078"/>
      </dsp:txXfrm>
    </dsp:sp>
    <dsp:sp modelId="{061149D9-C9BB-AD40-B869-F8102FA966C4}">
      <dsp:nvSpPr>
        <dsp:cNvPr id="0" name=""/>
        <dsp:cNvSpPr/>
      </dsp:nvSpPr>
      <dsp:spPr>
        <a:xfrm>
          <a:off x="0" y="2398629"/>
          <a:ext cx="6408225" cy="102960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Tw Cen MT" panose="020B0602020104020603" pitchFamily="34" charset="77"/>
            </a:rPr>
            <a:t>ENDSARS/Youth Engagement</a:t>
          </a:r>
        </a:p>
      </dsp:txBody>
      <dsp:txXfrm>
        <a:off x="50261" y="2448890"/>
        <a:ext cx="6307703" cy="929078"/>
      </dsp:txXfrm>
    </dsp:sp>
    <dsp:sp modelId="{0023504C-4C45-9A4F-BCA9-B2533F35D182}">
      <dsp:nvSpPr>
        <dsp:cNvPr id="0" name=""/>
        <dsp:cNvSpPr/>
      </dsp:nvSpPr>
      <dsp:spPr>
        <a:xfrm>
          <a:off x="0" y="3586629"/>
          <a:ext cx="6408225" cy="1029600"/>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solidFill>
                <a:prstClr val="white"/>
              </a:solidFill>
              <a:latin typeface="Tw Cen MT" panose="020B0602020104020603" pitchFamily="34" charset="77"/>
              <a:ea typeface="+mn-ea"/>
              <a:cs typeface="+mn-cs"/>
            </a:rPr>
            <a:t>Fire Incidents </a:t>
          </a:r>
        </a:p>
      </dsp:txBody>
      <dsp:txXfrm>
        <a:off x="50261" y="3636890"/>
        <a:ext cx="6307703" cy="929078"/>
      </dsp:txXfrm>
    </dsp:sp>
    <dsp:sp modelId="{C8A63B80-BB84-6244-88DD-44A48C840428}">
      <dsp:nvSpPr>
        <dsp:cNvPr id="0" name=""/>
        <dsp:cNvSpPr/>
      </dsp:nvSpPr>
      <dsp:spPr>
        <a:xfrm>
          <a:off x="0" y="4774629"/>
          <a:ext cx="6408225" cy="10296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solidFill>
                <a:prstClr val="white"/>
              </a:solidFill>
              <a:latin typeface="Tw Cen MT" panose="020B0602020104020603" pitchFamily="34" charset="77"/>
              <a:ea typeface="+mn-ea"/>
              <a:cs typeface="+mn-cs"/>
            </a:rPr>
            <a:t>Rapid Urbanization and Building Regulation</a:t>
          </a:r>
        </a:p>
      </dsp:txBody>
      <dsp:txXfrm>
        <a:off x="50261" y="4824890"/>
        <a:ext cx="6307703" cy="92907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F56B7D-B7D5-0C4B-9309-84D9E4BC5920}">
      <dsp:nvSpPr>
        <dsp:cNvPr id="0" name=""/>
        <dsp:cNvSpPr/>
      </dsp:nvSpPr>
      <dsp:spPr>
        <a:xfrm>
          <a:off x="0" y="16219"/>
          <a:ext cx="6465230" cy="20077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Tw Cen MT" panose="020B0602020104020603" pitchFamily="34" charset="77"/>
            </a:rPr>
            <a:t>The  most significant and troubling challenges you will face will not be anticipated. A lot will happen without warning. The ability to always be responsive, and to be able to quickly deploy mechanisms to attend to unexpected challenges will make a huge amount of difference.</a:t>
          </a:r>
        </a:p>
      </dsp:txBody>
      <dsp:txXfrm>
        <a:off x="98009" y="114228"/>
        <a:ext cx="6269212" cy="1811702"/>
      </dsp:txXfrm>
    </dsp:sp>
    <dsp:sp modelId="{5E3B6827-C42B-DA46-A594-A6057E002609}">
      <dsp:nvSpPr>
        <dsp:cNvPr id="0" name=""/>
        <dsp:cNvSpPr/>
      </dsp:nvSpPr>
      <dsp:spPr>
        <a:xfrm>
          <a:off x="0" y="2061379"/>
          <a:ext cx="6465230" cy="200772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prstClr val="white"/>
              </a:solidFill>
              <a:latin typeface="Tw Cen MT" panose="020B0602020104020603" pitchFamily="34" charset="77"/>
              <a:ea typeface="+mn-ea"/>
              <a:cs typeface="+mn-cs"/>
            </a:rPr>
            <a:t>Negative news will receive more attention that positive news, especially on social media. It is therefore important to keep sharing and amplifying the positives, whilst also responding to the negatives with action.</a:t>
          </a:r>
        </a:p>
      </dsp:txBody>
      <dsp:txXfrm>
        <a:off x="98009" y="2159388"/>
        <a:ext cx="6269212" cy="1811702"/>
      </dsp:txXfrm>
    </dsp:sp>
    <dsp:sp modelId="{061149D9-C9BB-AD40-B869-F8102FA966C4}">
      <dsp:nvSpPr>
        <dsp:cNvPr id="0" name=""/>
        <dsp:cNvSpPr/>
      </dsp:nvSpPr>
      <dsp:spPr>
        <a:xfrm>
          <a:off x="0" y="4106540"/>
          <a:ext cx="6465230" cy="200772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Tw Cen MT" panose="020B0602020104020603" pitchFamily="34" charset="77"/>
            </a:rPr>
            <a:t>Lagos has a unique challenge in that it enjoys the highest degree of media and social media visibility in Nigeria, for obvious reasons – it is the hub of the Nigerian traditional media, and also has very good internet coverage and the highest number of Internet users in the country.</a:t>
          </a:r>
        </a:p>
      </dsp:txBody>
      <dsp:txXfrm>
        <a:off x="98009" y="4204549"/>
        <a:ext cx="6269212" cy="181170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F56B7D-B7D5-0C4B-9309-84D9E4BC5920}">
      <dsp:nvSpPr>
        <dsp:cNvPr id="0" name=""/>
        <dsp:cNvSpPr/>
      </dsp:nvSpPr>
      <dsp:spPr>
        <a:xfrm>
          <a:off x="0" y="1754840"/>
          <a:ext cx="6465230" cy="12168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Tw Cen MT" panose="020B0602020104020603" pitchFamily="34" charset="77"/>
            </a:rPr>
            <a:t>Thank you for the opportunity to share these insights</a:t>
          </a:r>
        </a:p>
      </dsp:txBody>
      <dsp:txXfrm>
        <a:off x="59399" y="1814239"/>
        <a:ext cx="6346432" cy="1098002"/>
      </dsp:txXfrm>
    </dsp:sp>
    <dsp:sp modelId="{5E3B6827-C42B-DA46-A594-A6057E002609}">
      <dsp:nvSpPr>
        <dsp:cNvPr id="0" name=""/>
        <dsp:cNvSpPr/>
      </dsp:nvSpPr>
      <dsp:spPr>
        <a:xfrm>
          <a:off x="0" y="3158840"/>
          <a:ext cx="6465230" cy="12168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prstClr val="white"/>
              </a:solidFill>
              <a:latin typeface="Tw Cen MT" panose="020B0602020104020603" pitchFamily="34" charset="77"/>
              <a:ea typeface="+mn-ea"/>
              <a:cs typeface="+mn-cs"/>
            </a:rPr>
            <a:t>Best of Luck as you begin this </a:t>
          </a:r>
          <a:r>
            <a:rPr lang="en-US" sz="2000" b="1" kern="1200" dirty="0">
              <a:solidFill>
                <a:prstClr val="white"/>
              </a:solidFill>
              <a:latin typeface="Tw Cen MT" panose="020B0602020104020603" pitchFamily="34" charset="77"/>
              <a:ea typeface="+mn-ea"/>
              <a:cs typeface="+mn-cs"/>
            </a:rPr>
            <a:t>NEW JOURNEY!</a:t>
          </a:r>
        </a:p>
      </dsp:txBody>
      <dsp:txXfrm>
        <a:off x="59399" y="3218239"/>
        <a:ext cx="6346432" cy="1098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147D7A-45B3-364F-8D18-9EF215B80B0A}">
      <dsp:nvSpPr>
        <dsp:cNvPr id="0" name=""/>
        <dsp:cNvSpPr/>
      </dsp:nvSpPr>
      <dsp:spPr>
        <a:xfrm>
          <a:off x="0" y="21132"/>
          <a:ext cx="6245265" cy="130901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latin typeface="Tw Cen MT" panose="020B0602020104020603" pitchFamily="34" charset="77"/>
            </a:rPr>
            <a:t>Quality of Transition Team</a:t>
          </a:r>
        </a:p>
      </dsp:txBody>
      <dsp:txXfrm>
        <a:off x="63901" y="85033"/>
        <a:ext cx="6117463" cy="1181208"/>
      </dsp:txXfrm>
    </dsp:sp>
    <dsp:sp modelId="{4EEE0703-A7D1-E644-A07F-94EA45B8092B}">
      <dsp:nvSpPr>
        <dsp:cNvPr id="0" name=""/>
        <dsp:cNvSpPr/>
      </dsp:nvSpPr>
      <dsp:spPr>
        <a:xfrm>
          <a:off x="0" y="1433822"/>
          <a:ext cx="6245265" cy="130901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latin typeface="Tw Cen MT" panose="020B0602020104020603" pitchFamily="34" charset="77"/>
            </a:rPr>
            <a:t>Defining Your Management Style And Approach</a:t>
          </a:r>
        </a:p>
      </dsp:txBody>
      <dsp:txXfrm>
        <a:off x="63901" y="1497723"/>
        <a:ext cx="6117463" cy="1181208"/>
      </dsp:txXfrm>
    </dsp:sp>
    <dsp:sp modelId="{C92E33B9-426B-314A-A729-11AFCE650EF9}">
      <dsp:nvSpPr>
        <dsp:cNvPr id="0" name=""/>
        <dsp:cNvSpPr/>
      </dsp:nvSpPr>
      <dsp:spPr>
        <a:xfrm>
          <a:off x="0" y="2846513"/>
          <a:ext cx="6245265" cy="130901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latin typeface="Tw Cen MT" panose="020B0602020104020603" pitchFamily="34" charset="77"/>
            </a:rPr>
            <a:t>Craft a Development Agenda</a:t>
          </a:r>
        </a:p>
      </dsp:txBody>
      <dsp:txXfrm>
        <a:off x="63901" y="2910414"/>
        <a:ext cx="6117463" cy="1181208"/>
      </dsp:txXfrm>
    </dsp:sp>
    <dsp:sp modelId="{796A07B9-E8A3-AC4A-B49F-FD117DC5D6D5}">
      <dsp:nvSpPr>
        <dsp:cNvPr id="0" name=""/>
        <dsp:cNvSpPr/>
      </dsp:nvSpPr>
      <dsp:spPr>
        <a:xfrm>
          <a:off x="0" y="4259204"/>
          <a:ext cx="6245265" cy="130901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latin typeface="Tw Cen MT" panose="020B0602020104020603" pitchFamily="34" charset="77"/>
            </a:rPr>
            <a:t>Keep an open mind! Reality vs Rhetoric.</a:t>
          </a:r>
        </a:p>
      </dsp:txBody>
      <dsp:txXfrm>
        <a:off x="63901" y="4323105"/>
        <a:ext cx="6117463" cy="11812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147D7A-45B3-364F-8D18-9EF215B80B0A}">
      <dsp:nvSpPr>
        <dsp:cNvPr id="0" name=""/>
        <dsp:cNvSpPr/>
      </dsp:nvSpPr>
      <dsp:spPr>
        <a:xfrm>
          <a:off x="0" y="3271"/>
          <a:ext cx="6245265" cy="138694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prstClr val="white"/>
              </a:solidFill>
              <a:latin typeface="Tw Cen MT" panose="020B0602020104020603" pitchFamily="34" charset="77"/>
              <a:ea typeface="+mn-ea"/>
              <a:cs typeface="+mn-cs"/>
            </a:rPr>
            <a:t>Some of you will be taking over from a friendly Government and will enjoy a cordial transition; others will have to contend with a hostile transition</a:t>
          </a:r>
          <a:r>
            <a:rPr lang="en-US" sz="2200" kern="1200" dirty="0"/>
            <a:t>. </a:t>
          </a:r>
          <a:endParaRPr lang="en-US" sz="2200" kern="1200" dirty="0">
            <a:latin typeface="Tw Cen MT" panose="020B0602020104020603" pitchFamily="34" charset="77"/>
          </a:endParaRPr>
        </a:p>
      </dsp:txBody>
      <dsp:txXfrm>
        <a:off x="67705" y="70976"/>
        <a:ext cx="6109855" cy="1251537"/>
      </dsp:txXfrm>
    </dsp:sp>
    <dsp:sp modelId="{4EEE0703-A7D1-E644-A07F-94EA45B8092B}">
      <dsp:nvSpPr>
        <dsp:cNvPr id="0" name=""/>
        <dsp:cNvSpPr/>
      </dsp:nvSpPr>
      <dsp:spPr>
        <a:xfrm>
          <a:off x="0" y="1401890"/>
          <a:ext cx="6245265" cy="1386947"/>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prstClr val="white"/>
              </a:solidFill>
              <a:latin typeface="Tw Cen MT" panose="020B0602020104020603" pitchFamily="34" charset="77"/>
              <a:ea typeface="+mn-ea"/>
              <a:cs typeface="+mn-cs"/>
            </a:rPr>
            <a:t>The quality of the transition will determine the extent to which you can hit the ground running, but it is often not within your control as you have to play the cards that are available to </a:t>
          </a:r>
          <a:r>
            <a:rPr lang="en-US" sz="2400" kern="1200" dirty="0">
              <a:latin typeface="Tw Cen MT" panose="020B0602020104020603" pitchFamily="34" charset="77"/>
            </a:rPr>
            <a:t>you. </a:t>
          </a:r>
        </a:p>
      </dsp:txBody>
      <dsp:txXfrm>
        <a:off x="67705" y="1469595"/>
        <a:ext cx="6109855" cy="1251537"/>
      </dsp:txXfrm>
    </dsp:sp>
    <dsp:sp modelId="{C92E33B9-426B-314A-A729-11AFCE650EF9}">
      <dsp:nvSpPr>
        <dsp:cNvPr id="0" name=""/>
        <dsp:cNvSpPr/>
      </dsp:nvSpPr>
      <dsp:spPr>
        <a:xfrm>
          <a:off x="0" y="2800509"/>
          <a:ext cx="6245265" cy="1386947"/>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Tw Cen MT" panose="020B0602020104020603" pitchFamily="34" charset="77"/>
            </a:rPr>
            <a:t>The first few weeks will usually be spent studying handover notes (where available), comparing those notes with the reality on ground, taking stock of available resources, and so on. </a:t>
          </a:r>
        </a:p>
      </dsp:txBody>
      <dsp:txXfrm>
        <a:off x="67705" y="2868214"/>
        <a:ext cx="6109855" cy="1251537"/>
      </dsp:txXfrm>
    </dsp:sp>
    <dsp:sp modelId="{BDA1F055-4264-AB4C-8F91-FD120DE3C7BF}">
      <dsp:nvSpPr>
        <dsp:cNvPr id="0" name=""/>
        <dsp:cNvSpPr/>
      </dsp:nvSpPr>
      <dsp:spPr>
        <a:xfrm>
          <a:off x="0" y="4199128"/>
          <a:ext cx="6245265" cy="1386947"/>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Tw Cen MT" panose="020B0602020104020603" pitchFamily="34" charset="77"/>
            </a:rPr>
            <a:t>At this stage, you will require a lot of credible technical expertise, because the kind of foundation laid at this stage will go a long way towards determining the quality of the performance going forward.</a:t>
          </a:r>
          <a:endParaRPr lang="en-NG" sz="2200" kern="1200" dirty="0">
            <a:latin typeface="Tw Cen MT" panose="020B0602020104020603" pitchFamily="34" charset="77"/>
          </a:endParaRPr>
        </a:p>
      </dsp:txBody>
      <dsp:txXfrm>
        <a:off x="67705" y="4266833"/>
        <a:ext cx="6109855" cy="12515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F56B7D-B7D5-0C4B-9309-84D9E4BC5920}">
      <dsp:nvSpPr>
        <dsp:cNvPr id="0" name=""/>
        <dsp:cNvSpPr/>
      </dsp:nvSpPr>
      <dsp:spPr>
        <a:xfrm>
          <a:off x="0" y="1756"/>
          <a:ext cx="6245265" cy="278608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latin typeface="Tw Cen MT" panose="020B0602020104020603" pitchFamily="34" charset="77"/>
            </a:rPr>
            <a:t>From the moment you are elected, you already have one guaranteed member of the team – your Deputy Governor.</a:t>
          </a:r>
        </a:p>
      </dsp:txBody>
      <dsp:txXfrm>
        <a:off x="136006" y="137762"/>
        <a:ext cx="5973253" cy="2514077"/>
      </dsp:txXfrm>
    </dsp:sp>
    <dsp:sp modelId="{5E3B6827-C42B-DA46-A594-A6057E002609}">
      <dsp:nvSpPr>
        <dsp:cNvPr id="0" name=""/>
        <dsp:cNvSpPr/>
      </dsp:nvSpPr>
      <dsp:spPr>
        <a:xfrm>
          <a:off x="0" y="2801500"/>
          <a:ext cx="6245265" cy="278608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latin typeface="Tw Cen MT" panose="020B0602020104020603" pitchFamily="34" charset="77"/>
            </a:rPr>
            <a:t>The relationship between a Governor and a Deputy Governor is a very important one that has to be carefully managed as it can significantly impact the workings and efficiency of your government.</a:t>
          </a:r>
        </a:p>
      </dsp:txBody>
      <dsp:txXfrm>
        <a:off x="136006" y="2937506"/>
        <a:ext cx="5973253" cy="25140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F56B7D-B7D5-0C4B-9309-84D9E4BC5920}">
      <dsp:nvSpPr>
        <dsp:cNvPr id="0" name=""/>
        <dsp:cNvSpPr/>
      </dsp:nvSpPr>
      <dsp:spPr>
        <a:xfrm>
          <a:off x="0" y="1603029"/>
          <a:ext cx="6408225" cy="12168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Tw Cen MT" panose="020B0602020104020603" pitchFamily="34" charset="77"/>
            </a:rPr>
            <a:t>Executive-Legislature relations are essential to the smooth running of government </a:t>
          </a:r>
        </a:p>
      </dsp:txBody>
      <dsp:txXfrm>
        <a:off x="59399" y="1662428"/>
        <a:ext cx="6289427" cy="1098002"/>
      </dsp:txXfrm>
    </dsp:sp>
    <dsp:sp modelId="{5E3B6827-C42B-DA46-A594-A6057E002609}">
      <dsp:nvSpPr>
        <dsp:cNvPr id="0" name=""/>
        <dsp:cNvSpPr/>
      </dsp:nvSpPr>
      <dsp:spPr>
        <a:xfrm>
          <a:off x="0" y="3007029"/>
          <a:ext cx="6408225" cy="12168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Tw Cen MT" panose="020B0602020104020603" pitchFamily="34" charset="77"/>
            </a:rPr>
            <a:t>Any issues in the Legislature will ultimately affect the Executive, so it is necessary to support an environment of stability in the Legislature.</a:t>
          </a:r>
        </a:p>
      </dsp:txBody>
      <dsp:txXfrm>
        <a:off x="59399" y="3066428"/>
        <a:ext cx="6289427" cy="10980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F56B7D-B7D5-0C4B-9309-84D9E4BC5920}">
      <dsp:nvSpPr>
        <dsp:cNvPr id="0" name=""/>
        <dsp:cNvSpPr/>
      </dsp:nvSpPr>
      <dsp:spPr>
        <a:xfrm>
          <a:off x="0" y="149515"/>
          <a:ext cx="6408225" cy="171780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dirty="0">
              <a:latin typeface="Tw Cen MT" panose="020B0602020104020603" pitchFamily="34" charset="77"/>
            </a:rPr>
            <a:t>You will be expected to make appointments across the numerous categories.</a:t>
          </a:r>
        </a:p>
      </dsp:txBody>
      <dsp:txXfrm>
        <a:off x="83857" y="233372"/>
        <a:ext cx="6240511" cy="1550095"/>
      </dsp:txXfrm>
    </dsp:sp>
    <dsp:sp modelId="{BC2D7A37-CFA6-BE4C-BF53-64F88984AF91}">
      <dsp:nvSpPr>
        <dsp:cNvPr id="0" name=""/>
        <dsp:cNvSpPr/>
      </dsp:nvSpPr>
      <dsp:spPr>
        <a:xfrm>
          <a:off x="0" y="2054524"/>
          <a:ext cx="6408225" cy="1717809"/>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latin typeface="Tw Cen MT" panose="020B0602020104020603" pitchFamily="34" charset="77"/>
            </a:rPr>
            <a:t>Administration and Operations (Chief of Staff, Special/Personal Assistants, Private Secretary, General Counsel etc.)</a:t>
          </a:r>
          <a:endParaRPr lang="en-US" sz="2700" kern="1200" dirty="0">
            <a:latin typeface="Tw Cen MT" panose="020B0602020104020603" pitchFamily="34" charset="77"/>
          </a:endParaRPr>
        </a:p>
      </dsp:txBody>
      <dsp:txXfrm>
        <a:off x="83857" y="2138381"/>
        <a:ext cx="6240511" cy="1550095"/>
      </dsp:txXfrm>
    </dsp:sp>
    <dsp:sp modelId="{5E3B6827-C42B-DA46-A594-A6057E002609}">
      <dsp:nvSpPr>
        <dsp:cNvPr id="0" name=""/>
        <dsp:cNvSpPr/>
      </dsp:nvSpPr>
      <dsp:spPr>
        <a:xfrm>
          <a:off x="0" y="3959534"/>
          <a:ext cx="6408225" cy="171780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latin typeface="Tw Cen MT" panose="020B0602020104020603" pitchFamily="34" charset="77"/>
            </a:rPr>
            <a:t>Media: Spokesperson/Chief Press Secretary/Social Media/Speechwriting/Archiving and Documentation.</a:t>
          </a:r>
        </a:p>
      </dsp:txBody>
      <dsp:txXfrm>
        <a:off x="83857" y="4043391"/>
        <a:ext cx="6240511" cy="155009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F56B7D-B7D5-0C4B-9309-84D9E4BC5920}">
      <dsp:nvSpPr>
        <dsp:cNvPr id="0" name=""/>
        <dsp:cNvSpPr/>
      </dsp:nvSpPr>
      <dsp:spPr>
        <a:xfrm>
          <a:off x="0" y="880554"/>
          <a:ext cx="6408225" cy="193927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Tw Cen MT" panose="020B0602020104020603" pitchFamily="34" charset="77"/>
            </a:rPr>
            <a:t>Constitution of your Cabinet and Government: Secretary to the State Government (SSG); Honorable Commissioners; Special Advisers; Heads of Parastatals; Permanent Secretaries etc.</a:t>
          </a:r>
        </a:p>
        <a:p>
          <a:pPr marL="0" lvl="0" indent="0" algn="l" defTabSz="1022350">
            <a:lnSpc>
              <a:spcPct val="90000"/>
            </a:lnSpc>
            <a:spcBef>
              <a:spcPct val="0"/>
            </a:spcBef>
            <a:spcAft>
              <a:spcPct val="35000"/>
            </a:spcAft>
            <a:buNone/>
          </a:pPr>
          <a:endParaRPr lang="en-US" sz="2300" kern="1200" dirty="0">
            <a:latin typeface="Tw Cen MT" panose="020B0602020104020603" pitchFamily="34" charset="77"/>
          </a:endParaRPr>
        </a:p>
      </dsp:txBody>
      <dsp:txXfrm>
        <a:off x="94668" y="975222"/>
        <a:ext cx="6218889" cy="1749939"/>
      </dsp:txXfrm>
    </dsp:sp>
    <dsp:sp modelId="{5E3B6827-C42B-DA46-A594-A6057E002609}">
      <dsp:nvSpPr>
        <dsp:cNvPr id="0" name=""/>
        <dsp:cNvSpPr/>
      </dsp:nvSpPr>
      <dsp:spPr>
        <a:xfrm>
          <a:off x="0" y="3007029"/>
          <a:ext cx="6408225" cy="193927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Tw Cen MT" panose="020B0602020104020603" pitchFamily="34" charset="77"/>
            </a:rPr>
            <a:t>Cabinet Meetings: Frequency, Style of Meetings etc.</a:t>
          </a:r>
        </a:p>
        <a:p>
          <a:pPr marL="0" lvl="0" indent="0" algn="l" defTabSz="1022350">
            <a:lnSpc>
              <a:spcPct val="90000"/>
            </a:lnSpc>
            <a:spcBef>
              <a:spcPct val="0"/>
            </a:spcBef>
            <a:spcAft>
              <a:spcPct val="35000"/>
            </a:spcAft>
            <a:buNone/>
          </a:pPr>
          <a:endParaRPr lang="en-US" sz="2300" kern="1200" dirty="0">
            <a:latin typeface="Tw Cen MT" panose="020B0602020104020603" pitchFamily="34" charset="77"/>
          </a:endParaRPr>
        </a:p>
      </dsp:txBody>
      <dsp:txXfrm>
        <a:off x="94668" y="3101697"/>
        <a:ext cx="6218889" cy="174993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F56B7D-B7D5-0C4B-9309-84D9E4BC5920}">
      <dsp:nvSpPr>
        <dsp:cNvPr id="0" name=""/>
        <dsp:cNvSpPr/>
      </dsp:nvSpPr>
      <dsp:spPr>
        <a:xfrm>
          <a:off x="0" y="901029"/>
          <a:ext cx="6408225" cy="12168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Tw Cen MT" panose="020B0602020104020603" pitchFamily="34" charset="77"/>
            </a:rPr>
            <a:t>Determining your Management Style:</a:t>
          </a:r>
        </a:p>
        <a:p>
          <a:pPr marL="0" lvl="0" indent="0" algn="l" defTabSz="1022350">
            <a:lnSpc>
              <a:spcPct val="90000"/>
            </a:lnSpc>
            <a:spcBef>
              <a:spcPct val="0"/>
            </a:spcBef>
            <a:spcAft>
              <a:spcPct val="35000"/>
            </a:spcAft>
            <a:buNone/>
          </a:pPr>
          <a:r>
            <a:rPr lang="en-US" sz="2300" kern="1200" dirty="0">
              <a:latin typeface="Tw Cen MT" panose="020B0602020104020603" pitchFamily="34" charset="77"/>
            </a:rPr>
            <a:t> Micromanagement vs. Delegation</a:t>
          </a:r>
        </a:p>
      </dsp:txBody>
      <dsp:txXfrm>
        <a:off x="59399" y="960428"/>
        <a:ext cx="6289427" cy="1098002"/>
      </dsp:txXfrm>
    </dsp:sp>
    <dsp:sp modelId="{5E3B6827-C42B-DA46-A594-A6057E002609}">
      <dsp:nvSpPr>
        <dsp:cNvPr id="0" name=""/>
        <dsp:cNvSpPr/>
      </dsp:nvSpPr>
      <dsp:spPr>
        <a:xfrm>
          <a:off x="0" y="2305029"/>
          <a:ext cx="6408225" cy="121680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Tw Cen MT" panose="020B0602020104020603" pitchFamily="34" charset="77"/>
            </a:rPr>
            <a:t>Building a team that complements your style</a:t>
          </a:r>
        </a:p>
      </dsp:txBody>
      <dsp:txXfrm>
        <a:off x="59399" y="2364428"/>
        <a:ext cx="6289427" cy="1098002"/>
      </dsp:txXfrm>
    </dsp:sp>
    <dsp:sp modelId="{061149D9-C9BB-AD40-B869-F8102FA966C4}">
      <dsp:nvSpPr>
        <dsp:cNvPr id="0" name=""/>
        <dsp:cNvSpPr/>
      </dsp:nvSpPr>
      <dsp:spPr>
        <a:xfrm>
          <a:off x="0" y="3709029"/>
          <a:ext cx="6408225" cy="12168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Tw Cen MT" panose="020B0602020104020603" pitchFamily="34" charset="77"/>
            </a:rPr>
            <a:t>Governor’s Office Organogram: This is critical in allocating responsibilities and reporting lines. </a:t>
          </a:r>
        </a:p>
      </dsp:txBody>
      <dsp:txXfrm>
        <a:off x="59399" y="3768428"/>
        <a:ext cx="6289427" cy="109800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F56B7D-B7D5-0C4B-9309-84D9E4BC5920}">
      <dsp:nvSpPr>
        <dsp:cNvPr id="0" name=""/>
        <dsp:cNvSpPr/>
      </dsp:nvSpPr>
      <dsp:spPr>
        <a:xfrm>
          <a:off x="0" y="901029"/>
          <a:ext cx="6408225" cy="12168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Tw Cen MT" panose="020B0602020104020603" pitchFamily="34" charset="77"/>
            </a:rPr>
            <a:t>Set a governing agenda that has a memorable acronym. In Lagos we have the THEMES agenda and in Ogun State, they have ISEYA.</a:t>
          </a:r>
        </a:p>
      </dsp:txBody>
      <dsp:txXfrm>
        <a:off x="59399" y="960428"/>
        <a:ext cx="6289427" cy="1098002"/>
      </dsp:txXfrm>
    </dsp:sp>
    <dsp:sp modelId="{5E3B6827-C42B-DA46-A594-A6057E002609}">
      <dsp:nvSpPr>
        <dsp:cNvPr id="0" name=""/>
        <dsp:cNvSpPr/>
      </dsp:nvSpPr>
      <dsp:spPr>
        <a:xfrm>
          <a:off x="0" y="2305029"/>
          <a:ext cx="6408225" cy="121680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Tw Cen MT" panose="020B0602020104020603" pitchFamily="34" charset="77"/>
            </a:rPr>
            <a:t>A governing agenda helps drive focus since no administration can do everything at once.</a:t>
          </a:r>
        </a:p>
      </dsp:txBody>
      <dsp:txXfrm>
        <a:off x="59399" y="2364428"/>
        <a:ext cx="6289427" cy="1098002"/>
      </dsp:txXfrm>
    </dsp:sp>
    <dsp:sp modelId="{061149D9-C9BB-AD40-B869-F8102FA966C4}">
      <dsp:nvSpPr>
        <dsp:cNvPr id="0" name=""/>
        <dsp:cNvSpPr/>
      </dsp:nvSpPr>
      <dsp:spPr>
        <a:xfrm>
          <a:off x="0" y="3709029"/>
          <a:ext cx="6408225" cy="12168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Tw Cen MT" panose="020B0602020104020603" pitchFamily="34" charset="77"/>
            </a:rPr>
            <a:t>A governing agenda also helps to streamline and organize government communications.</a:t>
          </a:r>
        </a:p>
      </dsp:txBody>
      <dsp:txXfrm>
        <a:off x="59399" y="3768428"/>
        <a:ext cx="6289427" cy="109800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F0036-FEAF-3B9C-253B-820B81D8452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NG"/>
          </a:p>
        </p:txBody>
      </p:sp>
      <p:sp>
        <p:nvSpPr>
          <p:cNvPr id="3" name="Subtitle 2">
            <a:extLst>
              <a:ext uri="{FF2B5EF4-FFF2-40B4-BE49-F238E27FC236}">
                <a16:creationId xmlns:a16="http://schemas.microsoft.com/office/drawing/2014/main" id="{4E030321-B0E1-3FB4-84E6-3E048E52CE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NG"/>
          </a:p>
        </p:txBody>
      </p:sp>
      <p:sp>
        <p:nvSpPr>
          <p:cNvPr id="4" name="Date Placeholder 3">
            <a:extLst>
              <a:ext uri="{FF2B5EF4-FFF2-40B4-BE49-F238E27FC236}">
                <a16:creationId xmlns:a16="http://schemas.microsoft.com/office/drawing/2014/main" id="{52AA5B00-8B9E-D7CC-A5C1-4B538831E24D}"/>
              </a:ext>
            </a:extLst>
          </p:cNvPr>
          <p:cNvSpPr>
            <a:spLocks noGrp="1"/>
          </p:cNvSpPr>
          <p:nvPr>
            <p:ph type="dt" sz="half" idx="10"/>
          </p:nvPr>
        </p:nvSpPr>
        <p:spPr/>
        <p:txBody>
          <a:bodyPr/>
          <a:lstStyle/>
          <a:p>
            <a:fld id="{DD2B029C-664D-A848-B3F0-BA9D110C9CEF}" type="datetimeFigureOut">
              <a:rPr lang="en-NG" smtClean="0"/>
              <a:t>16/05/2023</a:t>
            </a:fld>
            <a:endParaRPr lang="en-NG"/>
          </a:p>
        </p:txBody>
      </p:sp>
      <p:sp>
        <p:nvSpPr>
          <p:cNvPr id="5" name="Footer Placeholder 4">
            <a:extLst>
              <a:ext uri="{FF2B5EF4-FFF2-40B4-BE49-F238E27FC236}">
                <a16:creationId xmlns:a16="http://schemas.microsoft.com/office/drawing/2014/main" id="{1A1F35BC-512C-A137-AACA-E24D18C21345}"/>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EBD959CC-125B-EF44-73BA-C67F1758BEDD}"/>
              </a:ext>
            </a:extLst>
          </p:cNvPr>
          <p:cNvSpPr>
            <a:spLocks noGrp="1"/>
          </p:cNvSpPr>
          <p:nvPr>
            <p:ph type="sldNum" sz="quarter" idx="12"/>
          </p:nvPr>
        </p:nvSpPr>
        <p:spPr/>
        <p:txBody>
          <a:bodyPr/>
          <a:lstStyle/>
          <a:p>
            <a:fld id="{9BD85D18-32F4-D44E-B6BC-2CEB7100897E}" type="slidenum">
              <a:rPr lang="en-NG" smtClean="0"/>
              <a:t>‹#›</a:t>
            </a:fld>
            <a:endParaRPr lang="en-NG"/>
          </a:p>
        </p:txBody>
      </p:sp>
    </p:spTree>
    <p:extLst>
      <p:ext uri="{BB962C8B-B14F-4D97-AF65-F5344CB8AC3E}">
        <p14:creationId xmlns:p14="http://schemas.microsoft.com/office/powerpoint/2010/main" val="3119581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0808E-2B01-FE70-100B-B5AFC57A05C3}"/>
              </a:ext>
            </a:extLst>
          </p:cNvPr>
          <p:cNvSpPr>
            <a:spLocks noGrp="1"/>
          </p:cNvSpPr>
          <p:nvPr>
            <p:ph type="title"/>
          </p:nvPr>
        </p:nvSpPr>
        <p:spPr/>
        <p:txBody>
          <a:bodyPr/>
          <a:lstStyle/>
          <a:p>
            <a:r>
              <a:rPr lang="en-GB"/>
              <a:t>Click to edit Master title style</a:t>
            </a:r>
            <a:endParaRPr lang="en-NG"/>
          </a:p>
        </p:txBody>
      </p:sp>
      <p:sp>
        <p:nvSpPr>
          <p:cNvPr id="3" name="Vertical Text Placeholder 2">
            <a:extLst>
              <a:ext uri="{FF2B5EF4-FFF2-40B4-BE49-F238E27FC236}">
                <a16:creationId xmlns:a16="http://schemas.microsoft.com/office/drawing/2014/main" id="{D0ED1DFF-CB03-C50C-CBAC-47483D1142A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4" name="Date Placeholder 3">
            <a:extLst>
              <a:ext uri="{FF2B5EF4-FFF2-40B4-BE49-F238E27FC236}">
                <a16:creationId xmlns:a16="http://schemas.microsoft.com/office/drawing/2014/main" id="{55A50D4E-D13B-87CA-CB6B-17849477830E}"/>
              </a:ext>
            </a:extLst>
          </p:cNvPr>
          <p:cNvSpPr>
            <a:spLocks noGrp="1"/>
          </p:cNvSpPr>
          <p:nvPr>
            <p:ph type="dt" sz="half" idx="10"/>
          </p:nvPr>
        </p:nvSpPr>
        <p:spPr/>
        <p:txBody>
          <a:bodyPr/>
          <a:lstStyle/>
          <a:p>
            <a:fld id="{DD2B029C-664D-A848-B3F0-BA9D110C9CEF}" type="datetimeFigureOut">
              <a:rPr lang="en-NG" smtClean="0"/>
              <a:t>16/05/2023</a:t>
            </a:fld>
            <a:endParaRPr lang="en-NG"/>
          </a:p>
        </p:txBody>
      </p:sp>
      <p:sp>
        <p:nvSpPr>
          <p:cNvPr id="5" name="Footer Placeholder 4">
            <a:extLst>
              <a:ext uri="{FF2B5EF4-FFF2-40B4-BE49-F238E27FC236}">
                <a16:creationId xmlns:a16="http://schemas.microsoft.com/office/drawing/2014/main" id="{B0C26457-06AD-1989-3D6D-B473F738C685}"/>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C09F3BD7-B7CC-9BD4-6D8C-4DC6F2B7F83A}"/>
              </a:ext>
            </a:extLst>
          </p:cNvPr>
          <p:cNvSpPr>
            <a:spLocks noGrp="1"/>
          </p:cNvSpPr>
          <p:nvPr>
            <p:ph type="sldNum" sz="quarter" idx="12"/>
          </p:nvPr>
        </p:nvSpPr>
        <p:spPr/>
        <p:txBody>
          <a:bodyPr/>
          <a:lstStyle/>
          <a:p>
            <a:fld id="{9BD85D18-32F4-D44E-B6BC-2CEB7100897E}" type="slidenum">
              <a:rPr lang="en-NG" smtClean="0"/>
              <a:t>‹#›</a:t>
            </a:fld>
            <a:endParaRPr lang="en-NG"/>
          </a:p>
        </p:txBody>
      </p:sp>
    </p:spTree>
    <p:extLst>
      <p:ext uri="{BB962C8B-B14F-4D97-AF65-F5344CB8AC3E}">
        <p14:creationId xmlns:p14="http://schemas.microsoft.com/office/powerpoint/2010/main" val="3036900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57229F-13FB-7446-3915-F44BA6A88F6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NG"/>
          </a:p>
        </p:txBody>
      </p:sp>
      <p:sp>
        <p:nvSpPr>
          <p:cNvPr id="3" name="Vertical Text Placeholder 2">
            <a:extLst>
              <a:ext uri="{FF2B5EF4-FFF2-40B4-BE49-F238E27FC236}">
                <a16:creationId xmlns:a16="http://schemas.microsoft.com/office/drawing/2014/main" id="{45E796A1-D557-D5F9-266F-7928B24656A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4" name="Date Placeholder 3">
            <a:extLst>
              <a:ext uri="{FF2B5EF4-FFF2-40B4-BE49-F238E27FC236}">
                <a16:creationId xmlns:a16="http://schemas.microsoft.com/office/drawing/2014/main" id="{B519FB02-9C41-0B65-868A-9EC4FF3061C3}"/>
              </a:ext>
            </a:extLst>
          </p:cNvPr>
          <p:cNvSpPr>
            <a:spLocks noGrp="1"/>
          </p:cNvSpPr>
          <p:nvPr>
            <p:ph type="dt" sz="half" idx="10"/>
          </p:nvPr>
        </p:nvSpPr>
        <p:spPr/>
        <p:txBody>
          <a:bodyPr/>
          <a:lstStyle/>
          <a:p>
            <a:fld id="{DD2B029C-664D-A848-B3F0-BA9D110C9CEF}" type="datetimeFigureOut">
              <a:rPr lang="en-NG" smtClean="0"/>
              <a:t>16/05/2023</a:t>
            </a:fld>
            <a:endParaRPr lang="en-NG"/>
          </a:p>
        </p:txBody>
      </p:sp>
      <p:sp>
        <p:nvSpPr>
          <p:cNvPr id="5" name="Footer Placeholder 4">
            <a:extLst>
              <a:ext uri="{FF2B5EF4-FFF2-40B4-BE49-F238E27FC236}">
                <a16:creationId xmlns:a16="http://schemas.microsoft.com/office/drawing/2014/main" id="{6BA82F8C-7BBF-9AC0-000C-FE3CB98C8C90}"/>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C306D107-8FCC-156E-0913-837BE592C01B}"/>
              </a:ext>
            </a:extLst>
          </p:cNvPr>
          <p:cNvSpPr>
            <a:spLocks noGrp="1"/>
          </p:cNvSpPr>
          <p:nvPr>
            <p:ph type="sldNum" sz="quarter" idx="12"/>
          </p:nvPr>
        </p:nvSpPr>
        <p:spPr/>
        <p:txBody>
          <a:bodyPr/>
          <a:lstStyle/>
          <a:p>
            <a:fld id="{9BD85D18-32F4-D44E-B6BC-2CEB7100897E}" type="slidenum">
              <a:rPr lang="en-NG" smtClean="0"/>
              <a:t>‹#›</a:t>
            </a:fld>
            <a:endParaRPr lang="en-NG"/>
          </a:p>
        </p:txBody>
      </p:sp>
    </p:spTree>
    <p:extLst>
      <p:ext uri="{BB962C8B-B14F-4D97-AF65-F5344CB8AC3E}">
        <p14:creationId xmlns:p14="http://schemas.microsoft.com/office/powerpoint/2010/main" val="992789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15705-1D7C-F791-49FC-F4154896980D}"/>
              </a:ext>
            </a:extLst>
          </p:cNvPr>
          <p:cNvSpPr>
            <a:spLocks noGrp="1"/>
          </p:cNvSpPr>
          <p:nvPr>
            <p:ph type="title"/>
          </p:nvPr>
        </p:nvSpPr>
        <p:spPr/>
        <p:txBody>
          <a:bodyPr/>
          <a:lstStyle/>
          <a:p>
            <a:r>
              <a:rPr lang="en-GB"/>
              <a:t>Click to edit Master title style</a:t>
            </a:r>
            <a:endParaRPr lang="en-NG"/>
          </a:p>
        </p:txBody>
      </p:sp>
      <p:sp>
        <p:nvSpPr>
          <p:cNvPr id="3" name="Content Placeholder 2">
            <a:extLst>
              <a:ext uri="{FF2B5EF4-FFF2-40B4-BE49-F238E27FC236}">
                <a16:creationId xmlns:a16="http://schemas.microsoft.com/office/drawing/2014/main" id="{BF745D59-4CD8-2421-A136-AB04E6F2EC2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4" name="Date Placeholder 3">
            <a:extLst>
              <a:ext uri="{FF2B5EF4-FFF2-40B4-BE49-F238E27FC236}">
                <a16:creationId xmlns:a16="http://schemas.microsoft.com/office/drawing/2014/main" id="{EC7AE839-627A-F1F1-D6C0-743523ED92C8}"/>
              </a:ext>
            </a:extLst>
          </p:cNvPr>
          <p:cNvSpPr>
            <a:spLocks noGrp="1"/>
          </p:cNvSpPr>
          <p:nvPr>
            <p:ph type="dt" sz="half" idx="10"/>
          </p:nvPr>
        </p:nvSpPr>
        <p:spPr/>
        <p:txBody>
          <a:bodyPr/>
          <a:lstStyle/>
          <a:p>
            <a:fld id="{DD2B029C-664D-A848-B3F0-BA9D110C9CEF}" type="datetimeFigureOut">
              <a:rPr lang="en-NG" smtClean="0"/>
              <a:t>16/05/2023</a:t>
            </a:fld>
            <a:endParaRPr lang="en-NG"/>
          </a:p>
        </p:txBody>
      </p:sp>
      <p:sp>
        <p:nvSpPr>
          <p:cNvPr id="5" name="Footer Placeholder 4">
            <a:extLst>
              <a:ext uri="{FF2B5EF4-FFF2-40B4-BE49-F238E27FC236}">
                <a16:creationId xmlns:a16="http://schemas.microsoft.com/office/drawing/2014/main" id="{AC56D4A5-AE5A-6A1A-D8EB-429823DBD180}"/>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3BE80C4E-C73C-9116-2E2A-601D866A6B6A}"/>
              </a:ext>
            </a:extLst>
          </p:cNvPr>
          <p:cNvSpPr>
            <a:spLocks noGrp="1"/>
          </p:cNvSpPr>
          <p:nvPr>
            <p:ph type="sldNum" sz="quarter" idx="12"/>
          </p:nvPr>
        </p:nvSpPr>
        <p:spPr/>
        <p:txBody>
          <a:bodyPr/>
          <a:lstStyle/>
          <a:p>
            <a:fld id="{9BD85D18-32F4-D44E-B6BC-2CEB7100897E}" type="slidenum">
              <a:rPr lang="en-NG" smtClean="0"/>
              <a:t>‹#›</a:t>
            </a:fld>
            <a:endParaRPr lang="en-NG"/>
          </a:p>
        </p:txBody>
      </p:sp>
    </p:spTree>
    <p:extLst>
      <p:ext uri="{BB962C8B-B14F-4D97-AF65-F5344CB8AC3E}">
        <p14:creationId xmlns:p14="http://schemas.microsoft.com/office/powerpoint/2010/main" val="2012403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35E89-56D6-2978-CACB-59BC535C896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NG"/>
          </a:p>
        </p:txBody>
      </p:sp>
      <p:sp>
        <p:nvSpPr>
          <p:cNvPr id="3" name="Text Placeholder 2">
            <a:extLst>
              <a:ext uri="{FF2B5EF4-FFF2-40B4-BE49-F238E27FC236}">
                <a16:creationId xmlns:a16="http://schemas.microsoft.com/office/drawing/2014/main" id="{596D61EB-EFDC-B9C0-02AE-B6F23DE8AD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8AF050A-25B7-2F74-EAD5-89246B6B17D6}"/>
              </a:ext>
            </a:extLst>
          </p:cNvPr>
          <p:cNvSpPr>
            <a:spLocks noGrp="1"/>
          </p:cNvSpPr>
          <p:nvPr>
            <p:ph type="dt" sz="half" idx="10"/>
          </p:nvPr>
        </p:nvSpPr>
        <p:spPr/>
        <p:txBody>
          <a:bodyPr/>
          <a:lstStyle/>
          <a:p>
            <a:fld id="{DD2B029C-664D-A848-B3F0-BA9D110C9CEF}" type="datetimeFigureOut">
              <a:rPr lang="en-NG" smtClean="0"/>
              <a:t>16/05/2023</a:t>
            </a:fld>
            <a:endParaRPr lang="en-NG"/>
          </a:p>
        </p:txBody>
      </p:sp>
      <p:sp>
        <p:nvSpPr>
          <p:cNvPr id="5" name="Footer Placeholder 4">
            <a:extLst>
              <a:ext uri="{FF2B5EF4-FFF2-40B4-BE49-F238E27FC236}">
                <a16:creationId xmlns:a16="http://schemas.microsoft.com/office/drawing/2014/main" id="{09F34FFC-5DC2-95CE-BD5E-59729265C169}"/>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119CAA25-CD48-A40A-196E-C71D63B0855C}"/>
              </a:ext>
            </a:extLst>
          </p:cNvPr>
          <p:cNvSpPr>
            <a:spLocks noGrp="1"/>
          </p:cNvSpPr>
          <p:nvPr>
            <p:ph type="sldNum" sz="quarter" idx="12"/>
          </p:nvPr>
        </p:nvSpPr>
        <p:spPr/>
        <p:txBody>
          <a:bodyPr/>
          <a:lstStyle/>
          <a:p>
            <a:fld id="{9BD85D18-32F4-D44E-B6BC-2CEB7100897E}" type="slidenum">
              <a:rPr lang="en-NG" smtClean="0"/>
              <a:t>‹#›</a:t>
            </a:fld>
            <a:endParaRPr lang="en-NG"/>
          </a:p>
        </p:txBody>
      </p:sp>
    </p:spTree>
    <p:extLst>
      <p:ext uri="{BB962C8B-B14F-4D97-AF65-F5344CB8AC3E}">
        <p14:creationId xmlns:p14="http://schemas.microsoft.com/office/powerpoint/2010/main" val="3578965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58CB2-8F67-0205-628D-1E141D67595D}"/>
              </a:ext>
            </a:extLst>
          </p:cNvPr>
          <p:cNvSpPr>
            <a:spLocks noGrp="1"/>
          </p:cNvSpPr>
          <p:nvPr>
            <p:ph type="title"/>
          </p:nvPr>
        </p:nvSpPr>
        <p:spPr/>
        <p:txBody>
          <a:bodyPr/>
          <a:lstStyle/>
          <a:p>
            <a:r>
              <a:rPr lang="en-GB"/>
              <a:t>Click to edit Master title style</a:t>
            </a:r>
            <a:endParaRPr lang="en-NG"/>
          </a:p>
        </p:txBody>
      </p:sp>
      <p:sp>
        <p:nvSpPr>
          <p:cNvPr id="3" name="Content Placeholder 2">
            <a:extLst>
              <a:ext uri="{FF2B5EF4-FFF2-40B4-BE49-F238E27FC236}">
                <a16:creationId xmlns:a16="http://schemas.microsoft.com/office/drawing/2014/main" id="{F4D7CBE6-EB9D-143C-D84B-3F3CD3CB6C0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4" name="Content Placeholder 3">
            <a:extLst>
              <a:ext uri="{FF2B5EF4-FFF2-40B4-BE49-F238E27FC236}">
                <a16:creationId xmlns:a16="http://schemas.microsoft.com/office/drawing/2014/main" id="{9764C257-B112-DEEF-9BA6-C17D962C903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5" name="Date Placeholder 4">
            <a:extLst>
              <a:ext uri="{FF2B5EF4-FFF2-40B4-BE49-F238E27FC236}">
                <a16:creationId xmlns:a16="http://schemas.microsoft.com/office/drawing/2014/main" id="{779F61E6-630C-DF5E-090B-A25E9B0315EB}"/>
              </a:ext>
            </a:extLst>
          </p:cNvPr>
          <p:cNvSpPr>
            <a:spLocks noGrp="1"/>
          </p:cNvSpPr>
          <p:nvPr>
            <p:ph type="dt" sz="half" idx="10"/>
          </p:nvPr>
        </p:nvSpPr>
        <p:spPr/>
        <p:txBody>
          <a:bodyPr/>
          <a:lstStyle/>
          <a:p>
            <a:fld id="{DD2B029C-664D-A848-B3F0-BA9D110C9CEF}" type="datetimeFigureOut">
              <a:rPr lang="en-NG" smtClean="0"/>
              <a:t>16/05/2023</a:t>
            </a:fld>
            <a:endParaRPr lang="en-NG"/>
          </a:p>
        </p:txBody>
      </p:sp>
      <p:sp>
        <p:nvSpPr>
          <p:cNvPr id="6" name="Footer Placeholder 5">
            <a:extLst>
              <a:ext uri="{FF2B5EF4-FFF2-40B4-BE49-F238E27FC236}">
                <a16:creationId xmlns:a16="http://schemas.microsoft.com/office/drawing/2014/main" id="{7316E186-9CC3-DF29-B995-B36A635F5C41}"/>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CF6798A2-3CB5-2D4B-324D-0AC79BA82C97}"/>
              </a:ext>
            </a:extLst>
          </p:cNvPr>
          <p:cNvSpPr>
            <a:spLocks noGrp="1"/>
          </p:cNvSpPr>
          <p:nvPr>
            <p:ph type="sldNum" sz="quarter" idx="12"/>
          </p:nvPr>
        </p:nvSpPr>
        <p:spPr/>
        <p:txBody>
          <a:bodyPr/>
          <a:lstStyle/>
          <a:p>
            <a:fld id="{9BD85D18-32F4-D44E-B6BC-2CEB7100897E}" type="slidenum">
              <a:rPr lang="en-NG" smtClean="0"/>
              <a:t>‹#›</a:t>
            </a:fld>
            <a:endParaRPr lang="en-NG"/>
          </a:p>
        </p:txBody>
      </p:sp>
    </p:spTree>
    <p:extLst>
      <p:ext uri="{BB962C8B-B14F-4D97-AF65-F5344CB8AC3E}">
        <p14:creationId xmlns:p14="http://schemas.microsoft.com/office/powerpoint/2010/main" val="1545771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68266-B16B-1EF0-E999-AE70405A393E}"/>
              </a:ext>
            </a:extLst>
          </p:cNvPr>
          <p:cNvSpPr>
            <a:spLocks noGrp="1"/>
          </p:cNvSpPr>
          <p:nvPr>
            <p:ph type="title"/>
          </p:nvPr>
        </p:nvSpPr>
        <p:spPr>
          <a:xfrm>
            <a:off x="839788" y="365125"/>
            <a:ext cx="10515600" cy="1325563"/>
          </a:xfrm>
        </p:spPr>
        <p:txBody>
          <a:bodyPr/>
          <a:lstStyle/>
          <a:p>
            <a:r>
              <a:rPr lang="en-GB"/>
              <a:t>Click to edit Master title style</a:t>
            </a:r>
            <a:endParaRPr lang="en-NG"/>
          </a:p>
        </p:txBody>
      </p:sp>
      <p:sp>
        <p:nvSpPr>
          <p:cNvPr id="3" name="Text Placeholder 2">
            <a:extLst>
              <a:ext uri="{FF2B5EF4-FFF2-40B4-BE49-F238E27FC236}">
                <a16:creationId xmlns:a16="http://schemas.microsoft.com/office/drawing/2014/main" id="{09B197C2-1A98-51E7-C220-E9D1D5957D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1F7D33F-9FF3-7D9E-C82C-8447BE53B8A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5" name="Text Placeholder 4">
            <a:extLst>
              <a:ext uri="{FF2B5EF4-FFF2-40B4-BE49-F238E27FC236}">
                <a16:creationId xmlns:a16="http://schemas.microsoft.com/office/drawing/2014/main" id="{BC803041-2AF0-0568-DEA7-D05F432366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4DA0E56-B6B5-9939-8317-C60CC181E48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7" name="Date Placeholder 6">
            <a:extLst>
              <a:ext uri="{FF2B5EF4-FFF2-40B4-BE49-F238E27FC236}">
                <a16:creationId xmlns:a16="http://schemas.microsoft.com/office/drawing/2014/main" id="{F470300C-07FE-B612-28F8-90425BE42F69}"/>
              </a:ext>
            </a:extLst>
          </p:cNvPr>
          <p:cNvSpPr>
            <a:spLocks noGrp="1"/>
          </p:cNvSpPr>
          <p:nvPr>
            <p:ph type="dt" sz="half" idx="10"/>
          </p:nvPr>
        </p:nvSpPr>
        <p:spPr/>
        <p:txBody>
          <a:bodyPr/>
          <a:lstStyle/>
          <a:p>
            <a:fld id="{DD2B029C-664D-A848-B3F0-BA9D110C9CEF}" type="datetimeFigureOut">
              <a:rPr lang="en-NG" smtClean="0"/>
              <a:t>16/05/2023</a:t>
            </a:fld>
            <a:endParaRPr lang="en-NG"/>
          </a:p>
        </p:txBody>
      </p:sp>
      <p:sp>
        <p:nvSpPr>
          <p:cNvPr id="8" name="Footer Placeholder 7">
            <a:extLst>
              <a:ext uri="{FF2B5EF4-FFF2-40B4-BE49-F238E27FC236}">
                <a16:creationId xmlns:a16="http://schemas.microsoft.com/office/drawing/2014/main" id="{B16DC054-92AF-6B0A-E540-095BF7043667}"/>
              </a:ext>
            </a:extLst>
          </p:cNvPr>
          <p:cNvSpPr>
            <a:spLocks noGrp="1"/>
          </p:cNvSpPr>
          <p:nvPr>
            <p:ph type="ftr" sz="quarter" idx="11"/>
          </p:nvPr>
        </p:nvSpPr>
        <p:spPr/>
        <p:txBody>
          <a:bodyPr/>
          <a:lstStyle/>
          <a:p>
            <a:endParaRPr lang="en-NG"/>
          </a:p>
        </p:txBody>
      </p:sp>
      <p:sp>
        <p:nvSpPr>
          <p:cNvPr id="9" name="Slide Number Placeholder 8">
            <a:extLst>
              <a:ext uri="{FF2B5EF4-FFF2-40B4-BE49-F238E27FC236}">
                <a16:creationId xmlns:a16="http://schemas.microsoft.com/office/drawing/2014/main" id="{DD20C3EE-2DF8-90B9-13D1-F21C7731E0E4}"/>
              </a:ext>
            </a:extLst>
          </p:cNvPr>
          <p:cNvSpPr>
            <a:spLocks noGrp="1"/>
          </p:cNvSpPr>
          <p:nvPr>
            <p:ph type="sldNum" sz="quarter" idx="12"/>
          </p:nvPr>
        </p:nvSpPr>
        <p:spPr/>
        <p:txBody>
          <a:bodyPr/>
          <a:lstStyle/>
          <a:p>
            <a:fld id="{9BD85D18-32F4-D44E-B6BC-2CEB7100897E}" type="slidenum">
              <a:rPr lang="en-NG" smtClean="0"/>
              <a:t>‹#›</a:t>
            </a:fld>
            <a:endParaRPr lang="en-NG"/>
          </a:p>
        </p:txBody>
      </p:sp>
    </p:spTree>
    <p:extLst>
      <p:ext uri="{BB962C8B-B14F-4D97-AF65-F5344CB8AC3E}">
        <p14:creationId xmlns:p14="http://schemas.microsoft.com/office/powerpoint/2010/main" val="223577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687C3-BBCA-F8F8-3B7B-4B7445FDC86A}"/>
              </a:ext>
            </a:extLst>
          </p:cNvPr>
          <p:cNvSpPr>
            <a:spLocks noGrp="1"/>
          </p:cNvSpPr>
          <p:nvPr>
            <p:ph type="title"/>
          </p:nvPr>
        </p:nvSpPr>
        <p:spPr/>
        <p:txBody>
          <a:bodyPr/>
          <a:lstStyle/>
          <a:p>
            <a:r>
              <a:rPr lang="en-GB"/>
              <a:t>Click to edit Master title style</a:t>
            </a:r>
            <a:endParaRPr lang="en-NG"/>
          </a:p>
        </p:txBody>
      </p:sp>
      <p:sp>
        <p:nvSpPr>
          <p:cNvPr id="3" name="Date Placeholder 2">
            <a:extLst>
              <a:ext uri="{FF2B5EF4-FFF2-40B4-BE49-F238E27FC236}">
                <a16:creationId xmlns:a16="http://schemas.microsoft.com/office/drawing/2014/main" id="{F898924A-39E2-EA7D-3604-02088825AE89}"/>
              </a:ext>
            </a:extLst>
          </p:cNvPr>
          <p:cNvSpPr>
            <a:spLocks noGrp="1"/>
          </p:cNvSpPr>
          <p:nvPr>
            <p:ph type="dt" sz="half" idx="10"/>
          </p:nvPr>
        </p:nvSpPr>
        <p:spPr/>
        <p:txBody>
          <a:bodyPr/>
          <a:lstStyle/>
          <a:p>
            <a:fld id="{DD2B029C-664D-A848-B3F0-BA9D110C9CEF}" type="datetimeFigureOut">
              <a:rPr lang="en-NG" smtClean="0"/>
              <a:t>16/05/2023</a:t>
            </a:fld>
            <a:endParaRPr lang="en-NG"/>
          </a:p>
        </p:txBody>
      </p:sp>
      <p:sp>
        <p:nvSpPr>
          <p:cNvPr id="4" name="Footer Placeholder 3">
            <a:extLst>
              <a:ext uri="{FF2B5EF4-FFF2-40B4-BE49-F238E27FC236}">
                <a16:creationId xmlns:a16="http://schemas.microsoft.com/office/drawing/2014/main" id="{FA65DB94-6252-4733-9E87-9B2242DFF116}"/>
              </a:ext>
            </a:extLst>
          </p:cNvPr>
          <p:cNvSpPr>
            <a:spLocks noGrp="1"/>
          </p:cNvSpPr>
          <p:nvPr>
            <p:ph type="ftr" sz="quarter" idx="11"/>
          </p:nvPr>
        </p:nvSpPr>
        <p:spPr/>
        <p:txBody>
          <a:bodyPr/>
          <a:lstStyle/>
          <a:p>
            <a:endParaRPr lang="en-NG"/>
          </a:p>
        </p:txBody>
      </p:sp>
      <p:sp>
        <p:nvSpPr>
          <p:cNvPr id="5" name="Slide Number Placeholder 4">
            <a:extLst>
              <a:ext uri="{FF2B5EF4-FFF2-40B4-BE49-F238E27FC236}">
                <a16:creationId xmlns:a16="http://schemas.microsoft.com/office/drawing/2014/main" id="{78239A90-A948-1661-1892-1690E8FBBB27}"/>
              </a:ext>
            </a:extLst>
          </p:cNvPr>
          <p:cNvSpPr>
            <a:spLocks noGrp="1"/>
          </p:cNvSpPr>
          <p:nvPr>
            <p:ph type="sldNum" sz="quarter" idx="12"/>
          </p:nvPr>
        </p:nvSpPr>
        <p:spPr/>
        <p:txBody>
          <a:bodyPr/>
          <a:lstStyle/>
          <a:p>
            <a:fld id="{9BD85D18-32F4-D44E-B6BC-2CEB7100897E}" type="slidenum">
              <a:rPr lang="en-NG" smtClean="0"/>
              <a:t>‹#›</a:t>
            </a:fld>
            <a:endParaRPr lang="en-NG"/>
          </a:p>
        </p:txBody>
      </p:sp>
    </p:spTree>
    <p:extLst>
      <p:ext uri="{BB962C8B-B14F-4D97-AF65-F5344CB8AC3E}">
        <p14:creationId xmlns:p14="http://schemas.microsoft.com/office/powerpoint/2010/main" val="4269405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2B2D58-6ADF-AB4C-2561-C4D066C72B4C}"/>
              </a:ext>
            </a:extLst>
          </p:cNvPr>
          <p:cNvSpPr>
            <a:spLocks noGrp="1"/>
          </p:cNvSpPr>
          <p:nvPr>
            <p:ph type="dt" sz="half" idx="10"/>
          </p:nvPr>
        </p:nvSpPr>
        <p:spPr/>
        <p:txBody>
          <a:bodyPr/>
          <a:lstStyle/>
          <a:p>
            <a:fld id="{DD2B029C-664D-A848-B3F0-BA9D110C9CEF}" type="datetimeFigureOut">
              <a:rPr lang="en-NG" smtClean="0"/>
              <a:t>16/05/2023</a:t>
            </a:fld>
            <a:endParaRPr lang="en-NG"/>
          </a:p>
        </p:txBody>
      </p:sp>
      <p:sp>
        <p:nvSpPr>
          <p:cNvPr id="3" name="Footer Placeholder 2">
            <a:extLst>
              <a:ext uri="{FF2B5EF4-FFF2-40B4-BE49-F238E27FC236}">
                <a16:creationId xmlns:a16="http://schemas.microsoft.com/office/drawing/2014/main" id="{D8F6D3BE-7A15-8914-FFC3-1A3910AB97CD}"/>
              </a:ext>
            </a:extLst>
          </p:cNvPr>
          <p:cNvSpPr>
            <a:spLocks noGrp="1"/>
          </p:cNvSpPr>
          <p:nvPr>
            <p:ph type="ftr" sz="quarter" idx="11"/>
          </p:nvPr>
        </p:nvSpPr>
        <p:spPr/>
        <p:txBody>
          <a:bodyPr/>
          <a:lstStyle/>
          <a:p>
            <a:endParaRPr lang="en-NG"/>
          </a:p>
        </p:txBody>
      </p:sp>
      <p:sp>
        <p:nvSpPr>
          <p:cNvPr id="4" name="Slide Number Placeholder 3">
            <a:extLst>
              <a:ext uri="{FF2B5EF4-FFF2-40B4-BE49-F238E27FC236}">
                <a16:creationId xmlns:a16="http://schemas.microsoft.com/office/drawing/2014/main" id="{DC7B405C-5906-DC0D-AA5E-212AD91DFF57}"/>
              </a:ext>
            </a:extLst>
          </p:cNvPr>
          <p:cNvSpPr>
            <a:spLocks noGrp="1"/>
          </p:cNvSpPr>
          <p:nvPr>
            <p:ph type="sldNum" sz="quarter" idx="12"/>
          </p:nvPr>
        </p:nvSpPr>
        <p:spPr/>
        <p:txBody>
          <a:bodyPr/>
          <a:lstStyle/>
          <a:p>
            <a:fld id="{9BD85D18-32F4-D44E-B6BC-2CEB7100897E}" type="slidenum">
              <a:rPr lang="en-NG" smtClean="0"/>
              <a:t>‹#›</a:t>
            </a:fld>
            <a:endParaRPr lang="en-NG"/>
          </a:p>
        </p:txBody>
      </p:sp>
    </p:spTree>
    <p:extLst>
      <p:ext uri="{BB962C8B-B14F-4D97-AF65-F5344CB8AC3E}">
        <p14:creationId xmlns:p14="http://schemas.microsoft.com/office/powerpoint/2010/main" val="121248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B8175-83B2-81BF-8638-83838939313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NG"/>
          </a:p>
        </p:txBody>
      </p:sp>
      <p:sp>
        <p:nvSpPr>
          <p:cNvPr id="3" name="Content Placeholder 2">
            <a:extLst>
              <a:ext uri="{FF2B5EF4-FFF2-40B4-BE49-F238E27FC236}">
                <a16:creationId xmlns:a16="http://schemas.microsoft.com/office/drawing/2014/main" id="{7967818D-FAE7-E19D-9191-D8ECEDA527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4" name="Text Placeholder 3">
            <a:extLst>
              <a:ext uri="{FF2B5EF4-FFF2-40B4-BE49-F238E27FC236}">
                <a16:creationId xmlns:a16="http://schemas.microsoft.com/office/drawing/2014/main" id="{31FBB4FF-0B1F-7DEE-8799-2E7083EBBD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956B0F7-32E1-0A71-5D67-5EB2F1F4D467}"/>
              </a:ext>
            </a:extLst>
          </p:cNvPr>
          <p:cNvSpPr>
            <a:spLocks noGrp="1"/>
          </p:cNvSpPr>
          <p:nvPr>
            <p:ph type="dt" sz="half" idx="10"/>
          </p:nvPr>
        </p:nvSpPr>
        <p:spPr/>
        <p:txBody>
          <a:bodyPr/>
          <a:lstStyle/>
          <a:p>
            <a:fld id="{DD2B029C-664D-A848-B3F0-BA9D110C9CEF}" type="datetimeFigureOut">
              <a:rPr lang="en-NG" smtClean="0"/>
              <a:t>16/05/2023</a:t>
            </a:fld>
            <a:endParaRPr lang="en-NG"/>
          </a:p>
        </p:txBody>
      </p:sp>
      <p:sp>
        <p:nvSpPr>
          <p:cNvPr id="6" name="Footer Placeholder 5">
            <a:extLst>
              <a:ext uri="{FF2B5EF4-FFF2-40B4-BE49-F238E27FC236}">
                <a16:creationId xmlns:a16="http://schemas.microsoft.com/office/drawing/2014/main" id="{FC33E86B-D562-D33F-2741-E565E549BADA}"/>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B90825C3-B233-9EA7-FF75-466B8E30BF7D}"/>
              </a:ext>
            </a:extLst>
          </p:cNvPr>
          <p:cNvSpPr>
            <a:spLocks noGrp="1"/>
          </p:cNvSpPr>
          <p:nvPr>
            <p:ph type="sldNum" sz="quarter" idx="12"/>
          </p:nvPr>
        </p:nvSpPr>
        <p:spPr/>
        <p:txBody>
          <a:bodyPr/>
          <a:lstStyle/>
          <a:p>
            <a:fld id="{9BD85D18-32F4-D44E-B6BC-2CEB7100897E}" type="slidenum">
              <a:rPr lang="en-NG" smtClean="0"/>
              <a:t>‹#›</a:t>
            </a:fld>
            <a:endParaRPr lang="en-NG"/>
          </a:p>
        </p:txBody>
      </p:sp>
    </p:spTree>
    <p:extLst>
      <p:ext uri="{BB962C8B-B14F-4D97-AF65-F5344CB8AC3E}">
        <p14:creationId xmlns:p14="http://schemas.microsoft.com/office/powerpoint/2010/main" val="4038113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20515-05A8-5D38-F26A-12A5A675804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NG"/>
          </a:p>
        </p:txBody>
      </p:sp>
      <p:sp>
        <p:nvSpPr>
          <p:cNvPr id="3" name="Picture Placeholder 2">
            <a:extLst>
              <a:ext uri="{FF2B5EF4-FFF2-40B4-BE49-F238E27FC236}">
                <a16:creationId xmlns:a16="http://schemas.microsoft.com/office/drawing/2014/main" id="{F0B63FBA-2E97-926F-0297-46B786A9F4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G"/>
          </a:p>
        </p:txBody>
      </p:sp>
      <p:sp>
        <p:nvSpPr>
          <p:cNvPr id="4" name="Text Placeholder 3">
            <a:extLst>
              <a:ext uri="{FF2B5EF4-FFF2-40B4-BE49-F238E27FC236}">
                <a16:creationId xmlns:a16="http://schemas.microsoft.com/office/drawing/2014/main" id="{1DF87728-4204-C96A-AC76-77DB6EC197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FED02E8-C690-D66C-7ACF-2284DFC0570C}"/>
              </a:ext>
            </a:extLst>
          </p:cNvPr>
          <p:cNvSpPr>
            <a:spLocks noGrp="1"/>
          </p:cNvSpPr>
          <p:nvPr>
            <p:ph type="dt" sz="half" idx="10"/>
          </p:nvPr>
        </p:nvSpPr>
        <p:spPr/>
        <p:txBody>
          <a:bodyPr/>
          <a:lstStyle/>
          <a:p>
            <a:fld id="{DD2B029C-664D-A848-B3F0-BA9D110C9CEF}" type="datetimeFigureOut">
              <a:rPr lang="en-NG" smtClean="0"/>
              <a:t>16/05/2023</a:t>
            </a:fld>
            <a:endParaRPr lang="en-NG"/>
          </a:p>
        </p:txBody>
      </p:sp>
      <p:sp>
        <p:nvSpPr>
          <p:cNvPr id="6" name="Footer Placeholder 5">
            <a:extLst>
              <a:ext uri="{FF2B5EF4-FFF2-40B4-BE49-F238E27FC236}">
                <a16:creationId xmlns:a16="http://schemas.microsoft.com/office/drawing/2014/main" id="{D0DB2D10-2975-64C0-DD97-C4160E8658A2}"/>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4656864B-FB52-70A4-C3DC-1537C55A1C0F}"/>
              </a:ext>
            </a:extLst>
          </p:cNvPr>
          <p:cNvSpPr>
            <a:spLocks noGrp="1"/>
          </p:cNvSpPr>
          <p:nvPr>
            <p:ph type="sldNum" sz="quarter" idx="12"/>
          </p:nvPr>
        </p:nvSpPr>
        <p:spPr/>
        <p:txBody>
          <a:bodyPr/>
          <a:lstStyle/>
          <a:p>
            <a:fld id="{9BD85D18-32F4-D44E-B6BC-2CEB7100897E}" type="slidenum">
              <a:rPr lang="en-NG" smtClean="0"/>
              <a:t>‹#›</a:t>
            </a:fld>
            <a:endParaRPr lang="en-NG"/>
          </a:p>
        </p:txBody>
      </p:sp>
    </p:spTree>
    <p:extLst>
      <p:ext uri="{BB962C8B-B14F-4D97-AF65-F5344CB8AC3E}">
        <p14:creationId xmlns:p14="http://schemas.microsoft.com/office/powerpoint/2010/main" val="4220078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FD848A-212F-7483-60BA-A1406A8189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NG"/>
          </a:p>
        </p:txBody>
      </p:sp>
      <p:sp>
        <p:nvSpPr>
          <p:cNvPr id="3" name="Text Placeholder 2">
            <a:extLst>
              <a:ext uri="{FF2B5EF4-FFF2-40B4-BE49-F238E27FC236}">
                <a16:creationId xmlns:a16="http://schemas.microsoft.com/office/drawing/2014/main" id="{375C9564-A624-ABCC-4F29-4896EF315C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4" name="Date Placeholder 3">
            <a:extLst>
              <a:ext uri="{FF2B5EF4-FFF2-40B4-BE49-F238E27FC236}">
                <a16:creationId xmlns:a16="http://schemas.microsoft.com/office/drawing/2014/main" id="{C44922FD-7C9F-E164-B3ED-BACA94BE6D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B029C-664D-A848-B3F0-BA9D110C9CEF}" type="datetimeFigureOut">
              <a:rPr lang="en-NG" smtClean="0"/>
              <a:t>16/05/2023</a:t>
            </a:fld>
            <a:endParaRPr lang="en-NG"/>
          </a:p>
        </p:txBody>
      </p:sp>
      <p:sp>
        <p:nvSpPr>
          <p:cNvPr id="5" name="Footer Placeholder 4">
            <a:extLst>
              <a:ext uri="{FF2B5EF4-FFF2-40B4-BE49-F238E27FC236}">
                <a16:creationId xmlns:a16="http://schemas.microsoft.com/office/drawing/2014/main" id="{235EED63-E6F5-555F-DCE4-C21F8D31A8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G"/>
          </a:p>
        </p:txBody>
      </p:sp>
      <p:sp>
        <p:nvSpPr>
          <p:cNvPr id="6" name="Slide Number Placeholder 5">
            <a:extLst>
              <a:ext uri="{FF2B5EF4-FFF2-40B4-BE49-F238E27FC236}">
                <a16:creationId xmlns:a16="http://schemas.microsoft.com/office/drawing/2014/main" id="{7ADBC299-AAC2-4ADC-EF6B-45921F31C5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D85D18-32F4-D44E-B6BC-2CEB7100897E}" type="slidenum">
              <a:rPr lang="en-NG" smtClean="0"/>
              <a:t>‹#›</a:t>
            </a:fld>
            <a:endParaRPr lang="en-NG"/>
          </a:p>
        </p:txBody>
      </p:sp>
    </p:spTree>
    <p:extLst>
      <p:ext uri="{BB962C8B-B14F-4D97-AF65-F5344CB8AC3E}">
        <p14:creationId xmlns:p14="http://schemas.microsoft.com/office/powerpoint/2010/main" val="682397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65A546-5A47-FE4D-B8B9-9F4CCBD3DA96}"/>
              </a:ext>
            </a:extLst>
          </p:cNvPr>
          <p:cNvSpPr>
            <a:spLocks noGrp="1"/>
          </p:cNvSpPr>
          <p:nvPr>
            <p:ph type="ctrTitle"/>
          </p:nvPr>
        </p:nvSpPr>
        <p:spPr>
          <a:xfrm>
            <a:off x="797356" y="1551667"/>
            <a:ext cx="10545715" cy="1388782"/>
          </a:xfrm>
        </p:spPr>
        <p:txBody>
          <a:bodyPr anchor="b">
            <a:normAutofit/>
          </a:bodyPr>
          <a:lstStyle/>
          <a:p>
            <a:r>
              <a:rPr lang="en-NG" sz="3200" b="1" dirty="0">
                <a:solidFill>
                  <a:schemeClr val="tx2"/>
                </a:solidFill>
                <a:latin typeface="Bookman Old Style" panose="02050604050505020204" pitchFamily="18" charset="0"/>
              </a:rPr>
              <a:t>MANAGING THE PROCESS OF GOVERNANCE –</a:t>
            </a:r>
            <a:br>
              <a:rPr lang="en-NG" sz="3200" b="1" dirty="0">
                <a:solidFill>
                  <a:schemeClr val="tx2"/>
                </a:solidFill>
                <a:latin typeface="Bookman Old Style" panose="02050604050505020204" pitchFamily="18" charset="0"/>
              </a:rPr>
            </a:br>
            <a:r>
              <a:rPr lang="en-NG" sz="3200" b="1" dirty="0">
                <a:solidFill>
                  <a:schemeClr val="tx2"/>
                </a:solidFill>
                <a:latin typeface="Bookman Old Style" panose="02050604050505020204" pitchFamily="18" charset="0"/>
              </a:rPr>
              <a:t>INSIGHTS FOR NEW GOVERNORS</a:t>
            </a:r>
            <a:br>
              <a:rPr lang="en-NG" sz="1600" b="1" dirty="0">
                <a:solidFill>
                  <a:schemeClr val="tx2"/>
                </a:solidFill>
                <a:latin typeface="Bookman Old Style" panose="02050604050505020204" pitchFamily="18" charset="0"/>
              </a:rPr>
            </a:br>
            <a:endParaRPr lang="en-NG" sz="1600" b="1" dirty="0">
              <a:solidFill>
                <a:schemeClr val="tx2"/>
              </a:solidFill>
              <a:latin typeface="Bookman Old Style" panose="02050604050505020204" pitchFamily="18" charset="0"/>
            </a:endParaRPr>
          </a:p>
        </p:txBody>
      </p:sp>
      <p:sp>
        <p:nvSpPr>
          <p:cNvPr id="3" name="Subtitle 2">
            <a:extLst>
              <a:ext uri="{FF2B5EF4-FFF2-40B4-BE49-F238E27FC236}">
                <a16:creationId xmlns:a16="http://schemas.microsoft.com/office/drawing/2014/main" id="{D6119B45-6FA2-356C-2211-72A05B339399}"/>
              </a:ext>
            </a:extLst>
          </p:cNvPr>
          <p:cNvSpPr>
            <a:spLocks noGrp="1"/>
          </p:cNvSpPr>
          <p:nvPr>
            <p:ph type="subTitle" idx="1"/>
          </p:nvPr>
        </p:nvSpPr>
        <p:spPr>
          <a:xfrm>
            <a:off x="1084800" y="2909221"/>
            <a:ext cx="9393148" cy="900131"/>
          </a:xfrm>
        </p:spPr>
        <p:txBody>
          <a:bodyPr anchor="ctr">
            <a:noAutofit/>
          </a:bodyPr>
          <a:lstStyle/>
          <a:p>
            <a:r>
              <a:rPr lang="en-GB" sz="1400" b="1" dirty="0">
                <a:solidFill>
                  <a:schemeClr val="tx2"/>
                </a:solidFill>
                <a:latin typeface="Tw Cen MT" panose="020B0602020104020603" pitchFamily="34" charset="77"/>
              </a:rPr>
              <a:t>A</a:t>
            </a:r>
            <a:r>
              <a:rPr lang="en-NG" sz="1400" b="1" dirty="0">
                <a:solidFill>
                  <a:schemeClr val="tx2"/>
                </a:solidFill>
                <a:latin typeface="Tw Cen MT" panose="020B0602020104020603" pitchFamily="34" charset="77"/>
              </a:rPr>
              <a:t> PRESENTATION BY THE EXECUTIVE GOVERNOR OF LAGOS STATE – HIS EXCELLENCY, MR. BABAJIDE OLUSOLA SANWO-OLU AT THE NIGERIA GOVERNORS FORUM – NEW GOVERNORS INDUCTION PROGRAM </a:t>
            </a:r>
          </a:p>
          <a:p>
            <a:r>
              <a:rPr lang="en-NG" sz="1400" b="1" dirty="0">
                <a:solidFill>
                  <a:schemeClr val="tx2"/>
                </a:solidFill>
                <a:latin typeface="Tw Cen MT" panose="020B0602020104020603" pitchFamily="34" charset="77"/>
              </a:rPr>
              <a:t>14TH – 17TH MAY 2023</a:t>
            </a:r>
          </a:p>
        </p:txBody>
      </p:sp>
      <p:grpSp>
        <p:nvGrpSpPr>
          <p:cNvPr id="25" name="Group 24">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26" name="Freeform: Shape 25">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9" name="Freeform: Shape 28">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Picture 4" descr="A picture containing clipart, drawing, illustration, cartoon&#10;&#10;Description automatically generated">
            <a:extLst>
              <a:ext uri="{FF2B5EF4-FFF2-40B4-BE49-F238E27FC236}">
                <a16:creationId xmlns:a16="http://schemas.microsoft.com/office/drawing/2014/main" id="{0B3B6E22-0199-BAA0-7836-EB440139C7C3}"/>
              </a:ext>
            </a:extLst>
          </p:cNvPr>
          <p:cNvPicPr>
            <a:picLocks noChangeAspect="1"/>
          </p:cNvPicPr>
          <p:nvPr/>
        </p:nvPicPr>
        <p:blipFill rotWithShape="1">
          <a:blip r:embed="rId2"/>
          <a:srcRect r="1" b="1"/>
          <a:stretch/>
        </p:blipFill>
        <p:spPr>
          <a:xfrm>
            <a:off x="9176353" y="3787691"/>
            <a:ext cx="2836567" cy="2836567"/>
          </a:xfrm>
          <a:prstGeom prst="rect">
            <a:avLst/>
          </a:prstGeom>
        </p:spPr>
      </p:pic>
      <p:grpSp>
        <p:nvGrpSpPr>
          <p:cNvPr id="31" name="Group 30">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32" name="Freeform: Shape 31">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69172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400"/>
                                        <p:tgtEl>
                                          <p:spTgt spid="3">
                                            <p:txEl>
                                              <p:pRg st="1" end="1"/>
                                            </p:txEl>
                                          </p:spTgt>
                                        </p:tgtEl>
                                      </p:cBhvr>
                                    </p:animEffect>
                                  </p:childTnLst>
                                </p:cTn>
                              </p:par>
                              <p:par>
                                <p:cTn id="11" presetID="10" presetClass="entr" presetSubtype="0" fill="hold" grpId="0" nodeType="withEffect">
                                  <p:stCondLst>
                                    <p:cond delay="1000"/>
                                  </p:stCondLst>
                                  <p:iterate type="lt">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92F2EA8-D700-9B1D-62DC-2BB78D8FEADC}"/>
              </a:ext>
            </a:extLst>
          </p:cNvPr>
          <p:cNvSpPr>
            <a:spLocks noGrp="1"/>
          </p:cNvSpPr>
          <p:nvPr>
            <p:ph type="title"/>
          </p:nvPr>
        </p:nvSpPr>
        <p:spPr>
          <a:xfrm>
            <a:off x="664822" y="1773942"/>
            <a:ext cx="4111573" cy="2760098"/>
          </a:xfrm>
        </p:spPr>
        <p:txBody>
          <a:bodyPr>
            <a:normAutofit/>
          </a:bodyPr>
          <a:lstStyle/>
          <a:p>
            <a:r>
              <a:rPr lang="en-US" sz="4000" dirty="0">
                <a:solidFill>
                  <a:schemeClr val="tx2"/>
                </a:solidFill>
                <a:latin typeface="Tw Cen MT" panose="020B0602020104020603" pitchFamily="34" charset="77"/>
              </a:rPr>
              <a:t>SETTING YOUR GOVERNING AGENDA</a:t>
            </a:r>
          </a:p>
        </p:txBody>
      </p:sp>
      <p:graphicFrame>
        <p:nvGraphicFramePr>
          <p:cNvPr id="3" name="Content Placeholder 5">
            <a:extLst>
              <a:ext uri="{FF2B5EF4-FFF2-40B4-BE49-F238E27FC236}">
                <a16:creationId xmlns:a16="http://schemas.microsoft.com/office/drawing/2014/main" id="{EF765B6F-49F0-8675-0CF9-71C363096766}"/>
              </a:ext>
            </a:extLst>
          </p:cNvPr>
          <p:cNvGraphicFramePr>
            <a:graphicFrameLocks/>
          </p:cNvGraphicFramePr>
          <p:nvPr>
            <p:extLst>
              <p:ext uri="{D42A27DB-BD31-4B8C-83A1-F6EECF244321}">
                <p14:modId xmlns:p14="http://schemas.microsoft.com/office/powerpoint/2010/main" val="3466643222"/>
              </p:ext>
            </p:extLst>
          </p:nvPr>
        </p:nvGraphicFramePr>
        <p:xfrm>
          <a:off x="5509339" y="656216"/>
          <a:ext cx="6408225" cy="58268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2051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92F2EA8-D700-9B1D-62DC-2BB78D8FEADC}"/>
              </a:ext>
            </a:extLst>
          </p:cNvPr>
          <p:cNvSpPr>
            <a:spLocks noGrp="1"/>
          </p:cNvSpPr>
          <p:nvPr>
            <p:ph type="title"/>
          </p:nvPr>
        </p:nvSpPr>
        <p:spPr>
          <a:xfrm>
            <a:off x="274436" y="1861432"/>
            <a:ext cx="4358999" cy="2760098"/>
          </a:xfrm>
        </p:spPr>
        <p:txBody>
          <a:bodyPr>
            <a:normAutofit/>
          </a:bodyPr>
          <a:lstStyle/>
          <a:p>
            <a:r>
              <a:rPr lang="en-US" sz="4000" dirty="0">
                <a:solidFill>
                  <a:schemeClr val="tx2"/>
                </a:solidFill>
                <a:latin typeface="Tw Cen MT" panose="020B0602020104020603" pitchFamily="34" charset="77"/>
              </a:rPr>
              <a:t>COMMUNICATIONS </a:t>
            </a:r>
          </a:p>
        </p:txBody>
      </p:sp>
      <p:graphicFrame>
        <p:nvGraphicFramePr>
          <p:cNvPr id="3" name="Content Placeholder 5">
            <a:extLst>
              <a:ext uri="{FF2B5EF4-FFF2-40B4-BE49-F238E27FC236}">
                <a16:creationId xmlns:a16="http://schemas.microsoft.com/office/drawing/2014/main" id="{EF765B6F-49F0-8675-0CF9-71C363096766}"/>
              </a:ext>
            </a:extLst>
          </p:cNvPr>
          <p:cNvGraphicFramePr>
            <a:graphicFrameLocks/>
          </p:cNvGraphicFramePr>
          <p:nvPr>
            <p:extLst>
              <p:ext uri="{D42A27DB-BD31-4B8C-83A1-F6EECF244321}">
                <p14:modId xmlns:p14="http://schemas.microsoft.com/office/powerpoint/2010/main" val="3227477832"/>
              </p:ext>
            </p:extLst>
          </p:nvPr>
        </p:nvGraphicFramePr>
        <p:xfrm>
          <a:off x="5509339" y="656216"/>
          <a:ext cx="6408225" cy="58268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5376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92F2EA8-D700-9B1D-62DC-2BB78D8FEADC}"/>
              </a:ext>
            </a:extLst>
          </p:cNvPr>
          <p:cNvSpPr>
            <a:spLocks noGrp="1"/>
          </p:cNvSpPr>
          <p:nvPr>
            <p:ph type="title"/>
          </p:nvPr>
        </p:nvSpPr>
        <p:spPr>
          <a:xfrm>
            <a:off x="804672" y="2053641"/>
            <a:ext cx="3669161" cy="2760098"/>
          </a:xfrm>
        </p:spPr>
        <p:txBody>
          <a:bodyPr>
            <a:normAutofit/>
          </a:bodyPr>
          <a:lstStyle/>
          <a:p>
            <a:r>
              <a:rPr lang="en-US" sz="4000" dirty="0">
                <a:solidFill>
                  <a:schemeClr val="tx2"/>
                </a:solidFill>
                <a:latin typeface="Tw Cen MT" panose="020B0602020104020603" pitchFamily="34" charset="77"/>
              </a:rPr>
              <a:t>BUDGET PREPARATION AND EXECUTION</a:t>
            </a:r>
          </a:p>
        </p:txBody>
      </p:sp>
      <p:graphicFrame>
        <p:nvGraphicFramePr>
          <p:cNvPr id="3" name="Content Placeholder 5">
            <a:extLst>
              <a:ext uri="{FF2B5EF4-FFF2-40B4-BE49-F238E27FC236}">
                <a16:creationId xmlns:a16="http://schemas.microsoft.com/office/drawing/2014/main" id="{EF765B6F-49F0-8675-0CF9-71C363096766}"/>
              </a:ext>
            </a:extLst>
          </p:cNvPr>
          <p:cNvGraphicFramePr>
            <a:graphicFrameLocks/>
          </p:cNvGraphicFramePr>
          <p:nvPr>
            <p:extLst>
              <p:ext uri="{D42A27DB-BD31-4B8C-83A1-F6EECF244321}">
                <p14:modId xmlns:p14="http://schemas.microsoft.com/office/powerpoint/2010/main" val="2896866752"/>
              </p:ext>
            </p:extLst>
          </p:nvPr>
        </p:nvGraphicFramePr>
        <p:xfrm>
          <a:off x="5509339" y="656216"/>
          <a:ext cx="6408225" cy="58268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134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92F2EA8-D700-9B1D-62DC-2BB78D8FEADC}"/>
              </a:ext>
            </a:extLst>
          </p:cNvPr>
          <p:cNvSpPr>
            <a:spLocks noGrp="1"/>
          </p:cNvSpPr>
          <p:nvPr>
            <p:ph type="title"/>
          </p:nvPr>
        </p:nvSpPr>
        <p:spPr>
          <a:xfrm>
            <a:off x="804672" y="2053641"/>
            <a:ext cx="3669161" cy="2760098"/>
          </a:xfrm>
        </p:spPr>
        <p:txBody>
          <a:bodyPr>
            <a:normAutofit/>
          </a:bodyPr>
          <a:lstStyle/>
          <a:p>
            <a:r>
              <a:rPr lang="en-US" sz="4000" dirty="0">
                <a:solidFill>
                  <a:schemeClr val="tx2"/>
                </a:solidFill>
                <a:latin typeface="Tw Cen MT" panose="020B0602020104020603" pitchFamily="34" charset="77"/>
              </a:rPr>
              <a:t>CONFLICT RESOLUTION</a:t>
            </a:r>
          </a:p>
        </p:txBody>
      </p:sp>
      <p:graphicFrame>
        <p:nvGraphicFramePr>
          <p:cNvPr id="3" name="Content Placeholder 5">
            <a:extLst>
              <a:ext uri="{FF2B5EF4-FFF2-40B4-BE49-F238E27FC236}">
                <a16:creationId xmlns:a16="http://schemas.microsoft.com/office/drawing/2014/main" id="{EF765B6F-49F0-8675-0CF9-71C363096766}"/>
              </a:ext>
            </a:extLst>
          </p:cNvPr>
          <p:cNvGraphicFramePr>
            <a:graphicFrameLocks/>
          </p:cNvGraphicFramePr>
          <p:nvPr>
            <p:extLst>
              <p:ext uri="{D42A27DB-BD31-4B8C-83A1-F6EECF244321}">
                <p14:modId xmlns:p14="http://schemas.microsoft.com/office/powerpoint/2010/main" val="2212698740"/>
              </p:ext>
            </p:extLst>
          </p:nvPr>
        </p:nvGraphicFramePr>
        <p:xfrm>
          <a:off x="5509339" y="656216"/>
          <a:ext cx="6408225" cy="58268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7483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92F2EA8-D700-9B1D-62DC-2BB78D8FEADC}"/>
              </a:ext>
            </a:extLst>
          </p:cNvPr>
          <p:cNvSpPr>
            <a:spLocks noGrp="1"/>
          </p:cNvSpPr>
          <p:nvPr>
            <p:ph type="title"/>
          </p:nvPr>
        </p:nvSpPr>
        <p:spPr>
          <a:xfrm>
            <a:off x="274436" y="1925619"/>
            <a:ext cx="4199397" cy="2888120"/>
          </a:xfrm>
        </p:spPr>
        <p:txBody>
          <a:bodyPr>
            <a:normAutofit/>
          </a:bodyPr>
          <a:lstStyle/>
          <a:p>
            <a:r>
              <a:rPr lang="en-US" sz="4000" dirty="0">
                <a:solidFill>
                  <a:schemeClr val="tx2"/>
                </a:solidFill>
                <a:latin typeface="Tw Cen MT" panose="020B0602020104020603" pitchFamily="34" charset="77"/>
              </a:rPr>
              <a:t>LOCAL AND INTERNATIONAL PARTNERSHIPS &amp; COLLABORATIONS</a:t>
            </a:r>
          </a:p>
        </p:txBody>
      </p:sp>
      <p:graphicFrame>
        <p:nvGraphicFramePr>
          <p:cNvPr id="3" name="Content Placeholder 5">
            <a:extLst>
              <a:ext uri="{FF2B5EF4-FFF2-40B4-BE49-F238E27FC236}">
                <a16:creationId xmlns:a16="http://schemas.microsoft.com/office/drawing/2014/main" id="{EF765B6F-49F0-8675-0CF9-71C363096766}"/>
              </a:ext>
            </a:extLst>
          </p:cNvPr>
          <p:cNvGraphicFramePr>
            <a:graphicFrameLocks/>
          </p:cNvGraphicFramePr>
          <p:nvPr>
            <p:extLst>
              <p:ext uri="{D42A27DB-BD31-4B8C-83A1-F6EECF244321}">
                <p14:modId xmlns:p14="http://schemas.microsoft.com/office/powerpoint/2010/main" val="3160648553"/>
              </p:ext>
            </p:extLst>
          </p:nvPr>
        </p:nvGraphicFramePr>
        <p:xfrm>
          <a:off x="5509339" y="656216"/>
          <a:ext cx="6408225" cy="58268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9280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92F2EA8-D700-9B1D-62DC-2BB78D8FEADC}"/>
              </a:ext>
            </a:extLst>
          </p:cNvPr>
          <p:cNvSpPr>
            <a:spLocks noGrp="1"/>
          </p:cNvSpPr>
          <p:nvPr>
            <p:ph type="title"/>
          </p:nvPr>
        </p:nvSpPr>
        <p:spPr>
          <a:xfrm>
            <a:off x="274436" y="1925619"/>
            <a:ext cx="4199397" cy="2888120"/>
          </a:xfrm>
        </p:spPr>
        <p:txBody>
          <a:bodyPr>
            <a:normAutofit/>
          </a:bodyPr>
          <a:lstStyle/>
          <a:p>
            <a:r>
              <a:rPr lang="en-US" sz="4000" dirty="0">
                <a:solidFill>
                  <a:schemeClr val="tx2"/>
                </a:solidFill>
                <a:latin typeface="Tw Cen MT" panose="020B0602020104020603" pitchFamily="34" charset="77"/>
              </a:rPr>
              <a:t>THE LAGOS EXPERIENCE</a:t>
            </a:r>
            <a:br>
              <a:rPr lang="en-US" sz="4000" dirty="0">
                <a:solidFill>
                  <a:schemeClr val="tx2"/>
                </a:solidFill>
                <a:latin typeface="Tw Cen MT" panose="020B0602020104020603" pitchFamily="34" charset="77"/>
              </a:rPr>
            </a:br>
            <a:r>
              <a:rPr lang="en-US" sz="4000" dirty="0">
                <a:solidFill>
                  <a:schemeClr val="tx2"/>
                </a:solidFill>
                <a:latin typeface="Tw Cen MT" panose="020B0602020104020603" pitchFamily="34" charset="77"/>
              </a:rPr>
              <a:t>(Our Challenges)</a:t>
            </a:r>
          </a:p>
        </p:txBody>
      </p:sp>
      <p:graphicFrame>
        <p:nvGraphicFramePr>
          <p:cNvPr id="4" name="Content Placeholder 5">
            <a:extLst>
              <a:ext uri="{FF2B5EF4-FFF2-40B4-BE49-F238E27FC236}">
                <a16:creationId xmlns:a16="http://schemas.microsoft.com/office/drawing/2014/main" id="{6C054279-0CD7-2639-5703-449D9E509F32}"/>
              </a:ext>
            </a:extLst>
          </p:cNvPr>
          <p:cNvGraphicFramePr>
            <a:graphicFrameLocks/>
          </p:cNvGraphicFramePr>
          <p:nvPr>
            <p:extLst>
              <p:ext uri="{D42A27DB-BD31-4B8C-83A1-F6EECF244321}">
                <p14:modId xmlns:p14="http://schemas.microsoft.com/office/powerpoint/2010/main" val="716449641"/>
              </p:ext>
            </p:extLst>
          </p:nvPr>
        </p:nvGraphicFramePr>
        <p:xfrm>
          <a:off x="5274464" y="744392"/>
          <a:ext cx="6408225" cy="58268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8977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92F2EA8-D700-9B1D-62DC-2BB78D8FEADC}"/>
              </a:ext>
            </a:extLst>
          </p:cNvPr>
          <p:cNvSpPr>
            <a:spLocks noGrp="1"/>
          </p:cNvSpPr>
          <p:nvPr>
            <p:ph type="title"/>
          </p:nvPr>
        </p:nvSpPr>
        <p:spPr>
          <a:xfrm>
            <a:off x="274436" y="1925619"/>
            <a:ext cx="4199397" cy="2888120"/>
          </a:xfrm>
        </p:spPr>
        <p:txBody>
          <a:bodyPr>
            <a:normAutofit/>
          </a:bodyPr>
          <a:lstStyle/>
          <a:p>
            <a:r>
              <a:rPr lang="en-US" sz="4000" dirty="0">
                <a:solidFill>
                  <a:schemeClr val="tx2"/>
                </a:solidFill>
                <a:latin typeface="Tw Cen MT" panose="020B0602020104020603" pitchFamily="34" charset="77"/>
              </a:rPr>
              <a:t>THE LAGOS EXPERIENCE</a:t>
            </a:r>
            <a:br>
              <a:rPr lang="en-US" sz="4000" dirty="0">
                <a:solidFill>
                  <a:schemeClr val="tx2"/>
                </a:solidFill>
                <a:latin typeface="Tw Cen MT" panose="020B0602020104020603" pitchFamily="34" charset="77"/>
              </a:rPr>
            </a:br>
            <a:endParaRPr lang="en-US" sz="4000" dirty="0">
              <a:solidFill>
                <a:schemeClr val="tx2"/>
              </a:solidFill>
              <a:latin typeface="Tw Cen MT" panose="020B0602020104020603" pitchFamily="34" charset="77"/>
            </a:endParaRPr>
          </a:p>
        </p:txBody>
      </p:sp>
      <p:graphicFrame>
        <p:nvGraphicFramePr>
          <p:cNvPr id="4" name="Content Placeholder 5">
            <a:extLst>
              <a:ext uri="{FF2B5EF4-FFF2-40B4-BE49-F238E27FC236}">
                <a16:creationId xmlns:a16="http://schemas.microsoft.com/office/drawing/2014/main" id="{6C054279-0CD7-2639-5703-449D9E509F32}"/>
              </a:ext>
            </a:extLst>
          </p:cNvPr>
          <p:cNvGraphicFramePr>
            <a:graphicFrameLocks/>
          </p:cNvGraphicFramePr>
          <p:nvPr>
            <p:extLst>
              <p:ext uri="{D42A27DB-BD31-4B8C-83A1-F6EECF244321}">
                <p14:modId xmlns:p14="http://schemas.microsoft.com/office/powerpoint/2010/main" val="1886728485"/>
              </p:ext>
            </p:extLst>
          </p:nvPr>
        </p:nvGraphicFramePr>
        <p:xfrm>
          <a:off x="5217460" y="440772"/>
          <a:ext cx="6465230" cy="613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0534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92F2EA8-D700-9B1D-62DC-2BB78D8FEADC}"/>
              </a:ext>
            </a:extLst>
          </p:cNvPr>
          <p:cNvSpPr>
            <a:spLocks noGrp="1"/>
          </p:cNvSpPr>
          <p:nvPr>
            <p:ph type="title"/>
          </p:nvPr>
        </p:nvSpPr>
        <p:spPr>
          <a:xfrm>
            <a:off x="274436" y="1925619"/>
            <a:ext cx="4199397" cy="2888120"/>
          </a:xfrm>
        </p:spPr>
        <p:txBody>
          <a:bodyPr>
            <a:normAutofit/>
          </a:bodyPr>
          <a:lstStyle/>
          <a:p>
            <a:r>
              <a:rPr lang="en-US" sz="4000" dirty="0">
                <a:solidFill>
                  <a:schemeClr val="tx2"/>
                </a:solidFill>
                <a:latin typeface="Tw Cen MT" panose="020B0602020104020603" pitchFamily="34" charset="77"/>
              </a:rPr>
              <a:t>CONCLUSION</a:t>
            </a:r>
          </a:p>
        </p:txBody>
      </p:sp>
      <p:graphicFrame>
        <p:nvGraphicFramePr>
          <p:cNvPr id="4" name="Content Placeholder 5">
            <a:extLst>
              <a:ext uri="{FF2B5EF4-FFF2-40B4-BE49-F238E27FC236}">
                <a16:creationId xmlns:a16="http://schemas.microsoft.com/office/drawing/2014/main" id="{6C054279-0CD7-2639-5703-449D9E509F32}"/>
              </a:ext>
            </a:extLst>
          </p:cNvPr>
          <p:cNvGraphicFramePr>
            <a:graphicFrameLocks/>
          </p:cNvGraphicFramePr>
          <p:nvPr>
            <p:extLst>
              <p:ext uri="{D42A27DB-BD31-4B8C-83A1-F6EECF244321}">
                <p14:modId xmlns:p14="http://schemas.microsoft.com/office/powerpoint/2010/main" val="1779414629"/>
              </p:ext>
            </p:extLst>
          </p:nvPr>
        </p:nvGraphicFramePr>
        <p:xfrm>
          <a:off x="5217460" y="440772"/>
          <a:ext cx="6465230" cy="613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3351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92F2EA8-D700-9B1D-62DC-2BB78D8FEADC}"/>
              </a:ext>
            </a:extLst>
          </p:cNvPr>
          <p:cNvSpPr>
            <a:spLocks noGrp="1"/>
          </p:cNvSpPr>
          <p:nvPr>
            <p:ph type="title"/>
          </p:nvPr>
        </p:nvSpPr>
        <p:spPr>
          <a:xfrm>
            <a:off x="804672" y="2053641"/>
            <a:ext cx="3669161" cy="2760098"/>
          </a:xfrm>
        </p:spPr>
        <p:txBody>
          <a:bodyPr>
            <a:normAutofit/>
          </a:bodyPr>
          <a:lstStyle/>
          <a:p>
            <a:r>
              <a:rPr lang="en-US" sz="4000" dirty="0">
                <a:solidFill>
                  <a:schemeClr val="tx2"/>
                </a:solidFill>
                <a:latin typeface="Tw Cen MT" panose="020B0602020104020603" pitchFamily="34" charset="77"/>
              </a:rPr>
              <a:t>Welcome &amp; Introduction</a:t>
            </a:r>
          </a:p>
        </p:txBody>
      </p:sp>
      <p:graphicFrame>
        <p:nvGraphicFramePr>
          <p:cNvPr id="19" name="Content Placeholder 2">
            <a:extLst>
              <a:ext uri="{FF2B5EF4-FFF2-40B4-BE49-F238E27FC236}">
                <a16:creationId xmlns:a16="http://schemas.microsoft.com/office/drawing/2014/main" id="{889435A6-BEE1-58A0-868D-1C3656BE9800}"/>
              </a:ext>
            </a:extLst>
          </p:cNvPr>
          <p:cNvGraphicFramePr>
            <a:graphicFrameLocks noGrp="1"/>
          </p:cNvGraphicFramePr>
          <p:nvPr>
            <p:ph idx="1"/>
            <p:extLst>
              <p:ext uri="{D42A27DB-BD31-4B8C-83A1-F6EECF244321}">
                <p14:modId xmlns:p14="http://schemas.microsoft.com/office/powerpoint/2010/main" val="4153345038"/>
              </p:ext>
            </p:extLst>
          </p:nvPr>
        </p:nvGraphicFramePr>
        <p:xfrm>
          <a:off x="6090574" y="801866"/>
          <a:ext cx="5306084" cy="52306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886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D92F2EA8-D700-9B1D-62DC-2BB78D8FEADC}"/>
              </a:ext>
            </a:extLst>
          </p:cNvPr>
          <p:cNvSpPr>
            <a:spLocks noGrp="1"/>
          </p:cNvSpPr>
          <p:nvPr>
            <p:ph type="title"/>
          </p:nvPr>
        </p:nvSpPr>
        <p:spPr>
          <a:xfrm>
            <a:off x="479394" y="1070800"/>
            <a:ext cx="3939688" cy="5583126"/>
          </a:xfrm>
        </p:spPr>
        <p:txBody>
          <a:bodyPr>
            <a:normAutofit/>
          </a:bodyPr>
          <a:lstStyle/>
          <a:p>
            <a:r>
              <a:rPr lang="en-US" sz="4000" dirty="0">
                <a:solidFill>
                  <a:schemeClr val="tx2"/>
                </a:solidFill>
                <a:latin typeface="Tw Cen MT" panose="020B0602020104020603" pitchFamily="34" charset="77"/>
              </a:rPr>
              <a:t>TRANSITION MATTERS (1)</a:t>
            </a:r>
          </a:p>
        </p:txBody>
      </p:sp>
      <p:cxnSp>
        <p:nvCxnSpPr>
          <p:cNvPr id="45" name="Straight Connector 44">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3" name="Content Placeholder 5">
            <a:extLst>
              <a:ext uri="{FF2B5EF4-FFF2-40B4-BE49-F238E27FC236}">
                <a16:creationId xmlns:a16="http://schemas.microsoft.com/office/drawing/2014/main" id="{EF765B6F-49F0-8675-0CF9-71C363096766}"/>
              </a:ext>
            </a:extLst>
          </p:cNvPr>
          <p:cNvGraphicFramePr>
            <a:graphicFrameLocks/>
          </p:cNvGraphicFramePr>
          <p:nvPr>
            <p:extLst>
              <p:ext uri="{D42A27DB-BD31-4B8C-83A1-F6EECF244321}">
                <p14:modId xmlns:p14="http://schemas.microsoft.com/office/powerpoint/2010/main" val="3317377368"/>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2671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D92F2EA8-D700-9B1D-62DC-2BB78D8FEADC}"/>
              </a:ext>
            </a:extLst>
          </p:cNvPr>
          <p:cNvSpPr>
            <a:spLocks noGrp="1"/>
          </p:cNvSpPr>
          <p:nvPr>
            <p:ph type="title"/>
          </p:nvPr>
        </p:nvSpPr>
        <p:spPr>
          <a:xfrm>
            <a:off x="479394" y="1070800"/>
            <a:ext cx="3939688" cy="5583126"/>
          </a:xfrm>
        </p:spPr>
        <p:txBody>
          <a:bodyPr>
            <a:normAutofit/>
          </a:bodyPr>
          <a:lstStyle/>
          <a:p>
            <a:r>
              <a:rPr lang="en-US" sz="4000" dirty="0">
                <a:solidFill>
                  <a:schemeClr val="tx2"/>
                </a:solidFill>
                <a:latin typeface="Tw Cen MT" panose="020B0602020104020603" pitchFamily="34" charset="77"/>
              </a:rPr>
              <a:t>TRANSITION MATTERS (2)</a:t>
            </a:r>
          </a:p>
        </p:txBody>
      </p:sp>
      <p:cxnSp>
        <p:nvCxnSpPr>
          <p:cNvPr id="45" name="Straight Connector 44">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3" name="Content Placeholder 5">
            <a:extLst>
              <a:ext uri="{FF2B5EF4-FFF2-40B4-BE49-F238E27FC236}">
                <a16:creationId xmlns:a16="http://schemas.microsoft.com/office/drawing/2014/main" id="{EF765B6F-49F0-8675-0CF9-71C363096766}"/>
              </a:ext>
            </a:extLst>
          </p:cNvPr>
          <p:cNvGraphicFramePr>
            <a:graphicFrameLocks/>
          </p:cNvGraphicFramePr>
          <p:nvPr>
            <p:extLst>
              <p:ext uri="{D42A27DB-BD31-4B8C-83A1-F6EECF244321}">
                <p14:modId xmlns:p14="http://schemas.microsoft.com/office/powerpoint/2010/main" val="113653616"/>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283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92F2EA8-D700-9B1D-62DC-2BB78D8FEADC}"/>
              </a:ext>
            </a:extLst>
          </p:cNvPr>
          <p:cNvSpPr>
            <a:spLocks noGrp="1"/>
          </p:cNvSpPr>
          <p:nvPr>
            <p:ph type="title"/>
          </p:nvPr>
        </p:nvSpPr>
        <p:spPr>
          <a:xfrm>
            <a:off x="804672" y="2053641"/>
            <a:ext cx="3669161" cy="2760098"/>
          </a:xfrm>
        </p:spPr>
        <p:txBody>
          <a:bodyPr>
            <a:normAutofit/>
          </a:bodyPr>
          <a:lstStyle/>
          <a:p>
            <a:r>
              <a:rPr lang="en-US" sz="4000" dirty="0">
                <a:solidFill>
                  <a:schemeClr val="tx2"/>
                </a:solidFill>
                <a:latin typeface="Tw Cen MT" panose="020B0602020104020603" pitchFamily="34" charset="77"/>
              </a:rPr>
              <a:t>YOUR DEPUTY GOVERNOR</a:t>
            </a:r>
          </a:p>
        </p:txBody>
      </p:sp>
      <p:graphicFrame>
        <p:nvGraphicFramePr>
          <p:cNvPr id="3" name="Content Placeholder 5">
            <a:extLst>
              <a:ext uri="{FF2B5EF4-FFF2-40B4-BE49-F238E27FC236}">
                <a16:creationId xmlns:a16="http://schemas.microsoft.com/office/drawing/2014/main" id="{EF765B6F-49F0-8675-0CF9-71C363096766}"/>
              </a:ext>
            </a:extLst>
          </p:cNvPr>
          <p:cNvGraphicFramePr>
            <a:graphicFrameLocks/>
          </p:cNvGraphicFramePr>
          <p:nvPr>
            <p:extLst>
              <p:ext uri="{D42A27DB-BD31-4B8C-83A1-F6EECF244321}">
                <p14:modId xmlns:p14="http://schemas.microsoft.com/office/powerpoint/2010/main" val="3468828088"/>
              </p:ext>
            </p:extLst>
          </p:nvPr>
        </p:nvGraphicFramePr>
        <p:xfrm>
          <a:off x="5672299" y="893728"/>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5576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92F2EA8-D700-9B1D-62DC-2BB78D8FEADC}"/>
              </a:ext>
            </a:extLst>
          </p:cNvPr>
          <p:cNvSpPr>
            <a:spLocks noGrp="1"/>
          </p:cNvSpPr>
          <p:nvPr>
            <p:ph type="title"/>
          </p:nvPr>
        </p:nvSpPr>
        <p:spPr>
          <a:xfrm>
            <a:off x="804672" y="2053641"/>
            <a:ext cx="3669161" cy="2760098"/>
          </a:xfrm>
        </p:spPr>
        <p:txBody>
          <a:bodyPr>
            <a:normAutofit/>
          </a:bodyPr>
          <a:lstStyle/>
          <a:p>
            <a:r>
              <a:rPr lang="en-US" sz="4000" dirty="0">
                <a:solidFill>
                  <a:schemeClr val="tx2"/>
                </a:solidFill>
                <a:latin typeface="Tw Cen MT" panose="020B0602020104020603" pitchFamily="34" charset="77"/>
              </a:rPr>
              <a:t>WORKING WITH THE LEGISLATURE</a:t>
            </a:r>
          </a:p>
        </p:txBody>
      </p:sp>
      <p:graphicFrame>
        <p:nvGraphicFramePr>
          <p:cNvPr id="3" name="Content Placeholder 5">
            <a:extLst>
              <a:ext uri="{FF2B5EF4-FFF2-40B4-BE49-F238E27FC236}">
                <a16:creationId xmlns:a16="http://schemas.microsoft.com/office/drawing/2014/main" id="{EF765B6F-49F0-8675-0CF9-71C363096766}"/>
              </a:ext>
            </a:extLst>
          </p:cNvPr>
          <p:cNvGraphicFramePr>
            <a:graphicFrameLocks/>
          </p:cNvGraphicFramePr>
          <p:nvPr>
            <p:extLst>
              <p:ext uri="{D42A27DB-BD31-4B8C-83A1-F6EECF244321}">
                <p14:modId xmlns:p14="http://schemas.microsoft.com/office/powerpoint/2010/main" val="1563604602"/>
              </p:ext>
            </p:extLst>
          </p:nvPr>
        </p:nvGraphicFramePr>
        <p:xfrm>
          <a:off x="5509339" y="656216"/>
          <a:ext cx="6408225" cy="58268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0131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92F2EA8-D700-9B1D-62DC-2BB78D8FEADC}"/>
              </a:ext>
            </a:extLst>
          </p:cNvPr>
          <p:cNvSpPr>
            <a:spLocks noGrp="1"/>
          </p:cNvSpPr>
          <p:nvPr>
            <p:ph type="title"/>
          </p:nvPr>
        </p:nvSpPr>
        <p:spPr>
          <a:xfrm>
            <a:off x="804672" y="2053641"/>
            <a:ext cx="3669161" cy="2760098"/>
          </a:xfrm>
        </p:spPr>
        <p:txBody>
          <a:bodyPr>
            <a:normAutofit/>
          </a:bodyPr>
          <a:lstStyle/>
          <a:p>
            <a:r>
              <a:rPr lang="en-US" sz="4000" dirty="0">
                <a:solidFill>
                  <a:schemeClr val="tx2"/>
                </a:solidFill>
                <a:latin typeface="Tw Cen MT" panose="020B0602020104020603" pitchFamily="34" charset="77"/>
              </a:rPr>
              <a:t>POLITICAL APPOINTMENTS  </a:t>
            </a:r>
          </a:p>
        </p:txBody>
      </p:sp>
      <p:graphicFrame>
        <p:nvGraphicFramePr>
          <p:cNvPr id="3" name="Content Placeholder 5">
            <a:extLst>
              <a:ext uri="{FF2B5EF4-FFF2-40B4-BE49-F238E27FC236}">
                <a16:creationId xmlns:a16="http://schemas.microsoft.com/office/drawing/2014/main" id="{EF765B6F-49F0-8675-0CF9-71C363096766}"/>
              </a:ext>
            </a:extLst>
          </p:cNvPr>
          <p:cNvGraphicFramePr>
            <a:graphicFrameLocks/>
          </p:cNvGraphicFramePr>
          <p:nvPr>
            <p:extLst>
              <p:ext uri="{D42A27DB-BD31-4B8C-83A1-F6EECF244321}">
                <p14:modId xmlns:p14="http://schemas.microsoft.com/office/powerpoint/2010/main" val="1633617009"/>
              </p:ext>
            </p:extLst>
          </p:nvPr>
        </p:nvGraphicFramePr>
        <p:xfrm>
          <a:off x="5509339" y="656216"/>
          <a:ext cx="6408225" cy="58268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8997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92F2EA8-D700-9B1D-62DC-2BB78D8FEADC}"/>
              </a:ext>
            </a:extLst>
          </p:cNvPr>
          <p:cNvSpPr>
            <a:spLocks noGrp="1"/>
          </p:cNvSpPr>
          <p:nvPr>
            <p:ph type="title"/>
          </p:nvPr>
        </p:nvSpPr>
        <p:spPr>
          <a:xfrm>
            <a:off x="804672" y="2053641"/>
            <a:ext cx="3669161" cy="2760098"/>
          </a:xfrm>
        </p:spPr>
        <p:txBody>
          <a:bodyPr>
            <a:normAutofit/>
          </a:bodyPr>
          <a:lstStyle/>
          <a:p>
            <a:r>
              <a:rPr lang="en-US" sz="4000" dirty="0">
                <a:solidFill>
                  <a:schemeClr val="tx2"/>
                </a:solidFill>
                <a:latin typeface="Tw Cen MT" panose="020B0602020104020603" pitchFamily="34" charset="77"/>
              </a:rPr>
              <a:t>ASSEMBLYING YOUR CABINET AND GOVERNMENT</a:t>
            </a:r>
          </a:p>
        </p:txBody>
      </p:sp>
      <p:graphicFrame>
        <p:nvGraphicFramePr>
          <p:cNvPr id="3" name="Content Placeholder 5">
            <a:extLst>
              <a:ext uri="{FF2B5EF4-FFF2-40B4-BE49-F238E27FC236}">
                <a16:creationId xmlns:a16="http://schemas.microsoft.com/office/drawing/2014/main" id="{EF765B6F-49F0-8675-0CF9-71C363096766}"/>
              </a:ext>
            </a:extLst>
          </p:cNvPr>
          <p:cNvGraphicFramePr>
            <a:graphicFrameLocks/>
          </p:cNvGraphicFramePr>
          <p:nvPr>
            <p:extLst>
              <p:ext uri="{D42A27DB-BD31-4B8C-83A1-F6EECF244321}">
                <p14:modId xmlns:p14="http://schemas.microsoft.com/office/powerpoint/2010/main" val="995017087"/>
              </p:ext>
            </p:extLst>
          </p:nvPr>
        </p:nvGraphicFramePr>
        <p:xfrm>
          <a:off x="5509339" y="656216"/>
          <a:ext cx="6408225" cy="58268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0334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92F2EA8-D700-9B1D-62DC-2BB78D8FEADC}"/>
              </a:ext>
            </a:extLst>
          </p:cNvPr>
          <p:cNvSpPr>
            <a:spLocks noGrp="1"/>
          </p:cNvSpPr>
          <p:nvPr>
            <p:ph type="title"/>
          </p:nvPr>
        </p:nvSpPr>
        <p:spPr>
          <a:xfrm>
            <a:off x="664822" y="1773942"/>
            <a:ext cx="4111573" cy="2760098"/>
          </a:xfrm>
        </p:spPr>
        <p:txBody>
          <a:bodyPr>
            <a:normAutofit/>
          </a:bodyPr>
          <a:lstStyle/>
          <a:p>
            <a:r>
              <a:rPr lang="en-US" sz="4000" dirty="0">
                <a:solidFill>
                  <a:schemeClr val="tx2"/>
                </a:solidFill>
                <a:latin typeface="Tw Cen MT" panose="020B0602020104020603" pitchFamily="34" charset="77"/>
              </a:rPr>
              <a:t>MANAGEMENT AND ORGANIZATIONAL STYLE</a:t>
            </a:r>
          </a:p>
        </p:txBody>
      </p:sp>
      <p:graphicFrame>
        <p:nvGraphicFramePr>
          <p:cNvPr id="3" name="Content Placeholder 5">
            <a:extLst>
              <a:ext uri="{FF2B5EF4-FFF2-40B4-BE49-F238E27FC236}">
                <a16:creationId xmlns:a16="http://schemas.microsoft.com/office/drawing/2014/main" id="{EF765B6F-49F0-8675-0CF9-71C363096766}"/>
              </a:ext>
            </a:extLst>
          </p:cNvPr>
          <p:cNvGraphicFramePr>
            <a:graphicFrameLocks/>
          </p:cNvGraphicFramePr>
          <p:nvPr>
            <p:extLst>
              <p:ext uri="{D42A27DB-BD31-4B8C-83A1-F6EECF244321}">
                <p14:modId xmlns:p14="http://schemas.microsoft.com/office/powerpoint/2010/main" val="303918795"/>
              </p:ext>
            </p:extLst>
          </p:nvPr>
        </p:nvGraphicFramePr>
        <p:xfrm>
          <a:off x="5509339" y="656216"/>
          <a:ext cx="6408225" cy="58268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1209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909</Words>
  <Application>Microsoft Macintosh PowerPoint</Application>
  <PresentationFormat>Widescreen</PresentationFormat>
  <Paragraphs>67</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Bookman Old Style</vt:lpstr>
      <vt:lpstr>Calibri</vt:lpstr>
      <vt:lpstr>Calibri Light</vt:lpstr>
      <vt:lpstr>Tw Cen MT</vt:lpstr>
      <vt:lpstr>Office Theme</vt:lpstr>
      <vt:lpstr>MANAGING THE PROCESS OF GOVERNANCE – INSIGHTS FOR NEW GOVERNORS </vt:lpstr>
      <vt:lpstr>Welcome &amp; Introduction</vt:lpstr>
      <vt:lpstr>TRANSITION MATTERS (1)</vt:lpstr>
      <vt:lpstr>TRANSITION MATTERS (2)</vt:lpstr>
      <vt:lpstr>YOUR DEPUTY GOVERNOR</vt:lpstr>
      <vt:lpstr>WORKING WITH THE LEGISLATURE</vt:lpstr>
      <vt:lpstr>POLITICAL APPOINTMENTS  </vt:lpstr>
      <vt:lpstr>ASSEMBLYING YOUR CABINET AND GOVERNMENT</vt:lpstr>
      <vt:lpstr>MANAGEMENT AND ORGANIZATIONAL STYLE</vt:lpstr>
      <vt:lpstr>SETTING YOUR GOVERNING AGENDA</vt:lpstr>
      <vt:lpstr>COMMUNICATIONS </vt:lpstr>
      <vt:lpstr>BUDGET PREPARATION AND EXECUTION</vt:lpstr>
      <vt:lpstr>CONFLICT RESOLUTION</vt:lpstr>
      <vt:lpstr>LOCAL AND INTERNATIONAL PARTNERSHIPS &amp; COLLABORATIONS</vt:lpstr>
      <vt:lpstr>THE LAGOS EXPERIENCE (Our Challenges)</vt:lpstr>
      <vt:lpstr>THE LAGOS EXPERIENCE </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the Process of Governance – Insights for New Governors </dc:title>
  <dc:creator>Bukola Odoe</dc:creator>
  <cp:lastModifiedBy>Bukola Odoe</cp:lastModifiedBy>
  <cp:revision>6</cp:revision>
  <dcterms:created xsi:type="dcterms:W3CDTF">2023-05-14T09:22:59Z</dcterms:created>
  <dcterms:modified xsi:type="dcterms:W3CDTF">2023-05-16T07:04:44Z</dcterms:modified>
</cp:coreProperties>
</file>