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3468" r:id="rId2"/>
    <p:sldId id="291" r:id="rId3"/>
    <p:sldId id="257" r:id="rId4"/>
    <p:sldId id="264" r:id="rId5"/>
    <p:sldId id="259" r:id="rId6"/>
    <p:sldId id="287" r:id="rId7"/>
    <p:sldId id="288" r:id="rId8"/>
    <p:sldId id="289" r:id="rId9"/>
    <p:sldId id="272" r:id="rId10"/>
    <p:sldId id="290" r:id="rId11"/>
    <p:sldId id="276" r:id="rId12"/>
    <p:sldId id="292" r:id="rId13"/>
    <p:sldId id="298" r:id="rId14"/>
    <p:sldId id="293" r:id="rId15"/>
    <p:sldId id="299" r:id="rId16"/>
    <p:sldId id="300" r:id="rId17"/>
    <p:sldId id="295" r:id="rId18"/>
    <p:sldId id="277" r:id="rId19"/>
    <p:sldId id="278" r:id="rId20"/>
    <p:sldId id="279" r:id="rId21"/>
    <p:sldId id="286" r:id="rId22"/>
    <p:sldId id="280" r:id="rId23"/>
    <p:sldId id="296" r:id="rId24"/>
    <p:sldId id="281" r:id="rId25"/>
    <p:sldId id="297" r:id="rId26"/>
    <p:sldId id="282" r:id="rId27"/>
    <p:sldId id="301" r:id="rId28"/>
    <p:sldId id="283" r:id="rId29"/>
    <p:sldId id="261" r:id="rId30"/>
    <p:sldId id="3467" r:id="rId31"/>
    <p:sldId id="302" r:id="rId32"/>
    <p:sldId id="284" r:id="rId33"/>
    <p:sldId id="303" r:id="rId34"/>
    <p:sldId id="285" r:id="rId35"/>
    <p:sldId id="347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20" autoAdjust="0"/>
    <p:restoredTop sz="94660"/>
  </p:normalViewPr>
  <p:slideViewPr>
    <p:cSldViewPr snapToGrid="0">
      <p:cViewPr varScale="1">
        <p:scale>
          <a:sx n="80" d="100"/>
          <a:sy n="80" d="100"/>
        </p:scale>
        <p:origin x="51"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CECDB5-C10F-4749-8814-1DA6409DDDE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2FDDEC9-AE26-49BA-8107-BAA8D393F958}">
      <dgm:prSet phldrT="[Text]"/>
      <dgm:spPr/>
      <dgm:t>
        <a:bodyPr/>
        <a:lstStyle/>
        <a:p>
          <a:r>
            <a:rPr lang="en-US" dirty="0"/>
            <a:t>Executive Governor</a:t>
          </a:r>
        </a:p>
      </dgm:t>
    </dgm:pt>
    <dgm:pt modelId="{8783E48A-8117-47FB-8626-5E759F48E207}" type="parTrans" cxnId="{0D29FA01-D722-41BE-ACC0-C395602EEEEE}">
      <dgm:prSet/>
      <dgm:spPr/>
      <dgm:t>
        <a:bodyPr/>
        <a:lstStyle/>
        <a:p>
          <a:endParaRPr lang="en-US"/>
        </a:p>
      </dgm:t>
    </dgm:pt>
    <dgm:pt modelId="{582C317C-021F-448E-B16D-7E580D0E1D7A}" type="sibTrans" cxnId="{0D29FA01-D722-41BE-ACC0-C395602EEEEE}">
      <dgm:prSet/>
      <dgm:spPr/>
      <dgm:t>
        <a:bodyPr/>
        <a:lstStyle/>
        <a:p>
          <a:endParaRPr lang="en-US"/>
        </a:p>
      </dgm:t>
    </dgm:pt>
    <dgm:pt modelId="{9B9C25E3-9743-4B79-B2D7-76195F757017}">
      <dgm:prSet phldrT="[Text]"/>
      <dgm:spPr/>
      <dgm:t>
        <a:bodyPr/>
        <a:lstStyle/>
        <a:p>
          <a:r>
            <a:rPr lang="en-US" dirty="0"/>
            <a:t>Chief of Staff</a:t>
          </a:r>
        </a:p>
      </dgm:t>
    </dgm:pt>
    <dgm:pt modelId="{6177090D-CF9C-4B08-A671-72A86DDDA792}" type="parTrans" cxnId="{85CC624D-B969-4F25-9385-1614945D3201}">
      <dgm:prSet/>
      <dgm:spPr/>
      <dgm:t>
        <a:bodyPr/>
        <a:lstStyle/>
        <a:p>
          <a:endParaRPr lang="en-US"/>
        </a:p>
      </dgm:t>
    </dgm:pt>
    <dgm:pt modelId="{9F7A4E9E-ACEE-47F9-B8CE-E9E3FFE486A9}" type="sibTrans" cxnId="{85CC624D-B969-4F25-9385-1614945D3201}">
      <dgm:prSet/>
      <dgm:spPr/>
      <dgm:t>
        <a:bodyPr/>
        <a:lstStyle/>
        <a:p>
          <a:endParaRPr lang="en-US"/>
        </a:p>
      </dgm:t>
    </dgm:pt>
    <dgm:pt modelId="{E80B670B-2B76-4B96-8B69-981EEB24F77F}">
      <dgm:prSet/>
      <dgm:spPr/>
      <dgm:t>
        <a:bodyPr/>
        <a:lstStyle/>
        <a:p>
          <a:r>
            <a:rPr lang="en-US" dirty="0"/>
            <a:t>Economic Adviser</a:t>
          </a:r>
        </a:p>
      </dgm:t>
    </dgm:pt>
    <dgm:pt modelId="{C5E69972-86BA-46D3-B55D-48254A995FB1}" type="parTrans" cxnId="{FCA5396C-F126-430D-82DC-7C94259A981D}">
      <dgm:prSet/>
      <dgm:spPr/>
      <dgm:t>
        <a:bodyPr/>
        <a:lstStyle/>
        <a:p>
          <a:endParaRPr lang="en-US"/>
        </a:p>
      </dgm:t>
    </dgm:pt>
    <dgm:pt modelId="{74D34EE7-BC32-4ECE-A90F-4FA6C9939C78}" type="sibTrans" cxnId="{FCA5396C-F126-430D-82DC-7C94259A981D}">
      <dgm:prSet/>
      <dgm:spPr/>
      <dgm:t>
        <a:bodyPr/>
        <a:lstStyle/>
        <a:p>
          <a:endParaRPr lang="en-US"/>
        </a:p>
      </dgm:t>
    </dgm:pt>
    <dgm:pt modelId="{58496484-B8A1-4F74-9386-527729268BA3}">
      <dgm:prSet/>
      <dgm:spPr/>
      <dgm:t>
        <a:bodyPr/>
        <a:lstStyle/>
        <a:p>
          <a:r>
            <a:rPr lang="en-US" dirty="0"/>
            <a:t>Policy Director</a:t>
          </a:r>
        </a:p>
      </dgm:t>
    </dgm:pt>
    <dgm:pt modelId="{D7C5160C-9540-474A-A2C7-208B39E6D867}" type="parTrans" cxnId="{D23159EB-044F-44C7-896A-7478FE85BD2C}">
      <dgm:prSet/>
      <dgm:spPr/>
      <dgm:t>
        <a:bodyPr/>
        <a:lstStyle/>
        <a:p>
          <a:endParaRPr lang="en-US"/>
        </a:p>
      </dgm:t>
    </dgm:pt>
    <dgm:pt modelId="{E5FC39BC-17AA-4CB8-894B-112D0985AFC0}" type="sibTrans" cxnId="{D23159EB-044F-44C7-896A-7478FE85BD2C}">
      <dgm:prSet/>
      <dgm:spPr/>
      <dgm:t>
        <a:bodyPr/>
        <a:lstStyle/>
        <a:p>
          <a:endParaRPr lang="en-US"/>
        </a:p>
      </dgm:t>
    </dgm:pt>
    <dgm:pt modelId="{597A23E5-2F20-4180-837B-22ED1BD205F9}">
      <dgm:prSet/>
      <dgm:spPr/>
      <dgm:t>
        <a:bodyPr/>
        <a:lstStyle/>
        <a:p>
          <a:r>
            <a:rPr lang="en-US" dirty="0"/>
            <a:t>Legislative Director</a:t>
          </a:r>
        </a:p>
      </dgm:t>
    </dgm:pt>
    <dgm:pt modelId="{73744846-7A2B-44A6-8889-A038B31B69EA}" type="parTrans" cxnId="{39C2B292-0377-4374-A5FD-F171383050C1}">
      <dgm:prSet/>
      <dgm:spPr/>
      <dgm:t>
        <a:bodyPr/>
        <a:lstStyle/>
        <a:p>
          <a:endParaRPr lang="en-US"/>
        </a:p>
      </dgm:t>
    </dgm:pt>
    <dgm:pt modelId="{7060B369-68A9-4995-86FC-7F8A9D4D0A97}" type="sibTrans" cxnId="{39C2B292-0377-4374-A5FD-F171383050C1}">
      <dgm:prSet/>
      <dgm:spPr/>
      <dgm:t>
        <a:bodyPr/>
        <a:lstStyle/>
        <a:p>
          <a:endParaRPr lang="en-US"/>
        </a:p>
      </dgm:t>
    </dgm:pt>
    <dgm:pt modelId="{81768AE6-92F0-4E82-B7EF-2AF991BFFD22}">
      <dgm:prSet/>
      <dgm:spPr/>
      <dgm:t>
        <a:bodyPr/>
        <a:lstStyle/>
        <a:p>
          <a:r>
            <a:rPr lang="en-US" dirty="0"/>
            <a:t>Legal Counsel</a:t>
          </a:r>
        </a:p>
      </dgm:t>
    </dgm:pt>
    <dgm:pt modelId="{FF31C2BA-0CBF-4CC1-B79F-912DB821FCB7}" type="parTrans" cxnId="{31491677-1FF4-4A38-9F63-6D752FB7C08A}">
      <dgm:prSet/>
      <dgm:spPr/>
      <dgm:t>
        <a:bodyPr/>
        <a:lstStyle/>
        <a:p>
          <a:endParaRPr lang="en-US"/>
        </a:p>
      </dgm:t>
    </dgm:pt>
    <dgm:pt modelId="{F74B6643-5F68-462E-9194-5E210B95B4C1}" type="sibTrans" cxnId="{31491677-1FF4-4A38-9F63-6D752FB7C08A}">
      <dgm:prSet/>
      <dgm:spPr/>
      <dgm:t>
        <a:bodyPr/>
        <a:lstStyle/>
        <a:p>
          <a:endParaRPr lang="en-US"/>
        </a:p>
      </dgm:t>
    </dgm:pt>
    <dgm:pt modelId="{80FC6F0E-D744-4CB4-AC29-78926D6179C9}">
      <dgm:prSet/>
      <dgm:spPr/>
      <dgm:t>
        <a:bodyPr/>
        <a:lstStyle/>
        <a:p>
          <a:r>
            <a:rPr lang="en-US" dirty="0"/>
            <a:t>Budget Director</a:t>
          </a:r>
        </a:p>
      </dgm:t>
    </dgm:pt>
    <dgm:pt modelId="{796276BE-E20F-4E10-8A98-65D90B68278E}" type="parTrans" cxnId="{0AD8BC2E-FEE1-433F-8427-09853CEA81B4}">
      <dgm:prSet/>
      <dgm:spPr/>
      <dgm:t>
        <a:bodyPr/>
        <a:lstStyle/>
        <a:p>
          <a:endParaRPr lang="en-US"/>
        </a:p>
      </dgm:t>
    </dgm:pt>
    <dgm:pt modelId="{26F9CD93-18E2-47F6-8A2D-7B389F7F426A}" type="sibTrans" cxnId="{0AD8BC2E-FEE1-433F-8427-09853CEA81B4}">
      <dgm:prSet/>
      <dgm:spPr/>
      <dgm:t>
        <a:bodyPr/>
        <a:lstStyle/>
        <a:p>
          <a:endParaRPr lang="en-US"/>
        </a:p>
      </dgm:t>
    </dgm:pt>
    <dgm:pt modelId="{2EF438CB-D2FF-4319-AB9C-2AD7E6BCFFEB}">
      <dgm:prSet/>
      <dgm:spPr/>
      <dgm:t>
        <a:bodyPr/>
        <a:lstStyle/>
        <a:p>
          <a:r>
            <a:rPr lang="en-US" dirty="0"/>
            <a:t>Admin</a:t>
          </a:r>
        </a:p>
      </dgm:t>
    </dgm:pt>
    <dgm:pt modelId="{79FEBF0A-F7F2-460F-B2F5-725961B44BD3}" type="parTrans" cxnId="{D858E1E2-8984-4C98-82E6-8555D444685D}">
      <dgm:prSet/>
      <dgm:spPr/>
      <dgm:t>
        <a:bodyPr/>
        <a:lstStyle/>
        <a:p>
          <a:endParaRPr lang="en-US"/>
        </a:p>
      </dgm:t>
    </dgm:pt>
    <dgm:pt modelId="{4FAFB0DB-42A1-4E97-8311-140405024BD2}" type="sibTrans" cxnId="{D858E1E2-8984-4C98-82E6-8555D444685D}">
      <dgm:prSet/>
      <dgm:spPr/>
      <dgm:t>
        <a:bodyPr/>
        <a:lstStyle/>
        <a:p>
          <a:endParaRPr lang="en-US"/>
        </a:p>
      </dgm:t>
    </dgm:pt>
    <dgm:pt modelId="{A29403F7-3D31-46FF-9EB5-A9C4B83B14DB}" type="asst">
      <dgm:prSet/>
      <dgm:spPr/>
      <dgm:t>
        <a:bodyPr/>
        <a:lstStyle/>
        <a:p>
          <a:r>
            <a:rPr lang="en-US" dirty="0"/>
            <a:t>Exec. Asst./ Scheduler</a:t>
          </a:r>
        </a:p>
      </dgm:t>
    </dgm:pt>
    <dgm:pt modelId="{15DECD3A-F672-4D83-B8F6-7BF3059BE67F}" type="parTrans" cxnId="{1826DC8D-805C-4F7D-A4EC-401CB8B090A5}">
      <dgm:prSet/>
      <dgm:spPr/>
      <dgm:t>
        <a:bodyPr/>
        <a:lstStyle/>
        <a:p>
          <a:endParaRPr lang="en-US"/>
        </a:p>
      </dgm:t>
    </dgm:pt>
    <dgm:pt modelId="{876ACEB7-7B18-4366-8719-92CC97FCB969}" type="sibTrans" cxnId="{1826DC8D-805C-4F7D-A4EC-401CB8B090A5}">
      <dgm:prSet/>
      <dgm:spPr/>
      <dgm:t>
        <a:bodyPr/>
        <a:lstStyle/>
        <a:p>
          <a:endParaRPr lang="en-US"/>
        </a:p>
      </dgm:t>
    </dgm:pt>
    <dgm:pt modelId="{5BE8C909-30ED-4D94-B1A8-C91AA192B91B}" type="asst">
      <dgm:prSet/>
      <dgm:spPr/>
      <dgm:t>
        <a:bodyPr/>
        <a:lstStyle/>
        <a:p>
          <a:r>
            <a:rPr lang="en-US" dirty="0"/>
            <a:t>Logistics</a:t>
          </a:r>
        </a:p>
      </dgm:t>
    </dgm:pt>
    <dgm:pt modelId="{A83DA661-3109-4C95-ADFA-C2D562115014}" type="parTrans" cxnId="{9C6B2C68-EE35-4384-A889-32D75AB9D254}">
      <dgm:prSet/>
      <dgm:spPr/>
      <dgm:t>
        <a:bodyPr/>
        <a:lstStyle/>
        <a:p>
          <a:endParaRPr lang="en-US"/>
        </a:p>
      </dgm:t>
    </dgm:pt>
    <dgm:pt modelId="{D1ED28CF-B653-4833-8325-36FAA3501579}" type="sibTrans" cxnId="{9C6B2C68-EE35-4384-A889-32D75AB9D254}">
      <dgm:prSet/>
      <dgm:spPr/>
      <dgm:t>
        <a:bodyPr/>
        <a:lstStyle/>
        <a:p>
          <a:endParaRPr lang="en-US"/>
        </a:p>
      </dgm:t>
    </dgm:pt>
    <dgm:pt modelId="{419F737E-6C7B-4FA9-8ABA-53E5EE12F10A}">
      <dgm:prSet/>
      <dgm:spPr/>
      <dgm:t>
        <a:bodyPr/>
        <a:lstStyle/>
        <a:p>
          <a:r>
            <a:rPr lang="en-US" dirty="0"/>
            <a:t>Communications</a:t>
          </a:r>
        </a:p>
      </dgm:t>
    </dgm:pt>
    <dgm:pt modelId="{B8F1F322-4403-4A75-B9C3-82A3162C349B}" type="parTrans" cxnId="{75343FAB-9688-4B5D-A1E8-D3D35F63AFFD}">
      <dgm:prSet/>
      <dgm:spPr/>
      <dgm:t>
        <a:bodyPr/>
        <a:lstStyle/>
        <a:p>
          <a:endParaRPr lang="en-US"/>
        </a:p>
      </dgm:t>
    </dgm:pt>
    <dgm:pt modelId="{ED3D96A4-FEFF-46FB-9ED2-D49EF482F15F}" type="sibTrans" cxnId="{75343FAB-9688-4B5D-A1E8-D3D35F63AFFD}">
      <dgm:prSet/>
      <dgm:spPr/>
      <dgm:t>
        <a:bodyPr/>
        <a:lstStyle/>
        <a:p>
          <a:endParaRPr lang="en-US"/>
        </a:p>
      </dgm:t>
    </dgm:pt>
    <dgm:pt modelId="{126DEA18-4988-470A-9654-E64B7907DE9F}" type="asst">
      <dgm:prSet/>
      <dgm:spPr/>
      <dgm:t>
        <a:bodyPr/>
        <a:lstStyle/>
        <a:p>
          <a:r>
            <a:rPr lang="en-US" dirty="0"/>
            <a:t>Media Relations</a:t>
          </a:r>
        </a:p>
      </dgm:t>
    </dgm:pt>
    <dgm:pt modelId="{20515934-A5B7-4A7B-9A9F-8FCC22733100}" type="parTrans" cxnId="{8EC4AFA4-8A64-440A-821F-8CE53FF5F3C5}">
      <dgm:prSet/>
      <dgm:spPr/>
      <dgm:t>
        <a:bodyPr/>
        <a:lstStyle/>
        <a:p>
          <a:endParaRPr lang="en-US"/>
        </a:p>
      </dgm:t>
    </dgm:pt>
    <dgm:pt modelId="{1278F68C-D366-4D57-B79C-F162A59A7259}" type="sibTrans" cxnId="{8EC4AFA4-8A64-440A-821F-8CE53FF5F3C5}">
      <dgm:prSet/>
      <dgm:spPr/>
      <dgm:t>
        <a:bodyPr/>
        <a:lstStyle/>
        <a:p>
          <a:endParaRPr lang="en-US"/>
        </a:p>
      </dgm:t>
    </dgm:pt>
    <dgm:pt modelId="{76C2FEA7-4AA0-43A0-A108-6EFABC33AF85}" type="asst">
      <dgm:prSet/>
      <dgm:spPr/>
      <dgm:t>
        <a:bodyPr/>
        <a:lstStyle/>
        <a:p>
          <a:r>
            <a:rPr lang="en-US" dirty="0"/>
            <a:t>Correspondence</a:t>
          </a:r>
        </a:p>
      </dgm:t>
    </dgm:pt>
    <dgm:pt modelId="{7A9EDE51-FA1B-48DA-B347-0281A8A15D9D}" type="parTrans" cxnId="{60930B59-9C7C-4E9E-BAB1-1BFB741737DC}">
      <dgm:prSet/>
      <dgm:spPr/>
      <dgm:t>
        <a:bodyPr/>
        <a:lstStyle/>
        <a:p>
          <a:endParaRPr lang="en-US"/>
        </a:p>
      </dgm:t>
    </dgm:pt>
    <dgm:pt modelId="{104537F7-CFA9-4D03-B4EE-65CF8531A0FA}" type="sibTrans" cxnId="{60930B59-9C7C-4E9E-BAB1-1BFB741737DC}">
      <dgm:prSet/>
      <dgm:spPr/>
      <dgm:t>
        <a:bodyPr/>
        <a:lstStyle/>
        <a:p>
          <a:endParaRPr lang="en-US"/>
        </a:p>
      </dgm:t>
    </dgm:pt>
    <dgm:pt modelId="{DFFF5D82-B8D8-4784-A5FC-01031A404B34}" type="asst">
      <dgm:prSet/>
      <dgm:spPr/>
      <dgm:t>
        <a:bodyPr/>
        <a:lstStyle/>
        <a:p>
          <a:r>
            <a:rPr lang="en-US" dirty="0"/>
            <a:t>Secretary to the State Government</a:t>
          </a:r>
        </a:p>
      </dgm:t>
    </dgm:pt>
    <dgm:pt modelId="{A18DCF20-BF9A-40EB-ADE9-0E6861AA7351}" type="parTrans" cxnId="{1000CB55-69C4-443C-AE19-C33916B04E95}">
      <dgm:prSet/>
      <dgm:spPr/>
      <dgm:t>
        <a:bodyPr/>
        <a:lstStyle/>
        <a:p>
          <a:endParaRPr lang="en-US"/>
        </a:p>
      </dgm:t>
    </dgm:pt>
    <dgm:pt modelId="{DC276159-62F8-4627-821C-7C5E6013FD60}" type="sibTrans" cxnId="{1000CB55-69C4-443C-AE19-C33916B04E95}">
      <dgm:prSet/>
      <dgm:spPr/>
      <dgm:t>
        <a:bodyPr/>
        <a:lstStyle/>
        <a:p>
          <a:endParaRPr lang="en-US"/>
        </a:p>
      </dgm:t>
    </dgm:pt>
    <dgm:pt modelId="{B7034A7C-C97F-470C-A268-6A7C997A4A36}" type="asst">
      <dgm:prSet/>
      <dgm:spPr/>
      <dgm:t>
        <a:bodyPr/>
        <a:lstStyle/>
        <a:p>
          <a:r>
            <a:rPr lang="en-US" dirty="0"/>
            <a:t>Constituent outreach</a:t>
          </a:r>
        </a:p>
      </dgm:t>
    </dgm:pt>
    <dgm:pt modelId="{E17ED0F4-5041-4010-979C-AD3F4F0310E2}" type="parTrans" cxnId="{A60EED0F-28FB-451E-8AC7-7BB5EA385FA1}">
      <dgm:prSet/>
      <dgm:spPr/>
      <dgm:t>
        <a:bodyPr/>
        <a:lstStyle/>
        <a:p>
          <a:endParaRPr lang="en-US"/>
        </a:p>
      </dgm:t>
    </dgm:pt>
    <dgm:pt modelId="{57888861-0F3C-4056-A5C7-1A220CD33C77}" type="sibTrans" cxnId="{A60EED0F-28FB-451E-8AC7-7BB5EA385FA1}">
      <dgm:prSet/>
      <dgm:spPr/>
      <dgm:t>
        <a:bodyPr/>
        <a:lstStyle/>
        <a:p>
          <a:endParaRPr lang="en-US"/>
        </a:p>
      </dgm:t>
    </dgm:pt>
    <dgm:pt modelId="{75E64548-72AA-FD4C-99BC-F2FF4B743D9E}">
      <dgm:prSet/>
      <dgm:spPr/>
      <dgm:t>
        <a:bodyPr/>
        <a:lstStyle/>
        <a:p>
          <a:r>
            <a:rPr lang="en-GB" dirty="0"/>
            <a:t>Deputy Governor</a:t>
          </a:r>
        </a:p>
      </dgm:t>
    </dgm:pt>
    <dgm:pt modelId="{18474707-DFBF-9B41-9940-146CC3D04E6C}" type="parTrans" cxnId="{89883278-3223-194E-B15D-5579EA991842}">
      <dgm:prSet/>
      <dgm:spPr/>
      <dgm:t>
        <a:bodyPr/>
        <a:lstStyle/>
        <a:p>
          <a:endParaRPr lang="en-GB"/>
        </a:p>
      </dgm:t>
    </dgm:pt>
    <dgm:pt modelId="{6D46E4B2-EC9C-CD43-A4C2-9D368D10A908}" type="sibTrans" cxnId="{89883278-3223-194E-B15D-5579EA991842}">
      <dgm:prSet/>
      <dgm:spPr/>
      <dgm:t>
        <a:bodyPr/>
        <a:lstStyle/>
        <a:p>
          <a:endParaRPr lang="en-GB"/>
        </a:p>
      </dgm:t>
    </dgm:pt>
    <dgm:pt modelId="{CABBC03B-18B8-2B4E-A409-C3840955DDB6}">
      <dgm:prSet/>
      <dgm:spPr/>
      <dgm:t>
        <a:bodyPr/>
        <a:lstStyle/>
        <a:p>
          <a:r>
            <a:rPr lang="en-GB" dirty="0"/>
            <a:t>Attorney General</a:t>
          </a:r>
        </a:p>
      </dgm:t>
    </dgm:pt>
    <dgm:pt modelId="{56167B1F-A420-8A4D-9852-E907EC11DE56}" type="parTrans" cxnId="{7FC7BCED-01D8-8E4D-A902-351C450DD3FE}">
      <dgm:prSet/>
      <dgm:spPr/>
      <dgm:t>
        <a:bodyPr/>
        <a:lstStyle/>
        <a:p>
          <a:endParaRPr lang="en-GB"/>
        </a:p>
      </dgm:t>
    </dgm:pt>
    <dgm:pt modelId="{85A2CA0B-8553-3A4B-A94B-D7A32B383F44}" type="sibTrans" cxnId="{7FC7BCED-01D8-8E4D-A902-351C450DD3FE}">
      <dgm:prSet/>
      <dgm:spPr/>
      <dgm:t>
        <a:bodyPr/>
        <a:lstStyle/>
        <a:p>
          <a:endParaRPr lang="en-GB"/>
        </a:p>
      </dgm:t>
    </dgm:pt>
    <dgm:pt modelId="{3BBD4E2C-D594-3140-BD45-637D638E55D0}">
      <dgm:prSet/>
      <dgm:spPr/>
      <dgm:t>
        <a:bodyPr/>
        <a:lstStyle/>
        <a:p>
          <a:r>
            <a:rPr lang="en-GB" dirty="0"/>
            <a:t>Principal Private Secretary</a:t>
          </a:r>
        </a:p>
      </dgm:t>
    </dgm:pt>
    <dgm:pt modelId="{80D61A24-7434-AF46-88FA-C6A357CDF8D4}" type="parTrans" cxnId="{F5D55AEC-46DF-2D47-8E0A-A00F8872B2FD}">
      <dgm:prSet/>
      <dgm:spPr/>
      <dgm:t>
        <a:bodyPr/>
        <a:lstStyle/>
        <a:p>
          <a:endParaRPr lang="en-GB"/>
        </a:p>
      </dgm:t>
    </dgm:pt>
    <dgm:pt modelId="{8C77BCCF-2184-8F47-A6A8-F55D15D7FC25}" type="sibTrans" cxnId="{F5D55AEC-46DF-2D47-8E0A-A00F8872B2FD}">
      <dgm:prSet/>
      <dgm:spPr/>
      <dgm:t>
        <a:bodyPr/>
        <a:lstStyle/>
        <a:p>
          <a:endParaRPr lang="en-GB"/>
        </a:p>
      </dgm:t>
    </dgm:pt>
    <dgm:pt modelId="{A0029180-B0D9-496A-A66E-66179FF587B3}" type="pres">
      <dgm:prSet presAssocID="{8CCECDB5-C10F-4749-8814-1DA6409DDDEC}" presName="hierChild1" presStyleCnt="0">
        <dgm:presLayoutVars>
          <dgm:orgChart val="1"/>
          <dgm:chPref val="1"/>
          <dgm:dir/>
          <dgm:animOne val="branch"/>
          <dgm:animLvl val="lvl"/>
          <dgm:resizeHandles/>
        </dgm:presLayoutVars>
      </dgm:prSet>
      <dgm:spPr/>
    </dgm:pt>
    <dgm:pt modelId="{6B6B1079-4182-481F-AD66-4248DE97A373}" type="pres">
      <dgm:prSet presAssocID="{A2FDDEC9-AE26-49BA-8107-BAA8D393F958}" presName="hierRoot1" presStyleCnt="0">
        <dgm:presLayoutVars>
          <dgm:hierBranch val="init"/>
        </dgm:presLayoutVars>
      </dgm:prSet>
      <dgm:spPr/>
    </dgm:pt>
    <dgm:pt modelId="{36E76820-92FA-40B2-8EE0-0F77E3495E1B}" type="pres">
      <dgm:prSet presAssocID="{A2FDDEC9-AE26-49BA-8107-BAA8D393F958}" presName="rootComposite1" presStyleCnt="0"/>
      <dgm:spPr/>
    </dgm:pt>
    <dgm:pt modelId="{9E3F0DCD-954C-47FE-B2B8-454B21405FF7}" type="pres">
      <dgm:prSet presAssocID="{A2FDDEC9-AE26-49BA-8107-BAA8D393F958}" presName="rootText1" presStyleLbl="node0" presStyleIdx="0" presStyleCnt="1" custScaleX="136004" custScaleY="130542" custLinFactY="-46243" custLinFactNeighborX="39015" custLinFactNeighborY="-100000">
        <dgm:presLayoutVars>
          <dgm:chPref val="3"/>
        </dgm:presLayoutVars>
      </dgm:prSet>
      <dgm:spPr/>
    </dgm:pt>
    <dgm:pt modelId="{2A289142-2033-4199-AEC5-9E7693C86A90}" type="pres">
      <dgm:prSet presAssocID="{A2FDDEC9-AE26-49BA-8107-BAA8D393F958}" presName="rootConnector1" presStyleLbl="node1" presStyleIdx="0" presStyleCnt="0"/>
      <dgm:spPr/>
    </dgm:pt>
    <dgm:pt modelId="{FE433600-BB7B-461D-BE5F-B4D57982960E}" type="pres">
      <dgm:prSet presAssocID="{A2FDDEC9-AE26-49BA-8107-BAA8D393F958}" presName="hierChild2" presStyleCnt="0"/>
      <dgm:spPr/>
    </dgm:pt>
    <dgm:pt modelId="{ABB39C10-E328-4F93-AC71-132665510C83}" type="pres">
      <dgm:prSet presAssocID="{6177090D-CF9C-4B08-A671-72A86DDDA792}" presName="Name37" presStyleLbl="parChTrans1D2" presStyleIdx="0" presStyleCnt="4"/>
      <dgm:spPr/>
    </dgm:pt>
    <dgm:pt modelId="{3DE2EDD8-9B4B-41C1-B962-FF62A5A13F96}" type="pres">
      <dgm:prSet presAssocID="{9B9C25E3-9743-4B79-B2D7-76195F757017}" presName="hierRoot2" presStyleCnt="0">
        <dgm:presLayoutVars>
          <dgm:hierBranch val="init"/>
        </dgm:presLayoutVars>
      </dgm:prSet>
      <dgm:spPr/>
    </dgm:pt>
    <dgm:pt modelId="{793E5005-9042-4E6E-A393-9D3816172887}" type="pres">
      <dgm:prSet presAssocID="{9B9C25E3-9743-4B79-B2D7-76195F757017}" presName="rootComposite" presStyleCnt="0"/>
      <dgm:spPr/>
    </dgm:pt>
    <dgm:pt modelId="{BD6EB122-3FC4-4CE7-95AD-E70706A44FA6}" type="pres">
      <dgm:prSet presAssocID="{9B9C25E3-9743-4B79-B2D7-76195F757017}" presName="rootText" presStyleLbl="node2" presStyleIdx="0" presStyleCnt="3">
        <dgm:presLayoutVars>
          <dgm:chPref val="3"/>
        </dgm:presLayoutVars>
      </dgm:prSet>
      <dgm:spPr/>
    </dgm:pt>
    <dgm:pt modelId="{97936240-C3EF-4770-9781-CCC799929202}" type="pres">
      <dgm:prSet presAssocID="{9B9C25E3-9743-4B79-B2D7-76195F757017}" presName="rootConnector" presStyleLbl="node2" presStyleIdx="0" presStyleCnt="3"/>
      <dgm:spPr/>
    </dgm:pt>
    <dgm:pt modelId="{DE5CBD50-2B67-4C62-906B-E752D5B459C1}" type="pres">
      <dgm:prSet presAssocID="{9B9C25E3-9743-4B79-B2D7-76195F757017}" presName="hierChild4" presStyleCnt="0"/>
      <dgm:spPr/>
    </dgm:pt>
    <dgm:pt modelId="{B68CAE7F-5F61-45A6-B9F1-F03F4217A287}" type="pres">
      <dgm:prSet presAssocID="{C5E69972-86BA-46D3-B55D-48254A995FB1}" presName="Name37" presStyleLbl="parChTrans1D3" presStyleIdx="0" presStyleCnt="7"/>
      <dgm:spPr/>
    </dgm:pt>
    <dgm:pt modelId="{460CE4FC-ACBD-42A2-97E6-FC42F5006008}" type="pres">
      <dgm:prSet presAssocID="{E80B670B-2B76-4B96-8B69-981EEB24F77F}" presName="hierRoot2" presStyleCnt="0">
        <dgm:presLayoutVars>
          <dgm:hierBranch val="init"/>
        </dgm:presLayoutVars>
      </dgm:prSet>
      <dgm:spPr/>
    </dgm:pt>
    <dgm:pt modelId="{CDE831AD-A997-468C-9F75-AFD438E05959}" type="pres">
      <dgm:prSet presAssocID="{E80B670B-2B76-4B96-8B69-981EEB24F77F}" presName="rootComposite" presStyleCnt="0"/>
      <dgm:spPr/>
    </dgm:pt>
    <dgm:pt modelId="{092EA08E-58C8-493E-87D4-C4ABB523AB61}" type="pres">
      <dgm:prSet presAssocID="{E80B670B-2B76-4B96-8B69-981EEB24F77F}" presName="rootText" presStyleLbl="node3" presStyleIdx="0" presStyleCnt="7">
        <dgm:presLayoutVars>
          <dgm:chPref val="3"/>
        </dgm:presLayoutVars>
      </dgm:prSet>
      <dgm:spPr/>
    </dgm:pt>
    <dgm:pt modelId="{90DE27D6-FF68-43FC-8FEC-9BD1A21A52AB}" type="pres">
      <dgm:prSet presAssocID="{E80B670B-2B76-4B96-8B69-981EEB24F77F}" presName="rootConnector" presStyleLbl="node3" presStyleIdx="0" presStyleCnt="7"/>
      <dgm:spPr/>
    </dgm:pt>
    <dgm:pt modelId="{EFA7E3C5-95E1-4223-AAD5-2A67C4E2DEF6}" type="pres">
      <dgm:prSet presAssocID="{E80B670B-2B76-4B96-8B69-981EEB24F77F}" presName="hierChild4" presStyleCnt="0"/>
      <dgm:spPr/>
    </dgm:pt>
    <dgm:pt modelId="{3780ACFC-7DD6-3B48-AF62-7E148EA6F85C}" type="pres">
      <dgm:prSet presAssocID="{80D61A24-7434-AF46-88FA-C6A357CDF8D4}" presName="Name37" presStyleLbl="parChTrans1D4" presStyleIdx="0" presStyleCnt="6"/>
      <dgm:spPr/>
    </dgm:pt>
    <dgm:pt modelId="{C29BE304-1939-674E-932C-333961236741}" type="pres">
      <dgm:prSet presAssocID="{3BBD4E2C-D594-3140-BD45-637D638E55D0}" presName="hierRoot2" presStyleCnt="0">
        <dgm:presLayoutVars>
          <dgm:hierBranch val="init"/>
        </dgm:presLayoutVars>
      </dgm:prSet>
      <dgm:spPr/>
    </dgm:pt>
    <dgm:pt modelId="{6C29E2C7-0CF6-AE4D-9EFE-65AFBAA65EF0}" type="pres">
      <dgm:prSet presAssocID="{3BBD4E2C-D594-3140-BD45-637D638E55D0}" presName="rootComposite" presStyleCnt="0"/>
      <dgm:spPr/>
    </dgm:pt>
    <dgm:pt modelId="{B4C06909-7BE6-894C-9708-4C6C3EEBCDFA}" type="pres">
      <dgm:prSet presAssocID="{3BBD4E2C-D594-3140-BD45-637D638E55D0}" presName="rootText" presStyleLbl="node4" presStyleIdx="0" presStyleCnt="1" custLinFactX="304665" custLinFactY="-48635" custLinFactNeighborX="400000" custLinFactNeighborY="-100000">
        <dgm:presLayoutVars>
          <dgm:chPref val="3"/>
        </dgm:presLayoutVars>
      </dgm:prSet>
      <dgm:spPr/>
    </dgm:pt>
    <dgm:pt modelId="{D4B362EA-D18B-A845-8DFE-3434EE890B59}" type="pres">
      <dgm:prSet presAssocID="{3BBD4E2C-D594-3140-BD45-637D638E55D0}" presName="rootConnector" presStyleLbl="node4" presStyleIdx="0" presStyleCnt="1"/>
      <dgm:spPr/>
    </dgm:pt>
    <dgm:pt modelId="{02F9A2DC-54C3-A448-B7AA-6DB4FF278E86}" type="pres">
      <dgm:prSet presAssocID="{3BBD4E2C-D594-3140-BD45-637D638E55D0}" presName="hierChild4" presStyleCnt="0"/>
      <dgm:spPr/>
    </dgm:pt>
    <dgm:pt modelId="{B568868B-5B8C-8144-B424-A08A0CEB043E}" type="pres">
      <dgm:prSet presAssocID="{3BBD4E2C-D594-3140-BD45-637D638E55D0}" presName="hierChild5" presStyleCnt="0"/>
      <dgm:spPr/>
    </dgm:pt>
    <dgm:pt modelId="{3DA130C7-D529-4893-836C-4A1BC79B22F8}" type="pres">
      <dgm:prSet presAssocID="{E80B670B-2B76-4B96-8B69-981EEB24F77F}" presName="hierChild5" presStyleCnt="0"/>
      <dgm:spPr/>
    </dgm:pt>
    <dgm:pt modelId="{65C18544-375B-4269-9666-E82DDC0861C4}" type="pres">
      <dgm:prSet presAssocID="{D7C5160C-9540-474A-A2C7-208B39E6D867}" presName="Name37" presStyleLbl="parChTrans1D3" presStyleIdx="1" presStyleCnt="7"/>
      <dgm:spPr/>
    </dgm:pt>
    <dgm:pt modelId="{CA9A1E27-55CE-4AC7-B9E6-E482DCF570B6}" type="pres">
      <dgm:prSet presAssocID="{58496484-B8A1-4F74-9386-527729268BA3}" presName="hierRoot2" presStyleCnt="0">
        <dgm:presLayoutVars>
          <dgm:hierBranch val="init"/>
        </dgm:presLayoutVars>
      </dgm:prSet>
      <dgm:spPr/>
    </dgm:pt>
    <dgm:pt modelId="{D955F912-926F-4813-A1B8-396F1DD5032F}" type="pres">
      <dgm:prSet presAssocID="{58496484-B8A1-4F74-9386-527729268BA3}" presName="rootComposite" presStyleCnt="0"/>
      <dgm:spPr/>
    </dgm:pt>
    <dgm:pt modelId="{B1A379CA-170C-474D-B2E1-3B4A6CC93F32}" type="pres">
      <dgm:prSet presAssocID="{58496484-B8A1-4F74-9386-527729268BA3}" presName="rootText" presStyleLbl="node3" presStyleIdx="1" presStyleCnt="7">
        <dgm:presLayoutVars>
          <dgm:chPref val="3"/>
        </dgm:presLayoutVars>
      </dgm:prSet>
      <dgm:spPr/>
    </dgm:pt>
    <dgm:pt modelId="{C6EE2340-B14E-4C66-BDAF-B9F7D75415BD}" type="pres">
      <dgm:prSet presAssocID="{58496484-B8A1-4F74-9386-527729268BA3}" presName="rootConnector" presStyleLbl="node3" presStyleIdx="1" presStyleCnt="7"/>
      <dgm:spPr/>
    </dgm:pt>
    <dgm:pt modelId="{6EA1CCFC-C6E2-4B96-BE42-6BAC876D859A}" type="pres">
      <dgm:prSet presAssocID="{58496484-B8A1-4F74-9386-527729268BA3}" presName="hierChild4" presStyleCnt="0"/>
      <dgm:spPr/>
    </dgm:pt>
    <dgm:pt modelId="{173626B2-D385-414B-AB6E-9DEDA91BBDA0}" type="pres">
      <dgm:prSet presAssocID="{58496484-B8A1-4F74-9386-527729268BA3}" presName="hierChild5" presStyleCnt="0"/>
      <dgm:spPr/>
    </dgm:pt>
    <dgm:pt modelId="{2F168F74-B0D2-4297-8C74-D71C1554ADB1}" type="pres">
      <dgm:prSet presAssocID="{73744846-7A2B-44A6-8889-A038B31B69EA}" presName="Name37" presStyleLbl="parChTrans1D3" presStyleIdx="2" presStyleCnt="7"/>
      <dgm:spPr/>
    </dgm:pt>
    <dgm:pt modelId="{99AF4947-00E4-46F6-A696-3FFF8874299C}" type="pres">
      <dgm:prSet presAssocID="{597A23E5-2F20-4180-837B-22ED1BD205F9}" presName="hierRoot2" presStyleCnt="0">
        <dgm:presLayoutVars>
          <dgm:hierBranch val="init"/>
        </dgm:presLayoutVars>
      </dgm:prSet>
      <dgm:spPr/>
    </dgm:pt>
    <dgm:pt modelId="{0E03CD8F-BDE2-43A6-9057-0D9FBAABF856}" type="pres">
      <dgm:prSet presAssocID="{597A23E5-2F20-4180-837B-22ED1BD205F9}" presName="rootComposite" presStyleCnt="0"/>
      <dgm:spPr/>
    </dgm:pt>
    <dgm:pt modelId="{C47431A4-BDF3-46A7-A48E-16E9F2C02108}" type="pres">
      <dgm:prSet presAssocID="{597A23E5-2F20-4180-837B-22ED1BD205F9}" presName="rootText" presStyleLbl="node3" presStyleIdx="2" presStyleCnt="7">
        <dgm:presLayoutVars>
          <dgm:chPref val="3"/>
        </dgm:presLayoutVars>
      </dgm:prSet>
      <dgm:spPr/>
    </dgm:pt>
    <dgm:pt modelId="{58F5D2E1-5791-4472-A3E5-9B71CA34DA68}" type="pres">
      <dgm:prSet presAssocID="{597A23E5-2F20-4180-837B-22ED1BD205F9}" presName="rootConnector" presStyleLbl="node3" presStyleIdx="2" presStyleCnt="7"/>
      <dgm:spPr/>
    </dgm:pt>
    <dgm:pt modelId="{305EAE49-7BBB-4296-B6B3-2BB3A13F1154}" type="pres">
      <dgm:prSet presAssocID="{597A23E5-2F20-4180-837B-22ED1BD205F9}" presName="hierChild4" presStyleCnt="0"/>
      <dgm:spPr/>
    </dgm:pt>
    <dgm:pt modelId="{F1403B4B-CEE7-4A34-9BDE-F9295414C28C}" type="pres">
      <dgm:prSet presAssocID="{597A23E5-2F20-4180-837B-22ED1BD205F9}" presName="hierChild5" presStyleCnt="0"/>
      <dgm:spPr/>
    </dgm:pt>
    <dgm:pt modelId="{445BFAF5-30CB-48AB-AA43-9BBAD56482CB}" type="pres">
      <dgm:prSet presAssocID="{FF31C2BA-0CBF-4CC1-B79F-912DB821FCB7}" presName="Name37" presStyleLbl="parChTrans1D3" presStyleIdx="3" presStyleCnt="7"/>
      <dgm:spPr/>
    </dgm:pt>
    <dgm:pt modelId="{98BF1C6A-D79E-4A76-BBB6-5F6D0B9AB003}" type="pres">
      <dgm:prSet presAssocID="{81768AE6-92F0-4E82-B7EF-2AF991BFFD22}" presName="hierRoot2" presStyleCnt="0">
        <dgm:presLayoutVars>
          <dgm:hierBranch val="init"/>
        </dgm:presLayoutVars>
      </dgm:prSet>
      <dgm:spPr/>
    </dgm:pt>
    <dgm:pt modelId="{C356A737-A1C7-4C31-BE2C-E2FC94DA6EBA}" type="pres">
      <dgm:prSet presAssocID="{81768AE6-92F0-4E82-B7EF-2AF991BFFD22}" presName="rootComposite" presStyleCnt="0"/>
      <dgm:spPr/>
    </dgm:pt>
    <dgm:pt modelId="{93CA51C5-80BC-4642-82C5-4F831229C4C8}" type="pres">
      <dgm:prSet presAssocID="{81768AE6-92F0-4E82-B7EF-2AF991BFFD22}" presName="rootText" presStyleLbl="node3" presStyleIdx="3" presStyleCnt="7">
        <dgm:presLayoutVars>
          <dgm:chPref val="3"/>
        </dgm:presLayoutVars>
      </dgm:prSet>
      <dgm:spPr/>
    </dgm:pt>
    <dgm:pt modelId="{2A6457C2-A818-4364-8B3A-EE2E1AA66D33}" type="pres">
      <dgm:prSet presAssocID="{81768AE6-92F0-4E82-B7EF-2AF991BFFD22}" presName="rootConnector" presStyleLbl="node3" presStyleIdx="3" presStyleCnt="7"/>
      <dgm:spPr/>
    </dgm:pt>
    <dgm:pt modelId="{C96A9E60-D7CB-4B0E-AB5C-23CBAA4C21CC}" type="pres">
      <dgm:prSet presAssocID="{81768AE6-92F0-4E82-B7EF-2AF991BFFD22}" presName="hierChild4" presStyleCnt="0"/>
      <dgm:spPr/>
    </dgm:pt>
    <dgm:pt modelId="{42EB61F1-40E4-4B8D-B8F9-45007DB0E4BD}" type="pres">
      <dgm:prSet presAssocID="{81768AE6-92F0-4E82-B7EF-2AF991BFFD22}" presName="hierChild5" presStyleCnt="0"/>
      <dgm:spPr/>
    </dgm:pt>
    <dgm:pt modelId="{07D4941B-09C2-442D-9B9B-5B5D9F6B51F9}" type="pres">
      <dgm:prSet presAssocID="{796276BE-E20F-4E10-8A98-65D90B68278E}" presName="Name37" presStyleLbl="parChTrans1D3" presStyleIdx="4" presStyleCnt="7"/>
      <dgm:spPr/>
    </dgm:pt>
    <dgm:pt modelId="{C78C14F5-BE6E-4601-8755-4B0532A1FBAD}" type="pres">
      <dgm:prSet presAssocID="{80FC6F0E-D744-4CB4-AC29-78926D6179C9}" presName="hierRoot2" presStyleCnt="0">
        <dgm:presLayoutVars>
          <dgm:hierBranch val="init"/>
        </dgm:presLayoutVars>
      </dgm:prSet>
      <dgm:spPr/>
    </dgm:pt>
    <dgm:pt modelId="{F6EE7600-F4B9-48B1-AB5E-F18263866A71}" type="pres">
      <dgm:prSet presAssocID="{80FC6F0E-D744-4CB4-AC29-78926D6179C9}" presName="rootComposite" presStyleCnt="0"/>
      <dgm:spPr/>
    </dgm:pt>
    <dgm:pt modelId="{F7C258D8-9DE1-457B-85E6-30FD26693BEB}" type="pres">
      <dgm:prSet presAssocID="{80FC6F0E-D744-4CB4-AC29-78926D6179C9}" presName="rootText" presStyleLbl="node3" presStyleIdx="4" presStyleCnt="7">
        <dgm:presLayoutVars>
          <dgm:chPref val="3"/>
        </dgm:presLayoutVars>
      </dgm:prSet>
      <dgm:spPr/>
    </dgm:pt>
    <dgm:pt modelId="{643539E0-036D-44A8-B81F-8FEA659B3A04}" type="pres">
      <dgm:prSet presAssocID="{80FC6F0E-D744-4CB4-AC29-78926D6179C9}" presName="rootConnector" presStyleLbl="node3" presStyleIdx="4" presStyleCnt="7"/>
      <dgm:spPr/>
    </dgm:pt>
    <dgm:pt modelId="{0C3B6871-5FBA-410A-A1A1-6B4F2011D0D0}" type="pres">
      <dgm:prSet presAssocID="{80FC6F0E-D744-4CB4-AC29-78926D6179C9}" presName="hierChild4" presStyleCnt="0"/>
      <dgm:spPr/>
    </dgm:pt>
    <dgm:pt modelId="{19C4FA62-E70E-49DD-B339-0E1281B75A7D}" type="pres">
      <dgm:prSet presAssocID="{80FC6F0E-D744-4CB4-AC29-78926D6179C9}" presName="hierChild5" presStyleCnt="0"/>
      <dgm:spPr/>
    </dgm:pt>
    <dgm:pt modelId="{19E5DD4D-8A6F-4979-AE6D-79234F42DC41}" type="pres">
      <dgm:prSet presAssocID="{B8F1F322-4403-4A75-B9C3-82A3162C349B}" presName="Name37" presStyleLbl="parChTrans1D3" presStyleIdx="5" presStyleCnt="7"/>
      <dgm:spPr/>
    </dgm:pt>
    <dgm:pt modelId="{1DC083D8-C553-4B2E-A86A-39C1A7A0C2D0}" type="pres">
      <dgm:prSet presAssocID="{419F737E-6C7B-4FA9-8ABA-53E5EE12F10A}" presName="hierRoot2" presStyleCnt="0">
        <dgm:presLayoutVars>
          <dgm:hierBranch val="init"/>
        </dgm:presLayoutVars>
      </dgm:prSet>
      <dgm:spPr/>
    </dgm:pt>
    <dgm:pt modelId="{236571E2-103B-46BA-A2B6-DA459CD83350}" type="pres">
      <dgm:prSet presAssocID="{419F737E-6C7B-4FA9-8ABA-53E5EE12F10A}" presName="rootComposite" presStyleCnt="0"/>
      <dgm:spPr/>
    </dgm:pt>
    <dgm:pt modelId="{1A923BD4-BAD4-4EFB-8FC3-DDDA9C1AFF54}" type="pres">
      <dgm:prSet presAssocID="{419F737E-6C7B-4FA9-8ABA-53E5EE12F10A}" presName="rootText" presStyleLbl="node3" presStyleIdx="5" presStyleCnt="7">
        <dgm:presLayoutVars>
          <dgm:chPref val="3"/>
        </dgm:presLayoutVars>
      </dgm:prSet>
      <dgm:spPr/>
    </dgm:pt>
    <dgm:pt modelId="{2508E76A-3FF0-450C-AA5D-D7D85FCD4C07}" type="pres">
      <dgm:prSet presAssocID="{419F737E-6C7B-4FA9-8ABA-53E5EE12F10A}" presName="rootConnector" presStyleLbl="node3" presStyleIdx="5" presStyleCnt="7"/>
      <dgm:spPr/>
    </dgm:pt>
    <dgm:pt modelId="{32D05F3C-9109-41AE-AF07-ECF0CA6E887D}" type="pres">
      <dgm:prSet presAssocID="{419F737E-6C7B-4FA9-8ABA-53E5EE12F10A}" presName="hierChild4" presStyleCnt="0"/>
      <dgm:spPr/>
    </dgm:pt>
    <dgm:pt modelId="{797992D4-2522-4906-94FC-CBF12158B0AA}" type="pres">
      <dgm:prSet presAssocID="{419F737E-6C7B-4FA9-8ABA-53E5EE12F10A}" presName="hierChild5" presStyleCnt="0"/>
      <dgm:spPr/>
    </dgm:pt>
    <dgm:pt modelId="{D651C353-E35A-443A-8C8B-96E0854F3EB3}" type="pres">
      <dgm:prSet presAssocID="{20515934-A5B7-4A7B-9A9F-8FCC22733100}" presName="Name111" presStyleLbl="parChTrans1D4" presStyleIdx="1" presStyleCnt="6"/>
      <dgm:spPr/>
    </dgm:pt>
    <dgm:pt modelId="{BDE624EC-37B6-4FD2-8EBE-31E785A3FC09}" type="pres">
      <dgm:prSet presAssocID="{126DEA18-4988-470A-9654-E64B7907DE9F}" presName="hierRoot3" presStyleCnt="0">
        <dgm:presLayoutVars>
          <dgm:hierBranch val="init"/>
        </dgm:presLayoutVars>
      </dgm:prSet>
      <dgm:spPr/>
    </dgm:pt>
    <dgm:pt modelId="{1019910B-0B80-4266-B853-6A08383E3E7C}" type="pres">
      <dgm:prSet presAssocID="{126DEA18-4988-470A-9654-E64B7907DE9F}" presName="rootComposite3" presStyleCnt="0"/>
      <dgm:spPr/>
    </dgm:pt>
    <dgm:pt modelId="{8909E183-0B82-4013-BF84-2ED46072E79A}" type="pres">
      <dgm:prSet presAssocID="{126DEA18-4988-470A-9654-E64B7907DE9F}" presName="rootText3" presStyleLbl="asst3" presStyleIdx="0" presStyleCnt="5">
        <dgm:presLayoutVars>
          <dgm:chPref val="3"/>
        </dgm:presLayoutVars>
      </dgm:prSet>
      <dgm:spPr/>
    </dgm:pt>
    <dgm:pt modelId="{CFDC74F0-2F0E-4B15-8C84-B304FD01B346}" type="pres">
      <dgm:prSet presAssocID="{126DEA18-4988-470A-9654-E64B7907DE9F}" presName="rootConnector3" presStyleLbl="asst3" presStyleIdx="0" presStyleCnt="5"/>
      <dgm:spPr/>
    </dgm:pt>
    <dgm:pt modelId="{7B2677A4-231C-4F83-9180-F028953DAD4D}" type="pres">
      <dgm:prSet presAssocID="{126DEA18-4988-470A-9654-E64B7907DE9F}" presName="hierChild6" presStyleCnt="0"/>
      <dgm:spPr/>
    </dgm:pt>
    <dgm:pt modelId="{371CA511-DB40-434C-A828-8F49BE522AFB}" type="pres">
      <dgm:prSet presAssocID="{126DEA18-4988-470A-9654-E64B7907DE9F}" presName="hierChild7" presStyleCnt="0"/>
      <dgm:spPr/>
    </dgm:pt>
    <dgm:pt modelId="{DE92EA0D-6882-4067-8340-CFEDC951CA01}" type="pres">
      <dgm:prSet presAssocID="{7A9EDE51-FA1B-48DA-B347-0281A8A15D9D}" presName="Name111" presStyleLbl="parChTrans1D4" presStyleIdx="2" presStyleCnt="6"/>
      <dgm:spPr/>
    </dgm:pt>
    <dgm:pt modelId="{849F75F1-9A18-44DC-A5F7-D492D8F47227}" type="pres">
      <dgm:prSet presAssocID="{76C2FEA7-4AA0-43A0-A108-6EFABC33AF85}" presName="hierRoot3" presStyleCnt="0">
        <dgm:presLayoutVars>
          <dgm:hierBranch val="init"/>
        </dgm:presLayoutVars>
      </dgm:prSet>
      <dgm:spPr/>
    </dgm:pt>
    <dgm:pt modelId="{B80CFDC9-5C78-41A6-8940-0B5F7F2F13B6}" type="pres">
      <dgm:prSet presAssocID="{76C2FEA7-4AA0-43A0-A108-6EFABC33AF85}" presName="rootComposite3" presStyleCnt="0"/>
      <dgm:spPr/>
    </dgm:pt>
    <dgm:pt modelId="{C742F329-24D1-43A3-8F52-9DF6C110D018}" type="pres">
      <dgm:prSet presAssocID="{76C2FEA7-4AA0-43A0-A108-6EFABC33AF85}" presName="rootText3" presStyleLbl="asst3" presStyleIdx="1" presStyleCnt="5">
        <dgm:presLayoutVars>
          <dgm:chPref val="3"/>
        </dgm:presLayoutVars>
      </dgm:prSet>
      <dgm:spPr/>
    </dgm:pt>
    <dgm:pt modelId="{66FCE937-8384-403D-A1EB-5AF59C73378E}" type="pres">
      <dgm:prSet presAssocID="{76C2FEA7-4AA0-43A0-A108-6EFABC33AF85}" presName="rootConnector3" presStyleLbl="asst3" presStyleIdx="1" presStyleCnt="5"/>
      <dgm:spPr/>
    </dgm:pt>
    <dgm:pt modelId="{97112FB5-84AA-4D4F-90C9-840EBD617C73}" type="pres">
      <dgm:prSet presAssocID="{76C2FEA7-4AA0-43A0-A108-6EFABC33AF85}" presName="hierChild6" presStyleCnt="0"/>
      <dgm:spPr/>
    </dgm:pt>
    <dgm:pt modelId="{5F502EA9-1893-4F23-B9FD-7419DFC05FC6}" type="pres">
      <dgm:prSet presAssocID="{76C2FEA7-4AA0-43A0-A108-6EFABC33AF85}" presName="hierChild7" presStyleCnt="0"/>
      <dgm:spPr/>
    </dgm:pt>
    <dgm:pt modelId="{532D921F-BC6D-4854-B853-FF6B95F4F050}" type="pres">
      <dgm:prSet presAssocID="{E17ED0F4-5041-4010-979C-AD3F4F0310E2}" presName="Name111" presStyleLbl="parChTrans1D4" presStyleIdx="3" presStyleCnt="6"/>
      <dgm:spPr/>
    </dgm:pt>
    <dgm:pt modelId="{69FB2A44-8CB0-4F54-89E8-2B64E0EAD617}" type="pres">
      <dgm:prSet presAssocID="{B7034A7C-C97F-470C-A268-6A7C997A4A36}" presName="hierRoot3" presStyleCnt="0">
        <dgm:presLayoutVars>
          <dgm:hierBranch val="init"/>
        </dgm:presLayoutVars>
      </dgm:prSet>
      <dgm:spPr/>
    </dgm:pt>
    <dgm:pt modelId="{80AE505A-67A1-44FF-9F0C-5E7205DDCEC6}" type="pres">
      <dgm:prSet presAssocID="{B7034A7C-C97F-470C-A268-6A7C997A4A36}" presName="rootComposite3" presStyleCnt="0"/>
      <dgm:spPr/>
    </dgm:pt>
    <dgm:pt modelId="{FE6792C4-5CBE-426D-B7B3-918AC41E8F5B}" type="pres">
      <dgm:prSet presAssocID="{B7034A7C-C97F-470C-A268-6A7C997A4A36}" presName="rootText3" presStyleLbl="asst3" presStyleIdx="2" presStyleCnt="5">
        <dgm:presLayoutVars>
          <dgm:chPref val="3"/>
        </dgm:presLayoutVars>
      </dgm:prSet>
      <dgm:spPr/>
    </dgm:pt>
    <dgm:pt modelId="{E2A9C50D-E823-4F80-AFF6-956BE543E18D}" type="pres">
      <dgm:prSet presAssocID="{B7034A7C-C97F-470C-A268-6A7C997A4A36}" presName="rootConnector3" presStyleLbl="asst3" presStyleIdx="2" presStyleCnt="5"/>
      <dgm:spPr/>
    </dgm:pt>
    <dgm:pt modelId="{DC1B816C-AA74-4641-8924-9E2781277819}" type="pres">
      <dgm:prSet presAssocID="{B7034A7C-C97F-470C-A268-6A7C997A4A36}" presName="hierChild6" presStyleCnt="0"/>
      <dgm:spPr/>
    </dgm:pt>
    <dgm:pt modelId="{A4B988C6-90A8-4A4E-B9AC-47AAA23848C4}" type="pres">
      <dgm:prSet presAssocID="{B7034A7C-C97F-470C-A268-6A7C997A4A36}" presName="hierChild7" presStyleCnt="0"/>
      <dgm:spPr/>
    </dgm:pt>
    <dgm:pt modelId="{79654558-98AD-4786-8166-763E7B137BCA}" type="pres">
      <dgm:prSet presAssocID="{79FEBF0A-F7F2-460F-B2F5-725961B44BD3}" presName="Name37" presStyleLbl="parChTrans1D3" presStyleIdx="6" presStyleCnt="7"/>
      <dgm:spPr/>
    </dgm:pt>
    <dgm:pt modelId="{2D4CE04E-FDF7-499E-B745-5EE89EDE2E4A}" type="pres">
      <dgm:prSet presAssocID="{2EF438CB-D2FF-4319-AB9C-2AD7E6BCFFEB}" presName="hierRoot2" presStyleCnt="0">
        <dgm:presLayoutVars>
          <dgm:hierBranch val="init"/>
        </dgm:presLayoutVars>
      </dgm:prSet>
      <dgm:spPr/>
    </dgm:pt>
    <dgm:pt modelId="{137781F7-FE2C-430E-8512-5FE44A7E0B7D}" type="pres">
      <dgm:prSet presAssocID="{2EF438CB-D2FF-4319-AB9C-2AD7E6BCFFEB}" presName="rootComposite" presStyleCnt="0"/>
      <dgm:spPr/>
    </dgm:pt>
    <dgm:pt modelId="{A9409B35-8F70-43A5-B8C3-98B90C6613DC}" type="pres">
      <dgm:prSet presAssocID="{2EF438CB-D2FF-4319-AB9C-2AD7E6BCFFEB}" presName="rootText" presStyleLbl="node3" presStyleIdx="6" presStyleCnt="7">
        <dgm:presLayoutVars>
          <dgm:chPref val="3"/>
        </dgm:presLayoutVars>
      </dgm:prSet>
      <dgm:spPr/>
    </dgm:pt>
    <dgm:pt modelId="{08C77C95-FC5C-4250-8160-818E502970CE}" type="pres">
      <dgm:prSet presAssocID="{2EF438CB-D2FF-4319-AB9C-2AD7E6BCFFEB}" presName="rootConnector" presStyleLbl="node3" presStyleIdx="6" presStyleCnt="7"/>
      <dgm:spPr/>
    </dgm:pt>
    <dgm:pt modelId="{0E519A9D-F6CE-4712-BE04-9DE49DAB1BA1}" type="pres">
      <dgm:prSet presAssocID="{2EF438CB-D2FF-4319-AB9C-2AD7E6BCFFEB}" presName="hierChild4" presStyleCnt="0"/>
      <dgm:spPr/>
    </dgm:pt>
    <dgm:pt modelId="{79281D8C-360A-4962-A841-EDADF72C62FC}" type="pres">
      <dgm:prSet presAssocID="{2EF438CB-D2FF-4319-AB9C-2AD7E6BCFFEB}" presName="hierChild5" presStyleCnt="0"/>
      <dgm:spPr/>
    </dgm:pt>
    <dgm:pt modelId="{784CEC41-AC8E-4866-A3A1-0E94B002AC40}" type="pres">
      <dgm:prSet presAssocID="{15DECD3A-F672-4D83-B8F6-7BF3059BE67F}" presName="Name111" presStyleLbl="parChTrans1D4" presStyleIdx="4" presStyleCnt="6"/>
      <dgm:spPr/>
    </dgm:pt>
    <dgm:pt modelId="{2F99767A-595E-407E-B8E8-1A0518547168}" type="pres">
      <dgm:prSet presAssocID="{A29403F7-3D31-46FF-9EB5-A9C4B83B14DB}" presName="hierRoot3" presStyleCnt="0">
        <dgm:presLayoutVars>
          <dgm:hierBranch val="init"/>
        </dgm:presLayoutVars>
      </dgm:prSet>
      <dgm:spPr/>
    </dgm:pt>
    <dgm:pt modelId="{06AAFDA2-98CE-421F-8A94-859989F64D9F}" type="pres">
      <dgm:prSet presAssocID="{A29403F7-3D31-46FF-9EB5-A9C4B83B14DB}" presName="rootComposite3" presStyleCnt="0"/>
      <dgm:spPr/>
    </dgm:pt>
    <dgm:pt modelId="{44DF7360-CE1F-462E-A752-F95653247536}" type="pres">
      <dgm:prSet presAssocID="{A29403F7-3D31-46FF-9EB5-A9C4B83B14DB}" presName="rootText3" presStyleLbl="asst3" presStyleIdx="3" presStyleCnt="5">
        <dgm:presLayoutVars>
          <dgm:chPref val="3"/>
        </dgm:presLayoutVars>
      </dgm:prSet>
      <dgm:spPr/>
    </dgm:pt>
    <dgm:pt modelId="{7752B9E1-8449-4B45-A2F2-2A34A76B3F40}" type="pres">
      <dgm:prSet presAssocID="{A29403F7-3D31-46FF-9EB5-A9C4B83B14DB}" presName="rootConnector3" presStyleLbl="asst3" presStyleIdx="3" presStyleCnt="5"/>
      <dgm:spPr/>
    </dgm:pt>
    <dgm:pt modelId="{6B9A7C5D-A178-4BDB-832F-A5FD85E555EB}" type="pres">
      <dgm:prSet presAssocID="{A29403F7-3D31-46FF-9EB5-A9C4B83B14DB}" presName="hierChild6" presStyleCnt="0"/>
      <dgm:spPr/>
    </dgm:pt>
    <dgm:pt modelId="{C478B666-64B2-43B6-9F9A-EE0BF67F35D1}" type="pres">
      <dgm:prSet presAssocID="{A29403F7-3D31-46FF-9EB5-A9C4B83B14DB}" presName="hierChild7" presStyleCnt="0"/>
      <dgm:spPr/>
    </dgm:pt>
    <dgm:pt modelId="{9DC0AD81-4062-4555-8E14-176F733FB2DA}" type="pres">
      <dgm:prSet presAssocID="{A83DA661-3109-4C95-ADFA-C2D562115014}" presName="Name111" presStyleLbl="parChTrans1D4" presStyleIdx="5" presStyleCnt="6"/>
      <dgm:spPr/>
    </dgm:pt>
    <dgm:pt modelId="{9D67EF2C-988E-48C5-9E0E-64DE17343133}" type="pres">
      <dgm:prSet presAssocID="{5BE8C909-30ED-4D94-B1A8-C91AA192B91B}" presName="hierRoot3" presStyleCnt="0">
        <dgm:presLayoutVars>
          <dgm:hierBranch val="init"/>
        </dgm:presLayoutVars>
      </dgm:prSet>
      <dgm:spPr/>
    </dgm:pt>
    <dgm:pt modelId="{8CD945AF-D80F-421F-AC70-4C2AF1ED5DAF}" type="pres">
      <dgm:prSet presAssocID="{5BE8C909-30ED-4D94-B1A8-C91AA192B91B}" presName="rootComposite3" presStyleCnt="0"/>
      <dgm:spPr/>
    </dgm:pt>
    <dgm:pt modelId="{11AEE238-8AB8-40A4-B64A-56CFC1B4752F}" type="pres">
      <dgm:prSet presAssocID="{5BE8C909-30ED-4D94-B1A8-C91AA192B91B}" presName="rootText3" presStyleLbl="asst3" presStyleIdx="4" presStyleCnt="5">
        <dgm:presLayoutVars>
          <dgm:chPref val="3"/>
        </dgm:presLayoutVars>
      </dgm:prSet>
      <dgm:spPr/>
    </dgm:pt>
    <dgm:pt modelId="{27462BF7-3B8B-48F3-9A72-D7F36481D868}" type="pres">
      <dgm:prSet presAssocID="{5BE8C909-30ED-4D94-B1A8-C91AA192B91B}" presName="rootConnector3" presStyleLbl="asst3" presStyleIdx="4" presStyleCnt="5"/>
      <dgm:spPr/>
    </dgm:pt>
    <dgm:pt modelId="{418224DF-9F93-4345-ACF0-4F60CA906F75}" type="pres">
      <dgm:prSet presAssocID="{5BE8C909-30ED-4D94-B1A8-C91AA192B91B}" presName="hierChild6" presStyleCnt="0"/>
      <dgm:spPr/>
    </dgm:pt>
    <dgm:pt modelId="{2B11A3C6-D6A3-4AA6-BCB5-DDF3B4844275}" type="pres">
      <dgm:prSet presAssocID="{5BE8C909-30ED-4D94-B1A8-C91AA192B91B}" presName="hierChild7" presStyleCnt="0"/>
      <dgm:spPr/>
    </dgm:pt>
    <dgm:pt modelId="{3A31AFAD-9F36-4CD4-A0A0-3D73F4E5D1BD}" type="pres">
      <dgm:prSet presAssocID="{9B9C25E3-9743-4B79-B2D7-76195F757017}" presName="hierChild5" presStyleCnt="0"/>
      <dgm:spPr/>
    </dgm:pt>
    <dgm:pt modelId="{1A15519B-BC19-6B47-BDF8-10BE6EB841D7}" type="pres">
      <dgm:prSet presAssocID="{18474707-DFBF-9B41-9940-146CC3D04E6C}" presName="Name37" presStyleLbl="parChTrans1D2" presStyleIdx="1" presStyleCnt="4"/>
      <dgm:spPr/>
    </dgm:pt>
    <dgm:pt modelId="{EF319AC1-C61B-C749-9E4B-35AE9C54A82B}" type="pres">
      <dgm:prSet presAssocID="{75E64548-72AA-FD4C-99BC-F2FF4B743D9E}" presName="hierRoot2" presStyleCnt="0">
        <dgm:presLayoutVars>
          <dgm:hierBranch val="init"/>
        </dgm:presLayoutVars>
      </dgm:prSet>
      <dgm:spPr/>
    </dgm:pt>
    <dgm:pt modelId="{DBB00665-C039-3745-9597-B34827DF30EA}" type="pres">
      <dgm:prSet presAssocID="{75E64548-72AA-FD4C-99BC-F2FF4B743D9E}" presName="rootComposite" presStyleCnt="0"/>
      <dgm:spPr/>
    </dgm:pt>
    <dgm:pt modelId="{01909A5F-6D93-0847-B51F-35EFE7DE7F0E}" type="pres">
      <dgm:prSet presAssocID="{75E64548-72AA-FD4C-99BC-F2FF4B743D9E}" presName="rootText" presStyleLbl="node2" presStyleIdx="1" presStyleCnt="3" custScaleX="109803" custLinFactY="-100000" custLinFactNeighborX="34209" custLinFactNeighborY="-173667">
        <dgm:presLayoutVars>
          <dgm:chPref val="3"/>
        </dgm:presLayoutVars>
      </dgm:prSet>
      <dgm:spPr/>
    </dgm:pt>
    <dgm:pt modelId="{A22D6263-1602-8348-9D12-F493E62EA385}" type="pres">
      <dgm:prSet presAssocID="{75E64548-72AA-FD4C-99BC-F2FF4B743D9E}" presName="rootConnector" presStyleLbl="node2" presStyleIdx="1" presStyleCnt="3"/>
      <dgm:spPr/>
    </dgm:pt>
    <dgm:pt modelId="{944FE000-FD58-3C4A-BB72-74C7480B0C9D}" type="pres">
      <dgm:prSet presAssocID="{75E64548-72AA-FD4C-99BC-F2FF4B743D9E}" presName="hierChild4" presStyleCnt="0"/>
      <dgm:spPr/>
    </dgm:pt>
    <dgm:pt modelId="{CB19F2AA-B081-114E-9844-77A428F5EA9B}" type="pres">
      <dgm:prSet presAssocID="{75E64548-72AA-FD4C-99BC-F2FF4B743D9E}" presName="hierChild5" presStyleCnt="0"/>
      <dgm:spPr/>
    </dgm:pt>
    <dgm:pt modelId="{6C6309D3-0F3B-324B-AD35-8E28C13FBEFD}" type="pres">
      <dgm:prSet presAssocID="{56167B1F-A420-8A4D-9852-E907EC11DE56}" presName="Name37" presStyleLbl="parChTrans1D2" presStyleIdx="2" presStyleCnt="4"/>
      <dgm:spPr/>
    </dgm:pt>
    <dgm:pt modelId="{17B85D00-FE4E-5840-A866-4CAEF66353BD}" type="pres">
      <dgm:prSet presAssocID="{CABBC03B-18B8-2B4E-A409-C3840955DDB6}" presName="hierRoot2" presStyleCnt="0">
        <dgm:presLayoutVars>
          <dgm:hierBranch val="init"/>
        </dgm:presLayoutVars>
      </dgm:prSet>
      <dgm:spPr/>
    </dgm:pt>
    <dgm:pt modelId="{213F5800-D0A4-5F47-AC15-E176E46815E8}" type="pres">
      <dgm:prSet presAssocID="{CABBC03B-18B8-2B4E-A409-C3840955DDB6}" presName="rootComposite" presStyleCnt="0"/>
      <dgm:spPr/>
    </dgm:pt>
    <dgm:pt modelId="{66697105-1F85-3B45-8A7A-BD595ADCF9A5}" type="pres">
      <dgm:prSet presAssocID="{CABBC03B-18B8-2B4E-A409-C3840955DDB6}" presName="rootText" presStyleLbl="node2" presStyleIdx="2" presStyleCnt="3">
        <dgm:presLayoutVars>
          <dgm:chPref val="3"/>
        </dgm:presLayoutVars>
      </dgm:prSet>
      <dgm:spPr/>
    </dgm:pt>
    <dgm:pt modelId="{456BF330-4B81-124A-ADEE-191CCBC7B78E}" type="pres">
      <dgm:prSet presAssocID="{CABBC03B-18B8-2B4E-A409-C3840955DDB6}" presName="rootConnector" presStyleLbl="node2" presStyleIdx="2" presStyleCnt="3"/>
      <dgm:spPr/>
    </dgm:pt>
    <dgm:pt modelId="{2C0EF97F-3521-BD43-95AE-E9ED3450EF03}" type="pres">
      <dgm:prSet presAssocID="{CABBC03B-18B8-2B4E-A409-C3840955DDB6}" presName="hierChild4" presStyleCnt="0"/>
      <dgm:spPr/>
    </dgm:pt>
    <dgm:pt modelId="{3BA107B4-6C59-B549-993F-4FC22880B1F4}" type="pres">
      <dgm:prSet presAssocID="{CABBC03B-18B8-2B4E-A409-C3840955DDB6}" presName="hierChild5" presStyleCnt="0"/>
      <dgm:spPr/>
    </dgm:pt>
    <dgm:pt modelId="{659D8063-B7E0-499B-B563-4390D8DA3240}" type="pres">
      <dgm:prSet presAssocID="{A2FDDEC9-AE26-49BA-8107-BAA8D393F958}" presName="hierChild3" presStyleCnt="0"/>
      <dgm:spPr/>
    </dgm:pt>
    <dgm:pt modelId="{BE99D3E6-3C76-427F-8A7E-27AC9D5F642D}" type="pres">
      <dgm:prSet presAssocID="{A18DCF20-BF9A-40EB-ADE9-0E6861AA7351}" presName="Name111" presStyleLbl="parChTrans1D2" presStyleIdx="3" presStyleCnt="4"/>
      <dgm:spPr/>
    </dgm:pt>
    <dgm:pt modelId="{987A1624-26D6-4B8F-B461-E122FB0673CA}" type="pres">
      <dgm:prSet presAssocID="{DFFF5D82-B8D8-4784-A5FC-01031A404B34}" presName="hierRoot3" presStyleCnt="0">
        <dgm:presLayoutVars>
          <dgm:hierBranch val="init"/>
        </dgm:presLayoutVars>
      </dgm:prSet>
      <dgm:spPr/>
    </dgm:pt>
    <dgm:pt modelId="{4F0C2783-CECA-406F-962C-A6A5CADE27F3}" type="pres">
      <dgm:prSet presAssocID="{DFFF5D82-B8D8-4784-A5FC-01031A404B34}" presName="rootComposite3" presStyleCnt="0"/>
      <dgm:spPr/>
    </dgm:pt>
    <dgm:pt modelId="{489B11DB-97FF-443E-B7BA-3BDA23441913}" type="pres">
      <dgm:prSet presAssocID="{DFFF5D82-B8D8-4784-A5FC-01031A404B34}" presName="rootText3" presStyleLbl="asst1" presStyleIdx="0" presStyleCnt="1">
        <dgm:presLayoutVars>
          <dgm:chPref val="3"/>
        </dgm:presLayoutVars>
      </dgm:prSet>
      <dgm:spPr/>
    </dgm:pt>
    <dgm:pt modelId="{27FAF9C0-B05D-4D02-B97D-9B1539078F41}" type="pres">
      <dgm:prSet presAssocID="{DFFF5D82-B8D8-4784-A5FC-01031A404B34}" presName="rootConnector3" presStyleLbl="asst1" presStyleIdx="0" presStyleCnt="1"/>
      <dgm:spPr/>
    </dgm:pt>
    <dgm:pt modelId="{6726DEFF-245D-4785-8AAC-110A74CB0B87}" type="pres">
      <dgm:prSet presAssocID="{DFFF5D82-B8D8-4784-A5FC-01031A404B34}" presName="hierChild6" presStyleCnt="0"/>
      <dgm:spPr/>
    </dgm:pt>
    <dgm:pt modelId="{C4A3C69D-26B3-4129-AE41-88072C83CA23}" type="pres">
      <dgm:prSet presAssocID="{DFFF5D82-B8D8-4784-A5FC-01031A404B34}" presName="hierChild7" presStyleCnt="0"/>
      <dgm:spPr/>
    </dgm:pt>
  </dgm:ptLst>
  <dgm:cxnLst>
    <dgm:cxn modelId="{7E2EB400-8E34-7D4C-A0C2-F660B37286F6}" type="presOf" srcId="{126DEA18-4988-470A-9654-E64B7907DE9F}" destId="{8909E183-0B82-4013-BF84-2ED46072E79A}" srcOrd="0" destOrd="0" presId="urn:microsoft.com/office/officeart/2005/8/layout/orgChart1"/>
    <dgm:cxn modelId="{0D29FA01-D722-41BE-ACC0-C395602EEEEE}" srcId="{8CCECDB5-C10F-4749-8814-1DA6409DDDEC}" destId="{A2FDDEC9-AE26-49BA-8107-BAA8D393F958}" srcOrd="0" destOrd="0" parTransId="{8783E48A-8117-47FB-8626-5E759F48E207}" sibTransId="{582C317C-021F-448E-B16D-7E580D0E1D7A}"/>
    <dgm:cxn modelId="{22072902-CC01-314D-B2B2-BE14B52A9B2D}" type="presOf" srcId="{5BE8C909-30ED-4D94-B1A8-C91AA192B91B}" destId="{27462BF7-3B8B-48F3-9A72-D7F36481D868}" srcOrd="1" destOrd="0" presId="urn:microsoft.com/office/officeart/2005/8/layout/orgChart1"/>
    <dgm:cxn modelId="{8D25B202-EA3F-BB46-AB66-4778CDECCF5F}" type="presOf" srcId="{18474707-DFBF-9B41-9940-146CC3D04E6C}" destId="{1A15519B-BC19-6B47-BDF8-10BE6EB841D7}" srcOrd="0" destOrd="0" presId="urn:microsoft.com/office/officeart/2005/8/layout/orgChart1"/>
    <dgm:cxn modelId="{8F03F803-65CB-B746-A48C-90EC8E31B281}" type="presOf" srcId="{73744846-7A2B-44A6-8889-A038B31B69EA}" destId="{2F168F74-B0D2-4297-8C74-D71C1554ADB1}" srcOrd="0" destOrd="0" presId="urn:microsoft.com/office/officeart/2005/8/layout/orgChart1"/>
    <dgm:cxn modelId="{5A7E1D07-1F38-3648-9065-1B9A5EDC9F26}" type="presOf" srcId="{9B9C25E3-9743-4B79-B2D7-76195F757017}" destId="{BD6EB122-3FC4-4CE7-95AD-E70706A44FA6}" srcOrd="0" destOrd="0" presId="urn:microsoft.com/office/officeart/2005/8/layout/orgChart1"/>
    <dgm:cxn modelId="{9D972108-82C0-8644-AB6B-93CE1CE9F611}" type="presOf" srcId="{2EF438CB-D2FF-4319-AB9C-2AD7E6BCFFEB}" destId="{A9409B35-8F70-43A5-B8C3-98B90C6613DC}" srcOrd="0" destOrd="0" presId="urn:microsoft.com/office/officeart/2005/8/layout/orgChart1"/>
    <dgm:cxn modelId="{0939000E-CADF-8649-ABA8-39D677F783CF}" type="presOf" srcId="{B7034A7C-C97F-470C-A268-6A7C997A4A36}" destId="{E2A9C50D-E823-4F80-AFF6-956BE543E18D}" srcOrd="1" destOrd="0" presId="urn:microsoft.com/office/officeart/2005/8/layout/orgChart1"/>
    <dgm:cxn modelId="{A60EED0F-28FB-451E-8AC7-7BB5EA385FA1}" srcId="{419F737E-6C7B-4FA9-8ABA-53E5EE12F10A}" destId="{B7034A7C-C97F-470C-A268-6A7C997A4A36}" srcOrd="2" destOrd="0" parTransId="{E17ED0F4-5041-4010-979C-AD3F4F0310E2}" sibTransId="{57888861-0F3C-4056-A5C7-1A220CD33C77}"/>
    <dgm:cxn modelId="{4DBB3411-E524-F440-BDAC-E1F17B473FCF}" type="presOf" srcId="{56167B1F-A420-8A4D-9852-E907EC11DE56}" destId="{6C6309D3-0F3B-324B-AD35-8E28C13FBEFD}" srcOrd="0" destOrd="0" presId="urn:microsoft.com/office/officeart/2005/8/layout/orgChart1"/>
    <dgm:cxn modelId="{013FBE12-1F35-7B4F-AEE9-C3A8A74D9DDA}" type="presOf" srcId="{75E64548-72AA-FD4C-99BC-F2FF4B743D9E}" destId="{A22D6263-1602-8348-9D12-F493E62EA385}" srcOrd="1" destOrd="0" presId="urn:microsoft.com/office/officeart/2005/8/layout/orgChart1"/>
    <dgm:cxn modelId="{B7DCA213-4E68-A64D-9D64-68E8961258FB}" type="presOf" srcId="{CABBC03B-18B8-2B4E-A409-C3840955DDB6}" destId="{66697105-1F85-3B45-8A7A-BD595ADCF9A5}" srcOrd="0" destOrd="0" presId="urn:microsoft.com/office/officeart/2005/8/layout/orgChart1"/>
    <dgm:cxn modelId="{4B54791A-DD17-0A4A-B01D-6280F855495A}" type="presOf" srcId="{796276BE-E20F-4E10-8A98-65D90B68278E}" destId="{07D4941B-09C2-442D-9B9B-5B5D9F6B51F9}" srcOrd="0" destOrd="0" presId="urn:microsoft.com/office/officeart/2005/8/layout/orgChart1"/>
    <dgm:cxn modelId="{03A19F20-FCD0-A94C-95F5-226AEFD6D296}" type="presOf" srcId="{2EF438CB-D2FF-4319-AB9C-2AD7E6BCFFEB}" destId="{08C77C95-FC5C-4250-8160-818E502970CE}" srcOrd="1" destOrd="0" presId="urn:microsoft.com/office/officeart/2005/8/layout/orgChart1"/>
    <dgm:cxn modelId="{CFF8EF24-3FE5-0341-8E47-3B075127C25C}" type="presOf" srcId="{E80B670B-2B76-4B96-8B69-981EEB24F77F}" destId="{092EA08E-58C8-493E-87D4-C4ABB523AB61}" srcOrd="0" destOrd="0" presId="urn:microsoft.com/office/officeart/2005/8/layout/orgChart1"/>
    <dgm:cxn modelId="{8B273225-BE2D-2149-BDFC-1BBF6A1813A4}" type="presOf" srcId="{80D61A24-7434-AF46-88FA-C6A357CDF8D4}" destId="{3780ACFC-7DD6-3B48-AF62-7E148EA6F85C}" srcOrd="0" destOrd="0" presId="urn:microsoft.com/office/officeart/2005/8/layout/orgChart1"/>
    <dgm:cxn modelId="{7D86D625-E4E2-8949-93D6-58EF1CD44292}" type="presOf" srcId="{A18DCF20-BF9A-40EB-ADE9-0E6861AA7351}" destId="{BE99D3E6-3C76-427F-8A7E-27AC9D5F642D}" srcOrd="0" destOrd="0" presId="urn:microsoft.com/office/officeart/2005/8/layout/orgChart1"/>
    <dgm:cxn modelId="{71BED026-8303-AF4C-A26D-AC65430B2519}" type="presOf" srcId="{CABBC03B-18B8-2B4E-A409-C3840955DDB6}" destId="{456BF330-4B81-124A-ADEE-191CCBC7B78E}" srcOrd="1" destOrd="0" presId="urn:microsoft.com/office/officeart/2005/8/layout/orgChart1"/>
    <dgm:cxn modelId="{679BB428-92D6-D649-8A71-0AE9B187BD1E}" type="presOf" srcId="{DFFF5D82-B8D8-4784-A5FC-01031A404B34}" destId="{489B11DB-97FF-443E-B7BA-3BDA23441913}" srcOrd="0" destOrd="0" presId="urn:microsoft.com/office/officeart/2005/8/layout/orgChart1"/>
    <dgm:cxn modelId="{547D012E-52A6-3C4D-95C4-3A47FD12FFF6}" type="presOf" srcId="{DFFF5D82-B8D8-4784-A5FC-01031A404B34}" destId="{27FAF9C0-B05D-4D02-B97D-9B1539078F41}" srcOrd="1" destOrd="0" presId="urn:microsoft.com/office/officeart/2005/8/layout/orgChart1"/>
    <dgm:cxn modelId="{0AD8BC2E-FEE1-433F-8427-09853CEA81B4}" srcId="{9B9C25E3-9743-4B79-B2D7-76195F757017}" destId="{80FC6F0E-D744-4CB4-AC29-78926D6179C9}" srcOrd="4" destOrd="0" parTransId="{796276BE-E20F-4E10-8A98-65D90B68278E}" sibTransId="{26F9CD93-18E2-47F6-8A2D-7B389F7F426A}"/>
    <dgm:cxn modelId="{4538C330-7B57-8B43-97B8-C2E225FF096F}" type="presOf" srcId="{A2FDDEC9-AE26-49BA-8107-BAA8D393F958}" destId="{2A289142-2033-4199-AEC5-9E7693C86A90}" srcOrd="1" destOrd="0" presId="urn:microsoft.com/office/officeart/2005/8/layout/orgChart1"/>
    <dgm:cxn modelId="{E663F831-001F-C44A-8E4F-FDAD05691D29}" type="presOf" srcId="{E80B670B-2B76-4B96-8B69-981EEB24F77F}" destId="{90DE27D6-FF68-43FC-8FEC-9BD1A21A52AB}" srcOrd="1" destOrd="0" presId="urn:microsoft.com/office/officeart/2005/8/layout/orgChart1"/>
    <dgm:cxn modelId="{28470337-D1C3-9147-8BE1-03827B6E7149}" type="presOf" srcId="{9B9C25E3-9743-4B79-B2D7-76195F757017}" destId="{97936240-C3EF-4770-9781-CCC799929202}" srcOrd="1" destOrd="0" presId="urn:microsoft.com/office/officeart/2005/8/layout/orgChart1"/>
    <dgm:cxn modelId="{4A68DD3D-0550-7447-9D5B-6954BE492A53}" type="presOf" srcId="{75E64548-72AA-FD4C-99BC-F2FF4B743D9E}" destId="{01909A5F-6D93-0847-B51F-35EFE7DE7F0E}" srcOrd="0" destOrd="0" presId="urn:microsoft.com/office/officeart/2005/8/layout/orgChart1"/>
    <dgm:cxn modelId="{05B0873F-DC61-3E43-B05B-9F55C676D9A2}" type="presOf" srcId="{419F737E-6C7B-4FA9-8ABA-53E5EE12F10A}" destId="{1A923BD4-BAD4-4EFB-8FC3-DDDA9C1AFF54}" srcOrd="0" destOrd="0" presId="urn:microsoft.com/office/officeart/2005/8/layout/orgChart1"/>
    <dgm:cxn modelId="{96FD3047-8BEC-D64E-9CF7-76AB7A314D3A}" type="presOf" srcId="{80FC6F0E-D744-4CB4-AC29-78926D6179C9}" destId="{643539E0-036D-44A8-B81F-8FEA659B3A04}" srcOrd="1" destOrd="0" presId="urn:microsoft.com/office/officeart/2005/8/layout/orgChart1"/>
    <dgm:cxn modelId="{E7C13448-728C-E441-9DCD-65D18101645E}" type="presOf" srcId="{76C2FEA7-4AA0-43A0-A108-6EFABC33AF85}" destId="{C742F329-24D1-43A3-8F52-9DF6C110D018}" srcOrd="0" destOrd="0" presId="urn:microsoft.com/office/officeart/2005/8/layout/orgChart1"/>
    <dgm:cxn modelId="{85CC624D-B969-4F25-9385-1614945D3201}" srcId="{A2FDDEC9-AE26-49BA-8107-BAA8D393F958}" destId="{9B9C25E3-9743-4B79-B2D7-76195F757017}" srcOrd="1" destOrd="0" parTransId="{6177090D-CF9C-4B08-A671-72A86DDDA792}" sibTransId="{9F7A4E9E-ACEE-47F9-B8CE-E9E3FFE486A9}"/>
    <dgm:cxn modelId="{1000CB55-69C4-443C-AE19-C33916B04E95}" srcId="{A2FDDEC9-AE26-49BA-8107-BAA8D393F958}" destId="{DFFF5D82-B8D8-4784-A5FC-01031A404B34}" srcOrd="0" destOrd="0" parTransId="{A18DCF20-BF9A-40EB-ADE9-0E6861AA7351}" sibTransId="{DC276159-62F8-4627-821C-7C5E6013FD60}"/>
    <dgm:cxn modelId="{EE55DB57-BFB8-124D-B279-1BDD4ECE76ED}" type="presOf" srcId="{76C2FEA7-4AA0-43A0-A108-6EFABC33AF85}" destId="{66FCE937-8384-403D-A1EB-5AF59C73378E}" srcOrd="1" destOrd="0" presId="urn:microsoft.com/office/officeart/2005/8/layout/orgChart1"/>
    <dgm:cxn modelId="{60930B59-9C7C-4E9E-BAB1-1BFB741737DC}" srcId="{419F737E-6C7B-4FA9-8ABA-53E5EE12F10A}" destId="{76C2FEA7-4AA0-43A0-A108-6EFABC33AF85}" srcOrd="1" destOrd="0" parTransId="{7A9EDE51-FA1B-48DA-B347-0281A8A15D9D}" sibTransId="{104537F7-CFA9-4D03-B4EE-65CF8531A0FA}"/>
    <dgm:cxn modelId="{1F2B4963-B477-EB4B-85DB-74DF8F736DD3}" type="presOf" srcId="{58496484-B8A1-4F74-9386-527729268BA3}" destId="{B1A379CA-170C-474D-B2E1-3B4A6CC93F32}" srcOrd="0" destOrd="0" presId="urn:microsoft.com/office/officeart/2005/8/layout/orgChart1"/>
    <dgm:cxn modelId="{9C6B2C68-EE35-4384-A889-32D75AB9D254}" srcId="{2EF438CB-D2FF-4319-AB9C-2AD7E6BCFFEB}" destId="{5BE8C909-30ED-4D94-B1A8-C91AA192B91B}" srcOrd="1" destOrd="0" parTransId="{A83DA661-3109-4C95-ADFA-C2D562115014}" sibTransId="{D1ED28CF-B653-4833-8325-36FAA3501579}"/>
    <dgm:cxn modelId="{FCA5396C-F126-430D-82DC-7C94259A981D}" srcId="{9B9C25E3-9743-4B79-B2D7-76195F757017}" destId="{E80B670B-2B76-4B96-8B69-981EEB24F77F}" srcOrd="0" destOrd="0" parTransId="{C5E69972-86BA-46D3-B55D-48254A995FB1}" sibTransId="{74D34EE7-BC32-4ECE-A90F-4FA6C9939C78}"/>
    <dgm:cxn modelId="{9EECF06C-492B-8A4E-9F8C-39BA7DC39EBD}" type="presOf" srcId="{8CCECDB5-C10F-4749-8814-1DA6409DDDEC}" destId="{A0029180-B0D9-496A-A66E-66179FF587B3}" srcOrd="0" destOrd="0" presId="urn:microsoft.com/office/officeart/2005/8/layout/orgChart1"/>
    <dgm:cxn modelId="{5EE4816F-2258-3A4B-849F-97E1657F530C}" type="presOf" srcId="{E17ED0F4-5041-4010-979C-AD3F4F0310E2}" destId="{532D921F-BC6D-4854-B853-FF6B95F4F050}" srcOrd="0" destOrd="0" presId="urn:microsoft.com/office/officeart/2005/8/layout/orgChart1"/>
    <dgm:cxn modelId="{59767071-DEF6-754A-BC8E-F03C9AE72999}" type="presOf" srcId="{5BE8C909-30ED-4D94-B1A8-C91AA192B91B}" destId="{11AEE238-8AB8-40A4-B64A-56CFC1B4752F}" srcOrd="0" destOrd="0" presId="urn:microsoft.com/office/officeart/2005/8/layout/orgChart1"/>
    <dgm:cxn modelId="{31491677-1FF4-4A38-9F63-6D752FB7C08A}" srcId="{9B9C25E3-9743-4B79-B2D7-76195F757017}" destId="{81768AE6-92F0-4E82-B7EF-2AF991BFFD22}" srcOrd="3" destOrd="0" parTransId="{FF31C2BA-0CBF-4CC1-B79F-912DB821FCB7}" sibTransId="{F74B6643-5F68-462E-9194-5E210B95B4C1}"/>
    <dgm:cxn modelId="{89883278-3223-194E-B15D-5579EA991842}" srcId="{A2FDDEC9-AE26-49BA-8107-BAA8D393F958}" destId="{75E64548-72AA-FD4C-99BC-F2FF4B743D9E}" srcOrd="2" destOrd="0" parTransId="{18474707-DFBF-9B41-9940-146CC3D04E6C}" sibTransId="{6D46E4B2-EC9C-CD43-A4C2-9D368D10A908}"/>
    <dgm:cxn modelId="{86CA6C78-F855-164D-876F-BBFE60FDC00B}" type="presOf" srcId="{A2FDDEC9-AE26-49BA-8107-BAA8D393F958}" destId="{9E3F0DCD-954C-47FE-B2B8-454B21405FF7}" srcOrd="0" destOrd="0" presId="urn:microsoft.com/office/officeart/2005/8/layout/orgChart1"/>
    <dgm:cxn modelId="{E8821C7A-F7BF-5442-B7E0-A534DEBCB3F3}" type="presOf" srcId="{15DECD3A-F672-4D83-B8F6-7BF3059BE67F}" destId="{784CEC41-AC8E-4866-A3A1-0E94B002AC40}" srcOrd="0" destOrd="0" presId="urn:microsoft.com/office/officeart/2005/8/layout/orgChart1"/>
    <dgm:cxn modelId="{029A158C-9A40-994D-853D-719EFB8942E7}" type="presOf" srcId="{597A23E5-2F20-4180-837B-22ED1BD205F9}" destId="{58F5D2E1-5791-4472-A3E5-9B71CA34DA68}" srcOrd="1" destOrd="0" presId="urn:microsoft.com/office/officeart/2005/8/layout/orgChart1"/>
    <dgm:cxn modelId="{1826DC8D-805C-4F7D-A4EC-401CB8B090A5}" srcId="{2EF438CB-D2FF-4319-AB9C-2AD7E6BCFFEB}" destId="{A29403F7-3D31-46FF-9EB5-A9C4B83B14DB}" srcOrd="0" destOrd="0" parTransId="{15DECD3A-F672-4D83-B8F6-7BF3059BE67F}" sibTransId="{876ACEB7-7B18-4366-8719-92CC97FCB969}"/>
    <dgm:cxn modelId="{17381D90-0FDC-2B4D-84A2-5C77E78BC2B2}" type="presOf" srcId="{3BBD4E2C-D594-3140-BD45-637D638E55D0}" destId="{D4B362EA-D18B-A845-8DFE-3434EE890B59}" srcOrd="1" destOrd="0" presId="urn:microsoft.com/office/officeart/2005/8/layout/orgChart1"/>
    <dgm:cxn modelId="{39C2B292-0377-4374-A5FD-F171383050C1}" srcId="{9B9C25E3-9743-4B79-B2D7-76195F757017}" destId="{597A23E5-2F20-4180-837B-22ED1BD205F9}" srcOrd="2" destOrd="0" parTransId="{73744846-7A2B-44A6-8889-A038B31B69EA}" sibTransId="{7060B369-68A9-4995-86FC-7F8A9D4D0A97}"/>
    <dgm:cxn modelId="{EB711593-21D6-5E45-9386-3F9CF508CC96}" type="presOf" srcId="{597A23E5-2F20-4180-837B-22ED1BD205F9}" destId="{C47431A4-BDF3-46A7-A48E-16E9F2C02108}" srcOrd="0" destOrd="0" presId="urn:microsoft.com/office/officeart/2005/8/layout/orgChart1"/>
    <dgm:cxn modelId="{179C6697-DF39-5048-B574-05F626BB3836}" type="presOf" srcId="{B7034A7C-C97F-470C-A268-6A7C997A4A36}" destId="{FE6792C4-5CBE-426D-B7B3-918AC41E8F5B}" srcOrd="0" destOrd="0" presId="urn:microsoft.com/office/officeart/2005/8/layout/orgChart1"/>
    <dgm:cxn modelId="{1E4C3AA1-F4F7-964F-9486-CA55E501358C}" type="presOf" srcId="{A83DA661-3109-4C95-ADFA-C2D562115014}" destId="{9DC0AD81-4062-4555-8E14-176F733FB2DA}" srcOrd="0" destOrd="0" presId="urn:microsoft.com/office/officeart/2005/8/layout/orgChart1"/>
    <dgm:cxn modelId="{C5E519A2-8A1D-FA4D-897C-063F4EE44F34}" type="presOf" srcId="{B8F1F322-4403-4A75-B9C3-82A3162C349B}" destId="{19E5DD4D-8A6F-4979-AE6D-79234F42DC41}" srcOrd="0" destOrd="0" presId="urn:microsoft.com/office/officeart/2005/8/layout/orgChart1"/>
    <dgm:cxn modelId="{8EC4AFA4-8A64-440A-821F-8CE53FF5F3C5}" srcId="{419F737E-6C7B-4FA9-8ABA-53E5EE12F10A}" destId="{126DEA18-4988-470A-9654-E64B7907DE9F}" srcOrd="0" destOrd="0" parTransId="{20515934-A5B7-4A7B-9A9F-8FCC22733100}" sibTransId="{1278F68C-D366-4D57-B79C-F162A59A7259}"/>
    <dgm:cxn modelId="{2675A2A6-7248-274F-BF33-5405979C8BD2}" type="presOf" srcId="{3BBD4E2C-D594-3140-BD45-637D638E55D0}" destId="{B4C06909-7BE6-894C-9708-4C6C3EEBCDFA}" srcOrd="0" destOrd="0" presId="urn:microsoft.com/office/officeart/2005/8/layout/orgChart1"/>
    <dgm:cxn modelId="{75343FAB-9688-4B5D-A1E8-D3D35F63AFFD}" srcId="{9B9C25E3-9743-4B79-B2D7-76195F757017}" destId="{419F737E-6C7B-4FA9-8ABA-53E5EE12F10A}" srcOrd="5" destOrd="0" parTransId="{B8F1F322-4403-4A75-B9C3-82A3162C349B}" sibTransId="{ED3D96A4-FEFF-46FB-9ED2-D49EF482F15F}"/>
    <dgm:cxn modelId="{5D0361AD-9771-5943-A909-F65EA3D05011}" type="presOf" srcId="{7A9EDE51-FA1B-48DA-B347-0281A8A15D9D}" destId="{DE92EA0D-6882-4067-8340-CFEDC951CA01}" srcOrd="0" destOrd="0" presId="urn:microsoft.com/office/officeart/2005/8/layout/orgChart1"/>
    <dgm:cxn modelId="{245520BB-ED50-C941-8C54-4CA47CE0D90A}" type="presOf" srcId="{81768AE6-92F0-4E82-B7EF-2AF991BFFD22}" destId="{93CA51C5-80BC-4642-82C5-4F831229C4C8}" srcOrd="0" destOrd="0" presId="urn:microsoft.com/office/officeart/2005/8/layout/orgChart1"/>
    <dgm:cxn modelId="{0CB073BF-94C1-3740-B3DE-6BE70F69F367}" type="presOf" srcId="{419F737E-6C7B-4FA9-8ABA-53E5EE12F10A}" destId="{2508E76A-3FF0-450C-AA5D-D7D85FCD4C07}" srcOrd="1" destOrd="0" presId="urn:microsoft.com/office/officeart/2005/8/layout/orgChart1"/>
    <dgm:cxn modelId="{50A1E5C8-7FE9-7A4C-B0DB-1F5C1BDD0E8F}" type="presOf" srcId="{80FC6F0E-D744-4CB4-AC29-78926D6179C9}" destId="{F7C258D8-9DE1-457B-85E6-30FD26693BEB}" srcOrd="0" destOrd="0" presId="urn:microsoft.com/office/officeart/2005/8/layout/orgChart1"/>
    <dgm:cxn modelId="{5A3C4BCD-C515-6346-B76C-748D19BFBD54}" type="presOf" srcId="{6177090D-CF9C-4B08-A671-72A86DDDA792}" destId="{ABB39C10-E328-4F93-AC71-132665510C83}" srcOrd="0" destOrd="0" presId="urn:microsoft.com/office/officeart/2005/8/layout/orgChart1"/>
    <dgm:cxn modelId="{A054B1D0-5928-A841-B45F-B9D035F01A1C}" type="presOf" srcId="{A29403F7-3D31-46FF-9EB5-A9C4B83B14DB}" destId="{7752B9E1-8449-4B45-A2F2-2A34A76B3F40}" srcOrd="1" destOrd="0" presId="urn:microsoft.com/office/officeart/2005/8/layout/orgChart1"/>
    <dgm:cxn modelId="{E60496D3-82DC-5C4E-B123-81C5FD8D7768}" type="presOf" srcId="{81768AE6-92F0-4E82-B7EF-2AF991BFFD22}" destId="{2A6457C2-A818-4364-8B3A-EE2E1AA66D33}" srcOrd="1" destOrd="0" presId="urn:microsoft.com/office/officeart/2005/8/layout/orgChart1"/>
    <dgm:cxn modelId="{FDB7BCD4-8308-3C40-A610-68DD9220E930}" type="presOf" srcId="{79FEBF0A-F7F2-460F-B2F5-725961B44BD3}" destId="{79654558-98AD-4786-8166-763E7B137BCA}" srcOrd="0" destOrd="0" presId="urn:microsoft.com/office/officeart/2005/8/layout/orgChart1"/>
    <dgm:cxn modelId="{64C9B1D6-C78D-1149-B97F-D87397AD7E58}" type="presOf" srcId="{20515934-A5B7-4A7B-9A9F-8FCC22733100}" destId="{D651C353-E35A-443A-8C8B-96E0854F3EB3}" srcOrd="0" destOrd="0" presId="urn:microsoft.com/office/officeart/2005/8/layout/orgChart1"/>
    <dgm:cxn modelId="{D858E1E2-8984-4C98-82E6-8555D444685D}" srcId="{9B9C25E3-9743-4B79-B2D7-76195F757017}" destId="{2EF438CB-D2FF-4319-AB9C-2AD7E6BCFFEB}" srcOrd="6" destOrd="0" parTransId="{79FEBF0A-F7F2-460F-B2F5-725961B44BD3}" sibTransId="{4FAFB0DB-42A1-4E97-8311-140405024BD2}"/>
    <dgm:cxn modelId="{D23159EB-044F-44C7-896A-7478FE85BD2C}" srcId="{9B9C25E3-9743-4B79-B2D7-76195F757017}" destId="{58496484-B8A1-4F74-9386-527729268BA3}" srcOrd="1" destOrd="0" parTransId="{D7C5160C-9540-474A-A2C7-208B39E6D867}" sibTransId="{E5FC39BC-17AA-4CB8-894B-112D0985AFC0}"/>
    <dgm:cxn modelId="{ED8DDDEB-612D-614E-9D63-7C0BB997847A}" type="presOf" srcId="{C5E69972-86BA-46D3-B55D-48254A995FB1}" destId="{B68CAE7F-5F61-45A6-B9F1-F03F4217A287}" srcOrd="0" destOrd="0" presId="urn:microsoft.com/office/officeart/2005/8/layout/orgChart1"/>
    <dgm:cxn modelId="{F5D55AEC-46DF-2D47-8E0A-A00F8872B2FD}" srcId="{E80B670B-2B76-4B96-8B69-981EEB24F77F}" destId="{3BBD4E2C-D594-3140-BD45-637D638E55D0}" srcOrd="0" destOrd="0" parTransId="{80D61A24-7434-AF46-88FA-C6A357CDF8D4}" sibTransId="{8C77BCCF-2184-8F47-A6A8-F55D15D7FC25}"/>
    <dgm:cxn modelId="{7FC7BCED-01D8-8E4D-A902-351C450DD3FE}" srcId="{A2FDDEC9-AE26-49BA-8107-BAA8D393F958}" destId="{CABBC03B-18B8-2B4E-A409-C3840955DDB6}" srcOrd="3" destOrd="0" parTransId="{56167B1F-A420-8A4D-9852-E907EC11DE56}" sibTransId="{85A2CA0B-8553-3A4B-A94B-D7A32B383F44}"/>
    <dgm:cxn modelId="{3D2788F1-A51E-9C4D-AC6E-E653941F6713}" type="presOf" srcId="{D7C5160C-9540-474A-A2C7-208B39E6D867}" destId="{65C18544-375B-4269-9666-E82DDC0861C4}" srcOrd="0" destOrd="0" presId="urn:microsoft.com/office/officeart/2005/8/layout/orgChart1"/>
    <dgm:cxn modelId="{F63867F2-DE4B-D540-B4FC-C1B68FC2D38E}" type="presOf" srcId="{126DEA18-4988-470A-9654-E64B7907DE9F}" destId="{CFDC74F0-2F0E-4B15-8C84-B304FD01B346}" srcOrd="1" destOrd="0" presId="urn:microsoft.com/office/officeart/2005/8/layout/orgChart1"/>
    <dgm:cxn modelId="{FBB28FF4-0289-734E-9E64-B22023339912}" type="presOf" srcId="{58496484-B8A1-4F74-9386-527729268BA3}" destId="{C6EE2340-B14E-4C66-BDAF-B9F7D75415BD}" srcOrd="1" destOrd="0" presId="urn:microsoft.com/office/officeart/2005/8/layout/orgChart1"/>
    <dgm:cxn modelId="{84AFE2F7-2315-4349-A250-1DE6EF1C4C7A}" type="presOf" srcId="{A29403F7-3D31-46FF-9EB5-A9C4B83B14DB}" destId="{44DF7360-CE1F-462E-A752-F95653247536}" srcOrd="0" destOrd="0" presId="urn:microsoft.com/office/officeart/2005/8/layout/orgChart1"/>
    <dgm:cxn modelId="{B6108BFD-611F-6D42-B7AF-7683AE170A6A}" type="presOf" srcId="{FF31C2BA-0CBF-4CC1-B79F-912DB821FCB7}" destId="{445BFAF5-30CB-48AB-AA43-9BBAD56482CB}" srcOrd="0" destOrd="0" presId="urn:microsoft.com/office/officeart/2005/8/layout/orgChart1"/>
    <dgm:cxn modelId="{BA1E8BC8-DE57-EC42-BA13-6C65E915EC63}" type="presParOf" srcId="{A0029180-B0D9-496A-A66E-66179FF587B3}" destId="{6B6B1079-4182-481F-AD66-4248DE97A373}" srcOrd="0" destOrd="0" presId="urn:microsoft.com/office/officeart/2005/8/layout/orgChart1"/>
    <dgm:cxn modelId="{E41B0D1B-2372-D542-AE7A-9C5E048F3DFC}" type="presParOf" srcId="{6B6B1079-4182-481F-AD66-4248DE97A373}" destId="{36E76820-92FA-40B2-8EE0-0F77E3495E1B}" srcOrd="0" destOrd="0" presId="urn:microsoft.com/office/officeart/2005/8/layout/orgChart1"/>
    <dgm:cxn modelId="{73C54D5D-1F37-AA4E-BDCC-0D41A4B6A97E}" type="presParOf" srcId="{36E76820-92FA-40B2-8EE0-0F77E3495E1B}" destId="{9E3F0DCD-954C-47FE-B2B8-454B21405FF7}" srcOrd="0" destOrd="0" presId="urn:microsoft.com/office/officeart/2005/8/layout/orgChart1"/>
    <dgm:cxn modelId="{A37D88F3-F636-6F44-974D-3FF256D17C23}" type="presParOf" srcId="{36E76820-92FA-40B2-8EE0-0F77E3495E1B}" destId="{2A289142-2033-4199-AEC5-9E7693C86A90}" srcOrd="1" destOrd="0" presId="urn:microsoft.com/office/officeart/2005/8/layout/orgChart1"/>
    <dgm:cxn modelId="{FE9F27D1-2B3A-4A4A-9738-16000D3A1C4A}" type="presParOf" srcId="{6B6B1079-4182-481F-AD66-4248DE97A373}" destId="{FE433600-BB7B-461D-BE5F-B4D57982960E}" srcOrd="1" destOrd="0" presId="urn:microsoft.com/office/officeart/2005/8/layout/orgChart1"/>
    <dgm:cxn modelId="{6F10CFE3-7942-7C44-852B-FDA0B914476A}" type="presParOf" srcId="{FE433600-BB7B-461D-BE5F-B4D57982960E}" destId="{ABB39C10-E328-4F93-AC71-132665510C83}" srcOrd="0" destOrd="0" presId="urn:microsoft.com/office/officeart/2005/8/layout/orgChart1"/>
    <dgm:cxn modelId="{6553E5C6-E020-C44D-BA29-87B0026E341A}" type="presParOf" srcId="{FE433600-BB7B-461D-BE5F-B4D57982960E}" destId="{3DE2EDD8-9B4B-41C1-B962-FF62A5A13F96}" srcOrd="1" destOrd="0" presId="urn:microsoft.com/office/officeart/2005/8/layout/orgChart1"/>
    <dgm:cxn modelId="{C0079A12-06ED-2D41-902A-8B90BBE3D85E}" type="presParOf" srcId="{3DE2EDD8-9B4B-41C1-B962-FF62A5A13F96}" destId="{793E5005-9042-4E6E-A393-9D3816172887}" srcOrd="0" destOrd="0" presId="urn:microsoft.com/office/officeart/2005/8/layout/orgChart1"/>
    <dgm:cxn modelId="{DB292B4F-BB0C-1841-8BB5-BD6E970682B3}" type="presParOf" srcId="{793E5005-9042-4E6E-A393-9D3816172887}" destId="{BD6EB122-3FC4-4CE7-95AD-E70706A44FA6}" srcOrd="0" destOrd="0" presId="urn:microsoft.com/office/officeart/2005/8/layout/orgChart1"/>
    <dgm:cxn modelId="{E6063F3D-0772-0D48-B093-223642FA4CD6}" type="presParOf" srcId="{793E5005-9042-4E6E-A393-9D3816172887}" destId="{97936240-C3EF-4770-9781-CCC799929202}" srcOrd="1" destOrd="0" presId="urn:microsoft.com/office/officeart/2005/8/layout/orgChart1"/>
    <dgm:cxn modelId="{71456D04-2F14-C043-9F58-7DDD641C463B}" type="presParOf" srcId="{3DE2EDD8-9B4B-41C1-B962-FF62A5A13F96}" destId="{DE5CBD50-2B67-4C62-906B-E752D5B459C1}" srcOrd="1" destOrd="0" presId="urn:microsoft.com/office/officeart/2005/8/layout/orgChart1"/>
    <dgm:cxn modelId="{450FE7E1-2517-6243-9B34-83F5313ECAE5}" type="presParOf" srcId="{DE5CBD50-2B67-4C62-906B-E752D5B459C1}" destId="{B68CAE7F-5F61-45A6-B9F1-F03F4217A287}" srcOrd="0" destOrd="0" presId="urn:microsoft.com/office/officeart/2005/8/layout/orgChart1"/>
    <dgm:cxn modelId="{BB89CAD8-EDD0-0448-89E9-476569830F10}" type="presParOf" srcId="{DE5CBD50-2B67-4C62-906B-E752D5B459C1}" destId="{460CE4FC-ACBD-42A2-97E6-FC42F5006008}" srcOrd="1" destOrd="0" presId="urn:microsoft.com/office/officeart/2005/8/layout/orgChart1"/>
    <dgm:cxn modelId="{4C8BBB3D-6253-D144-9F75-37F8E4A83642}" type="presParOf" srcId="{460CE4FC-ACBD-42A2-97E6-FC42F5006008}" destId="{CDE831AD-A997-468C-9F75-AFD438E05959}" srcOrd="0" destOrd="0" presId="urn:microsoft.com/office/officeart/2005/8/layout/orgChart1"/>
    <dgm:cxn modelId="{1AA7181C-94A7-7C40-80AC-D34AF7AA996C}" type="presParOf" srcId="{CDE831AD-A997-468C-9F75-AFD438E05959}" destId="{092EA08E-58C8-493E-87D4-C4ABB523AB61}" srcOrd="0" destOrd="0" presId="urn:microsoft.com/office/officeart/2005/8/layout/orgChart1"/>
    <dgm:cxn modelId="{A9229023-57FD-D243-BF8D-D6E3928C12D0}" type="presParOf" srcId="{CDE831AD-A997-468C-9F75-AFD438E05959}" destId="{90DE27D6-FF68-43FC-8FEC-9BD1A21A52AB}" srcOrd="1" destOrd="0" presId="urn:microsoft.com/office/officeart/2005/8/layout/orgChart1"/>
    <dgm:cxn modelId="{3034F291-ABB1-874D-BC58-1E5F7E71ACCA}" type="presParOf" srcId="{460CE4FC-ACBD-42A2-97E6-FC42F5006008}" destId="{EFA7E3C5-95E1-4223-AAD5-2A67C4E2DEF6}" srcOrd="1" destOrd="0" presId="urn:microsoft.com/office/officeart/2005/8/layout/orgChart1"/>
    <dgm:cxn modelId="{908FA12A-7041-414C-BD69-5EA27FD6339C}" type="presParOf" srcId="{EFA7E3C5-95E1-4223-AAD5-2A67C4E2DEF6}" destId="{3780ACFC-7DD6-3B48-AF62-7E148EA6F85C}" srcOrd="0" destOrd="0" presId="urn:microsoft.com/office/officeart/2005/8/layout/orgChart1"/>
    <dgm:cxn modelId="{176679F3-670E-214E-8983-F0B59D5A9DF5}" type="presParOf" srcId="{EFA7E3C5-95E1-4223-AAD5-2A67C4E2DEF6}" destId="{C29BE304-1939-674E-932C-333961236741}" srcOrd="1" destOrd="0" presId="urn:microsoft.com/office/officeart/2005/8/layout/orgChart1"/>
    <dgm:cxn modelId="{04989070-2781-AD4C-A5F9-70B39A40EBED}" type="presParOf" srcId="{C29BE304-1939-674E-932C-333961236741}" destId="{6C29E2C7-0CF6-AE4D-9EFE-65AFBAA65EF0}" srcOrd="0" destOrd="0" presId="urn:microsoft.com/office/officeart/2005/8/layout/orgChart1"/>
    <dgm:cxn modelId="{3F2D48A2-8362-D346-83BF-FEDE6EC98AA0}" type="presParOf" srcId="{6C29E2C7-0CF6-AE4D-9EFE-65AFBAA65EF0}" destId="{B4C06909-7BE6-894C-9708-4C6C3EEBCDFA}" srcOrd="0" destOrd="0" presId="urn:microsoft.com/office/officeart/2005/8/layout/orgChart1"/>
    <dgm:cxn modelId="{122D15BE-C96C-434D-A9EA-1B71EEBDAA84}" type="presParOf" srcId="{6C29E2C7-0CF6-AE4D-9EFE-65AFBAA65EF0}" destId="{D4B362EA-D18B-A845-8DFE-3434EE890B59}" srcOrd="1" destOrd="0" presId="urn:microsoft.com/office/officeart/2005/8/layout/orgChart1"/>
    <dgm:cxn modelId="{F50205D2-5DF0-3A42-871D-0C00FA0AD063}" type="presParOf" srcId="{C29BE304-1939-674E-932C-333961236741}" destId="{02F9A2DC-54C3-A448-B7AA-6DB4FF278E86}" srcOrd="1" destOrd="0" presId="urn:microsoft.com/office/officeart/2005/8/layout/orgChart1"/>
    <dgm:cxn modelId="{F02AAAA9-33E3-2C4C-A1A9-738A3D720C61}" type="presParOf" srcId="{C29BE304-1939-674E-932C-333961236741}" destId="{B568868B-5B8C-8144-B424-A08A0CEB043E}" srcOrd="2" destOrd="0" presId="urn:microsoft.com/office/officeart/2005/8/layout/orgChart1"/>
    <dgm:cxn modelId="{9D835140-E55A-D648-BEA8-B5D5C5D977F9}" type="presParOf" srcId="{460CE4FC-ACBD-42A2-97E6-FC42F5006008}" destId="{3DA130C7-D529-4893-836C-4A1BC79B22F8}" srcOrd="2" destOrd="0" presId="urn:microsoft.com/office/officeart/2005/8/layout/orgChart1"/>
    <dgm:cxn modelId="{27F8FF72-D522-5849-AFC9-DE3D17E12B7E}" type="presParOf" srcId="{DE5CBD50-2B67-4C62-906B-E752D5B459C1}" destId="{65C18544-375B-4269-9666-E82DDC0861C4}" srcOrd="2" destOrd="0" presId="urn:microsoft.com/office/officeart/2005/8/layout/orgChart1"/>
    <dgm:cxn modelId="{4201B364-EABB-F040-8822-B00355813F1B}" type="presParOf" srcId="{DE5CBD50-2B67-4C62-906B-E752D5B459C1}" destId="{CA9A1E27-55CE-4AC7-B9E6-E482DCF570B6}" srcOrd="3" destOrd="0" presId="urn:microsoft.com/office/officeart/2005/8/layout/orgChart1"/>
    <dgm:cxn modelId="{C75C0DEE-6E82-F345-8356-D37242FF3F13}" type="presParOf" srcId="{CA9A1E27-55CE-4AC7-B9E6-E482DCF570B6}" destId="{D955F912-926F-4813-A1B8-396F1DD5032F}" srcOrd="0" destOrd="0" presId="urn:microsoft.com/office/officeart/2005/8/layout/orgChart1"/>
    <dgm:cxn modelId="{BBE14F75-DB86-E24F-B9DA-A79B55CC08BB}" type="presParOf" srcId="{D955F912-926F-4813-A1B8-396F1DD5032F}" destId="{B1A379CA-170C-474D-B2E1-3B4A6CC93F32}" srcOrd="0" destOrd="0" presId="urn:microsoft.com/office/officeart/2005/8/layout/orgChart1"/>
    <dgm:cxn modelId="{B517356B-938F-314C-96ED-313694FAE5E9}" type="presParOf" srcId="{D955F912-926F-4813-A1B8-396F1DD5032F}" destId="{C6EE2340-B14E-4C66-BDAF-B9F7D75415BD}" srcOrd="1" destOrd="0" presId="urn:microsoft.com/office/officeart/2005/8/layout/orgChart1"/>
    <dgm:cxn modelId="{752D11B1-69F2-AE43-8458-5996E1C0E16C}" type="presParOf" srcId="{CA9A1E27-55CE-4AC7-B9E6-E482DCF570B6}" destId="{6EA1CCFC-C6E2-4B96-BE42-6BAC876D859A}" srcOrd="1" destOrd="0" presId="urn:microsoft.com/office/officeart/2005/8/layout/orgChart1"/>
    <dgm:cxn modelId="{03C13D6D-BE6A-9E49-8B1E-BA248EA47A23}" type="presParOf" srcId="{CA9A1E27-55CE-4AC7-B9E6-E482DCF570B6}" destId="{173626B2-D385-414B-AB6E-9DEDA91BBDA0}" srcOrd="2" destOrd="0" presId="urn:microsoft.com/office/officeart/2005/8/layout/orgChart1"/>
    <dgm:cxn modelId="{B2A3C6F0-EE53-5D4F-966C-C9828C2CFF62}" type="presParOf" srcId="{DE5CBD50-2B67-4C62-906B-E752D5B459C1}" destId="{2F168F74-B0D2-4297-8C74-D71C1554ADB1}" srcOrd="4" destOrd="0" presId="urn:microsoft.com/office/officeart/2005/8/layout/orgChart1"/>
    <dgm:cxn modelId="{C2FE2DAE-6802-494E-BE60-10C389E71C08}" type="presParOf" srcId="{DE5CBD50-2B67-4C62-906B-E752D5B459C1}" destId="{99AF4947-00E4-46F6-A696-3FFF8874299C}" srcOrd="5" destOrd="0" presId="urn:microsoft.com/office/officeart/2005/8/layout/orgChart1"/>
    <dgm:cxn modelId="{7C3D9231-B72E-1A46-9CC6-0BD522A549FD}" type="presParOf" srcId="{99AF4947-00E4-46F6-A696-3FFF8874299C}" destId="{0E03CD8F-BDE2-43A6-9057-0D9FBAABF856}" srcOrd="0" destOrd="0" presId="urn:microsoft.com/office/officeart/2005/8/layout/orgChart1"/>
    <dgm:cxn modelId="{9DABFD05-C2C2-7943-BD7E-82B597D79BE3}" type="presParOf" srcId="{0E03CD8F-BDE2-43A6-9057-0D9FBAABF856}" destId="{C47431A4-BDF3-46A7-A48E-16E9F2C02108}" srcOrd="0" destOrd="0" presId="urn:microsoft.com/office/officeart/2005/8/layout/orgChart1"/>
    <dgm:cxn modelId="{0DC9A58C-3200-8B4E-BF80-5C3BC5CD0824}" type="presParOf" srcId="{0E03CD8F-BDE2-43A6-9057-0D9FBAABF856}" destId="{58F5D2E1-5791-4472-A3E5-9B71CA34DA68}" srcOrd="1" destOrd="0" presId="urn:microsoft.com/office/officeart/2005/8/layout/orgChart1"/>
    <dgm:cxn modelId="{75A303F3-4AB5-3741-92B1-218BA1DDD1F6}" type="presParOf" srcId="{99AF4947-00E4-46F6-A696-3FFF8874299C}" destId="{305EAE49-7BBB-4296-B6B3-2BB3A13F1154}" srcOrd="1" destOrd="0" presId="urn:microsoft.com/office/officeart/2005/8/layout/orgChart1"/>
    <dgm:cxn modelId="{E809B6FC-AD31-5944-88E6-363A0B14689A}" type="presParOf" srcId="{99AF4947-00E4-46F6-A696-3FFF8874299C}" destId="{F1403B4B-CEE7-4A34-9BDE-F9295414C28C}" srcOrd="2" destOrd="0" presId="urn:microsoft.com/office/officeart/2005/8/layout/orgChart1"/>
    <dgm:cxn modelId="{D2408AD9-F9FD-B143-9E13-D13D8C3747B5}" type="presParOf" srcId="{DE5CBD50-2B67-4C62-906B-E752D5B459C1}" destId="{445BFAF5-30CB-48AB-AA43-9BBAD56482CB}" srcOrd="6" destOrd="0" presId="urn:microsoft.com/office/officeart/2005/8/layout/orgChart1"/>
    <dgm:cxn modelId="{E033D16A-9627-504A-AC97-5A75DFD1E2F5}" type="presParOf" srcId="{DE5CBD50-2B67-4C62-906B-E752D5B459C1}" destId="{98BF1C6A-D79E-4A76-BBB6-5F6D0B9AB003}" srcOrd="7" destOrd="0" presId="urn:microsoft.com/office/officeart/2005/8/layout/orgChart1"/>
    <dgm:cxn modelId="{500A6CD4-552D-9645-B920-5B554C3BA400}" type="presParOf" srcId="{98BF1C6A-D79E-4A76-BBB6-5F6D0B9AB003}" destId="{C356A737-A1C7-4C31-BE2C-E2FC94DA6EBA}" srcOrd="0" destOrd="0" presId="urn:microsoft.com/office/officeart/2005/8/layout/orgChart1"/>
    <dgm:cxn modelId="{A59CEE0F-31A0-6F4A-BD98-AB8129EBE6D6}" type="presParOf" srcId="{C356A737-A1C7-4C31-BE2C-E2FC94DA6EBA}" destId="{93CA51C5-80BC-4642-82C5-4F831229C4C8}" srcOrd="0" destOrd="0" presId="urn:microsoft.com/office/officeart/2005/8/layout/orgChart1"/>
    <dgm:cxn modelId="{1AC00DE0-D17F-2A48-8B6C-5D62BACF2ECC}" type="presParOf" srcId="{C356A737-A1C7-4C31-BE2C-E2FC94DA6EBA}" destId="{2A6457C2-A818-4364-8B3A-EE2E1AA66D33}" srcOrd="1" destOrd="0" presId="urn:microsoft.com/office/officeart/2005/8/layout/orgChart1"/>
    <dgm:cxn modelId="{8D178BAE-5ADE-A34C-8042-7B0C7CA88667}" type="presParOf" srcId="{98BF1C6A-D79E-4A76-BBB6-5F6D0B9AB003}" destId="{C96A9E60-D7CB-4B0E-AB5C-23CBAA4C21CC}" srcOrd="1" destOrd="0" presId="urn:microsoft.com/office/officeart/2005/8/layout/orgChart1"/>
    <dgm:cxn modelId="{E55B038F-F0DA-7440-9EE3-322CED275FAD}" type="presParOf" srcId="{98BF1C6A-D79E-4A76-BBB6-5F6D0B9AB003}" destId="{42EB61F1-40E4-4B8D-B8F9-45007DB0E4BD}" srcOrd="2" destOrd="0" presId="urn:microsoft.com/office/officeart/2005/8/layout/orgChart1"/>
    <dgm:cxn modelId="{6493A162-E95F-944E-A5B1-8199062C76E5}" type="presParOf" srcId="{DE5CBD50-2B67-4C62-906B-E752D5B459C1}" destId="{07D4941B-09C2-442D-9B9B-5B5D9F6B51F9}" srcOrd="8" destOrd="0" presId="urn:microsoft.com/office/officeart/2005/8/layout/orgChart1"/>
    <dgm:cxn modelId="{B7802B1B-6F3C-6641-B801-7F7BAB073136}" type="presParOf" srcId="{DE5CBD50-2B67-4C62-906B-E752D5B459C1}" destId="{C78C14F5-BE6E-4601-8755-4B0532A1FBAD}" srcOrd="9" destOrd="0" presId="urn:microsoft.com/office/officeart/2005/8/layout/orgChart1"/>
    <dgm:cxn modelId="{55858FD0-ACD8-E844-AF04-32159D5E6F97}" type="presParOf" srcId="{C78C14F5-BE6E-4601-8755-4B0532A1FBAD}" destId="{F6EE7600-F4B9-48B1-AB5E-F18263866A71}" srcOrd="0" destOrd="0" presId="urn:microsoft.com/office/officeart/2005/8/layout/orgChart1"/>
    <dgm:cxn modelId="{51402CA5-FEC0-4848-9B70-8AC25E948B77}" type="presParOf" srcId="{F6EE7600-F4B9-48B1-AB5E-F18263866A71}" destId="{F7C258D8-9DE1-457B-85E6-30FD26693BEB}" srcOrd="0" destOrd="0" presId="urn:microsoft.com/office/officeart/2005/8/layout/orgChart1"/>
    <dgm:cxn modelId="{61AC6D2A-86ED-9C4D-99D4-AD4BAE69DF6B}" type="presParOf" srcId="{F6EE7600-F4B9-48B1-AB5E-F18263866A71}" destId="{643539E0-036D-44A8-B81F-8FEA659B3A04}" srcOrd="1" destOrd="0" presId="urn:microsoft.com/office/officeart/2005/8/layout/orgChart1"/>
    <dgm:cxn modelId="{05B16B05-6541-2646-A291-00F6DBA773DB}" type="presParOf" srcId="{C78C14F5-BE6E-4601-8755-4B0532A1FBAD}" destId="{0C3B6871-5FBA-410A-A1A1-6B4F2011D0D0}" srcOrd="1" destOrd="0" presId="urn:microsoft.com/office/officeart/2005/8/layout/orgChart1"/>
    <dgm:cxn modelId="{02256862-0925-C649-A0DC-32978674BD33}" type="presParOf" srcId="{C78C14F5-BE6E-4601-8755-4B0532A1FBAD}" destId="{19C4FA62-E70E-49DD-B339-0E1281B75A7D}" srcOrd="2" destOrd="0" presId="urn:microsoft.com/office/officeart/2005/8/layout/orgChart1"/>
    <dgm:cxn modelId="{6ACEC41B-E0DD-D444-849D-96DD780D85B9}" type="presParOf" srcId="{DE5CBD50-2B67-4C62-906B-E752D5B459C1}" destId="{19E5DD4D-8A6F-4979-AE6D-79234F42DC41}" srcOrd="10" destOrd="0" presId="urn:microsoft.com/office/officeart/2005/8/layout/orgChart1"/>
    <dgm:cxn modelId="{62BD647A-A60C-2647-83F2-8DBE3120C0F4}" type="presParOf" srcId="{DE5CBD50-2B67-4C62-906B-E752D5B459C1}" destId="{1DC083D8-C553-4B2E-A86A-39C1A7A0C2D0}" srcOrd="11" destOrd="0" presId="urn:microsoft.com/office/officeart/2005/8/layout/orgChart1"/>
    <dgm:cxn modelId="{F9A2DE8E-D877-3E4C-8435-2BA9B49B7A95}" type="presParOf" srcId="{1DC083D8-C553-4B2E-A86A-39C1A7A0C2D0}" destId="{236571E2-103B-46BA-A2B6-DA459CD83350}" srcOrd="0" destOrd="0" presId="urn:microsoft.com/office/officeart/2005/8/layout/orgChart1"/>
    <dgm:cxn modelId="{C21B4728-2424-EE41-984C-7FCD72EFBED8}" type="presParOf" srcId="{236571E2-103B-46BA-A2B6-DA459CD83350}" destId="{1A923BD4-BAD4-4EFB-8FC3-DDDA9C1AFF54}" srcOrd="0" destOrd="0" presId="urn:microsoft.com/office/officeart/2005/8/layout/orgChart1"/>
    <dgm:cxn modelId="{84E0ED22-50A6-0C4F-9A69-C751B8C256EF}" type="presParOf" srcId="{236571E2-103B-46BA-A2B6-DA459CD83350}" destId="{2508E76A-3FF0-450C-AA5D-D7D85FCD4C07}" srcOrd="1" destOrd="0" presId="urn:microsoft.com/office/officeart/2005/8/layout/orgChart1"/>
    <dgm:cxn modelId="{55315C8B-03E0-FD4F-9119-BB2AF6C7EB12}" type="presParOf" srcId="{1DC083D8-C553-4B2E-A86A-39C1A7A0C2D0}" destId="{32D05F3C-9109-41AE-AF07-ECF0CA6E887D}" srcOrd="1" destOrd="0" presId="urn:microsoft.com/office/officeart/2005/8/layout/orgChart1"/>
    <dgm:cxn modelId="{B39B5467-2CC4-EC4B-9761-BACF4EAC32B0}" type="presParOf" srcId="{1DC083D8-C553-4B2E-A86A-39C1A7A0C2D0}" destId="{797992D4-2522-4906-94FC-CBF12158B0AA}" srcOrd="2" destOrd="0" presId="urn:microsoft.com/office/officeart/2005/8/layout/orgChart1"/>
    <dgm:cxn modelId="{061064D6-3DC1-4E4B-8F1A-969A89D0415C}" type="presParOf" srcId="{797992D4-2522-4906-94FC-CBF12158B0AA}" destId="{D651C353-E35A-443A-8C8B-96E0854F3EB3}" srcOrd="0" destOrd="0" presId="urn:microsoft.com/office/officeart/2005/8/layout/orgChart1"/>
    <dgm:cxn modelId="{D372E9AA-8D82-CA4F-A401-CB23B2FCB9EE}" type="presParOf" srcId="{797992D4-2522-4906-94FC-CBF12158B0AA}" destId="{BDE624EC-37B6-4FD2-8EBE-31E785A3FC09}" srcOrd="1" destOrd="0" presId="urn:microsoft.com/office/officeart/2005/8/layout/orgChart1"/>
    <dgm:cxn modelId="{ACC48082-95B9-EB4E-A5E0-A0FA8E293571}" type="presParOf" srcId="{BDE624EC-37B6-4FD2-8EBE-31E785A3FC09}" destId="{1019910B-0B80-4266-B853-6A08383E3E7C}" srcOrd="0" destOrd="0" presId="urn:microsoft.com/office/officeart/2005/8/layout/orgChart1"/>
    <dgm:cxn modelId="{C7A21DDF-2B84-8B40-A696-2EBC28BD9662}" type="presParOf" srcId="{1019910B-0B80-4266-B853-6A08383E3E7C}" destId="{8909E183-0B82-4013-BF84-2ED46072E79A}" srcOrd="0" destOrd="0" presId="urn:microsoft.com/office/officeart/2005/8/layout/orgChart1"/>
    <dgm:cxn modelId="{D7A33B14-4A78-014A-97BC-398F2BD521A4}" type="presParOf" srcId="{1019910B-0B80-4266-B853-6A08383E3E7C}" destId="{CFDC74F0-2F0E-4B15-8C84-B304FD01B346}" srcOrd="1" destOrd="0" presId="urn:microsoft.com/office/officeart/2005/8/layout/orgChart1"/>
    <dgm:cxn modelId="{7B7383F9-FD03-AC4E-8851-F8F15322D8AE}" type="presParOf" srcId="{BDE624EC-37B6-4FD2-8EBE-31E785A3FC09}" destId="{7B2677A4-231C-4F83-9180-F028953DAD4D}" srcOrd="1" destOrd="0" presId="urn:microsoft.com/office/officeart/2005/8/layout/orgChart1"/>
    <dgm:cxn modelId="{CCBBF255-74B8-A147-B0BF-C12D7A0EA967}" type="presParOf" srcId="{BDE624EC-37B6-4FD2-8EBE-31E785A3FC09}" destId="{371CA511-DB40-434C-A828-8F49BE522AFB}" srcOrd="2" destOrd="0" presId="urn:microsoft.com/office/officeart/2005/8/layout/orgChart1"/>
    <dgm:cxn modelId="{C875FA97-03FA-DB4A-BAEC-6A3C45267FFC}" type="presParOf" srcId="{797992D4-2522-4906-94FC-CBF12158B0AA}" destId="{DE92EA0D-6882-4067-8340-CFEDC951CA01}" srcOrd="2" destOrd="0" presId="urn:microsoft.com/office/officeart/2005/8/layout/orgChart1"/>
    <dgm:cxn modelId="{E6266950-BE16-0C42-8EED-1542AC0C6020}" type="presParOf" srcId="{797992D4-2522-4906-94FC-CBF12158B0AA}" destId="{849F75F1-9A18-44DC-A5F7-D492D8F47227}" srcOrd="3" destOrd="0" presId="urn:microsoft.com/office/officeart/2005/8/layout/orgChart1"/>
    <dgm:cxn modelId="{F94AA66E-9B1B-1A4A-8E0D-CE1CC388FFC8}" type="presParOf" srcId="{849F75F1-9A18-44DC-A5F7-D492D8F47227}" destId="{B80CFDC9-5C78-41A6-8940-0B5F7F2F13B6}" srcOrd="0" destOrd="0" presId="urn:microsoft.com/office/officeart/2005/8/layout/orgChart1"/>
    <dgm:cxn modelId="{11C35C1B-4CEE-1E4C-895D-EF74CC23C4D2}" type="presParOf" srcId="{B80CFDC9-5C78-41A6-8940-0B5F7F2F13B6}" destId="{C742F329-24D1-43A3-8F52-9DF6C110D018}" srcOrd="0" destOrd="0" presId="urn:microsoft.com/office/officeart/2005/8/layout/orgChart1"/>
    <dgm:cxn modelId="{8FFF7E86-4AEC-8C40-9FB7-7C026EAB2CE5}" type="presParOf" srcId="{B80CFDC9-5C78-41A6-8940-0B5F7F2F13B6}" destId="{66FCE937-8384-403D-A1EB-5AF59C73378E}" srcOrd="1" destOrd="0" presId="urn:microsoft.com/office/officeart/2005/8/layout/orgChart1"/>
    <dgm:cxn modelId="{FB72A3F0-9706-AE4B-860D-4B1DF2797567}" type="presParOf" srcId="{849F75F1-9A18-44DC-A5F7-D492D8F47227}" destId="{97112FB5-84AA-4D4F-90C9-840EBD617C73}" srcOrd="1" destOrd="0" presId="urn:microsoft.com/office/officeart/2005/8/layout/orgChart1"/>
    <dgm:cxn modelId="{B596CD44-FF6A-0E4F-9922-7066B29C5FAA}" type="presParOf" srcId="{849F75F1-9A18-44DC-A5F7-D492D8F47227}" destId="{5F502EA9-1893-4F23-B9FD-7419DFC05FC6}" srcOrd="2" destOrd="0" presId="urn:microsoft.com/office/officeart/2005/8/layout/orgChart1"/>
    <dgm:cxn modelId="{48BDB1FF-B34C-6E4E-A5E9-06A9F8C4EACE}" type="presParOf" srcId="{797992D4-2522-4906-94FC-CBF12158B0AA}" destId="{532D921F-BC6D-4854-B853-FF6B95F4F050}" srcOrd="4" destOrd="0" presId="urn:microsoft.com/office/officeart/2005/8/layout/orgChart1"/>
    <dgm:cxn modelId="{88375F9D-410C-0744-A318-B7BE805BE8BF}" type="presParOf" srcId="{797992D4-2522-4906-94FC-CBF12158B0AA}" destId="{69FB2A44-8CB0-4F54-89E8-2B64E0EAD617}" srcOrd="5" destOrd="0" presId="urn:microsoft.com/office/officeart/2005/8/layout/orgChart1"/>
    <dgm:cxn modelId="{A6FB00C6-CD90-A943-A0B9-D137495E1E74}" type="presParOf" srcId="{69FB2A44-8CB0-4F54-89E8-2B64E0EAD617}" destId="{80AE505A-67A1-44FF-9F0C-5E7205DDCEC6}" srcOrd="0" destOrd="0" presId="urn:microsoft.com/office/officeart/2005/8/layout/orgChart1"/>
    <dgm:cxn modelId="{4FC4C46D-92A1-1544-B81B-1DC3B3C22732}" type="presParOf" srcId="{80AE505A-67A1-44FF-9F0C-5E7205DDCEC6}" destId="{FE6792C4-5CBE-426D-B7B3-918AC41E8F5B}" srcOrd="0" destOrd="0" presId="urn:microsoft.com/office/officeart/2005/8/layout/orgChart1"/>
    <dgm:cxn modelId="{970BDDF3-9311-5044-88BF-C0F8FC6C69C9}" type="presParOf" srcId="{80AE505A-67A1-44FF-9F0C-5E7205DDCEC6}" destId="{E2A9C50D-E823-4F80-AFF6-956BE543E18D}" srcOrd="1" destOrd="0" presId="urn:microsoft.com/office/officeart/2005/8/layout/orgChart1"/>
    <dgm:cxn modelId="{B71AB183-E53E-2C4A-A6E0-2211DE491C92}" type="presParOf" srcId="{69FB2A44-8CB0-4F54-89E8-2B64E0EAD617}" destId="{DC1B816C-AA74-4641-8924-9E2781277819}" srcOrd="1" destOrd="0" presId="urn:microsoft.com/office/officeart/2005/8/layout/orgChart1"/>
    <dgm:cxn modelId="{0A774403-2ABE-6745-A3FF-9FECF40DAA62}" type="presParOf" srcId="{69FB2A44-8CB0-4F54-89E8-2B64E0EAD617}" destId="{A4B988C6-90A8-4A4E-B9AC-47AAA23848C4}" srcOrd="2" destOrd="0" presId="urn:microsoft.com/office/officeart/2005/8/layout/orgChart1"/>
    <dgm:cxn modelId="{4FAF845E-938C-B346-9C68-215DCFBDCDA0}" type="presParOf" srcId="{DE5CBD50-2B67-4C62-906B-E752D5B459C1}" destId="{79654558-98AD-4786-8166-763E7B137BCA}" srcOrd="12" destOrd="0" presId="urn:microsoft.com/office/officeart/2005/8/layout/orgChart1"/>
    <dgm:cxn modelId="{E1D5A2F5-1301-844B-95C8-70C60EFAF03E}" type="presParOf" srcId="{DE5CBD50-2B67-4C62-906B-E752D5B459C1}" destId="{2D4CE04E-FDF7-499E-B745-5EE89EDE2E4A}" srcOrd="13" destOrd="0" presId="urn:microsoft.com/office/officeart/2005/8/layout/orgChart1"/>
    <dgm:cxn modelId="{6DDB911A-68A5-0E46-A148-17C07A37FB29}" type="presParOf" srcId="{2D4CE04E-FDF7-499E-B745-5EE89EDE2E4A}" destId="{137781F7-FE2C-430E-8512-5FE44A7E0B7D}" srcOrd="0" destOrd="0" presId="urn:microsoft.com/office/officeart/2005/8/layout/orgChart1"/>
    <dgm:cxn modelId="{663F00A8-B9E0-C349-B32A-582CD4600FA5}" type="presParOf" srcId="{137781F7-FE2C-430E-8512-5FE44A7E0B7D}" destId="{A9409B35-8F70-43A5-B8C3-98B90C6613DC}" srcOrd="0" destOrd="0" presId="urn:microsoft.com/office/officeart/2005/8/layout/orgChart1"/>
    <dgm:cxn modelId="{1FE02F0C-563C-0042-A270-5B9708DBF2A3}" type="presParOf" srcId="{137781F7-FE2C-430E-8512-5FE44A7E0B7D}" destId="{08C77C95-FC5C-4250-8160-818E502970CE}" srcOrd="1" destOrd="0" presId="urn:microsoft.com/office/officeart/2005/8/layout/orgChart1"/>
    <dgm:cxn modelId="{CFC9EB50-C49C-5849-AF96-25DA2FC4C73D}" type="presParOf" srcId="{2D4CE04E-FDF7-499E-B745-5EE89EDE2E4A}" destId="{0E519A9D-F6CE-4712-BE04-9DE49DAB1BA1}" srcOrd="1" destOrd="0" presId="urn:microsoft.com/office/officeart/2005/8/layout/orgChart1"/>
    <dgm:cxn modelId="{2744D1D5-6AF5-C94C-8746-1A702718F94F}" type="presParOf" srcId="{2D4CE04E-FDF7-499E-B745-5EE89EDE2E4A}" destId="{79281D8C-360A-4962-A841-EDADF72C62FC}" srcOrd="2" destOrd="0" presId="urn:microsoft.com/office/officeart/2005/8/layout/orgChart1"/>
    <dgm:cxn modelId="{FA212181-57BE-FC40-8128-96CF604217B0}" type="presParOf" srcId="{79281D8C-360A-4962-A841-EDADF72C62FC}" destId="{784CEC41-AC8E-4866-A3A1-0E94B002AC40}" srcOrd="0" destOrd="0" presId="urn:microsoft.com/office/officeart/2005/8/layout/orgChart1"/>
    <dgm:cxn modelId="{90D3280B-8E8C-6048-A911-AA187F52C00C}" type="presParOf" srcId="{79281D8C-360A-4962-A841-EDADF72C62FC}" destId="{2F99767A-595E-407E-B8E8-1A0518547168}" srcOrd="1" destOrd="0" presId="urn:microsoft.com/office/officeart/2005/8/layout/orgChart1"/>
    <dgm:cxn modelId="{601E524E-D5BA-B840-A8B4-54539219FDC7}" type="presParOf" srcId="{2F99767A-595E-407E-B8E8-1A0518547168}" destId="{06AAFDA2-98CE-421F-8A94-859989F64D9F}" srcOrd="0" destOrd="0" presId="urn:microsoft.com/office/officeart/2005/8/layout/orgChart1"/>
    <dgm:cxn modelId="{3385D1B9-33D0-9242-9F2E-9C380D32548C}" type="presParOf" srcId="{06AAFDA2-98CE-421F-8A94-859989F64D9F}" destId="{44DF7360-CE1F-462E-A752-F95653247536}" srcOrd="0" destOrd="0" presId="urn:microsoft.com/office/officeart/2005/8/layout/orgChart1"/>
    <dgm:cxn modelId="{03ABCB7B-BDD9-424A-A3C3-02857BBF37DF}" type="presParOf" srcId="{06AAFDA2-98CE-421F-8A94-859989F64D9F}" destId="{7752B9E1-8449-4B45-A2F2-2A34A76B3F40}" srcOrd="1" destOrd="0" presId="urn:microsoft.com/office/officeart/2005/8/layout/orgChart1"/>
    <dgm:cxn modelId="{3054476D-ABD0-FF46-B7BC-45BDE0B7E9BA}" type="presParOf" srcId="{2F99767A-595E-407E-B8E8-1A0518547168}" destId="{6B9A7C5D-A178-4BDB-832F-A5FD85E555EB}" srcOrd="1" destOrd="0" presId="urn:microsoft.com/office/officeart/2005/8/layout/orgChart1"/>
    <dgm:cxn modelId="{37309CC1-BF85-554B-A53F-907AAF0D846A}" type="presParOf" srcId="{2F99767A-595E-407E-B8E8-1A0518547168}" destId="{C478B666-64B2-43B6-9F9A-EE0BF67F35D1}" srcOrd="2" destOrd="0" presId="urn:microsoft.com/office/officeart/2005/8/layout/orgChart1"/>
    <dgm:cxn modelId="{E96879C5-BABB-C244-AFFB-FE380FC62AB5}" type="presParOf" srcId="{79281D8C-360A-4962-A841-EDADF72C62FC}" destId="{9DC0AD81-4062-4555-8E14-176F733FB2DA}" srcOrd="2" destOrd="0" presId="urn:microsoft.com/office/officeart/2005/8/layout/orgChart1"/>
    <dgm:cxn modelId="{99DEF6EA-730B-8C44-B775-64B9CC649FBF}" type="presParOf" srcId="{79281D8C-360A-4962-A841-EDADF72C62FC}" destId="{9D67EF2C-988E-48C5-9E0E-64DE17343133}" srcOrd="3" destOrd="0" presId="urn:microsoft.com/office/officeart/2005/8/layout/orgChart1"/>
    <dgm:cxn modelId="{E19BB865-ACC5-9746-96A3-16066B83682C}" type="presParOf" srcId="{9D67EF2C-988E-48C5-9E0E-64DE17343133}" destId="{8CD945AF-D80F-421F-AC70-4C2AF1ED5DAF}" srcOrd="0" destOrd="0" presId="urn:microsoft.com/office/officeart/2005/8/layout/orgChart1"/>
    <dgm:cxn modelId="{9AC8738B-F943-AE4B-9456-0B398460F54A}" type="presParOf" srcId="{8CD945AF-D80F-421F-AC70-4C2AF1ED5DAF}" destId="{11AEE238-8AB8-40A4-B64A-56CFC1B4752F}" srcOrd="0" destOrd="0" presId="urn:microsoft.com/office/officeart/2005/8/layout/orgChart1"/>
    <dgm:cxn modelId="{D970CD0C-F3CF-D140-8734-45B581944E97}" type="presParOf" srcId="{8CD945AF-D80F-421F-AC70-4C2AF1ED5DAF}" destId="{27462BF7-3B8B-48F3-9A72-D7F36481D868}" srcOrd="1" destOrd="0" presId="urn:microsoft.com/office/officeart/2005/8/layout/orgChart1"/>
    <dgm:cxn modelId="{3212168B-F7B5-A243-948E-D590ED178B88}" type="presParOf" srcId="{9D67EF2C-988E-48C5-9E0E-64DE17343133}" destId="{418224DF-9F93-4345-ACF0-4F60CA906F75}" srcOrd="1" destOrd="0" presId="urn:microsoft.com/office/officeart/2005/8/layout/orgChart1"/>
    <dgm:cxn modelId="{2E9405F7-297D-CC4A-A693-DA2B9F2C2B06}" type="presParOf" srcId="{9D67EF2C-988E-48C5-9E0E-64DE17343133}" destId="{2B11A3C6-D6A3-4AA6-BCB5-DDF3B4844275}" srcOrd="2" destOrd="0" presId="urn:microsoft.com/office/officeart/2005/8/layout/orgChart1"/>
    <dgm:cxn modelId="{352ABFF2-F8FA-EA48-A100-9129A5B6D916}" type="presParOf" srcId="{3DE2EDD8-9B4B-41C1-B962-FF62A5A13F96}" destId="{3A31AFAD-9F36-4CD4-A0A0-3D73F4E5D1BD}" srcOrd="2" destOrd="0" presId="urn:microsoft.com/office/officeart/2005/8/layout/orgChart1"/>
    <dgm:cxn modelId="{6EA895BF-D7F2-B448-8D67-99A761BFC8E1}" type="presParOf" srcId="{FE433600-BB7B-461D-BE5F-B4D57982960E}" destId="{1A15519B-BC19-6B47-BDF8-10BE6EB841D7}" srcOrd="2" destOrd="0" presId="urn:microsoft.com/office/officeart/2005/8/layout/orgChart1"/>
    <dgm:cxn modelId="{46EB7B74-E818-5744-8364-FA80503293B6}" type="presParOf" srcId="{FE433600-BB7B-461D-BE5F-B4D57982960E}" destId="{EF319AC1-C61B-C749-9E4B-35AE9C54A82B}" srcOrd="3" destOrd="0" presId="urn:microsoft.com/office/officeart/2005/8/layout/orgChart1"/>
    <dgm:cxn modelId="{5CAF2B9D-DF4E-494B-A3F0-F683612EB14E}" type="presParOf" srcId="{EF319AC1-C61B-C749-9E4B-35AE9C54A82B}" destId="{DBB00665-C039-3745-9597-B34827DF30EA}" srcOrd="0" destOrd="0" presId="urn:microsoft.com/office/officeart/2005/8/layout/orgChart1"/>
    <dgm:cxn modelId="{77AAD959-A428-5C42-9ED2-668C246B4D11}" type="presParOf" srcId="{DBB00665-C039-3745-9597-B34827DF30EA}" destId="{01909A5F-6D93-0847-B51F-35EFE7DE7F0E}" srcOrd="0" destOrd="0" presId="urn:microsoft.com/office/officeart/2005/8/layout/orgChart1"/>
    <dgm:cxn modelId="{4FD69F00-897B-794B-ADE5-BF041ADB85AF}" type="presParOf" srcId="{DBB00665-C039-3745-9597-B34827DF30EA}" destId="{A22D6263-1602-8348-9D12-F493E62EA385}" srcOrd="1" destOrd="0" presId="urn:microsoft.com/office/officeart/2005/8/layout/orgChart1"/>
    <dgm:cxn modelId="{C169C543-881E-E348-887A-813244E48607}" type="presParOf" srcId="{EF319AC1-C61B-C749-9E4B-35AE9C54A82B}" destId="{944FE000-FD58-3C4A-BB72-74C7480B0C9D}" srcOrd="1" destOrd="0" presId="urn:microsoft.com/office/officeart/2005/8/layout/orgChart1"/>
    <dgm:cxn modelId="{E008EE69-7318-5342-9A16-5F150768F579}" type="presParOf" srcId="{EF319AC1-C61B-C749-9E4B-35AE9C54A82B}" destId="{CB19F2AA-B081-114E-9844-77A428F5EA9B}" srcOrd="2" destOrd="0" presId="urn:microsoft.com/office/officeart/2005/8/layout/orgChart1"/>
    <dgm:cxn modelId="{9D5C0A9A-73F2-E045-B150-8E7B44E4CF42}" type="presParOf" srcId="{FE433600-BB7B-461D-BE5F-B4D57982960E}" destId="{6C6309D3-0F3B-324B-AD35-8E28C13FBEFD}" srcOrd="4" destOrd="0" presId="urn:microsoft.com/office/officeart/2005/8/layout/orgChart1"/>
    <dgm:cxn modelId="{EDCF2DE1-CEDF-A743-9FA0-D17E015DFDB3}" type="presParOf" srcId="{FE433600-BB7B-461D-BE5F-B4D57982960E}" destId="{17B85D00-FE4E-5840-A866-4CAEF66353BD}" srcOrd="5" destOrd="0" presId="urn:microsoft.com/office/officeart/2005/8/layout/orgChart1"/>
    <dgm:cxn modelId="{5409FDDD-E65C-3B47-B1E4-64714AC751D7}" type="presParOf" srcId="{17B85D00-FE4E-5840-A866-4CAEF66353BD}" destId="{213F5800-D0A4-5F47-AC15-E176E46815E8}" srcOrd="0" destOrd="0" presId="urn:microsoft.com/office/officeart/2005/8/layout/orgChart1"/>
    <dgm:cxn modelId="{0F59295E-F129-744E-93AF-E25DA868D59B}" type="presParOf" srcId="{213F5800-D0A4-5F47-AC15-E176E46815E8}" destId="{66697105-1F85-3B45-8A7A-BD595ADCF9A5}" srcOrd="0" destOrd="0" presId="urn:microsoft.com/office/officeart/2005/8/layout/orgChart1"/>
    <dgm:cxn modelId="{2E8C10BA-99E7-F641-9D0C-1BF832CE983B}" type="presParOf" srcId="{213F5800-D0A4-5F47-AC15-E176E46815E8}" destId="{456BF330-4B81-124A-ADEE-191CCBC7B78E}" srcOrd="1" destOrd="0" presId="urn:microsoft.com/office/officeart/2005/8/layout/orgChart1"/>
    <dgm:cxn modelId="{D5D4D398-A18D-6542-8163-8C6159A409F5}" type="presParOf" srcId="{17B85D00-FE4E-5840-A866-4CAEF66353BD}" destId="{2C0EF97F-3521-BD43-95AE-E9ED3450EF03}" srcOrd="1" destOrd="0" presId="urn:microsoft.com/office/officeart/2005/8/layout/orgChart1"/>
    <dgm:cxn modelId="{FD8362AD-E39F-C545-8BC3-B4A46145E9C7}" type="presParOf" srcId="{17B85D00-FE4E-5840-A866-4CAEF66353BD}" destId="{3BA107B4-6C59-B549-993F-4FC22880B1F4}" srcOrd="2" destOrd="0" presId="urn:microsoft.com/office/officeart/2005/8/layout/orgChart1"/>
    <dgm:cxn modelId="{9E551BCA-6427-AE4B-B46D-68C51AE551DB}" type="presParOf" srcId="{6B6B1079-4182-481F-AD66-4248DE97A373}" destId="{659D8063-B7E0-499B-B563-4390D8DA3240}" srcOrd="2" destOrd="0" presId="urn:microsoft.com/office/officeart/2005/8/layout/orgChart1"/>
    <dgm:cxn modelId="{25BE1A3C-10B6-E545-96E8-0B277BD12B5D}" type="presParOf" srcId="{659D8063-B7E0-499B-B563-4390D8DA3240}" destId="{BE99D3E6-3C76-427F-8A7E-27AC9D5F642D}" srcOrd="0" destOrd="0" presId="urn:microsoft.com/office/officeart/2005/8/layout/orgChart1"/>
    <dgm:cxn modelId="{BE446057-D12D-C545-A240-C04D8E7CFEED}" type="presParOf" srcId="{659D8063-B7E0-499B-B563-4390D8DA3240}" destId="{987A1624-26D6-4B8F-B461-E122FB0673CA}" srcOrd="1" destOrd="0" presId="urn:microsoft.com/office/officeart/2005/8/layout/orgChart1"/>
    <dgm:cxn modelId="{991D4276-41BF-A54F-BC7C-67E5AF226AEC}" type="presParOf" srcId="{987A1624-26D6-4B8F-B461-E122FB0673CA}" destId="{4F0C2783-CECA-406F-962C-A6A5CADE27F3}" srcOrd="0" destOrd="0" presId="urn:microsoft.com/office/officeart/2005/8/layout/orgChart1"/>
    <dgm:cxn modelId="{BE4B65DD-C2CC-D44C-B1AB-D3CFF7025224}" type="presParOf" srcId="{4F0C2783-CECA-406F-962C-A6A5CADE27F3}" destId="{489B11DB-97FF-443E-B7BA-3BDA23441913}" srcOrd="0" destOrd="0" presId="urn:microsoft.com/office/officeart/2005/8/layout/orgChart1"/>
    <dgm:cxn modelId="{CAA69D9C-F858-C040-8944-0B4B68399544}" type="presParOf" srcId="{4F0C2783-CECA-406F-962C-A6A5CADE27F3}" destId="{27FAF9C0-B05D-4D02-B97D-9B1539078F41}" srcOrd="1" destOrd="0" presId="urn:microsoft.com/office/officeart/2005/8/layout/orgChart1"/>
    <dgm:cxn modelId="{4F203397-D235-4149-99F9-E993974D6488}" type="presParOf" srcId="{987A1624-26D6-4B8F-B461-E122FB0673CA}" destId="{6726DEFF-245D-4785-8AAC-110A74CB0B87}" srcOrd="1" destOrd="0" presId="urn:microsoft.com/office/officeart/2005/8/layout/orgChart1"/>
    <dgm:cxn modelId="{8F34E939-36B5-3741-8444-21FCC224DEFA}" type="presParOf" srcId="{987A1624-26D6-4B8F-B461-E122FB0673CA}" destId="{C4A3C69D-26B3-4129-AE41-88072C83CA2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360245-490E-405F-B91C-01C9CD3D1CDD}"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076C3385-D409-4FF4-B35A-31AEA2ABDEDB}">
      <dgm:prSet phldrT="[Text]"/>
      <dgm:spPr/>
      <dgm:t>
        <a:bodyPr/>
        <a:lstStyle/>
        <a:p>
          <a:r>
            <a:rPr lang="en-US" dirty="0"/>
            <a:t>Executive Governor</a:t>
          </a:r>
        </a:p>
      </dgm:t>
    </dgm:pt>
    <dgm:pt modelId="{C0F47698-D5B1-4C72-A761-F1D63317C782}" type="parTrans" cxnId="{8DB9E155-DDC6-40D1-9043-F5A0DE2F21D4}">
      <dgm:prSet/>
      <dgm:spPr/>
      <dgm:t>
        <a:bodyPr/>
        <a:lstStyle/>
        <a:p>
          <a:endParaRPr lang="en-US"/>
        </a:p>
      </dgm:t>
    </dgm:pt>
    <dgm:pt modelId="{2B6BBFD0-76F6-4130-BB37-1C33518BAB12}" type="sibTrans" cxnId="{8DB9E155-DDC6-40D1-9043-F5A0DE2F21D4}">
      <dgm:prSet/>
      <dgm:spPr/>
      <dgm:t>
        <a:bodyPr/>
        <a:lstStyle/>
        <a:p>
          <a:endParaRPr lang="en-US"/>
        </a:p>
      </dgm:t>
    </dgm:pt>
    <dgm:pt modelId="{0F12AB11-4706-4C5A-9443-59043351A629}">
      <dgm:prSet phldrT="[Text]"/>
      <dgm:spPr/>
      <dgm:t>
        <a:bodyPr/>
        <a:lstStyle/>
        <a:p>
          <a:r>
            <a:rPr lang="en-US" dirty="0"/>
            <a:t>Chief of Staff</a:t>
          </a:r>
        </a:p>
      </dgm:t>
    </dgm:pt>
    <dgm:pt modelId="{892B233B-63C2-4B71-9A48-E2B365C3E399}" type="parTrans" cxnId="{C8CC446A-349A-4229-8EB0-51E10ABF614B}">
      <dgm:prSet/>
      <dgm:spPr/>
      <dgm:t>
        <a:bodyPr/>
        <a:lstStyle/>
        <a:p>
          <a:endParaRPr lang="en-US"/>
        </a:p>
      </dgm:t>
    </dgm:pt>
    <dgm:pt modelId="{EF7D76A5-6733-48F6-85AF-60F25899A0C8}" type="sibTrans" cxnId="{C8CC446A-349A-4229-8EB0-51E10ABF614B}">
      <dgm:prSet/>
      <dgm:spPr/>
      <dgm:t>
        <a:bodyPr/>
        <a:lstStyle/>
        <a:p>
          <a:endParaRPr lang="en-US"/>
        </a:p>
      </dgm:t>
    </dgm:pt>
    <dgm:pt modelId="{6D6CE18D-CA17-44D0-B18F-2436D073548A}">
      <dgm:prSet phldrT="[Text]"/>
      <dgm:spPr/>
      <dgm:t>
        <a:bodyPr/>
        <a:lstStyle/>
        <a:p>
          <a:r>
            <a:rPr lang="en-US" dirty="0"/>
            <a:t>DCOS</a:t>
          </a:r>
        </a:p>
      </dgm:t>
    </dgm:pt>
    <dgm:pt modelId="{B44AD088-3EF8-4CDD-A0B3-3C39C9492A90}" type="parTrans" cxnId="{C629864E-57FD-4C1E-A021-B28FEDC93222}">
      <dgm:prSet/>
      <dgm:spPr/>
      <dgm:t>
        <a:bodyPr/>
        <a:lstStyle/>
        <a:p>
          <a:endParaRPr lang="en-US"/>
        </a:p>
      </dgm:t>
    </dgm:pt>
    <dgm:pt modelId="{EFE7CF29-2374-4CBA-895F-28835D7C03D3}" type="sibTrans" cxnId="{C629864E-57FD-4C1E-A021-B28FEDC93222}">
      <dgm:prSet/>
      <dgm:spPr/>
      <dgm:t>
        <a:bodyPr/>
        <a:lstStyle/>
        <a:p>
          <a:endParaRPr lang="en-US"/>
        </a:p>
      </dgm:t>
    </dgm:pt>
    <dgm:pt modelId="{2EAF3551-76D3-483C-82C8-7D962CE1D9EE}">
      <dgm:prSet phldrT="[Text]"/>
      <dgm:spPr/>
      <dgm:t>
        <a:bodyPr/>
        <a:lstStyle/>
        <a:p>
          <a:r>
            <a:rPr lang="en-US" dirty="0"/>
            <a:t>Scheduler/ Executive Assistant</a:t>
          </a:r>
        </a:p>
      </dgm:t>
    </dgm:pt>
    <dgm:pt modelId="{5D64A997-1E34-4FC1-B03A-AD4DDFA8F53C}" type="parTrans" cxnId="{0F66DAFD-7679-4794-8C41-F62A28440882}">
      <dgm:prSet/>
      <dgm:spPr/>
      <dgm:t>
        <a:bodyPr/>
        <a:lstStyle/>
        <a:p>
          <a:endParaRPr lang="en-US"/>
        </a:p>
      </dgm:t>
    </dgm:pt>
    <dgm:pt modelId="{EBAD9E9D-7C3C-4C6B-98B6-0119EF838B85}" type="sibTrans" cxnId="{0F66DAFD-7679-4794-8C41-F62A28440882}">
      <dgm:prSet/>
      <dgm:spPr/>
      <dgm:t>
        <a:bodyPr/>
        <a:lstStyle/>
        <a:p>
          <a:endParaRPr lang="en-US"/>
        </a:p>
      </dgm:t>
    </dgm:pt>
    <dgm:pt modelId="{6BCD2B7C-3E59-4DDD-9304-21B05552492B}">
      <dgm:prSet/>
      <dgm:spPr/>
      <dgm:t>
        <a:bodyPr/>
        <a:lstStyle/>
        <a:p>
          <a:r>
            <a:rPr lang="en-US" dirty="0"/>
            <a:t>Personal Assistant</a:t>
          </a:r>
        </a:p>
      </dgm:t>
    </dgm:pt>
    <dgm:pt modelId="{9C99F68C-1C63-4864-B2A4-0E41F7621E6D}" type="parTrans" cxnId="{47B2BD70-348C-458C-BC50-84FB26A9D49E}">
      <dgm:prSet/>
      <dgm:spPr/>
      <dgm:t>
        <a:bodyPr/>
        <a:lstStyle/>
        <a:p>
          <a:endParaRPr lang="en-US"/>
        </a:p>
      </dgm:t>
    </dgm:pt>
    <dgm:pt modelId="{0628D2E5-FFE9-41D8-A3CC-007F70841102}" type="sibTrans" cxnId="{47B2BD70-348C-458C-BC50-84FB26A9D49E}">
      <dgm:prSet/>
      <dgm:spPr/>
      <dgm:t>
        <a:bodyPr/>
        <a:lstStyle/>
        <a:p>
          <a:endParaRPr lang="en-US"/>
        </a:p>
      </dgm:t>
    </dgm:pt>
    <dgm:pt modelId="{9E42E125-7CB8-4AA9-B9FC-2D2499C1C58D}">
      <dgm:prSet/>
      <dgm:spPr/>
      <dgm:t>
        <a:bodyPr/>
        <a:lstStyle/>
        <a:p>
          <a:r>
            <a:rPr lang="en-US" dirty="0"/>
            <a:t>Attorney General </a:t>
          </a:r>
        </a:p>
      </dgm:t>
    </dgm:pt>
    <dgm:pt modelId="{CD8AB4B3-D7F7-40A1-A6D9-68ED37147A23}" type="parTrans" cxnId="{487392E2-BC8B-4892-997B-33D90B5DEDCF}">
      <dgm:prSet/>
      <dgm:spPr/>
      <dgm:t>
        <a:bodyPr/>
        <a:lstStyle/>
        <a:p>
          <a:endParaRPr lang="en-US"/>
        </a:p>
      </dgm:t>
    </dgm:pt>
    <dgm:pt modelId="{950A87C4-3651-401B-A922-635C1163DE11}" type="sibTrans" cxnId="{487392E2-BC8B-4892-997B-33D90B5DEDCF}">
      <dgm:prSet/>
      <dgm:spPr/>
      <dgm:t>
        <a:bodyPr/>
        <a:lstStyle/>
        <a:p>
          <a:endParaRPr lang="en-US"/>
        </a:p>
      </dgm:t>
    </dgm:pt>
    <dgm:pt modelId="{AE8F022F-6C9D-4D03-9CB4-BA6D730C1E81}">
      <dgm:prSet/>
      <dgm:spPr/>
      <dgm:t>
        <a:bodyPr/>
        <a:lstStyle/>
        <a:p>
          <a:r>
            <a:rPr lang="en-US" dirty="0"/>
            <a:t>Senior Adviser/ Counselor</a:t>
          </a:r>
        </a:p>
      </dgm:t>
    </dgm:pt>
    <dgm:pt modelId="{D450E267-88AE-4048-A0E1-A5DDDF974CE8}" type="parTrans" cxnId="{C48BD168-58C4-47E7-96BD-006D0426B9C4}">
      <dgm:prSet/>
      <dgm:spPr/>
      <dgm:t>
        <a:bodyPr/>
        <a:lstStyle/>
        <a:p>
          <a:endParaRPr lang="en-US"/>
        </a:p>
      </dgm:t>
    </dgm:pt>
    <dgm:pt modelId="{4C400799-4FCE-4846-AC01-03B0BED5C8FC}" type="sibTrans" cxnId="{C48BD168-58C4-47E7-96BD-006D0426B9C4}">
      <dgm:prSet/>
      <dgm:spPr/>
      <dgm:t>
        <a:bodyPr/>
        <a:lstStyle/>
        <a:p>
          <a:endParaRPr lang="en-US"/>
        </a:p>
      </dgm:t>
    </dgm:pt>
    <dgm:pt modelId="{14D2F992-6E26-4377-87D2-519A0624A65E}">
      <dgm:prSet/>
      <dgm:spPr/>
      <dgm:t>
        <a:bodyPr/>
        <a:lstStyle/>
        <a:p>
          <a:r>
            <a:rPr lang="en-US" dirty="0"/>
            <a:t>DCOS Communications</a:t>
          </a:r>
        </a:p>
      </dgm:t>
    </dgm:pt>
    <dgm:pt modelId="{4C2A6DB2-E94B-4D4B-A834-10931B495519}" type="parTrans" cxnId="{F98BF53E-022B-4074-9031-FDF354A1680B}">
      <dgm:prSet/>
      <dgm:spPr/>
      <dgm:t>
        <a:bodyPr/>
        <a:lstStyle/>
        <a:p>
          <a:endParaRPr lang="en-US"/>
        </a:p>
      </dgm:t>
    </dgm:pt>
    <dgm:pt modelId="{2A145C50-C4C5-4D95-8659-BDDA2154BCA1}" type="sibTrans" cxnId="{F98BF53E-022B-4074-9031-FDF354A1680B}">
      <dgm:prSet/>
      <dgm:spPr/>
      <dgm:t>
        <a:bodyPr/>
        <a:lstStyle/>
        <a:p>
          <a:endParaRPr lang="en-US"/>
        </a:p>
      </dgm:t>
    </dgm:pt>
    <dgm:pt modelId="{FDCF3C46-0EF3-4FCC-B7A8-7961D2CF0018}">
      <dgm:prSet/>
      <dgm:spPr/>
      <dgm:t>
        <a:bodyPr/>
        <a:lstStyle/>
        <a:p>
          <a:r>
            <a:rPr lang="en-US" dirty="0"/>
            <a:t>DCOS Policy</a:t>
          </a:r>
        </a:p>
      </dgm:t>
    </dgm:pt>
    <dgm:pt modelId="{C31F216D-DA04-46F6-ACEC-B22B9B3F3663}" type="parTrans" cxnId="{A53BCA0E-1BE5-4CB2-911E-94E28218B2A4}">
      <dgm:prSet/>
      <dgm:spPr/>
      <dgm:t>
        <a:bodyPr/>
        <a:lstStyle/>
        <a:p>
          <a:endParaRPr lang="en-US"/>
        </a:p>
      </dgm:t>
    </dgm:pt>
    <dgm:pt modelId="{6AD6FEFA-E8BC-43F7-8E32-71F579A4EBAE}" type="sibTrans" cxnId="{A53BCA0E-1BE5-4CB2-911E-94E28218B2A4}">
      <dgm:prSet/>
      <dgm:spPr/>
      <dgm:t>
        <a:bodyPr/>
        <a:lstStyle/>
        <a:p>
          <a:endParaRPr lang="en-US"/>
        </a:p>
      </dgm:t>
    </dgm:pt>
    <dgm:pt modelId="{9654C375-A078-4EF2-8062-1A153A6381CC}">
      <dgm:prSet/>
      <dgm:spPr/>
      <dgm:t>
        <a:bodyPr/>
        <a:lstStyle/>
        <a:p>
          <a:r>
            <a:rPr lang="en-US" dirty="0"/>
            <a:t>DCOS  Legal</a:t>
          </a:r>
        </a:p>
      </dgm:t>
    </dgm:pt>
    <dgm:pt modelId="{6AAC6982-BF4E-4C1C-B176-380AEA354920}" type="parTrans" cxnId="{B42103BE-480E-4565-BC8C-EF82E54B57A3}">
      <dgm:prSet/>
      <dgm:spPr/>
      <dgm:t>
        <a:bodyPr/>
        <a:lstStyle/>
        <a:p>
          <a:endParaRPr lang="en-US"/>
        </a:p>
      </dgm:t>
    </dgm:pt>
    <dgm:pt modelId="{877A43B8-E0BD-4832-94BF-4327ACF95651}" type="sibTrans" cxnId="{B42103BE-480E-4565-BC8C-EF82E54B57A3}">
      <dgm:prSet/>
      <dgm:spPr/>
      <dgm:t>
        <a:bodyPr/>
        <a:lstStyle/>
        <a:p>
          <a:endParaRPr lang="en-US"/>
        </a:p>
      </dgm:t>
    </dgm:pt>
    <dgm:pt modelId="{2C3BFA78-B0FE-4AA7-964C-2BA7D6299710}">
      <dgm:prSet/>
      <dgm:spPr/>
      <dgm:t>
        <a:bodyPr/>
        <a:lstStyle/>
        <a:p>
          <a:r>
            <a:rPr lang="en-US" dirty="0"/>
            <a:t>DCOS Admin</a:t>
          </a:r>
        </a:p>
      </dgm:t>
    </dgm:pt>
    <dgm:pt modelId="{8A778BDB-7B63-4649-A201-3389670CC0E3}" type="parTrans" cxnId="{C2377237-3C43-4948-9706-CE4528A65B2B}">
      <dgm:prSet/>
      <dgm:spPr/>
      <dgm:t>
        <a:bodyPr/>
        <a:lstStyle/>
        <a:p>
          <a:endParaRPr lang="en-US"/>
        </a:p>
      </dgm:t>
    </dgm:pt>
    <dgm:pt modelId="{490823BD-4418-4E95-BB30-3299A3D0A5AC}" type="sibTrans" cxnId="{C2377237-3C43-4948-9706-CE4528A65B2B}">
      <dgm:prSet/>
      <dgm:spPr/>
      <dgm:t>
        <a:bodyPr/>
        <a:lstStyle/>
        <a:p>
          <a:endParaRPr lang="en-US"/>
        </a:p>
      </dgm:t>
    </dgm:pt>
    <dgm:pt modelId="{E7B81BB4-F049-4AEF-B0EA-887F6DC875E0}">
      <dgm:prSet phldrT="[Text]"/>
      <dgm:spPr/>
      <dgm:t>
        <a:bodyPr/>
        <a:lstStyle/>
        <a:p>
          <a:r>
            <a:rPr lang="en-US" dirty="0"/>
            <a:t>Deputy Governor</a:t>
          </a:r>
        </a:p>
      </dgm:t>
    </dgm:pt>
    <dgm:pt modelId="{4E676AE4-BFAA-45FB-8347-434B04C591E2}" type="sibTrans" cxnId="{0F045B00-54DB-4080-810A-B44395123699}">
      <dgm:prSet/>
      <dgm:spPr/>
      <dgm:t>
        <a:bodyPr/>
        <a:lstStyle/>
        <a:p>
          <a:endParaRPr lang="en-US"/>
        </a:p>
      </dgm:t>
    </dgm:pt>
    <dgm:pt modelId="{5348E60E-2EC1-474A-B52C-5197E9568900}" type="parTrans" cxnId="{0F045B00-54DB-4080-810A-B44395123699}">
      <dgm:prSet/>
      <dgm:spPr/>
      <dgm:t>
        <a:bodyPr/>
        <a:lstStyle/>
        <a:p>
          <a:endParaRPr lang="en-US"/>
        </a:p>
      </dgm:t>
    </dgm:pt>
    <dgm:pt modelId="{163DE024-4DC7-477F-B438-1CDA73A727B9}" type="pres">
      <dgm:prSet presAssocID="{99360245-490E-405F-B91C-01C9CD3D1CDD}" presName="Name0" presStyleCnt="0">
        <dgm:presLayoutVars>
          <dgm:chMax val="1"/>
          <dgm:dir/>
          <dgm:animLvl val="ctr"/>
          <dgm:resizeHandles val="exact"/>
        </dgm:presLayoutVars>
      </dgm:prSet>
      <dgm:spPr/>
    </dgm:pt>
    <dgm:pt modelId="{4D3B418E-17B5-44C2-9E31-961EB4BC9D15}" type="pres">
      <dgm:prSet presAssocID="{076C3385-D409-4FF4-B35A-31AEA2ABDEDB}" presName="centerShape" presStyleLbl="node0" presStyleIdx="0" presStyleCnt="1"/>
      <dgm:spPr/>
    </dgm:pt>
    <dgm:pt modelId="{AE135CF5-EB5B-4098-99AF-C984B86EE750}" type="pres">
      <dgm:prSet presAssocID="{892B233B-63C2-4B71-9A48-E2B365C3E399}" presName="parTrans" presStyleLbl="sibTrans2D1" presStyleIdx="0" presStyleCnt="11"/>
      <dgm:spPr/>
    </dgm:pt>
    <dgm:pt modelId="{C74F75B9-54E6-4892-8726-0D53EFD82F81}" type="pres">
      <dgm:prSet presAssocID="{892B233B-63C2-4B71-9A48-E2B365C3E399}" presName="connectorText" presStyleLbl="sibTrans2D1" presStyleIdx="0" presStyleCnt="11"/>
      <dgm:spPr/>
    </dgm:pt>
    <dgm:pt modelId="{96AA6AA7-1777-4A2D-86EB-5799AB1F98A5}" type="pres">
      <dgm:prSet presAssocID="{0F12AB11-4706-4C5A-9443-59043351A629}" presName="node" presStyleLbl="node1" presStyleIdx="0" presStyleCnt="11">
        <dgm:presLayoutVars>
          <dgm:bulletEnabled val="1"/>
        </dgm:presLayoutVars>
      </dgm:prSet>
      <dgm:spPr/>
    </dgm:pt>
    <dgm:pt modelId="{95E21D17-E8F5-4D23-B18B-9A47BC2EA758}" type="pres">
      <dgm:prSet presAssocID="{B44AD088-3EF8-4CDD-A0B3-3C39C9492A90}" presName="parTrans" presStyleLbl="sibTrans2D1" presStyleIdx="1" presStyleCnt="11"/>
      <dgm:spPr/>
    </dgm:pt>
    <dgm:pt modelId="{B44E3ABF-050D-4B9F-BCE2-FF8CC0562FDF}" type="pres">
      <dgm:prSet presAssocID="{B44AD088-3EF8-4CDD-A0B3-3C39C9492A90}" presName="connectorText" presStyleLbl="sibTrans2D1" presStyleIdx="1" presStyleCnt="11"/>
      <dgm:spPr/>
    </dgm:pt>
    <dgm:pt modelId="{9DCDA76C-2E8B-4BAC-B765-1EE08DB49A00}" type="pres">
      <dgm:prSet presAssocID="{6D6CE18D-CA17-44D0-B18F-2436D073548A}" presName="node" presStyleLbl="node1" presStyleIdx="1" presStyleCnt="11">
        <dgm:presLayoutVars>
          <dgm:bulletEnabled val="1"/>
        </dgm:presLayoutVars>
      </dgm:prSet>
      <dgm:spPr/>
    </dgm:pt>
    <dgm:pt modelId="{9A42CC15-907E-4EB3-8480-4E8DBD987684}" type="pres">
      <dgm:prSet presAssocID="{C31F216D-DA04-46F6-ACEC-B22B9B3F3663}" presName="parTrans" presStyleLbl="sibTrans2D1" presStyleIdx="2" presStyleCnt="11"/>
      <dgm:spPr/>
    </dgm:pt>
    <dgm:pt modelId="{398AD3D1-342D-4A01-9819-73D1A10C6B6B}" type="pres">
      <dgm:prSet presAssocID="{C31F216D-DA04-46F6-ACEC-B22B9B3F3663}" presName="connectorText" presStyleLbl="sibTrans2D1" presStyleIdx="2" presStyleCnt="11"/>
      <dgm:spPr/>
    </dgm:pt>
    <dgm:pt modelId="{5B3D1DA9-35E3-499E-9C63-ED77700E305E}" type="pres">
      <dgm:prSet presAssocID="{FDCF3C46-0EF3-4FCC-B7A8-7961D2CF0018}" presName="node" presStyleLbl="node1" presStyleIdx="2" presStyleCnt="11">
        <dgm:presLayoutVars>
          <dgm:bulletEnabled val="1"/>
        </dgm:presLayoutVars>
      </dgm:prSet>
      <dgm:spPr/>
    </dgm:pt>
    <dgm:pt modelId="{D234C65F-DB2E-40DA-A671-8ADB6E5D7C1C}" type="pres">
      <dgm:prSet presAssocID="{4C2A6DB2-E94B-4D4B-A834-10931B495519}" presName="parTrans" presStyleLbl="sibTrans2D1" presStyleIdx="3" presStyleCnt="11"/>
      <dgm:spPr/>
    </dgm:pt>
    <dgm:pt modelId="{21BBEA88-1540-4B37-872A-6BAE4D60FB0C}" type="pres">
      <dgm:prSet presAssocID="{4C2A6DB2-E94B-4D4B-A834-10931B495519}" presName="connectorText" presStyleLbl="sibTrans2D1" presStyleIdx="3" presStyleCnt="11"/>
      <dgm:spPr/>
    </dgm:pt>
    <dgm:pt modelId="{D85B8849-0497-4952-8E60-FFB9A04F935D}" type="pres">
      <dgm:prSet presAssocID="{14D2F992-6E26-4377-87D2-519A0624A65E}" presName="node" presStyleLbl="node1" presStyleIdx="3" presStyleCnt="11">
        <dgm:presLayoutVars>
          <dgm:bulletEnabled val="1"/>
        </dgm:presLayoutVars>
      </dgm:prSet>
      <dgm:spPr/>
    </dgm:pt>
    <dgm:pt modelId="{56AA8531-A68A-4E24-8D4E-8EAC0E80A904}" type="pres">
      <dgm:prSet presAssocID="{D450E267-88AE-4048-A0E1-A5DDDF974CE8}" presName="parTrans" presStyleLbl="sibTrans2D1" presStyleIdx="4" presStyleCnt="11"/>
      <dgm:spPr/>
    </dgm:pt>
    <dgm:pt modelId="{E0AFDC2D-8142-4C39-92F0-A776CE88FE6F}" type="pres">
      <dgm:prSet presAssocID="{D450E267-88AE-4048-A0E1-A5DDDF974CE8}" presName="connectorText" presStyleLbl="sibTrans2D1" presStyleIdx="4" presStyleCnt="11"/>
      <dgm:spPr/>
    </dgm:pt>
    <dgm:pt modelId="{36121CE4-CB80-46ED-AD7E-82D6FB7CF150}" type="pres">
      <dgm:prSet presAssocID="{AE8F022F-6C9D-4D03-9CB4-BA6D730C1E81}" presName="node" presStyleLbl="node1" presStyleIdx="4" presStyleCnt="11">
        <dgm:presLayoutVars>
          <dgm:bulletEnabled val="1"/>
        </dgm:presLayoutVars>
      </dgm:prSet>
      <dgm:spPr/>
    </dgm:pt>
    <dgm:pt modelId="{B0593935-DA5D-4280-9184-19637C8B9C10}" type="pres">
      <dgm:prSet presAssocID="{8A778BDB-7B63-4649-A201-3389670CC0E3}" presName="parTrans" presStyleLbl="sibTrans2D1" presStyleIdx="5" presStyleCnt="11"/>
      <dgm:spPr/>
    </dgm:pt>
    <dgm:pt modelId="{7244BF81-73F3-47BD-A965-FBAB310EF4A9}" type="pres">
      <dgm:prSet presAssocID="{8A778BDB-7B63-4649-A201-3389670CC0E3}" presName="connectorText" presStyleLbl="sibTrans2D1" presStyleIdx="5" presStyleCnt="11"/>
      <dgm:spPr/>
    </dgm:pt>
    <dgm:pt modelId="{1E630A53-EE50-49F8-AAC5-8F1CDD704F34}" type="pres">
      <dgm:prSet presAssocID="{2C3BFA78-B0FE-4AA7-964C-2BA7D6299710}" presName="node" presStyleLbl="node1" presStyleIdx="5" presStyleCnt="11">
        <dgm:presLayoutVars>
          <dgm:bulletEnabled val="1"/>
        </dgm:presLayoutVars>
      </dgm:prSet>
      <dgm:spPr/>
    </dgm:pt>
    <dgm:pt modelId="{769FA7D9-2278-4315-B0F9-E38E4ECAC8DC}" type="pres">
      <dgm:prSet presAssocID="{6AAC6982-BF4E-4C1C-B176-380AEA354920}" presName="parTrans" presStyleLbl="sibTrans2D1" presStyleIdx="6" presStyleCnt="11"/>
      <dgm:spPr/>
    </dgm:pt>
    <dgm:pt modelId="{B6FF708A-97C3-4997-A915-0BA83084C28B}" type="pres">
      <dgm:prSet presAssocID="{6AAC6982-BF4E-4C1C-B176-380AEA354920}" presName="connectorText" presStyleLbl="sibTrans2D1" presStyleIdx="6" presStyleCnt="11"/>
      <dgm:spPr/>
    </dgm:pt>
    <dgm:pt modelId="{31EFD3EA-1E7A-47DB-A944-4611E9CB83C1}" type="pres">
      <dgm:prSet presAssocID="{9654C375-A078-4EF2-8062-1A153A6381CC}" presName="node" presStyleLbl="node1" presStyleIdx="6" presStyleCnt="11">
        <dgm:presLayoutVars>
          <dgm:bulletEnabled val="1"/>
        </dgm:presLayoutVars>
      </dgm:prSet>
      <dgm:spPr/>
    </dgm:pt>
    <dgm:pt modelId="{CDCB3F06-F7EF-4712-91CE-7E2903CFE746}" type="pres">
      <dgm:prSet presAssocID="{CD8AB4B3-D7F7-40A1-A6D9-68ED37147A23}" presName="parTrans" presStyleLbl="sibTrans2D1" presStyleIdx="7" presStyleCnt="11"/>
      <dgm:spPr/>
    </dgm:pt>
    <dgm:pt modelId="{3FC484E4-C644-41B9-80B7-968A03F07E19}" type="pres">
      <dgm:prSet presAssocID="{CD8AB4B3-D7F7-40A1-A6D9-68ED37147A23}" presName="connectorText" presStyleLbl="sibTrans2D1" presStyleIdx="7" presStyleCnt="11"/>
      <dgm:spPr/>
    </dgm:pt>
    <dgm:pt modelId="{0796425C-D849-405E-9F7D-AF90C75A9517}" type="pres">
      <dgm:prSet presAssocID="{9E42E125-7CB8-4AA9-B9FC-2D2499C1C58D}" presName="node" presStyleLbl="node1" presStyleIdx="7" presStyleCnt="11">
        <dgm:presLayoutVars>
          <dgm:bulletEnabled val="1"/>
        </dgm:presLayoutVars>
      </dgm:prSet>
      <dgm:spPr/>
    </dgm:pt>
    <dgm:pt modelId="{4B93E5EF-C39E-45DF-BCA2-EF8251D01686}" type="pres">
      <dgm:prSet presAssocID="{9C99F68C-1C63-4864-B2A4-0E41F7621E6D}" presName="parTrans" presStyleLbl="sibTrans2D1" presStyleIdx="8" presStyleCnt="11"/>
      <dgm:spPr/>
    </dgm:pt>
    <dgm:pt modelId="{072288E1-3F15-4DC4-8076-B90EB49296AC}" type="pres">
      <dgm:prSet presAssocID="{9C99F68C-1C63-4864-B2A4-0E41F7621E6D}" presName="connectorText" presStyleLbl="sibTrans2D1" presStyleIdx="8" presStyleCnt="11"/>
      <dgm:spPr/>
    </dgm:pt>
    <dgm:pt modelId="{4D259653-0A20-4FA1-A189-26A4FE277A2D}" type="pres">
      <dgm:prSet presAssocID="{6BCD2B7C-3E59-4DDD-9304-21B05552492B}" presName="node" presStyleLbl="node1" presStyleIdx="8" presStyleCnt="11">
        <dgm:presLayoutVars>
          <dgm:bulletEnabled val="1"/>
        </dgm:presLayoutVars>
      </dgm:prSet>
      <dgm:spPr/>
    </dgm:pt>
    <dgm:pt modelId="{A63C631C-9EF2-4BC0-BA7E-AA36DF22F66F}" type="pres">
      <dgm:prSet presAssocID="{5D64A997-1E34-4FC1-B03A-AD4DDFA8F53C}" presName="parTrans" presStyleLbl="sibTrans2D1" presStyleIdx="9" presStyleCnt="11"/>
      <dgm:spPr/>
    </dgm:pt>
    <dgm:pt modelId="{BDA0E6FC-46EC-4C4D-B47C-16B39F977311}" type="pres">
      <dgm:prSet presAssocID="{5D64A997-1E34-4FC1-B03A-AD4DDFA8F53C}" presName="connectorText" presStyleLbl="sibTrans2D1" presStyleIdx="9" presStyleCnt="11"/>
      <dgm:spPr/>
    </dgm:pt>
    <dgm:pt modelId="{E6AFCFAB-7F16-47E1-B501-0A1D7DDA5C2C}" type="pres">
      <dgm:prSet presAssocID="{2EAF3551-76D3-483C-82C8-7D962CE1D9EE}" presName="node" presStyleLbl="node1" presStyleIdx="9" presStyleCnt="11">
        <dgm:presLayoutVars>
          <dgm:bulletEnabled val="1"/>
        </dgm:presLayoutVars>
      </dgm:prSet>
      <dgm:spPr/>
    </dgm:pt>
    <dgm:pt modelId="{B0ACEDBD-B226-4A82-9348-16AA43FE2FEC}" type="pres">
      <dgm:prSet presAssocID="{5348E60E-2EC1-474A-B52C-5197E9568900}" presName="parTrans" presStyleLbl="sibTrans2D1" presStyleIdx="10" presStyleCnt="11"/>
      <dgm:spPr/>
    </dgm:pt>
    <dgm:pt modelId="{DAA9EA51-7FDE-416A-9EBE-C6ACB7BE0141}" type="pres">
      <dgm:prSet presAssocID="{5348E60E-2EC1-474A-B52C-5197E9568900}" presName="connectorText" presStyleLbl="sibTrans2D1" presStyleIdx="10" presStyleCnt="11"/>
      <dgm:spPr/>
    </dgm:pt>
    <dgm:pt modelId="{1D6B054F-F02F-4954-9B33-DD12302083D8}" type="pres">
      <dgm:prSet presAssocID="{E7B81BB4-F049-4AEF-B0EA-887F6DC875E0}" presName="node" presStyleLbl="node1" presStyleIdx="10" presStyleCnt="11">
        <dgm:presLayoutVars>
          <dgm:bulletEnabled val="1"/>
        </dgm:presLayoutVars>
      </dgm:prSet>
      <dgm:spPr/>
    </dgm:pt>
  </dgm:ptLst>
  <dgm:cxnLst>
    <dgm:cxn modelId="{0F045B00-54DB-4080-810A-B44395123699}" srcId="{076C3385-D409-4FF4-B35A-31AEA2ABDEDB}" destId="{E7B81BB4-F049-4AEF-B0EA-887F6DC875E0}" srcOrd="10" destOrd="0" parTransId="{5348E60E-2EC1-474A-B52C-5197E9568900}" sibTransId="{4E676AE4-BFAA-45FB-8347-434B04C591E2}"/>
    <dgm:cxn modelId="{BC2FF600-872D-4CED-B2C0-2CCA406988EE}" type="presOf" srcId="{2EAF3551-76D3-483C-82C8-7D962CE1D9EE}" destId="{E6AFCFAB-7F16-47E1-B501-0A1D7DDA5C2C}" srcOrd="0" destOrd="0" presId="urn:microsoft.com/office/officeart/2005/8/layout/radial5"/>
    <dgm:cxn modelId="{2B482C0B-AE28-4B7C-B64C-27E91B888BC4}" type="presOf" srcId="{AE8F022F-6C9D-4D03-9CB4-BA6D730C1E81}" destId="{36121CE4-CB80-46ED-AD7E-82D6FB7CF150}" srcOrd="0" destOrd="0" presId="urn:microsoft.com/office/officeart/2005/8/layout/radial5"/>
    <dgm:cxn modelId="{A53BCA0E-1BE5-4CB2-911E-94E28218B2A4}" srcId="{076C3385-D409-4FF4-B35A-31AEA2ABDEDB}" destId="{FDCF3C46-0EF3-4FCC-B7A8-7961D2CF0018}" srcOrd="2" destOrd="0" parTransId="{C31F216D-DA04-46F6-ACEC-B22B9B3F3663}" sibTransId="{6AD6FEFA-E8BC-43F7-8E32-71F579A4EBAE}"/>
    <dgm:cxn modelId="{23ABFF1F-E72D-4664-8D83-ABC8E763203E}" type="presOf" srcId="{6AAC6982-BF4E-4C1C-B176-380AEA354920}" destId="{B6FF708A-97C3-4997-A915-0BA83084C28B}" srcOrd="1" destOrd="0" presId="urn:microsoft.com/office/officeart/2005/8/layout/radial5"/>
    <dgm:cxn modelId="{54FC6325-B7C8-4D52-8C3C-06D8631CE520}" type="presOf" srcId="{0F12AB11-4706-4C5A-9443-59043351A629}" destId="{96AA6AA7-1777-4A2D-86EB-5799AB1F98A5}" srcOrd="0" destOrd="0" presId="urn:microsoft.com/office/officeart/2005/8/layout/radial5"/>
    <dgm:cxn modelId="{18A46934-BCF2-4BDE-8E7F-BB5ECA2FD116}" type="presOf" srcId="{892B233B-63C2-4B71-9A48-E2B365C3E399}" destId="{C74F75B9-54E6-4892-8726-0D53EFD82F81}" srcOrd="1" destOrd="0" presId="urn:microsoft.com/office/officeart/2005/8/layout/radial5"/>
    <dgm:cxn modelId="{A1151537-D072-43E5-8F8F-0B595F5A191B}" type="presOf" srcId="{6BCD2B7C-3E59-4DDD-9304-21B05552492B}" destId="{4D259653-0A20-4FA1-A189-26A4FE277A2D}" srcOrd="0" destOrd="0" presId="urn:microsoft.com/office/officeart/2005/8/layout/radial5"/>
    <dgm:cxn modelId="{C2377237-3C43-4948-9706-CE4528A65B2B}" srcId="{076C3385-D409-4FF4-B35A-31AEA2ABDEDB}" destId="{2C3BFA78-B0FE-4AA7-964C-2BA7D6299710}" srcOrd="5" destOrd="0" parTransId="{8A778BDB-7B63-4649-A201-3389670CC0E3}" sibTransId="{490823BD-4418-4E95-BB30-3299A3D0A5AC}"/>
    <dgm:cxn modelId="{F98BF53E-022B-4074-9031-FDF354A1680B}" srcId="{076C3385-D409-4FF4-B35A-31AEA2ABDEDB}" destId="{14D2F992-6E26-4377-87D2-519A0624A65E}" srcOrd="3" destOrd="0" parTransId="{4C2A6DB2-E94B-4D4B-A834-10931B495519}" sibTransId="{2A145C50-C4C5-4D95-8659-BDDA2154BCA1}"/>
    <dgm:cxn modelId="{B3376842-D26B-40D2-86EA-B9D78DAB51D7}" type="presOf" srcId="{FDCF3C46-0EF3-4FCC-B7A8-7961D2CF0018}" destId="{5B3D1DA9-35E3-499E-9C63-ED77700E305E}" srcOrd="0" destOrd="0" presId="urn:microsoft.com/office/officeart/2005/8/layout/radial5"/>
    <dgm:cxn modelId="{B074464A-2427-4B62-B93D-8692BF70820E}" type="presOf" srcId="{CD8AB4B3-D7F7-40A1-A6D9-68ED37147A23}" destId="{3FC484E4-C644-41B9-80B7-968A03F07E19}" srcOrd="1" destOrd="0" presId="urn:microsoft.com/office/officeart/2005/8/layout/radial5"/>
    <dgm:cxn modelId="{C629864E-57FD-4C1E-A021-B28FEDC93222}" srcId="{076C3385-D409-4FF4-B35A-31AEA2ABDEDB}" destId="{6D6CE18D-CA17-44D0-B18F-2436D073548A}" srcOrd="1" destOrd="0" parTransId="{B44AD088-3EF8-4CDD-A0B3-3C39C9492A90}" sibTransId="{EFE7CF29-2374-4CBA-895F-28835D7C03D3}"/>
    <dgm:cxn modelId="{F31F6750-27E4-4FEF-93D5-55DB863BD80E}" type="presOf" srcId="{9654C375-A078-4EF2-8062-1A153A6381CC}" destId="{31EFD3EA-1E7A-47DB-A944-4611E9CB83C1}" srcOrd="0" destOrd="0" presId="urn:microsoft.com/office/officeart/2005/8/layout/radial5"/>
    <dgm:cxn modelId="{8DB9E155-DDC6-40D1-9043-F5A0DE2F21D4}" srcId="{99360245-490E-405F-B91C-01C9CD3D1CDD}" destId="{076C3385-D409-4FF4-B35A-31AEA2ABDEDB}" srcOrd="0" destOrd="0" parTransId="{C0F47698-D5B1-4C72-A761-F1D63317C782}" sibTransId="{2B6BBFD0-76F6-4130-BB37-1C33518BAB12}"/>
    <dgm:cxn modelId="{2F4E2A5A-1967-4E56-B833-FB5F9A9701DC}" type="presOf" srcId="{6AAC6982-BF4E-4C1C-B176-380AEA354920}" destId="{769FA7D9-2278-4315-B0F9-E38E4ECAC8DC}" srcOrd="0" destOrd="0" presId="urn:microsoft.com/office/officeart/2005/8/layout/radial5"/>
    <dgm:cxn modelId="{6FC9295C-BD33-42DC-A107-52446D631A8B}" type="presOf" srcId="{9E42E125-7CB8-4AA9-B9FC-2D2499C1C58D}" destId="{0796425C-D849-405E-9F7D-AF90C75A9517}" srcOrd="0" destOrd="0" presId="urn:microsoft.com/office/officeart/2005/8/layout/radial5"/>
    <dgm:cxn modelId="{C48BD168-58C4-47E7-96BD-006D0426B9C4}" srcId="{076C3385-D409-4FF4-B35A-31AEA2ABDEDB}" destId="{AE8F022F-6C9D-4D03-9CB4-BA6D730C1E81}" srcOrd="4" destOrd="0" parTransId="{D450E267-88AE-4048-A0E1-A5DDDF974CE8}" sibTransId="{4C400799-4FCE-4846-AC01-03B0BED5C8FC}"/>
    <dgm:cxn modelId="{8A7FE568-56CF-4DCC-9B39-4AC479A5F0E4}" type="presOf" srcId="{9C99F68C-1C63-4864-B2A4-0E41F7621E6D}" destId="{4B93E5EF-C39E-45DF-BCA2-EF8251D01686}" srcOrd="0" destOrd="0" presId="urn:microsoft.com/office/officeart/2005/8/layout/radial5"/>
    <dgm:cxn modelId="{C8CC446A-349A-4229-8EB0-51E10ABF614B}" srcId="{076C3385-D409-4FF4-B35A-31AEA2ABDEDB}" destId="{0F12AB11-4706-4C5A-9443-59043351A629}" srcOrd="0" destOrd="0" parTransId="{892B233B-63C2-4B71-9A48-E2B365C3E399}" sibTransId="{EF7D76A5-6733-48F6-85AF-60F25899A0C8}"/>
    <dgm:cxn modelId="{47B2BD70-348C-458C-BC50-84FB26A9D49E}" srcId="{076C3385-D409-4FF4-B35A-31AEA2ABDEDB}" destId="{6BCD2B7C-3E59-4DDD-9304-21B05552492B}" srcOrd="8" destOrd="0" parTransId="{9C99F68C-1C63-4864-B2A4-0E41F7621E6D}" sibTransId="{0628D2E5-FFE9-41D8-A3CC-007F70841102}"/>
    <dgm:cxn modelId="{F5948072-A7F0-4871-AC3E-861992061D6A}" type="presOf" srcId="{4C2A6DB2-E94B-4D4B-A834-10931B495519}" destId="{D234C65F-DB2E-40DA-A671-8ADB6E5D7C1C}" srcOrd="0" destOrd="0" presId="urn:microsoft.com/office/officeart/2005/8/layout/radial5"/>
    <dgm:cxn modelId="{F8238778-EDE3-4895-9AB5-21FF1024CEAD}" type="presOf" srcId="{5D64A997-1E34-4FC1-B03A-AD4DDFA8F53C}" destId="{A63C631C-9EF2-4BC0-BA7E-AA36DF22F66F}" srcOrd="0" destOrd="0" presId="urn:microsoft.com/office/officeart/2005/8/layout/radial5"/>
    <dgm:cxn modelId="{DBA6D97B-F13F-4EE7-96C6-8CC26C3D142A}" type="presOf" srcId="{076C3385-D409-4FF4-B35A-31AEA2ABDEDB}" destId="{4D3B418E-17B5-44C2-9E31-961EB4BC9D15}" srcOrd="0" destOrd="0" presId="urn:microsoft.com/office/officeart/2005/8/layout/radial5"/>
    <dgm:cxn modelId="{63D26C7D-ABB8-4DA6-9FBB-49DC76D84ADD}" type="presOf" srcId="{8A778BDB-7B63-4649-A201-3389670CC0E3}" destId="{B0593935-DA5D-4280-9184-19637C8B9C10}" srcOrd="0" destOrd="0" presId="urn:microsoft.com/office/officeart/2005/8/layout/radial5"/>
    <dgm:cxn modelId="{1E5F8399-58D7-45C7-9088-F42324275D39}" type="presOf" srcId="{99360245-490E-405F-B91C-01C9CD3D1CDD}" destId="{163DE024-4DC7-477F-B438-1CDA73A727B9}" srcOrd="0" destOrd="0" presId="urn:microsoft.com/office/officeart/2005/8/layout/radial5"/>
    <dgm:cxn modelId="{00A3359F-6EFD-47C6-B8EC-74B79B511E94}" type="presOf" srcId="{6D6CE18D-CA17-44D0-B18F-2436D073548A}" destId="{9DCDA76C-2E8B-4BAC-B765-1EE08DB49A00}" srcOrd="0" destOrd="0" presId="urn:microsoft.com/office/officeart/2005/8/layout/radial5"/>
    <dgm:cxn modelId="{416DF8A2-7BC2-4310-A01D-51DBFCB38406}" type="presOf" srcId="{E7B81BB4-F049-4AEF-B0EA-887F6DC875E0}" destId="{1D6B054F-F02F-4954-9B33-DD12302083D8}" srcOrd="0" destOrd="0" presId="urn:microsoft.com/office/officeart/2005/8/layout/radial5"/>
    <dgm:cxn modelId="{E5CD74A8-1186-4708-8F72-3A3D9B4C5D96}" type="presOf" srcId="{D450E267-88AE-4048-A0E1-A5DDDF974CE8}" destId="{E0AFDC2D-8142-4C39-92F0-A776CE88FE6F}" srcOrd="1" destOrd="0" presId="urn:microsoft.com/office/officeart/2005/8/layout/radial5"/>
    <dgm:cxn modelId="{6D582FAF-0CE1-4448-A8A9-CCDA1D2B50E7}" type="presOf" srcId="{5D64A997-1E34-4FC1-B03A-AD4DDFA8F53C}" destId="{BDA0E6FC-46EC-4C4D-B47C-16B39F977311}" srcOrd="1" destOrd="0" presId="urn:microsoft.com/office/officeart/2005/8/layout/radial5"/>
    <dgm:cxn modelId="{01FA29B5-12B1-4D72-93D5-BE2B7E9FA2F3}" type="presOf" srcId="{C31F216D-DA04-46F6-ACEC-B22B9B3F3663}" destId="{9A42CC15-907E-4EB3-8480-4E8DBD987684}" srcOrd="0" destOrd="0" presId="urn:microsoft.com/office/officeart/2005/8/layout/radial5"/>
    <dgm:cxn modelId="{150CC3B5-488D-49E8-AEEC-4783D544C732}" type="presOf" srcId="{2C3BFA78-B0FE-4AA7-964C-2BA7D6299710}" destId="{1E630A53-EE50-49F8-AAC5-8F1CDD704F34}" srcOrd="0" destOrd="0" presId="urn:microsoft.com/office/officeart/2005/8/layout/radial5"/>
    <dgm:cxn modelId="{8A06D4BC-C732-40C4-930B-435811D68E25}" type="presOf" srcId="{4C2A6DB2-E94B-4D4B-A834-10931B495519}" destId="{21BBEA88-1540-4B37-872A-6BAE4D60FB0C}" srcOrd="1" destOrd="0" presId="urn:microsoft.com/office/officeart/2005/8/layout/radial5"/>
    <dgm:cxn modelId="{B42103BE-480E-4565-BC8C-EF82E54B57A3}" srcId="{076C3385-D409-4FF4-B35A-31AEA2ABDEDB}" destId="{9654C375-A078-4EF2-8062-1A153A6381CC}" srcOrd="6" destOrd="0" parTransId="{6AAC6982-BF4E-4C1C-B176-380AEA354920}" sibTransId="{877A43B8-E0BD-4832-94BF-4327ACF95651}"/>
    <dgm:cxn modelId="{08EE30C1-10CF-484E-942E-9ACFB648D341}" type="presOf" srcId="{14D2F992-6E26-4377-87D2-519A0624A65E}" destId="{D85B8849-0497-4952-8E60-FFB9A04F935D}" srcOrd="0" destOrd="0" presId="urn:microsoft.com/office/officeart/2005/8/layout/radial5"/>
    <dgm:cxn modelId="{9E4CF1C2-8F5A-44DD-9BC5-A4433726B938}" type="presOf" srcId="{892B233B-63C2-4B71-9A48-E2B365C3E399}" destId="{AE135CF5-EB5B-4098-99AF-C984B86EE750}" srcOrd="0" destOrd="0" presId="urn:microsoft.com/office/officeart/2005/8/layout/radial5"/>
    <dgm:cxn modelId="{41EAB2C3-1161-434A-B1DD-D55A7EE86B0A}" type="presOf" srcId="{D450E267-88AE-4048-A0E1-A5DDDF974CE8}" destId="{56AA8531-A68A-4E24-8D4E-8EAC0E80A904}" srcOrd="0" destOrd="0" presId="urn:microsoft.com/office/officeart/2005/8/layout/radial5"/>
    <dgm:cxn modelId="{1AF0D4C7-781D-4CAA-A5BD-99EF5CE782B9}" type="presOf" srcId="{CD8AB4B3-D7F7-40A1-A6D9-68ED37147A23}" destId="{CDCB3F06-F7EF-4712-91CE-7E2903CFE746}" srcOrd="0" destOrd="0" presId="urn:microsoft.com/office/officeart/2005/8/layout/radial5"/>
    <dgm:cxn modelId="{35B1F1CB-2DBA-4BC7-BB1D-86C2375EA279}" type="presOf" srcId="{5348E60E-2EC1-474A-B52C-5197E9568900}" destId="{DAA9EA51-7FDE-416A-9EBE-C6ACB7BE0141}" srcOrd="1" destOrd="0" presId="urn:microsoft.com/office/officeart/2005/8/layout/radial5"/>
    <dgm:cxn modelId="{CDECEFCE-CA4C-4117-8C9E-086B536E62A1}" type="presOf" srcId="{B44AD088-3EF8-4CDD-A0B3-3C39C9492A90}" destId="{B44E3ABF-050D-4B9F-BCE2-FF8CC0562FDF}" srcOrd="1" destOrd="0" presId="urn:microsoft.com/office/officeart/2005/8/layout/radial5"/>
    <dgm:cxn modelId="{487392E2-BC8B-4892-997B-33D90B5DEDCF}" srcId="{076C3385-D409-4FF4-B35A-31AEA2ABDEDB}" destId="{9E42E125-7CB8-4AA9-B9FC-2D2499C1C58D}" srcOrd="7" destOrd="0" parTransId="{CD8AB4B3-D7F7-40A1-A6D9-68ED37147A23}" sibTransId="{950A87C4-3651-401B-A922-635C1163DE11}"/>
    <dgm:cxn modelId="{9D9EB6E5-7364-4E4A-958A-2541A33DCDA0}" type="presOf" srcId="{8A778BDB-7B63-4649-A201-3389670CC0E3}" destId="{7244BF81-73F3-47BD-A965-FBAB310EF4A9}" srcOrd="1" destOrd="0" presId="urn:microsoft.com/office/officeart/2005/8/layout/radial5"/>
    <dgm:cxn modelId="{5E35AEEE-5288-45FB-9F6C-63B844545DB3}" type="presOf" srcId="{9C99F68C-1C63-4864-B2A4-0E41F7621E6D}" destId="{072288E1-3F15-4DC4-8076-B90EB49296AC}" srcOrd="1" destOrd="0" presId="urn:microsoft.com/office/officeart/2005/8/layout/radial5"/>
    <dgm:cxn modelId="{82E1F6EE-84AF-41BA-B5DF-CDBFF1138CFE}" type="presOf" srcId="{C31F216D-DA04-46F6-ACEC-B22B9B3F3663}" destId="{398AD3D1-342D-4A01-9819-73D1A10C6B6B}" srcOrd="1" destOrd="0" presId="urn:microsoft.com/office/officeart/2005/8/layout/radial5"/>
    <dgm:cxn modelId="{A3F284F6-5B8C-40A0-BFDD-AA9B81282D53}" type="presOf" srcId="{B44AD088-3EF8-4CDD-A0B3-3C39C9492A90}" destId="{95E21D17-E8F5-4D23-B18B-9A47BC2EA758}" srcOrd="0" destOrd="0" presId="urn:microsoft.com/office/officeart/2005/8/layout/radial5"/>
    <dgm:cxn modelId="{1A7749FB-19FE-44B5-AC03-232B49ECE548}" type="presOf" srcId="{5348E60E-2EC1-474A-B52C-5197E9568900}" destId="{B0ACEDBD-B226-4A82-9348-16AA43FE2FEC}" srcOrd="0" destOrd="0" presId="urn:microsoft.com/office/officeart/2005/8/layout/radial5"/>
    <dgm:cxn modelId="{0F66DAFD-7679-4794-8C41-F62A28440882}" srcId="{076C3385-D409-4FF4-B35A-31AEA2ABDEDB}" destId="{2EAF3551-76D3-483C-82C8-7D962CE1D9EE}" srcOrd="9" destOrd="0" parTransId="{5D64A997-1E34-4FC1-B03A-AD4DDFA8F53C}" sibTransId="{EBAD9E9D-7C3C-4C6B-98B6-0119EF838B85}"/>
    <dgm:cxn modelId="{EFEFF894-1252-427E-9CFB-3261E6C1C347}" type="presParOf" srcId="{163DE024-4DC7-477F-B438-1CDA73A727B9}" destId="{4D3B418E-17B5-44C2-9E31-961EB4BC9D15}" srcOrd="0" destOrd="0" presId="urn:microsoft.com/office/officeart/2005/8/layout/radial5"/>
    <dgm:cxn modelId="{D7ADF568-3CF8-431E-ADF5-7985B9502B29}" type="presParOf" srcId="{163DE024-4DC7-477F-B438-1CDA73A727B9}" destId="{AE135CF5-EB5B-4098-99AF-C984B86EE750}" srcOrd="1" destOrd="0" presId="urn:microsoft.com/office/officeart/2005/8/layout/radial5"/>
    <dgm:cxn modelId="{434D02BD-1861-4B3A-B8E3-F4A6CDB94CF3}" type="presParOf" srcId="{AE135CF5-EB5B-4098-99AF-C984B86EE750}" destId="{C74F75B9-54E6-4892-8726-0D53EFD82F81}" srcOrd="0" destOrd="0" presId="urn:microsoft.com/office/officeart/2005/8/layout/radial5"/>
    <dgm:cxn modelId="{844BFCC5-3F19-4816-B73E-018FB437CD35}" type="presParOf" srcId="{163DE024-4DC7-477F-B438-1CDA73A727B9}" destId="{96AA6AA7-1777-4A2D-86EB-5799AB1F98A5}" srcOrd="2" destOrd="0" presId="urn:microsoft.com/office/officeart/2005/8/layout/radial5"/>
    <dgm:cxn modelId="{638BC888-A176-4113-9C4A-3D26D1DDC508}" type="presParOf" srcId="{163DE024-4DC7-477F-B438-1CDA73A727B9}" destId="{95E21D17-E8F5-4D23-B18B-9A47BC2EA758}" srcOrd="3" destOrd="0" presId="urn:microsoft.com/office/officeart/2005/8/layout/radial5"/>
    <dgm:cxn modelId="{6F7263F0-A5E9-42D1-A1A7-7A4D8F3C02E2}" type="presParOf" srcId="{95E21D17-E8F5-4D23-B18B-9A47BC2EA758}" destId="{B44E3ABF-050D-4B9F-BCE2-FF8CC0562FDF}" srcOrd="0" destOrd="0" presId="urn:microsoft.com/office/officeart/2005/8/layout/radial5"/>
    <dgm:cxn modelId="{AB1E5D02-E034-42D1-8CFE-800A600C71D4}" type="presParOf" srcId="{163DE024-4DC7-477F-B438-1CDA73A727B9}" destId="{9DCDA76C-2E8B-4BAC-B765-1EE08DB49A00}" srcOrd="4" destOrd="0" presId="urn:microsoft.com/office/officeart/2005/8/layout/radial5"/>
    <dgm:cxn modelId="{8D40A400-D815-45D0-9ADB-0EF88B7748CA}" type="presParOf" srcId="{163DE024-4DC7-477F-B438-1CDA73A727B9}" destId="{9A42CC15-907E-4EB3-8480-4E8DBD987684}" srcOrd="5" destOrd="0" presId="urn:microsoft.com/office/officeart/2005/8/layout/radial5"/>
    <dgm:cxn modelId="{DE90DE4F-D1F2-4273-9CBC-5813A9E80C55}" type="presParOf" srcId="{9A42CC15-907E-4EB3-8480-4E8DBD987684}" destId="{398AD3D1-342D-4A01-9819-73D1A10C6B6B}" srcOrd="0" destOrd="0" presId="urn:microsoft.com/office/officeart/2005/8/layout/radial5"/>
    <dgm:cxn modelId="{E4C8D126-87BA-4202-A741-0A196BBB59AD}" type="presParOf" srcId="{163DE024-4DC7-477F-B438-1CDA73A727B9}" destId="{5B3D1DA9-35E3-499E-9C63-ED77700E305E}" srcOrd="6" destOrd="0" presId="urn:microsoft.com/office/officeart/2005/8/layout/radial5"/>
    <dgm:cxn modelId="{0EB09ECC-41D6-498A-B3CD-E30126F3D6E1}" type="presParOf" srcId="{163DE024-4DC7-477F-B438-1CDA73A727B9}" destId="{D234C65F-DB2E-40DA-A671-8ADB6E5D7C1C}" srcOrd="7" destOrd="0" presId="urn:microsoft.com/office/officeart/2005/8/layout/radial5"/>
    <dgm:cxn modelId="{96A5638A-C22B-40F3-B3E6-54AD6AE607DE}" type="presParOf" srcId="{D234C65F-DB2E-40DA-A671-8ADB6E5D7C1C}" destId="{21BBEA88-1540-4B37-872A-6BAE4D60FB0C}" srcOrd="0" destOrd="0" presId="urn:microsoft.com/office/officeart/2005/8/layout/radial5"/>
    <dgm:cxn modelId="{C24D4019-E764-40EE-B531-B73A14F34C59}" type="presParOf" srcId="{163DE024-4DC7-477F-B438-1CDA73A727B9}" destId="{D85B8849-0497-4952-8E60-FFB9A04F935D}" srcOrd="8" destOrd="0" presId="urn:microsoft.com/office/officeart/2005/8/layout/radial5"/>
    <dgm:cxn modelId="{05BB52BE-3EC4-4237-AAE6-73FF3BD08B66}" type="presParOf" srcId="{163DE024-4DC7-477F-B438-1CDA73A727B9}" destId="{56AA8531-A68A-4E24-8D4E-8EAC0E80A904}" srcOrd="9" destOrd="0" presId="urn:microsoft.com/office/officeart/2005/8/layout/radial5"/>
    <dgm:cxn modelId="{A7AF8EBC-38C5-4B4A-8E70-239AC8E9FD43}" type="presParOf" srcId="{56AA8531-A68A-4E24-8D4E-8EAC0E80A904}" destId="{E0AFDC2D-8142-4C39-92F0-A776CE88FE6F}" srcOrd="0" destOrd="0" presId="urn:microsoft.com/office/officeart/2005/8/layout/radial5"/>
    <dgm:cxn modelId="{3DC6B0B9-5EC8-4409-9072-A8A8606D415E}" type="presParOf" srcId="{163DE024-4DC7-477F-B438-1CDA73A727B9}" destId="{36121CE4-CB80-46ED-AD7E-82D6FB7CF150}" srcOrd="10" destOrd="0" presId="urn:microsoft.com/office/officeart/2005/8/layout/radial5"/>
    <dgm:cxn modelId="{07DD7FE7-9838-4B20-80C7-4974AF7C26BE}" type="presParOf" srcId="{163DE024-4DC7-477F-B438-1CDA73A727B9}" destId="{B0593935-DA5D-4280-9184-19637C8B9C10}" srcOrd="11" destOrd="0" presId="urn:microsoft.com/office/officeart/2005/8/layout/radial5"/>
    <dgm:cxn modelId="{5200B76B-833B-4107-8BDF-DCCFFBC8902F}" type="presParOf" srcId="{B0593935-DA5D-4280-9184-19637C8B9C10}" destId="{7244BF81-73F3-47BD-A965-FBAB310EF4A9}" srcOrd="0" destOrd="0" presId="urn:microsoft.com/office/officeart/2005/8/layout/radial5"/>
    <dgm:cxn modelId="{20615D8F-EE1B-481D-BF8A-468170D36867}" type="presParOf" srcId="{163DE024-4DC7-477F-B438-1CDA73A727B9}" destId="{1E630A53-EE50-49F8-AAC5-8F1CDD704F34}" srcOrd="12" destOrd="0" presId="urn:microsoft.com/office/officeart/2005/8/layout/radial5"/>
    <dgm:cxn modelId="{AF738FC6-DEFC-4D52-8DDB-47FB8F970D00}" type="presParOf" srcId="{163DE024-4DC7-477F-B438-1CDA73A727B9}" destId="{769FA7D9-2278-4315-B0F9-E38E4ECAC8DC}" srcOrd="13" destOrd="0" presId="urn:microsoft.com/office/officeart/2005/8/layout/radial5"/>
    <dgm:cxn modelId="{9F438541-430C-4890-A0C6-82C334736654}" type="presParOf" srcId="{769FA7D9-2278-4315-B0F9-E38E4ECAC8DC}" destId="{B6FF708A-97C3-4997-A915-0BA83084C28B}" srcOrd="0" destOrd="0" presId="urn:microsoft.com/office/officeart/2005/8/layout/radial5"/>
    <dgm:cxn modelId="{658352A7-FBE5-4053-A6D2-825E4D98FB6F}" type="presParOf" srcId="{163DE024-4DC7-477F-B438-1CDA73A727B9}" destId="{31EFD3EA-1E7A-47DB-A944-4611E9CB83C1}" srcOrd="14" destOrd="0" presId="urn:microsoft.com/office/officeart/2005/8/layout/radial5"/>
    <dgm:cxn modelId="{BFF6A5BA-1C78-49A3-B01B-A0E8CDAFD385}" type="presParOf" srcId="{163DE024-4DC7-477F-B438-1CDA73A727B9}" destId="{CDCB3F06-F7EF-4712-91CE-7E2903CFE746}" srcOrd="15" destOrd="0" presId="urn:microsoft.com/office/officeart/2005/8/layout/radial5"/>
    <dgm:cxn modelId="{F53E56DE-9ED5-4032-A0A0-187C571FD009}" type="presParOf" srcId="{CDCB3F06-F7EF-4712-91CE-7E2903CFE746}" destId="{3FC484E4-C644-41B9-80B7-968A03F07E19}" srcOrd="0" destOrd="0" presId="urn:microsoft.com/office/officeart/2005/8/layout/radial5"/>
    <dgm:cxn modelId="{F66FFB6F-04C5-44E9-9536-2FEA57E47AD0}" type="presParOf" srcId="{163DE024-4DC7-477F-B438-1CDA73A727B9}" destId="{0796425C-D849-405E-9F7D-AF90C75A9517}" srcOrd="16" destOrd="0" presId="urn:microsoft.com/office/officeart/2005/8/layout/radial5"/>
    <dgm:cxn modelId="{0D631877-CFE7-4348-B45A-51929276971A}" type="presParOf" srcId="{163DE024-4DC7-477F-B438-1CDA73A727B9}" destId="{4B93E5EF-C39E-45DF-BCA2-EF8251D01686}" srcOrd="17" destOrd="0" presId="urn:microsoft.com/office/officeart/2005/8/layout/radial5"/>
    <dgm:cxn modelId="{2C1DB82D-E87D-4682-B423-08046DA176E5}" type="presParOf" srcId="{4B93E5EF-C39E-45DF-BCA2-EF8251D01686}" destId="{072288E1-3F15-4DC4-8076-B90EB49296AC}" srcOrd="0" destOrd="0" presId="urn:microsoft.com/office/officeart/2005/8/layout/radial5"/>
    <dgm:cxn modelId="{EF721C30-43BE-435B-BC17-4847E007EDB8}" type="presParOf" srcId="{163DE024-4DC7-477F-B438-1CDA73A727B9}" destId="{4D259653-0A20-4FA1-A189-26A4FE277A2D}" srcOrd="18" destOrd="0" presId="urn:microsoft.com/office/officeart/2005/8/layout/radial5"/>
    <dgm:cxn modelId="{6835DEB8-E6D6-495A-B94A-2EDCDDC3AD77}" type="presParOf" srcId="{163DE024-4DC7-477F-B438-1CDA73A727B9}" destId="{A63C631C-9EF2-4BC0-BA7E-AA36DF22F66F}" srcOrd="19" destOrd="0" presId="urn:microsoft.com/office/officeart/2005/8/layout/radial5"/>
    <dgm:cxn modelId="{8DA7A116-EF23-4A1F-8154-80C5AFC04289}" type="presParOf" srcId="{A63C631C-9EF2-4BC0-BA7E-AA36DF22F66F}" destId="{BDA0E6FC-46EC-4C4D-B47C-16B39F977311}" srcOrd="0" destOrd="0" presId="urn:microsoft.com/office/officeart/2005/8/layout/radial5"/>
    <dgm:cxn modelId="{D158CDC2-42C8-4F6E-86EC-25F5DDB09EC7}" type="presParOf" srcId="{163DE024-4DC7-477F-B438-1CDA73A727B9}" destId="{E6AFCFAB-7F16-47E1-B501-0A1D7DDA5C2C}" srcOrd="20" destOrd="0" presId="urn:microsoft.com/office/officeart/2005/8/layout/radial5"/>
    <dgm:cxn modelId="{D34BCE79-F7A5-4DB6-934F-A7423D563AAA}" type="presParOf" srcId="{163DE024-4DC7-477F-B438-1CDA73A727B9}" destId="{B0ACEDBD-B226-4A82-9348-16AA43FE2FEC}" srcOrd="21" destOrd="0" presId="urn:microsoft.com/office/officeart/2005/8/layout/radial5"/>
    <dgm:cxn modelId="{A2E0B957-729C-4076-8B5A-793D25C91D7B}" type="presParOf" srcId="{B0ACEDBD-B226-4A82-9348-16AA43FE2FEC}" destId="{DAA9EA51-7FDE-416A-9EBE-C6ACB7BE0141}" srcOrd="0" destOrd="0" presId="urn:microsoft.com/office/officeart/2005/8/layout/radial5"/>
    <dgm:cxn modelId="{7180C9D3-CBF6-4985-95EE-1BF4CA84BB0B}" type="presParOf" srcId="{163DE024-4DC7-477F-B438-1CDA73A727B9}" destId="{1D6B054F-F02F-4954-9B33-DD12302083D8}" srcOrd="2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99D3E6-3C76-427F-8A7E-27AC9D5F642D}">
      <dsp:nvSpPr>
        <dsp:cNvPr id="0" name=""/>
        <dsp:cNvSpPr/>
      </dsp:nvSpPr>
      <dsp:spPr>
        <a:xfrm>
          <a:off x="5378577" y="938969"/>
          <a:ext cx="451945" cy="1087276"/>
        </a:xfrm>
        <a:custGeom>
          <a:avLst/>
          <a:gdLst/>
          <a:ahLst/>
          <a:cxnLst/>
          <a:rect l="0" t="0" r="0" b="0"/>
          <a:pathLst>
            <a:path>
              <a:moveTo>
                <a:pt x="451945" y="0"/>
              </a:moveTo>
              <a:lnTo>
                <a:pt x="451945" y="1087276"/>
              </a:lnTo>
              <a:lnTo>
                <a:pt x="0" y="1087276"/>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6309D3-0F3B-324B-AD35-8E28C13FBEFD}">
      <dsp:nvSpPr>
        <dsp:cNvPr id="0" name=""/>
        <dsp:cNvSpPr/>
      </dsp:nvSpPr>
      <dsp:spPr>
        <a:xfrm>
          <a:off x="5830523" y="938969"/>
          <a:ext cx="793052" cy="1507139"/>
        </a:xfrm>
        <a:custGeom>
          <a:avLst/>
          <a:gdLst/>
          <a:ahLst/>
          <a:cxnLst/>
          <a:rect l="0" t="0" r="0" b="0"/>
          <a:pathLst>
            <a:path>
              <a:moveTo>
                <a:pt x="0" y="0"/>
              </a:moveTo>
              <a:lnTo>
                <a:pt x="0" y="1411300"/>
              </a:lnTo>
              <a:lnTo>
                <a:pt x="793052" y="1411300"/>
              </a:lnTo>
              <a:lnTo>
                <a:pt x="793052" y="150713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15519B-BC19-6B47-BDF8-10BE6EB841D7}">
      <dsp:nvSpPr>
        <dsp:cNvPr id="0" name=""/>
        <dsp:cNvSpPr/>
      </dsp:nvSpPr>
      <dsp:spPr>
        <a:xfrm>
          <a:off x="5740936" y="938969"/>
          <a:ext cx="91440" cy="258197"/>
        </a:xfrm>
        <a:custGeom>
          <a:avLst/>
          <a:gdLst/>
          <a:ahLst/>
          <a:cxnLst/>
          <a:rect l="0" t="0" r="0" b="0"/>
          <a:pathLst>
            <a:path>
              <a:moveTo>
                <a:pt x="89586" y="0"/>
              </a:moveTo>
              <a:lnTo>
                <a:pt x="89586" y="162359"/>
              </a:lnTo>
              <a:lnTo>
                <a:pt x="45720" y="162359"/>
              </a:lnTo>
              <a:lnTo>
                <a:pt x="45720" y="25819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C0AD81-4062-4555-8E14-176F733FB2DA}">
      <dsp:nvSpPr>
        <dsp:cNvPr id="0" name=""/>
        <dsp:cNvSpPr/>
      </dsp:nvSpPr>
      <dsp:spPr>
        <a:xfrm>
          <a:off x="8190732" y="3550531"/>
          <a:ext cx="95838" cy="419862"/>
        </a:xfrm>
        <a:custGeom>
          <a:avLst/>
          <a:gdLst/>
          <a:ahLst/>
          <a:cxnLst/>
          <a:rect l="0" t="0" r="0" b="0"/>
          <a:pathLst>
            <a:path>
              <a:moveTo>
                <a:pt x="0" y="0"/>
              </a:moveTo>
              <a:lnTo>
                <a:pt x="0" y="419862"/>
              </a:lnTo>
              <a:lnTo>
                <a:pt x="95838" y="4198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4CEC41-AC8E-4866-A3A1-0E94B002AC40}">
      <dsp:nvSpPr>
        <dsp:cNvPr id="0" name=""/>
        <dsp:cNvSpPr/>
      </dsp:nvSpPr>
      <dsp:spPr>
        <a:xfrm>
          <a:off x="8094894" y="3550531"/>
          <a:ext cx="95838" cy="419862"/>
        </a:xfrm>
        <a:custGeom>
          <a:avLst/>
          <a:gdLst/>
          <a:ahLst/>
          <a:cxnLst/>
          <a:rect l="0" t="0" r="0" b="0"/>
          <a:pathLst>
            <a:path>
              <a:moveTo>
                <a:pt x="95838" y="0"/>
              </a:moveTo>
              <a:lnTo>
                <a:pt x="95838" y="419862"/>
              </a:lnTo>
              <a:lnTo>
                <a:pt x="0" y="4198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654558-98AD-4786-8166-763E7B137BCA}">
      <dsp:nvSpPr>
        <dsp:cNvPr id="0" name=""/>
        <dsp:cNvSpPr/>
      </dsp:nvSpPr>
      <dsp:spPr>
        <a:xfrm>
          <a:off x="4325255" y="2902481"/>
          <a:ext cx="3865477" cy="191676"/>
        </a:xfrm>
        <a:custGeom>
          <a:avLst/>
          <a:gdLst/>
          <a:ahLst/>
          <a:cxnLst/>
          <a:rect l="0" t="0" r="0" b="0"/>
          <a:pathLst>
            <a:path>
              <a:moveTo>
                <a:pt x="0" y="0"/>
              </a:moveTo>
              <a:lnTo>
                <a:pt x="0" y="95838"/>
              </a:lnTo>
              <a:lnTo>
                <a:pt x="3865477" y="95838"/>
              </a:lnTo>
              <a:lnTo>
                <a:pt x="3865477"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2D921F-BC6D-4854-B853-FF6B95F4F050}">
      <dsp:nvSpPr>
        <dsp:cNvPr id="0" name=""/>
        <dsp:cNvSpPr/>
      </dsp:nvSpPr>
      <dsp:spPr>
        <a:xfrm>
          <a:off x="5886050" y="3550531"/>
          <a:ext cx="95838" cy="1067912"/>
        </a:xfrm>
        <a:custGeom>
          <a:avLst/>
          <a:gdLst/>
          <a:ahLst/>
          <a:cxnLst/>
          <a:rect l="0" t="0" r="0" b="0"/>
          <a:pathLst>
            <a:path>
              <a:moveTo>
                <a:pt x="95838" y="0"/>
              </a:moveTo>
              <a:lnTo>
                <a:pt x="95838" y="1067912"/>
              </a:lnTo>
              <a:lnTo>
                <a:pt x="0" y="10679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2EA0D-6882-4067-8340-CFEDC951CA01}">
      <dsp:nvSpPr>
        <dsp:cNvPr id="0" name=""/>
        <dsp:cNvSpPr/>
      </dsp:nvSpPr>
      <dsp:spPr>
        <a:xfrm>
          <a:off x="5981888" y="3550531"/>
          <a:ext cx="95838" cy="419862"/>
        </a:xfrm>
        <a:custGeom>
          <a:avLst/>
          <a:gdLst/>
          <a:ahLst/>
          <a:cxnLst/>
          <a:rect l="0" t="0" r="0" b="0"/>
          <a:pathLst>
            <a:path>
              <a:moveTo>
                <a:pt x="0" y="0"/>
              </a:moveTo>
              <a:lnTo>
                <a:pt x="0" y="419862"/>
              </a:lnTo>
              <a:lnTo>
                <a:pt x="95838" y="4198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1C353-E35A-443A-8C8B-96E0854F3EB3}">
      <dsp:nvSpPr>
        <dsp:cNvPr id="0" name=""/>
        <dsp:cNvSpPr/>
      </dsp:nvSpPr>
      <dsp:spPr>
        <a:xfrm>
          <a:off x="5886050" y="3550531"/>
          <a:ext cx="95838" cy="419862"/>
        </a:xfrm>
        <a:custGeom>
          <a:avLst/>
          <a:gdLst/>
          <a:ahLst/>
          <a:cxnLst/>
          <a:rect l="0" t="0" r="0" b="0"/>
          <a:pathLst>
            <a:path>
              <a:moveTo>
                <a:pt x="95838" y="0"/>
              </a:moveTo>
              <a:lnTo>
                <a:pt x="95838" y="419862"/>
              </a:lnTo>
              <a:lnTo>
                <a:pt x="0" y="41986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E5DD4D-8A6F-4979-AE6D-79234F42DC41}">
      <dsp:nvSpPr>
        <dsp:cNvPr id="0" name=""/>
        <dsp:cNvSpPr/>
      </dsp:nvSpPr>
      <dsp:spPr>
        <a:xfrm>
          <a:off x="4325255" y="2902481"/>
          <a:ext cx="1656633" cy="191676"/>
        </a:xfrm>
        <a:custGeom>
          <a:avLst/>
          <a:gdLst/>
          <a:ahLst/>
          <a:cxnLst/>
          <a:rect l="0" t="0" r="0" b="0"/>
          <a:pathLst>
            <a:path>
              <a:moveTo>
                <a:pt x="0" y="0"/>
              </a:moveTo>
              <a:lnTo>
                <a:pt x="0" y="95838"/>
              </a:lnTo>
              <a:lnTo>
                <a:pt x="1656633" y="95838"/>
              </a:lnTo>
              <a:lnTo>
                <a:pt x="1656633"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D4941B-09C2-442D-9B9B-5B5D9F6B51F9}">
      <dsp:nvSpPr>
        <dsp:cNvPr id="0" name=""/>
        <dsp:cNvSpPr/>
      </dsp:nvSpPr>
      <dsp:spPr>
        <a:xfrm>
          <a:off x="4325255" y="2902481"/>
          <a:ext cx="552211" cy="191676"/>
        </a:xfrm>
        <a:custGeom>
          <a:avLst/>
          <a:gdLst/>
          <a:ahLst/>
          <a:cxnLst/>
          <a:rect l="0" t="0" r="0" b="0"/>
          <a:pathLst>
            <a:path>
              <a:moveTo>
                <a:pt x="0" y="0"/>
              </a:moveTo>
              <a:lnTo>
                <a:pt x="0" y="95838"/>
              </a:lnTo>
              <a:lnTo>
                <a:pt x="552211" y="95838"/>
              </a:lnTo>
              <a:lnTo>
                <a:pt x="552211"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5BFAF5-30CB-48AB-AA43-9BBAD56482CB}">
      <dsp:nvSpPr>
        <dsp:cNvPr id="0" name=""/>
        <dsp:cNvSpPr/>
      </dsp:nvSpPr>
      <dsp:spPr>
        <a:xfrm>
          <a:off x="3773044" y="2902481"/>
          <a:ext cx="552211" cy="191676"/>
        </a:xfrm>
        <a:custGeom>
          <a:avLst/>
          <a:gdLst/>
          <a:ahLst/>
          <a:cxnLst/>
          <a:rect l="0" t="0" r="0" b="0"/>
          <a:pathLst>
            <a:path>
              <a:moveTo>
                <a:pt x="552211" y="0"/>
              </a:moveTo>
              <a:lnTo>
                <a:pt x="552211" y="95838"/>
              </a:lnTo>
              <a:lnTo>
                <a:pt x="0" y="95838"/>
              </a:lnTo>
              <a:lnTo>
                <a:pt x="0"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168F74-B0D2-4297-8C74-D71C1554ADB1}">
      <dsp:nvSpPr>
        <dsp:cNvPr id="0" name=""/>
        <dsp:cNvSpPr/>
      </dsp:nvSpPr>
      <dsp:spPr>
        <a:xfrm>
          <a:off x="2668622" y="2902481"/>
          <a:ext cx="1656633" cy="191676"/>
        </a:xfrm>
        <a:custGeom>
          <a:avLst/>
          <a:gdLst/>
          <a:ahLst/>
          <a:cxnLst/>
          <a:rect l="0" t="0" r="0" b="0"/>
          <a:pathLst>
            <a:path>
              <a:moveTo>
                <a:pt x="1656633" y="0"/>
              </a:moveTo>
              <a:lnTo>
                <a:pt x="1656633" y="95838"/>
              </a:lnTo>
              <a:lnTo>
                <a:pt x="0" y="95838"/>
              </a:lnTo>
              <a:lnTo>
                <a:pt x="0"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C18544-375B-4269-9666-E82DDC0861C4}">
      <dsp:nvSpPr>
        <dsp:cNvPr id="0" name=""/>
        <dsp:cNvSpPr/>
      </dsp:nvSpPr>
      <dsp:spPr>
        <a:xfrm>
          <a:off x="1564200" y="2902481"/>
          <a:ext cx="2761055" cy="191676"/>
        </a:xfrm>
        <a:custGeom>
          <a:avLst/>
          <a:gdLst/>
          <a:ahLst/>
          <a:cxnLst/>
          <a:rect l="0" t="0" r="0" b="0"/>
          <a:pathLst>
            <a:path>
              <a:moveTo>
                <a:pt x="2761055" y="0"/>
              </a:moveTo>
              <a:lnTo>
                <a:pt x="2761055" y="95838"/>
              </a:lnTo>
              <a:lnTo>
                <a:pt x="0" y="95838"/>
              </a:lnTo>
              <a:lnTo>
                <a:pt x="0"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0ACFC-7DD6-3B48-AF62-7E148EA6F85C}">
      <dsp:nvSpPr>
        <dsp:cNvPr id="0" name=""/>
        <dsp:cNvSpPr/>
      </dsp:nvSpPr>
      <dsp:spPr>
        <a:xfrm>
          <a:off x="94679" y="3292064"/>
          <a:ext cx="6568710" cy="258466"/>
        </a:xfrm>
        <a:custGeom>
          <a:avLst/>
          <a:gdLst/>
          <a:ahLst/>
          <a:cxnLst/>
          <a:rect l="0" t="0" r="0" b="0"/>
          <a:pathLst>
            <a:path>
              <a:moveTo>
                <a:pt x="0" y="258466"/>
              </a:moveTo>
              <a:lnTo>
                <a:pt x="6568710" y="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8CAE7F-5F61-45A6-B9F1-F03F4217A287}">
      <dsp:nvSpPr>
        <dsp:cNvPr id="0" name=""/>
        <dsp:cNvSpPr/>
      </dsp:nvSpPr>
      <dsp:spPr>
        <a:xfrm>
          <a:off x="459778" y="2902481"/>
          <a:ext cx="3865477" cy="191676"/>
        </a:xfrm>
        <a:custGeom>
          <a:avLst/>
          <a:gdLst/>
          <a:ahLst/>
          <a:cxnLst/>
          <a:rect l="0" t="0" r="0" b="0"/>
          <a:pathLst>
            <a:path>
              <a:moveTo>
                <a:pt x="3865477" y="0"/>
              </a:moveTo>
              <a:lnTo>
                <a:pt x="3865477" y="95838"/>
              </a:lnTo>
              <a:lnTo>
                <a:pt x="0" y="95838"/>
              </a:lnTo>
              <a:lnTo>
                <a:pt x="0" y="19167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B39C10-E328-4F93-AC71-132665510C83}">
      <dsp:nvSpPr>
        <dsp:cNvPr id="0" name=""/>
        <dsp:cNvSpPr/>
      </dsp:nvSpPr>
      <dsp:spPr>
        <a:xfrm>
          <a:off x="4325255" y="938969"/>
          <a:ext cx="1505268" cy="1507139"/>
        </a:xfrm>
        <a:custGeom>
          <a:avLst/>
          <a:gdLst/>
          <a:ahLst/>
          <a:cxnLst/>
          <a:rect l="0" t="0" r="0" b="0"/>
          <a:pathLst>
            <a:path>
              <a:moveTo>
                <a:pt x="1505268" y="0"/>
              </a:moveTo>
              <a:lnTo>
                <a:pt x="1505268" y="1411300"/>
              </a:lnTo>
              <a:lnTo>
                <a:pt x="0" y="1411300"/>
              </a:lnTo>
              <a:lnTo>
                <a:pt x="0" y="150713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3F0DCD-954C-47FE-B2B8-454B21405FF7}">
      <dsp:nvSpPr>
        <dsp:cNvPr id="0" name=""/>
        <dsp:cNvSpPr/>
      </dsp:nvSpPr>
      <dsp:spPr>
        <a:xfrm>
          <a:off x="5209838" y="343211"/>
          <a:ext cx="1241370" cy="59575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Executive Governor</a:t>
          </a:r>
        </a:p>
      </dsp:txBody>
      <dsp:txXfrm>
        <a:off x="5209838" y="343211"/>
        <a:ext cx="1241370" cy="595758"/>
      </dsp:txXfrm>
    </dsp:sp>
    <dsp:sp modelId="{BD6EB122-3FC4-4CE7-95AD-E70706A44FA6}">
      <dsp:nvSpPr>
        <dsp:cNvPr id="0" name=""/>
        <dsp:cNvSpPr/>
      </dsp:nvSpPr>
      <dsp:spPr>
        <a:xfrm>
          <a:off x="3868882" y="2446109"/>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Chief of Staff</a:t>
          </a:r>
        </a:p>
      </dsp:txBody>
      <dsp:txXfrm>
        <a:off x="3868882" y="2446109"/>
        <a:ext cx="912745" cy="456372"/>
      </dsp:txXfrm>
    </dsp:sp>
    <dsp:sp modelId="{092EA08E-58C8-493E-87D4-C4ABB523AB61}">
      <dsp:nvSpPr>
        <dsp:cNvPr id="0" name=""/>
        <dsp:cNvSpPr/>
      </dsp:nvSpPr>
      <dsp:spPr>
        <a:xfrm>
          <a:off x="3405"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Economic Adviser</a:t>
          </a:r>
        </a:p>
      </dsp:txBody>
      <dsp:txXfrm>
        <a:off x="3405" y="3094158"/>
        <a:ext cx="912745" cy="456372"/>
      </dsp:txXfrm>
    </dsp:sp>
    <dsp:sp modelId="{B4C06909-7BE6-894C-9708-4C6C3EEBCDFA}">
      <dsp:nvSpPr>
        <dsp:cNvPr id="0" name=""/>
        <dsp:cNvSpPr/>
      </dsp:nvSpPr>
      <dsp:spPr>
        <a:xfrm>
          <a:off x="6663390" y="306387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t>Principal Private Secretary</a:t>
          </a:r>
        </a:p>
      </dsp:txBody>
      <dsp:txXfrm>
        <a:off x="6663390" y="3063878"/>
        <a:ext cx="912745" cy="456372"/>
      </dsp:txXfrm>
    </dsp:sp>
    <dsp:sp modelId="{B1A379CA-170C-474D-B2E1-3B4A6CC93F32}">
      <dsp:nvSpPr>
        <dsp:cNvPr id="0" name=""/>
        <dsp:cNvSpPr/>
      </dsp:nvSpPr>
      <dsp:spPr>
        <a:xfrm>
          <a:off x="1107827"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Policy Director</a:t>
          </a:r>
        </a:p>
      </dsp:txBody>
      <dsp:txXfrm>
        <a:off x="1107827" y="3094158"/>
        <a:ext cx="912745" cy="456372"/>
      </dsp:txXfrm>
    </dsp:sp>
    <dsp:sp modelId="{C47431A4-BDF3-46A7-A48E-16E9F2C02108}">
      <dsp:nvSpPr>
        <dsp:cNvPr id="0" name=""/>
        <dsp:cNvSpPr/>
      </dsp:nvSpPr>
      <dsp:spPr>
        <a:xfrm>
          <a:off x="2212249"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Legislative Director</a:t>
          </a:r>
        </a:p>
      </dsp:txBody>
      <dsp:txXfrm>
        <a:off x="2212249" y="3094158"/>
        <a:ext cx="912745" cy="456372"/>
      </dsp:txXfrm>
    </dsp:sp>
    <dsp:sp modelId="{93CA51C5-80BC-4642-82C5-4F831229C4C8}">
      <dsp:nvSpPr>
        <dsp:cNvPr id="0" name=""/>
        <dsp:cNvSpPr/>
      </dsp:nvSpPr>
      <dsp:spPr>
        <a:xfrm>
          <a:off x="3316671"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Legal Counsel</a:t>
          </a:r>
        </a:p>
      </dsp:txBody>
      <dsp:txXfrm>
        <a:off x="3316671" y="3094158"/>
        <a:ext cx="912745" cy="456372"/>
      </dsp:txXfrm>
    </dsp:sp>
    <dsp:sp modelId="{F7C258D8-9DE1-457B-85E6-30FD26693BEB}">
      <dsp:nvSpPr>
        <dsp:cNvPr id="0" name=""/>
        <dsp:cNvSpPr/>
      </dsp:nvSpPr>
      <dsp:spPr>
        <a:xfrm>
          <a:off x="4421093"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Budget Director</a:t>
          </a:r>
        </a:p>
      </dsp:txBody>
      <dsp:txXfrm>
        <a:off x="4421093" y="3094158"/>
        <a:ext cx="912745" cy="456372"/>
      </dsp:txXfrm>
    </dsp:sp>
    <dsp:sp modelId="{1A923BD4-BAD4-4EFB-8FC3-DDDA9C1AFF54}">
      <dsp:nvSpPr>
        <dsp:cNvPr id="0" name=""/>
        <dsp:cNvSpPr/>
      </dsp:nvSpPr>
      <dsp:spPr>
        <a:xfrm>
          <a:off x="5525515"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Communications</a:t>
          </a:r>
        </a:p>
      </dsp:txBody>
      <dsp:txXfrm>
        <a:off x="5525515" y="3094158"/>
        <a:ext cx="912745" cy="456372"/>
      </dsp:txXfrm>
    </dsp:sp>
    <dsp:sp modelId="{8909E183-0B82-4013-BF84-2ED46072E79A}">
      <dsp:nvSpPr>
        <dsp:cNvPr id="0" name=""/>
        <dsp:cNvSpPr/>
      </dsp:nvSpPr>
      <dsp:spPr>
        <a:xfrm>
          <a:off x="4973304" y="3742207"/>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Media Relations</a:t>
          </a:r>
        </a:p>
      </dsp:txBody>
      <dsp:txXfrm>
        <a:off x="4973304" y="3742207"/>
        <a:ext cx="912745" cy="456372"/>
      </dsp:txXfrm>
    </dsp:sp>
    <dsp:sp modelId="{C742F329-24D1-43A3-8F52-9DF6C110D018}">
      <dsp:nvSpPr>
        <dsp:cNvPr id="0" name=""/>
        <dsp:cNvSpPr/>
      </dsp:nvSpPr>
      <dsp:spPr>
        <a:xfrm>
          <a:off x="6077726" y="3742207"/>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Correspondence</a:t>
          </a:r>
        </a:p>
      </dsp:txBody>
      <dsp:txXfrm>
        <a:off x="6077726" y="3742207"/>
        <a:ext cx="912745" cy="456372"/>
      </dsp:txXfrm>
    </dsp:sp>
    <dsp:sp modelId="{FE6792C4-5CBE-426D-B7B3-918AC41E8F5B}">
      <dsp:nvSpPr>
        <dsp:cNvPr id="0" name=""/>
        <dsp:cNvSpPr/>
      </dsp:nvSpPr>
      <dsp:spPr>
        <a:xfrm>
          <a:off x="4973304" y="4390257"/>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Constituent outreach</a:t>
          </a:r>
        </a:p>
      </dsp:txBody>
      <dsp:txXfrm>
        <a:off x="4973304" y="4390257"/>
        <a:ext cx="912745" cy="456372"/>
      </dsp:txXfrm>
    </dsp:sp>
    <dsp:sp modelId="{A9409B35-8F70-43A5-B8C3-98B90C6613DC}">
      <dsp:nvSpPr>
        <dsp:cNvPr id="0" name=""/>
        <dsp:cNvSpPr/>
      </dsp:nvSpPr>
      <dsp:spPr>
        <a:xfrm>
          <a:off x="7734360" y="3094158"/>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Admin</a:t>
          </a:r>
        </a:p>
      </dsp:txBody>
      <dsp:txXfrm>
        <a:off x="7734360" y="3094158"/>
        <a:ext cx="912745" cy="456372"/>
      </dsp:txXfrm>
    </dsp:sp>
    <dsp:sp modelId="{44DF7360-CE1F-462E-A752-F95653247536}">
      <dsp:nvSpPr>
        <dsp:cNvPr id="0" name=""/>
        <dsp:cNvSpPr/>
      </dsp:nvSpPr>
      <dsp:spPr>
        <a:xfrm>
          <a:off x="7182149" y="3742207"/>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Exec. Asst./ Scheduler</a:t>
          </a:r>
        </a:p>
      </dsp:txBody>
      <dsp:txXfrm>
        <a:off x="7182149" y="3742207"/>
        <a:ext cx="912745" cy="456372"/>
      </dsp:txXfrm>
    </dsp:sp>
    <dsp:sp modelId="{11AEE238-8AB8-40A4-B64A-56CFC1B4752F}">
      <dsp:nvSpPr>
        <dsp:cNvPr id="0" name=""/>
        <dsp:cNvSpPr/>
      </dsp:nvSpPr>
      <dsp:spPr>
        <a:xfrm>
          <a:off x="8286571" y="3742207"/>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Logistics</a:t>
          </a:r>
        </a:p>
      </dsp:txBody>
      <dsp:txXfrm>
        <a:off x="8286571" y="3742207"/>
        <a:ext cx="912745" cy="456372"/>
      </dsp:txXfrm>
    </dsp:sp>
    <dsp:sp modelId="{01909A5F-6D93-0847-B51F-35EFE7DE7F0E}">
      <dsp:nvSpPr>
        <dsp:cNvPr id="0" name=""/>
        <dsp:cNvSpPr/>
      </dsp:nvSpPr>
      <dsp:spPr>
        <a:xfrm>
          <a:off x="5285545" y="1197167"/>
          <a:ext cx="1002222"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t>Deputy Governor</a:t>
          </a:r>
        </a:p>
      </dsp:txBody>
      <dsp:txXfrm>
        <a:off x="5285545" y="1197167"/>
        <a:ext cx="1002222" cy="456372"/>
      </dsp:txXfrm>
    </dsp:sp>
    <dsp:sp modelId="{66697105-1F85-3B45-8A7A-BD595ADCF9A5}">
      <dsp:nvSpPr>
        <dsp:cNvPr id="0" name=""/>
        <dsp:cNvSpPr/>
      </dsp:nvSpPr>
      <dsp:spPr>
        <a:xfrm>
          <a:off x="6167203" y="2446109"/>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t>Attorney General</a:t>
          </a:r>
        </a:p>
      </dsp:txBody>
      <dsp:txXfrm>
        <a:off x="6167203" y="2446109"/>
        <a:ext cx="912745" cy="456372"/>
      </dsp:txXfrm>
    </dsp:sp>
    <dsp:sp modelId="{489B11DB-97FF-443E-B7BA-3BDA23441913}">
      <dsp:nvSpPr>
        <dsp:cNvPr id="0" name=""/>
        <dsp:cNvSpPr/>
      </dsp:nvSpPr>
      <dsp:spPr>
        <a:xfrm>
          <a:off x="4465831" y="1798059"/>
          <a:ext cx="912745" cy="45637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Secretary to the State Government</a:t>
          </a:r>
        </a:p>
      </dsp:txBody>
      <dsp:txXfrm>
        <a:off x="4465831" y="1798059"/>
        <a:ext cx="912745" cy="456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B418E-17B5-44C2-9E31-961EB4BC9D15}">
      <dsp:nvSpPr>
        <dsp:cNvPr id="0" name=""/>
        <dsp:cNvSpPr/>
      </dsp:nvSpPr>
      <dsp:spPr>
        <a:xfrm>
          <a:off x="4577253" y="2165654"/>
          <a:ext cx="744073" cy="74407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Executive Governor</a:t>
          </a:r>
        </a:p>
      </dsp:txBody>
      <dsp:txXfrm>
        <a:off x="4686220" y="2274621"/>
        <a:ext cx="526139" cy="526139"/>
      </dsp:txXfrm>
    </dsp:sp>
    <dsp:sp modelId="{AE135CF5-EB5B-4098-99AF-C984B86EE750}">
      <dsp:nvSpPr>
        <dsp:cNvPr id="0" name=""/>
        <dsp:cNvSpPr/>
      </dsp:nvSpPr>
      <dsp:spPr>
        <a:xfrm rot="16200000">
          <a:off x="4622904" y="1441815"/>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660852" y="1530360"/>
        <a:ext cx="576876" cy="151790"/>
      </dsp:txXfrm>
    </dsp:sp>
    <dsp:sp modelId="{96AA6AA7-1777-4A2D-86EB-5799AB1F98A5}">
      <dsp:nvSpPr>
        <dsp:cNvPr id="0" name=""/>
        <dsp:cNvSpPr/>
      </dsp:nvSpPr>
      <dsp:spPr>
        <a:xfrm>
          <a:off x="4484244" y="3919"/>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Chief of Staff</a:t>
          </a:r>
        </a:p>
      </dsp:txBody>
      <dsp:txXfrm>
        <a:off x="4620453" y="140128"/>
        <a:ext cx="657673" cy="657673"/>
      </dsp:txXfrm>
    </dsp:sp>
    <dsp:sp modelId="{95E21D17-E8F5-4D23-B18B-9A47BC2EA758}">
      <dsp:nvSpPr>
        <dsp:cNvPr id="0" name=""/>
        <dsp:cNvSpPr/>
      </dsp:nvSpPr>
      <dsp:spPr>
        <a:xfrm rot="18163636">
          <a:off x="5146992" y="1595701"/>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5164424" y="1678221"/>
        <a:ext cx="576876" cy="151790"/>
      </dsp:txXfrm>
    </dsp:sp>
    <dsp:sp modelId="{9DCDA76C-2E8B-4BAC-B765-1EE08DB49A00}">
      <dsp:nvSpPr>
        <dsp:cNvPr id="0" name=""/>
        <dsp:cNvSpPr/>
      </dsp:nvSpPr>
      <dsp:spPr>
        <a:xfrm>
          <a:off x="5602681" y="332322"/>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DCOS</a:t>
          </a:r>
        </a:p>
      </dsp:txBody>
      <dsp:txXfrm>
        <a:off x="5738890" y="468531"/>
        <a:ext cx="657673" cy="657673"/>
      </dsp:txXfrm>
    </dsp:sp>
    <dsp:sp modelId="{9A42CC15-907E-4EB3-8480-4E8DBD987684}">
      <dsp:nvSpPr>
        <dsp:cNvPr id="0" name=""/>
        <dsp:cNvSpPr/>
      </dsp:nvSpPr>
      <dsp:spPr>
        <a:xfrm rot="20127273">
          <a:off x="5504686" y="2008502"/>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5508115" y="2074863"/>
        <a:ext cx="576876" cy="151790"/>
      </dsp:txXfrm>
    </dsp:sp>
    <dsp:sp modelId="{5B3D1DA9-35E3-499E-9C63-ED77700E305E}">
      <dsp:nvSpPr>
        <dsp:cNvPr id="0" name=""/>
        <dsp:cNvSpPr/>
      </dsp:nvSpPr>
      <dsp:spPr>
        <a:xfrm>
          <a:off x="6366023" y="1213266"/>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DCOS Policy</a:t>
          </a:r>
        </a:p>
      </dsp:txBody>
      <dsp:txXfrm>
        <a:off x="6502232" y="1349475"/>
        <a:ext cx="657673" cy="657673"/>
      </dsp:txXfrm>
    </dsp:sp>
    <dsp:sp modelId="{D234C65F-DB2E-40DA-A671-8ADB6E5D7C1C}">
      <dsp:nvSpPr>
        <dsp:cNvPr id="0" name=""/>
        <dsp:cNvSpPr/>
      </dsp:nvSpPr>
      <dsp:spPr>
        <a:xfrm rot="490909">
          <a:off x="5582421" y="2549156"/>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5582807" y="2594353"/>
        <a:ext cx="576876" cy="151790"/>
      </dsp:txXfrm>
    </dsp:sp>
    <dsp:sp modelId="{D85B8849-0497-4952-8E60-FFB9A04F935D}">
      <dsp:nvSpPr>
        <dsp:cNvPr id="0" name=""/>
        <dsp:cNvSpPr/>
      </dsp:nvSpPr>
      <dsp:spPr>
        <a:xfrm>
          <a:off x="6531913" y="2367056"/>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DCOS Communications</a:t>
          </a:r>
        </a:p>
      </dsp:txBody>
      <dsp:txXfrm>
        <a:off x="6668122" y="2503265"/>
        <a:ext cx="657673" cy="657673"/>
      </dsp:txXfrm>
    </dsp:sp>
    <dsp:sp modelId="{56AA8531-A68A-4E24-8D4E-8EAC0E80A904}">
      <dsp:nvSpPr>
        <dsp:cNvPr id="0" name=""/>
        <dsp:cNvSpPr/>
      </dsp:nvSpPr>
      <dsp:spPr>
        <a:xfrm rot="2454545">
          <a:off x="5355515" y="3046010"/>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5364784" y="3071757"/>
        <a:ext cx="576876" cy="151790"/>
      </dsp:txXfrm>
    </dsp:sp>
    <dsp:sp modelId="{36121CE4-CB80-46ED-AD7E-82D6FB7CF150}">
      <dsp:nvSpPr>
        <dsp:cNvPr id="0" name=""/>
        <dsp:cNvSpPr/>
      </dsp:nvSpPr>
      <dsp:spPr>
        <a:xfrm>
          <a:off x="6047683" y="3427373"/>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Senior Adviser/ Counselor</a:t>
          </a:r>
        </a:p>
      </dsp:txBody>
      <dsp:txXfrm>
        <a:off x="6183892" y="3563582"/>
        <a:ext cx="657673" cy="657673"/>
      </dsp:txXfrm>
    </dsp:sp>
    <dsp:sp modelId="{B0593935-DA5D-4280-9184-19637C8B9C10}">
      <dsp:nvSpPr>
        <dsp:cNvPr id="0" name=""/>
        <dsp:cNvSpPr/>
      </dsp:nvSpPr>
      <dsp:spPr>
        <a:xfrm rot="4418182">
          <a:off x="4896011" y="3341315"/>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4923267" y="3355502"/>
        <a:ext cx="576876" cy="151790"/>
      </dsp:txXfrm>
    </dsp:sp>
    <dsp:sp modelId="{1E630A53-EE50-49F8-AAC5-8F1CDD704F34}">
      <dsp:nvSpPr>
        <dsp:cNvPr id="0" name=""/>
        <dsp:cNvSpPr/>
      </dsp:nvSpPr>
      <dsp:spPr>
        <a:xfrm>
          <a:off x="5067071" y="4057573"/>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DCOS Admin</a:t>
          </a:r>
        </a:p>
      </dsp:txBody>
      <dsp:txXfrm>
        <a:off x="5203280" y="4193782"/>
        <a:ext cx="657673" cy="657673"/>
      </dsp:txXfrm>
    </dsp:sp>
    <dsp:sp modelId="{769FA7D9-2278-4315-B0F9-E38E4ECAC8DC}">
      <dsp:nvSpPr>
        <dsp:cNvPr id="0" name=""/>
        <dsp:cNvSpPr/>
      </dsp:nvSpPr>
      <dsp:spPr>
        <a:xfrm rot="6381818">
          <a:off x="4349797" y="3341315"/>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4398436" y="3355502"/>
        <a:ext cx="576876" cy="151790"/>
      </dsp:txXfrm>
    </dsp:sp>
    <dsp:sp modelId="{31EFD3EA-1E7A-47DB-A944-4611E9CB83C1}">
      <dsp:nvSpPr>
        <dsp:cNvPr id="0" name=""/>
        <dsp:cNvSpPr/>
      </dsp:nvSpPr>
      <dsp:spPr>
        <a:xfrm>
          <a:off x="3901416" y="4057573"/>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DCOS  Legal</a:t>
          </a:r>
        </a:p>
      </dsp:txBody>
      <dsp:txXfrm>
        <a:off x="4037625" y="4193782"/>
        <a:ext cx="657673" cy="657673"/>
      </dsp:txXfrm>
    </dsp:sp>
    <dsp:sp modelId="{CDCB3F06-F7EF-4712-91CE-7E2903CFE746}">
      <dsp:nvSpPr>
        <dsp:cNvPr id="0" name=""/>
        <dsp:cNvSpPr/>
      </dsp:nvSpPr>
      <dsp:spPr>
        <a:xfrm rot="8345455">
          <a:off x="3890293" y="3046010"/>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3956919" y="3071757"/>
        <a:ext cx="576876" cy="151790"/>
      </dsp:txXfrm>
    </dsp:sp>
    <dsp:sp modelId="{0796425C-D849-405E-9F7D-AF90C75A9517}">
      <dsp:nvSpPr>
        <dsp:cNvPr id="0" name=""/>
        <dsp:cNvSpPr/>
      </dsp:nvSpPr>
      <dsp:spPr>
        <a:xfrm>
          <a:off x="2920805" y="3427373"/>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Attorney General </a:t>
          </a:r>
        </a:p>
      </dsp:txBody>
      <dsp:txXfrm>
        <a:off x="3057014" y="3563582"/>
        <a:ext cx="657673" cy="657673"/>
      </dsp:txXfrm>
    </dsp:sp>
    <dsp:sp modelId="{4B93E5EF-C39E-45DF-BCA2-EF8251D01686}">
      <dsp:nvSpPr>
        <dsp:cNvPr id="0" name=""/>
        <dsp:cNvSpPr/>
      </dsp:nvSpPr>
      <dsp:spPr>
        <a:xfrm rot="10309091">
          <a:off x="3663387" y="2549156"/>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3738896" y="2594353"/>
        <a:ext cx="576876" cy="151790"/>
      </dsp:txXfrm>
    </dsp:sp>
    <dsp:sp modelId="{4D259653-0A20-4FA1-A189-26A4FE277A2D}">
      <dsp:nvSpPr>
        <dsp:cNvPr id="0" name=""/>
        <dsp:cNvSpPr/>
      </dsp:nvSpPr>
      <dsp:spPr>
        <a:xfrm>
          <a:off x="2436575" y="2367056"/>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Personal Assistant</a:t>
          </a:r>
        </a:p>
      </dsp:txBody>
      <dsp:txXfrm>
        <a:off x="2572784" y="2503265"/>
        <a:ext cx="657673" cy="657673"/>
      </dsp:txXfrm>
    </dsp:sp>
    <dsp:sp modelId="{A63C631C-9EF2-4BC0-BA7E-AA36DF22F66F}">
      <dsp:nvSpPr>
        <dsp:cNvPr id="0" name=""/>
        <dsp:cNvSpPr/>
      </dsp:nvSpPr>
      <dsp:spPr>
        <a:xfrm rot="12272727">
          <a:off x="3741121" y="2008502"/>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3813587" y="2074863"/>
        <a:ext cx="576876" cy="151790"/>
      </dsp:txXfrm>
    </dsp:sp>
    <dsp:sp modelId="{E6AFCFAB-7F16-47E1-B501-0A1D7DDA5C2C}">
      <dsp:nvSpPr>
        <dsp:cNvPr id="0" name=""/>
        <dsp:cNvSpPr/>
      </dsp:nvSpPr>
      <dsp:spPr>
        <a:xfrm>
          <a:off x="2602465" y="1213266"/>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Scheduler/ Executive Assistant</a:t>
          </a:r>
        </a:p>
      </dsp:txBody>
      <dsp:txXfrm>
        <a:off x="2738674" y="1349475"/>
        <a:ext cx="657673" cy="657673"/>
      </dsp:txXfrm>
    </dsp:sp>
    <dsp:sp modelId="{B0ACEDBD-B226-4A82-9348-16AA43FE2FEC}">
      <dsp:nvSpPr>
        <dsp:cNvPr id="0" name=""/>
        <dsp:cNvSpPr/>
      </dsp:nvSpPr>
      <dsp:spPr>
        <a:xfrm rot="14236364">
          <a:off x="4098816" y="1595701"/>
          <a:ext cx="652771" cy="252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4157279" y="1678221"/>
        <a:ext cx="576876" cy="151790"/>
      </dsp:txXfrm>
    </dsp:sp>
    <dsp:sp modelId="{1D6B054F-F02F-4954-9B33-DD12302083D8}">
      <dsp:nvSpPr>
        <dsp:cNvPr id="0" name=""/>
        <dsp:cNvSpPr/>
      </dsp:nvSpPr>
      <dsp:spPr>
        <a:xfrm>
          <a:off x="3365806" y="332322"/>
          <a:ext cx="930091" cy="93009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311150">
            <a:lnSpc>
              <a:spcPct val="90000"/>
            </a:lnSpc>
            <a:spcBef>
              <a:spcPct val="0"/>
            </a:spcBef>
            <a:spcAft>
              <a:spcPct val="35000"/>
            </a:spcAft>
            <a:buNone/>
          </a:pPr>
          <a:r>
            <a:rPr lang="en-US" sz="700" kern="1200" dirty="0"/>
            <a:t>Deputy Governor</a:t>
          </a:r>
        </a:p>
      </dsp:txBody>
      <dsp:txXfrm>
        <a:off x="3502015" y="468531"/>
        <a:ext cx="657673" cy="6576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EFE25F-3451-4FBC-AFDE-6D5D04B56606}" type="datetimeFigureOut">
              <a:rPr lang="en-GB" smtClean="0"/>
              <a:t>15/05/2023</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93305EB9-F6A2-4B68-AE09-BA8CF820C470}"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56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FE25F-3451-4FBC-AFDE-6D5D04B5660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05EB9-F6A2-4B68-AE09-BA8CF820C470}"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896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FE25F-3451-4FBC-AFDE-6D5D04B5660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05EB9-F6A2-4B68-AE09-BA8CF820C470}"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9974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08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EFE25F-3451-4FBC-AFDE-6D5D04B5660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05EB9-F6A2-4B68-AE09-BA8CF820C470}"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953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EFE25F-3451-4FBC-AFDE-6D5D04B56606}" type="datetimeFigureOut">
              <a:rPr lang="en-GB" smtClean="0"/>
              <a:t>15/05/2023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305EB9-F6A2-4B68-AE09-BA8CF820C470}"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9274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EFE25F-3451-4FBC-AFDE-6D5D04B56606}"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305EB9-F6A2-4B68-AE09-BA8CF820C470}"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9205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EFE25F-3451-4FBC-AFDE-6D5D04B56606}" type="datetimeFigureOut">
              <a:rPr lang="en-GB" smtClean="0"/>
              <a:t>15/05/2023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305EB9-F6A2-4B68-AE09-BA8CF820C470}"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3751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EFE25F-3451-4FBC-AFDE-6D5D04B56606}" type="datetimeFigureOut">
              <a:rPr lang="en-GB" smtClean="0"/>
              <a:t>15/05/2023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305EB9-F6A2-4B68-AE09-BA8CF820C470}"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343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FE25F-3451-4FBC-AFDE-6D5D04B56606}" type="datetimeFigureOut">
              <a:rPr lang="en-GB" smtClean="0"/>
              <a:t>15/05/2023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305EB9-F6A2-4B68-AE09-BA8CF820C470}" type="slidenum">
              <a:rPr lang="en-GB" smtClean="0"/>
              <a:t>‹#›</a:t>
            </a:fld>
            <a:endParaRPr lang="en-GB"/>
          </a:p>
        </p:txBody>
      </p:sp>
    </p:spTree>
    <p:extLst>
      <p:ext uri="{BB962C8B-B14F-4D97-AF65-F5344CB8AC3E}">
        <p14:creationId xmlns:p14="http://schemas.microsoft.com/office/powerpoint/2010/main" val="3306024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EFE25F-3451-4FBC-AFDE-6D5D04B56606}" type="datetimeFigureOut">
              <a:rPr lang="en-GB" smtClean="0"/>
              <a:t>15/05/2023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305EB9-F6A2-4B68-AE09-BA8CF820C470}"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0224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DEFE25F-3451-4FBC-AFDE-6D5D04B56606}" type="datetimeFigureOut">
              <a:rPr lang="en-GB" smtClean="0"/>
              <a:t>15/05/2023</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93305EB9-F6A2-4B68-AE09-BA8CF820C470}"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406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DEFE25F-3451-4FBC-AFDE-6D5D04B56606}" type="datetimeFigureOut">
              <a:rPr lang="en-GB" smtClean="0"/>
              <a:t>15/05/2023</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3305EB9-F6A2-4B68-AE09-BA8CF820C470}"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019176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64608-5C30-3D2F-E69F-59CDC276F0B7}"/>
              </a:ext>
            </a:extLst>
          </p:cNvPr>
          <p:cNvSpPr>
            <a:spLocks noGrp="1"/>
          </p:cNvSpPr>
          <p:nvPr>
            <p:ph type="ctrTitle"/>
          </p:nvPr>
        </p:nvSpPr>
        <p:spPr>
          <a:xfrm>
            <a:off x="257904" y="439691"/>
            <a:ext cx="11934096" cy="2541431"/>
          </a:xfrm>
        </p:spPr>
        <p:txBody>
          <a:bodyPr>
            <a:normAutofit/>
          </a:bodyPr>
          <a:lstStyle/>
          <a:p>
            <a:pPr algn="ctr"/>
            <a:r>
              <a:rPr lang="en-US" sz="3200" b="1" kern="100" dirty="0">
                <a:effectLst/>
                <a:latin typeface="Garamond" panose="02020404030301010803" pitchFamily="18" charset="0"/>
                <a:ea typeface="Calibri" panose="020F0502020204030204" pitchFamily="34" charset="0"/>
                <a:cs typeface="Arial" panose="020B0604020202020204" pitchFamily="34" charset="0"/>
              </a:rPr>
              <a:t>2023 INDUCTION PROGRAMME FOR GOVERNORS</a:t>
            </a:r>
            <a:endParaRPr lang="en-GB" sz="3200" dirty="0"/>
          </a:p>
        </p:txBody>
      </p:sp>
      <p:sp>
        <p:nvSpPr>
          <p:cNvPr id="3" name="Subtitle 2">
            <a:extLst>
              <a:ext uri="{FF2B5EF4-FFF2-40B4-BE49-F238E27FC236}">
                <a16:creationId xmlns:a16="http://schemas.microsoft.com/office/drawing/2014/main" id="{A2EFE2B3-1918-04A8-2249-2802A66A19F2}"/>
              </a:ext>
            </a:extLst>
          </p:cNvPr>
          <p:cNvSpPr>
            <a:spLocks noGrp="1"/>
          </p:cNvSpPr>
          <p:nvPr>
            <p:ph type="subTitle" idx="1"/>
          </p:nvPr>
        </p:nvSpPr>
        <p:spPr/>
        <p:txBody>
          <a:bodyPr>
            <a:normAutofit fontScale="92500"/>
          </a:bodyPr>
          <a:lstStyle/>
          <a:p>
            <a:r>
              <a:rPr lang="en-US" sz="4400" kern="100" dirty="0">
                <a:effectLst/>
                <a:latin typeface="Garamond" panose="02020404030301010803" pitchFamily="18" charset="0"/>
                <a:ea typeface="Calibri" panose="020F0502020204030204" pitchFamily="34" charset="0"/>
                <a:cs typeface="Arial" panose="020B0604020202020204" pitchFamily="34" charset="0"/>
              </a:rPr>
              <a:t>RECRUITING GOVERNOR’S TEAM</a:t>
            </a:r>
            <a:endParaRPr lang="en-GB" sz="4400" dirty="0"/>
          </a:p>
        </p:txBody>
      </p:sp>
    </p:spTree>
    <p:extLst>
      <p:ext uri="{BB962C8B-B14F-4D97-AF65-F5344CB8AC3E}">
        <p14:creationId xmlns:p14="http://schemas.microsoft.com/office/powerpoint/2010/main" val="2749666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0"/>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pPr algn="ctr"/>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VETTING ETHICS AND CONFIRMATION CRITERIA</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a:bodyPr>
          <a:lstStyle/>
          <a:p>
            <a:pPr algn="just"/>
            <a:r>
              <a:rPr lang="en-GB" sz="2400" dirty="0">
                <a:effectLst/>
                <a:latin typeface="Garamond" panose="02020404030301010803" pitchFamily="18" charset="0"/>
                <a:ea typeface="Calibri" panose="020F0502020204030204" pitchFamily="34" charset="0"/>
                <a:cs typeface="Arial" panose="020B0604020202020204" pitchFamily="34" charset="0"/>
              </a:rPr>
              <a:t>The vetting process for appointing people into sensitive positions in the governor's cabinet typically involves a thorough background check that examines the candidate's education, employment history, financial history, criminal record, and personal relationships. </a:t>
            </a:r>
          </a:p>
          <a:p>
            <a:pPr algn="just"/>
            <a:r>
              <a:rPr lang="en-GB" sz="2400" dirty="0">
                <a:effectLst/>
                <a:latin typeface="Garamond" panose="02020404030301010803" pitchFamily="18" charset="0"/>
                <a:ea typeface="Calibri" panose="020F0502020204030204" pitchFamily="34" charset="0"/>
                <a:cs typeface="Arial" panose="020B0604020202020204" pitchFamily="34" charset="0"/>
              </a:rPr>
              <a:t>The goal of the vetting process is to identify any potential issues that may affect the candidate's ability to perform the duties of the position or may create conflicts of interest.</a:t>
            </a:r>
            <a:endParaRPr lang="en-GB" sz="2400" dirty="0"/>
          </a:p>
          <a:p>
            <a:pPr marL="0" indent="0">
              <a:buNone/>
            </a:pPr>
            <a:endParaRPr lang="en-GB" dirty="0">
              <a:latin typeface="Garamond" panose="02020404030301010803" pitchFamily="18" charset="0"/>
              <a:cs typeface="Arial" panose="020B0604020202020204" pitchFamily="34" charset="0"/>
            </a:endParaRP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401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8A2B-F92A-397F-B821-6C39EBC38123}"/>
              </a:ext>
            </a:extLst>
          </p:cNvPr>
          <p:cNvSpPr>
            <a:spLocks noGrp="1"/>
          </p:cNvSpPr>
          <p:nvPr>
            <p:ph type="title"/>
          </p:nvPr>
        </p:nvSpPr>
        <p:spPr/>
        <p:txBody>
          <a:bodyPr>
            <a:normAutofit/>
          </a:bodyPr>
          <a:lstStyle/>
          <a:p>
            <a:pPr algn="ctr"/>
            <a:r>
              <a:rPr lang="en-GB" b="1" dirty="0">
                <a:latin typeface="Garamond" panose="02020404030301010803" pitchFamily="18" charset="0"/>
              </a:rPr>
              <a:t>Criteria to be Considered when Vetting New Team Members</a:t>
            </a:r>
          </a:p>
        </p:txBody>
      </p:sp>
      <p:sp>
        <p:nvSpPr>
          <p:cNvPr id="3" name="Content Placeholder 2">
            <a:extLst>
              <a:ext uri="{FF2B5EF4-FFF2-40B4-BE49-F238E27FC236}">
                <a16:creationId xmlns:a16="http://schemas.microsoft.com/office/drawing/2014/main" id="{A22C3D69-4EE2-C763-C0E6-D96A08EB7F7D}"/>
              </a:ext>
            </a:extLst>
          </p:cNvPr>
          <p:cNvSpPr>
            <a:spLocks noGrp="1"/>
          </p:cNvSpPr>
          <p:nvPr>
            <p:ph idx="1"/>
          </p:nvPr>
        </p:nvSpPr>
        <p:spPr/>
        <p:txBody>
          <a:bodyPr>
            <a:normAutofit fontScale="92500" lnSpcReduction="10000"/>
          </a:bodyPr>
          <a:lstStyle/>
          <a:p>
            <a:pPr algn="just"/>
            <a:r>
              <a:rPr lang="en-GB" sz="4800" dirty="0">
                <a:effectLst/>
                <a:latin typeface="Garamond" panose="02020404030301010803" pitchFamily="18" charset="0"/>
                <a:ea typeface="Calibri" panose="020F0502020204030204" pitchFamily="34" charset="0"/>
                <a:cs typeface="Arial" panose="020B0604020202020204" pitchFamily="34" charset="0"/>
              </a:rPr>
              <a:t>Competence and experience</a:t>
            </a:r>
          </a:p>
          <a:p>
            <a:pPr algn="just"/>
            <a:r>
              <a:rPr lang="en-GB" sz="4800" dirty="0">
                <a:effectLst/>
                <a:latin typeface="Garamond" panose="02020404030301010803" pitchFamily="18" charset="0"/>
                <a:ea typeface="Calibri" panose="020F0502020204030204" pitchFamily="34" charset="0"/>
                <a:cs typeface="Arial" panose="020B0604020202020204" pitchFamily="34" charset="0"/>
              </a:rPr>
              <a:t>Ethical and moral standards</a:t>
            </a:r>
          </a:p>
          <a:p>
            <a:pPr algn="just"/>
            <a:r>
              <a:rPr lang="en-GB" sz="4800" dirty="0">
                <a:effectLst/>
                <a:latin typeface="Garamond" panose="02020404030301010803" pitchFamily="18" charset="0"/>
                <a:ea typeface="Calibri" panose="020F0502020204030204" pitchFamily="34" charset="0"/>
                <a:cs typeface="Arial" panose="020B0604020202020204" pitchFamily="34" charset="0"/>
              </a:rPr>
              <a:t>Diversity and inclusiveness</a:t>
            </a:r>
          </a:p>
          <a:p>
            <a:pPr algn="just"/>
            <a:r>
              <a:rPr lang="en-GB" sz="4800" dirty="0">
                <a:effectLst/>
                <a:latin typeface="Garamond" panose="02020404030301010803" pitchFamily="18" charset="0"/>
                <a:ea typeface="Calibri" panose="020F0502020204030204" pitchFamily="34" charset="0"/>
                <a:cs typeface="Arial" panose="020B0604020202020204" pitchFamily="34" charset="0"/>
              </a:rPr>
              <a:t>Commitment to public service</a:t>
            </a:r>
            <a:endParaRPr lang="en-GB" sz="5400" dirty="0"/>
          </a:p>
        </p:txBody>
      </p:sp>
    </p:spTree>
    <p:extLst>
      <p:ext uri="{BB962C8B-B14F-4D97-AF65-F5344CB8AC3E}">
        <p14:creationId xmlns:p14="http://schemas.microsoft.com/office/powerpoint/2010/main" val="3444439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26134"/>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pPr algn="ctr"/>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THE VETTING PROCESS</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lnSpcReduction="10000"/>
          </a:bodyPr>
          <a:lstStyle/>
          <a:p>
            <a:pPr marL="0" indent="0">
              <a:buNone/>
            </a:pPr>
            <a:r>
              <a:rPr lang="en-GB" sz="2400" dirty="0">
                <a:latin typeface="Garamond" panose="02020404030301010803" pitchFamily="18" charset="0"/>
                <a:cs typeface="Arial" panose="020B0604020202020204" pitchFamily="34" charset="0"/>
              </a:rPr>
              <a:t>The vetting process may include:</a:t>
            </a:r>
          </a:p>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Review of the candidate's resume, application and other relevant documents.</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Verification of employment history, including contacting past employers and colleagues for references.</a:t>
            </a:r>
            <a:endParaRPr lang="en-GB"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Verification of education credentials, including contacting schools or universities attended.</a:t>
            </a:r>
          </a:p>
          <a:p>
            <a:pPr marL="34290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An interview with the candidate to discuss their qualifications, experience, and any potential issues.</a:t>
            </a:r>
            <a:endParaRPr lang="en-GB" sz="2400" kern="100" dirty="0">
              <a:latin typeface="Garamond" panose="02020404030301010803" pitchFamily="18"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endParaRPr lang="en-GB" sz="20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endParaRPr lang="en-GB" sz="2000" kern="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5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26134"/>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pPr algn="ctr"/>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ETHICS AND CONFIRMATION CRITERIA</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fontScale="92500" lnSpcReduction="20000"/>
          </a:bodyPr>
          <a:lstStyle/>
          <a:p>
            <a:pPr algn="just">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The people chosen by the Governor to serve the new government must endure clearances, investigations, interviews etc to ensure that they have never done anything that violates any ethical standard or that would embarrass the Governor were their misdeeds become known.</a:t>
            </a:r>
          </a:p>
          <a:p>
            <a:pPr algn="just">
              <a:tabLst>
                <a:tab pos="457200" algn="l"/>
              </a:tabLst>
            </a:pPr>
            <a:r>
              <a:rPr lang="en-GB" sz="2400" b="1" kern="100" dirty="0">
                <a:latin typeface="Garamond" panose="02020404030301010803" pitchFamily="18" charset="0"/>
                <a:ea typeface="Calibri" panose="020F0502020204030204" pitchFamily="34" charset="0"/>
                <a:cs typeface="Arial" panose="020B0604020202020204" pitchFamily="34" charset="0"/>
              </a:rPr>
              <a:t>Section 192(5) </a:t>
            </a:r>
            <a:r>
              <a:rPr lang="en-GB" sz="2400" kern="100" dirty="0">
                <a:latin typeface="Garamond" panose="02020404030301010803" pitchFamily="18" charset="0"/>
                <a:ea typeface="Calibri" panose="020F0502020204030204" pitchFamily="34" charset="0"/>
                <a:cs typeface="Arial" panose="020B0604020202020204" pitchFamily="34" charset="0"/>
              </a:rPr>
              <a:t>of the constitution</a:t>
            </a:r>
            <a:r>
              <a:rPr lang="en-GB" sz="2400" b="1" kern="100" dirty="0">
                <a:latin typeface="Garamond" panose="02020404030301010803" pitchFamily="18" charset="0"/>
                <a:ea typeface="Calibri" panose="020F0502020204030204" pitchFamily="34" charset="0"/>
                <a:cs typeface="Arial" panose="020B0604020202020204" pitchFamily="34" charset="0"/>
              </a:rPr>
              <a:t> </a:t>
            </a:r>
            <a:r>
              <a:rPr lang="en-GB" sz="2400" kern="100" dirty="0">
                <a:latin typeface="Garamond" panose="02020404030301010803" pitchFamily="18" charset="0"/>
                <a:ea typeface="Calibri" panose="020F0502020204030204" pitchFamily="34" charset="0"/>
                <a:cs typeface="Arial" panose="020B0604020202020204" pitchFamily="34" charset="0"/>
              </a:rPr>
              <a:t>provides that the heads of the executive ministries nominated by the Governor shall be presented to the House of Assembly. The section gives the House of Assembly 21 days to complete the screening for confirmation in addition to the above, it is mandatory for all Public officers whether elected or appointed to declare his/her assets and liability including that of his spouse(s) who is not a public officer and children under 18 years to be submitted within 30 days of the receipt of the forms.</a:t>
            </a:r>
            <a:endParaRPr lang="en-GB" sz="2400" kern="100" dirty="0">
              <a:effectLst/>
              <a:latin typeface="Garamond" panose="02020404030301010803" pitchFamily="18" charset="0"/>
              <a:ea typeface="Calibri" panose="020F050202020403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756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26134"/>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pPr algn="ctr"/>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ETHICAL CREDIBILITY OF CANDIDATES </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a:bodyPr>
          <a:lstStyle/>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 review of financial records, including tax returns and credit history.</a:t>
            </a:r>
          </a:p>
          <a:p>
            <a:pPr marL="34290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 criminal background check, including checking for any criminal records or outstanding warrants</a:t>
            </a:r>
          </a:p>
          <a:p>
            <a:pPr marL="34290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 review of social media and online presence.</a:t>
            </a:r>
            <a:endParaRPr lang="en-GB" sz="2400" kern="100" dirty="0">
              <a:latin typeface="Garamond" panose="02020404030301010803" pitchFamily="18" charset="0"/>
              <a:ea typeface="Calibri" panose="020F0502020204030204" pitchFamily="34" charset="0"/>
              <a:cs typeface="Arial" panose="020B0604020202020204" pitchFamily="34" charset="0"/>
            </a:endParaRPr>
          </a:p>
          <a:p>
            <a:pPr marL="34290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 review of personal relationships, including interviews with family members, friends, and acquaintances.</a:t>
            </a: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841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26134"/>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pPr algn="ctr"/>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ETHICS AND CONFIRMATION CRITERIA</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lnSpcReduction="10000"/>
          </a:bodyPr>
          <a:lstStyle/>
          <a:p>
            <a:pPr marL="0" indent="0" algn="just">
              <a:buNone/>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All properties/assets acquired outside Nigeria must be stated with the value of the said asset in the currency of the country where the property is situated. Every public officer is required by Law to declare his/her assets/liabilities:</a:t>
            </a:r>
          </a:p>
          <a:p>
            <a:pPr marL="457200" indent="-457200" algn="just">
              <a:buFont typeface="+mj-lt"/>
              <a:buAutoNum type="alphaLcParenR"/>
              <a:tabLst>
                <a:tab pos="457200" algn="l"/>
              </a:tabLst>
            </a:pPr>
            <a:r>
              <a:rPr lang="en-GB" sz="2400" kern="100" dirty="0">
                <a:latin typeface="Garamond" panose="02020404030301010803" pitchFamily="18" charset="0"/>
                <a:ea typeface="Calibri" panose="020F0502020204030204" pitchFamily="34" charset="0"/>
                <a:cs typeface="Arial" panose="020B0604020202020204" pitchFamily="34" charset="0"/>
              </a:rPr>
              <a:t>On assumption of office</a:t>
            </a:r>
          </a:p>
          <a:p>
            <a:pPr marL="457200" indent="-457200" algn="just">
              <a:buFont typeface="+mj-lt"/>
              <a:buAutoNum type="alphaLcParenR"/>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At the end of term in office</a:t>
            </a:r>
          </a:p>
          <a:p>
            <a:pPr marL="457200" indent="-457200" algn="just">
              <a:buFont typeface="+mj-lt"/>
              <a:buAutoNum type="alphaLcParenR"/>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At the interval of 4 years for public officers on continuous employment whether Federal, State or Local Government; and</a:t>
            </a:r>
          </a:p>
          <a:p>
            <a:pPr marL="457200" indent="-457200" algn="just">
              <a:buFont typeface="+mj-lt"/>
              <a:buAutoNum type="alphaLcParenR"/>
              <a:tabLst>
                <a:tab pos="457200" algn="l"/>
              </a:tabLst>
            </a:pPr>
            <a:r>
              <a:rPr lang="en-GB" sz="2400" kern="100" dirty="0">
                <a:latin typeface="Garamond" panose="02020404030301010803" pitchFamily="18" charset="0"/>
                <a:ea typeface="Calibri" panose="020F0502020204030204" pitchFamily="34" charset="0"/>
                <a:cs typeface="Arial" panose="020B0604020202020204" pitchFamily="34" charset="0"/>
              </a:rPr>
              <a:t>At such other intervals as the Bureau may determine from time to time.</a:t>
            </a:r>
            <a:endParaRPr lang="en-GB" sz="2400" kern="100" dirty="0">
              <a:effectLst/>
              <a:latin typeface="Garamond" panose="02020404030301010803" pitchFamily="18" charset="0"/>
              <a:ea typeface="Calibri" panose="020F050202020403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961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66046" y="643451"/>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176661" y="245663"/>
            <a:ext cx="9603275" cy="1049235"/>
          </a:xfrm>
        </p:spPr>
        <p:txBody>
          <a:bodyPr>
            <a:normAutofit fontScale="90000"/>
          </a:bodyPr>
          <a:lstStyle/>
          <a:p>
            <a:pPr algn="ctr"/>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4000" b="1" dirty="0">
                <a:effectLst/>
                <a:latin typeface="Garamond" panose="02020404030301010803" pitchFamily="18" charset="0"/>
                <a:ea typeface="Calibri" panose="020F0502020204030204" pitchFamily="34" charset="0"/>
                <a:cs typeface="Arial" panose="020B0604020202020204" pitchFamily="34" charset="0"/>
              </a:rPr>
              <a:t>ETHICS AND CONFIRMATION CRITERIA</a:t>
            </a:r>
            <a:endParaRPr lang="en-GB" sz="40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176661" y="1889837"/>
            <a:ext cx="9603275" cy="4037749"/>
          </a:xfrm>
        </p:spPr>
        <p:txBody>
          <a:bodyPr>
            <a:normAutofit fontScale="92500" lnSpcReduction="10000"/>
          </a:bodyPr>
          <a:lstStyle/>
          <a:p>
            <a:pPr marL="0" indent="0" algn="just">
              <a:buNone/>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Other ethics in Government acts include:</a:t>
            </a:r>
          </a:p>
          <a:p>
            <a:pPr marL="514350" indent="-514350" algn="just">
              <a:buFont typeface="+mj-lt"/>
              <a:buAutoNum type="romanUcPeriod"/>
              <a:tabLst>
                <a:tab pos="457200" algn="l"/>
              </a:tabLst>
            </a:pPr>
            <a:r>
              <a:rPr lang="en-GB" sz="2400" kern="100" dirty="0">
                <a:latin typeface="Garamond" panose="02020404030301010803" pitchFamily="18" charset="0"/>
                <a:ea typeface="Calibri" panose="020F0502020204030204" pitchFamily="34" charset="0"/>
                <a:cs typeface="Arial" panose="020B0604020202020204" pitchFamily="34" charset="0"/>
              </a:rPr>
              <a:t>Misuse of government property</a:t>
            </a:r>
          </a:p>
          <a:p>
            <a:pPr marL="514350" indent="-514350" algn="just">
              <a:buFont typeface="+mj-lt"/>
              <a:buAutoNum type="romanU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Misuse of government information</a:t>
            </a:r>
          </a:p>
          <a:p>
            <a:pPr marL="514350" indent="-514350" algn="just">
              <a:buFont typeface="+mj-lt"/>
              <a:buAutoNum type="romanUcPeriod"/>
              <a:tabLst>
                <a:tab pos="457200" algn="l"/>
              </a:tabLst>
            </a:pPr>
            <a:r>
              <a:rPr lang="en-GB" sz="2400" kern="100" dirty="0">
                <a:latin typeface="Garamond" panose="02020404030301010803" pitchFamily="18" charset="0"/>
                <a:ea typeface="Calibri" panose="020F0502020204030204" pitchFamily="34" charset="0"/>
                <a:cs typeface="Arial" panose="020B0604020202020204" pitchFamily="34" charset="0"/>
              </a:rPr>
              <a:t>Self dealing: no executive branch employee may engage in any government activity/ decision in which he/she has a direct financial interest</a:t>
            </a:r>
          </a:p>
          <a:p>
            <a:pPr marL="514350" indent="-514350" algn="just">
              <a:buFont typeface="+mj-lt"/>
              <a:buAutoNum type="romanU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Outside income and activities</a:t>
            </a:r>
          </a:p>
          <a:p>
            <a:pPr marL="514350" indent="-514350" algn="just">
              <a:buFont typeface="+mj-lt"/>
              <a:buAutoNum type="romanUcPeriod"/>
              <a:tabLst>
                <a:tab pos="457200" algn="l"/>
              </a:tabLst>
            </a:pPr>
            <a:r>
              <a:rPr lang="en-GB" sz="2400" kern="100" dirty="0">
                <a:latin typeface="Garamond" panose="02020404030301010803" pitchFamily="18" charset="0"/>
                <a:ea typeface="Calibri" panose="020F0502020204030204" pitchFamily="34" charset="0"/>
                <a:cs typeface="Arial" panose="020B0604020202020204" pitchFamily="34" charset="0"/>
              </a:rPr>
              <a:t>Acceptance of gifts and gratuities for </a:t>
            </a:r>
            <a:r>
              <a:rPr lang="en-GB" sz="2400" kern="100" dirty="0" err="1">
                <a:latin typeface="Garamond" panose="02020404030301010803" pitchFamily="18" charset="0"/>
                <a:ea typeface="Calibri" panose="020F0502020204030204" pitchFamily="34" charset="0"/>
                <a:cs typeface="Arial" panose="020B0604020202020204" pitchFamily="34" charset="0"/>
              </a:rPr>
              <a:t>favors</a:t>
            </a:r>
            <a:r>
              <a:rPr lang="en-GB" sz="2400" kern="100" dirty="0">
                <a:latin typeface="Garamond" panose="02020404030301010803" pitchFamily="18" charset="0"/>
                <a:ea typeface="Calibri" panose="020F0502020204030204" pitchFamily="34" charset="0"/>
                <a:cs typeface="Arial" panose="020B0604020202020204" pitchFamily="34" charset="0"/>
              </a:rPr>
              <a:t>.</a:t>
            </a:r>
          </a:p>
          <a:p>
            <a:pPr marL="0" indent="0" algn="just">
              <a:buNone/>
              <a:tabLst>
                <a:tab pos="457200" algn="l"/>
              </a:tabLst>
            </a:pPr>
            <a:r>
              <a:rPr lang="en-GB" sz="2400" kern="100" dirty="0">
                <a:latin typeface="Garamond" panose="02020404030301010803" pitchFamily="18" charset="0"/>
                <a:ea typeface="Calibri" panose="020F0502020204030204" pitchFamily="34" charset="0"/>
                <a:cs typeface="Arial" panose="020B0604020202020204" pitchFamily="34" charset="0"/>
              </a:rPr>
              <a:t>Once all the criteria vetted are satisfactory, the the candidates can be confirmed</a:t>
            </a:r>
          </a:p>
          <a:p>
            <a:pPr marL="514350" indent="-514350" algn="just">
              <a:buFont typeface="+mj-lt"/>
              <a:buAutoNum type="romanUcPeriod"/>
              <a:tabLst>
                <a:tab pos="457200" algn="l"/>
              </a:tabLst>
            </a:pPr>
            <a:endParaRPr lang="en-GB" sz="2400" kern="100" dirty="0">
              <a:effectLst/>
              <a:latin typeface="Garamond" panose="02020404030301010803" pitchFamily="18" charset="0"/>
              <a:ea typeface="Calibri" panose="020F0502020204030204" pitchFamily="34" charset="0"/>
              <a:cs typeface="Arial" panose="020B0604020202020204" pitchFamily="34" charset="0"/>
            </a:endParaRPr>
          </a:p>
          <a:p>
            <a:pPr marL="514350" indent="-514350" algn="just">
              <a:buFont typeface="+mj-lt"/>
              <a:buAutoNum type="romanUcPeriod"/>
              <a:tabLst>
                <a:tab pos="457200" algn="l"/>
              </a:tabLst>
            </a:pPr>
            <a:endParaRPr lang="en-GB" sz="2400" kern="100" dirty="0">
              <a:effectLst/>
              <a:latin typeface="Garamond" panose="02020404030301010803" pitchFamily="18" charset="0"/>
              <a:ea typeface="Calibri" panose="020F050202020403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918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1" name="Group 20">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22" name="Rectangle 21">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49BC673F-5E6A-1E39-1790-112361552B8E}"/>
              </a:ext>
            </a:extLst>
          </p:cNvPr>
          <p:cNvSpPr>
            <a:spLocks noGrp="1"/>
          </p:cNvSpPr>
          <p:nvPr>
            <p:ph type="title"/>
          </p:nvPr>
        </p:nvSpPr>
        <p:spPr>
          <a:xfrm>
            <a:off x="2391408" y="1590734"/>
            <a:ext cx="7405874" cy="2520012"/>
          </a:xfrm>
          <a:solidFill>
            <a:schemeClr val="bg2"/>
          </a:solidFill>
        </p:spPr>
        <p:txBody>
          <a:bodyPr vert="horz" lIns="91440" tIns="45720" rIns="91440" bIns="0" rtlCol="0" anchor="ctr">
            <a:normAutofit/>
          </a:bodyPr>
          <a:lstStyle/>
          <a:p>
            <a:pPr algn="ctr"/>
            <a:r>
              <a:rPr lang="en-US" sz="5400" dirty="0">
                <a:solidFill>
                  <a:schemeClr val="tx2"/>
                </a:solidFill>
              </a:rPr>
              <a:t>ORGANIZING &amp; STAFFING OFFICE OF THE GOVERNOR</a:t>
            </a:r>
          </a:p>
        </p:txBody>
      </p:sp>
      <p:cxnSp>
        <p:nvCxnSpPr>
          <p:cNvPr id="25" name="Straight Connector 24">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7" name="Straight Connector 26">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9" name="Picture 28">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427401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865E2-BF08-E6E3-D242-2E42B6BB2FC4}"/>
              </a:ext>
            </a:extLst>
          </p:cNvPr>
          <p:cNvSpPr>
            <a:spLocks noGrp="1"/>
          </p:cNvSpPr>
          <p:nvPr>
            <p:ph type="title"/>
          </p:nvPr>
        </p:nvSpPr>
        <p:spPr/>
        <p:txBody>
          <a:bodyPr>
            <a:normAutofit fontScale="90000"/>
          </a:bodyPr>
          <a:lstStyle/>
          <a:p>
            <a:r>
              <a:rPr lang="en-GB" sz="3600" b="1" kern="100" dirty="0">
                <a:effectLst/>
                <a:latin typeface="Garamond" panose="02020404030301010803" pitchFamily="18" charset="0"/>
                <a:ea typeface="Calibri" panose="020F0502020204030204" pitchFamily="34" charset="0"/>
                <a:cs typeface="Arial" panose="020B0604020202020204" pitchFamily="34" charset="0"/>
              </a:rPr>
              <a:t>Organising and Staffing the Office of the Governor</a:t>
            </a:r>
            <a:endParaRPr lang="en-GB" sz="5400" dirty="0"/>
          </a:p>
        </p:txBody>
      </p:sp>
      <p:sp>
        <p:nvSpPr>
          <p:cNvPr id="3" name="Content Placeholder 2">
            <a:extLst>
              <a:ext uri="{FF2B5EF4-FFF2-40B4-BE49-F238E27FC236}">
                <a16:creationId xmlns:a16="http://schemas.microsoft.com/office/drawing/2014/main" id="{31C25581-3EB3-3C14-88C3-3ED551423EEE}"/>
              </a:ext>
            </a:extLst>
          </p:cNvPr>
          <p:cNvSpPr>
            <a:spLocks noGrp="1"/>
          </p:cNvSpPr>
          <p:nvPr>
            <p:ph idx="1"/>
          </p:nvPr>
        </p:nvSpPr>
        <p:spPr/>
        <p:txBody>
          <a:bodyPr>
            <a:normAutofit fontScale="92500" lnSpcReduction="20000"/>
          </a:bodyPr>
          <a:lstStyle/>
          <a:p>
            <a:pPr marL="0" indent="0" algn="just">
              <a:buNone/>
            </a:pPr>
            <a:r>
              <a:rPr lang="en-GB" sz="3200" kern="100" dirty="0">
                <a:effectLst/>
                <a:latin typeface="Garamond" panose="02020404030301010803" pitchFamily="18" charset="0"/>
                <a:ea typeface="Calibri" panose="020F0502020204030204" pitchFamily="34" charset="0"/>
                <a:cs typeface="Arial" panose="020B0604020202020204" pitchFamily="34" charset="0"/>
              </a:rPr>
              <a:t>When organising and staffing the office of the governor, the following guidelines should be considered:</a:t>
            </a:r>
          </a:p>
          <a:p>
            <a:pPr marL="342900" lvl="0" indent="-342900" algn="just">
              <a:buFont typeface="+mj-lt"/>
              <a:buAutoNum type="arabicPeriod"/>
            </a:pPr>
            <a:r>
              <a:rPr lang="en-GB" sz="3200" kern="100" dirty="0">
                <a:effectLst/>
                <a:latin typeface="Garamond" panose="02020404030301010803" pitchFamily="18" charset="0"/>
                <a:ea typeface="Calibri" panose="020F0502020204030204" pitchFamily="34" charset="0"/>
                <a:cs typeface="Arial" panose="020B0604020202020204" pitchFamily="34" charset="0"/>
              </a:rPr>
              <a:t>Create a clear organisational structure:</a:t>
            </a:r>
          </a:p>
          <a:p>
            <a:pPr marL="342900" lvl="0" indent="-342900" algn="just">
              <a:buFont typeface="+mj-lt"/>
              <a:buAutoNum type="arabicPeriod"/>
            </a:pPr>
            <a:r>
              <a:rPr lang="en-GB" sz="3200" kern="100" dirty="0">
                <a:effectLst/>
                <a:latin typeface="Garamond" panose="02020404030301010803" pitchFamily="18" charset="0"/>
                <a:ea typeface="Calibri" panose="020F0502020204030204" pitchFamily="34" charset="0"/>
                <a:cs typeface="Arial" panose="020B0604020202020204" pitchFamily="34" charset="0"/>
              </a:rPr>
              <a:t>Appoint experienced and qualified individuals</a:t>
            </a:r>
          </a:p>
          <a:p>
            <a:pPr marL="342900" lvl="0" indent="-342900" algn="just">
              <a:buFont typeface="+mj-lt"/>
              <a:buAutoNum type="arabicPeriod"/>
            </a:pPr>
            <a:r>
              <a:rPr lang="en-GB" sz="3200" kern="100" dirty="0">
                <a:effectLst/>
                <a:latin typeface="Garamond" panose="02020404030301010803" pitchFamily="18" charset="0"/>
                <a:ea typeface="Calibri" panose="020F0502020204030204" pitchFamily="34" charset="0"/>
                <a:cs typeface="Arial" panose="020B0604020202020204" pitchFamily="34" charset="0"/>
              </a:rPr>
              <a:t>Foster a collaborative work environment</a:t>
            </a:r>
          </a:p>
          <a:p>
            <a:pPr marL="342900" lvl="0" indent="-342900" algn="just">
              <a:buFont typeface="+mj-lt"/>
              <a:buAutoNum type="arabicPeriod"/>
            </a:pPr>
            <a:r>
              <a:rPr lang="en-GB" sz="3200" kern="100" dirty="0">
                <a:effectLst/>
                <a:latin typeface="Garamond" panose="02020404030301010803" pitchFamily="18" charset="0"/>
                <a:ea typeface="Calibri" panose="020F0502020204030204" pitchFamily="34" charset="0"/>
                <a:cs typeface="Arial" panose="020B0604020202020204" pitchFamily="34" charset="0"/>
              </a:rPr>
              <a:t>Foster a culture of accountability:</a:t>
            </a:r>
            <a:endParaRPr lang="en-GB" sz="4400" dirty="0">
              <a:latin typeface="Garamond" panose="02020404030301010803" pitchFamily="18" charset="0"/>
            </a:endParaRPr>
          </a:p>
        </p:txBody>
      </p:sp>
    </p:spTree>
    <p:extLst>
      <p:ext uri="{BB962C8B-B14F-4D97-AF65-F5344CB8AC3E}">
        <p14:creationId xmlns:p14="http://schemas.microsoft.com/office/powerpoint/2010/main" val="382743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F9C561-57D9-D126-86DE-6BE1A817272C}"/>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5600">
                <a:solidFill>
                  <a:srgbClr val="454545"/>
                </a:solidFill>
              </a:rPr>
              <a:t>ESTABLISHING PRIORITIES ON POLITICAL APPOINTMENTS</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20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9">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782767-3702-0916-C13E-0E3127B3A5B2}"/>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7200" dirty="0">
                <a:solidFill>
                  <a:srgbClr val="454545"/>
                </a:solidFill>
              </a:rPr>
              <a:t>BACKGROUND</a:t>
            </a:r>
          </a:p>
        </p:txBody>
      </p:sp>
      <p:pic>
        <p:nvPicPr>
          <p:cNvPr id="26" name="Picture 25">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25396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84B40E-75FD-AF2E-AD6E-78D76B560B8D}"/>
              </a:ext>
            </a:extLst>
          </p:cNvPr>
          <p:cNvSpPr>
            <a:spLocks noGrp="1"/>
          </p:cNvSpPr>
          <p:nvPr>
            <p:ph type="title"/>
          </p:nvPr>
        </p:nvSpPr>
        <p:spPr/>
        <p:txBody>
          <a:bodyPr>
            <a:normAutofit fontScale="90000"/>
          </a:bodyPr>
          <a:lstStyle/>
          <a:p>
            <a:pPr algn="just"/>
            <a:br>
              <a:rPr lang="en-GB" sz="2400" b="1" kern="100" dirty="0">
                <a:effectLst/>
                <a:latin typeface="Garamond" panose="02020404030301010803" pitchFamily="18" charset="0"/>
                <a:ea typeface="Calibri" panose="020F0502020204030204" pitchFamily="34" charset="0"/>
                <a:cs typeface="Arial" panose="020B0604020202020204" pitchFamily="34" charset="0"/>
              </a:rPr>
            </a:br>
            <a:br>
              <a:rPr lang="en-GB" sz="2400" b="1" kern="100" dirty="0">
                <a:effectLst/>
                <a:latin typeface="Garamond" panose="02020404030301010803" pitchFamily="18" charset="0"/>
                <a:ea typeface="Calibri" panose="020F0502020204030204" pitchFamily="34" charset="0"/>
                <a:cs typeface="Arial" panose="020B0604020202020204" pitchFamily="34" charset="0"/>
              </a:rPr>
            </a:br>
            <a:r>
              <a:rPr lang="en-GB" sz="2400" b="1" kern="100" dirty="0">
                <a:effectLst/>
                <a:latin typeface="Garamond" panose="02020404030301010803" pitchFamily="18" charset="0"/>
                <a:ea typeface="Calibri" panose="020F0502020204030204" pitchFamily="34" charset="0"/>
                <a:cs typeface="Arial" panose="020B0604020202020204" pitchFamily="34" charset="0"/>
              </a:rPr>
              <a:t>Establishing Priorities on Political Appointments</a:t>
            </a:r>
            <a:endParaRPr lang="en-GB" sz="4400" dirty="0"/>
          </a:p>
        </p:txBody>
      </p:sp>
      <p:sp>
        <p:nvSpPr>
          <p:cNvPr id="4" name="Content Placeholder 3">
            <a:extLst>
              <a:ext uri="{FF2B5EF4-FFF2-40B4-BE49-F238E27FC236}">
                <a16:creationId xmlns:a16="http://schemas.microsoft.com/office/drawing/2014/main" id="{B39BCCE6-D029-17B2-879B-8E279CCF0A57}"/>
              </a:ext>
            </a:extLst>
          </p:cNvPr>
          <p:cNvSpPr>
            <a:spLocks noGrp="1"/>
          </p:cNvSpPr>
          <p:nvPr>
            <p:ph idx="1"/>
          </p:nvPr>
        </p:nvSpPr>
        <p:spPr>
          <a:xfrm>
            <a:off x="1451579" y="2015732"/>
            <a:ext cx="9603275" cy="4180116"/>
          </a:xfrm>
        </p:spPr>
        <p:txBody>
          <a:bodyPr>
            <a:noAutofit/>
          </a:bodyPr>
          <a:lstStyle/>
          <a:p>
            <a:pPr algn="just"/>
            <a:r>
              <a:rPr lang="en-US" kern="100" dirty="0">
                <a:effectLst/>
                <a:latin typeface="Garamond" panose="02020404030301010803" pitchFamily="18" charset="0"/>
                <a:ea typeface="Calibri" panose="020F0502020204030204" pitchFamily="34" charset="0"/>
                <a:cs typeface="Arial" panose="020B0604020202020204" pitchFamily="34" charset="0"/>
              </a:rPr>
              <a:t>This</a:t>
            </a:r>
            <a:r>
              <a:rPr lang="en-GB" kern="100" dirty="0">
                <a:effectLst/>
                <a:latin typeface="Garamond" panose="02020404030301010803" pitchFamily="18" charset="0"/>
                <a:ea typeface="Calibri" panose="020F0502020204030204" pitchFamily="34" charset="0"/>
                <a:cs typeface="Arial" panose="020B0604020202020204" pitchFamily="34" charset="0"/>
              </a:rPr>
              <a:t> refers to the process of determining the most important factors to consider when selecting individuals for political positions within a government or other political organization.</a:t>
            </a:r>
          </a:p>
          <a:p>
            <a:pPr algn="just"/>
            <a:r>
              <a:rPr lang="en-GB" kern="100" dirty="0">
                <a:effectLst/>
                <a:latin typeface="Garamond" panose="02020404030301010803" pitchFamily="18" charset="0"/>
                <a:ea typeface="Calibri" panose="020F0502020204030204" pitchFamily="34" charset="0"/>
                <a:cs typeface="Arial" panose="020B0604020202020204" pitchFamily="34" charset="0"/>
              </a:rPr>
              <a:t>This process involves identifying the specific skills, experiences, and qualifications that are required for each position, as well as the political and strategic considerations that may influence the selection process.</a:t>
            </a:r>
          </a:p>
          <a:p>
            <a:pPr algn="just"/>
            <a:r>
              <a:rPr lang="en-GB" kern="100" dirty="0">
                <a:effectLst/>
                <a:latin typeface="Garamond" panose="02020404030301010803" pitchFamily="18" charset="0"/>
                <a:ea typeface="Calibri" panose="020F0502020204030204" pitchFamily="34" charset="0"/>
                <a:cs typeface="Arial" panose="020B0604020202020204" pitchFamily="34" charset="0"/>
              </a:rPr>
              <a:t>Other considerations may include the candidate's past performance in similar roles, their leadership and management skills, their ability to work collaboratively with others, and their personal values and ethics.</a:t>
            </a:r>
          </a:p>
        </p:txBody>
      </p:sp>
    </p:spTree>
    <p:extLst>
      <p:ext uri="{BB962C8B-B14F-4D97-AF65-F5344CB8AC3E}">
        <p14:creationId xmlns:p14="http://schemas.microsoft.com/office/powerpoint/2010/main" val="1273997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EF3C-301E-F63C-E004-AA0473E0B275}"/>
              </a:ext>
            </a:extLst>
          </p:cNvPr>
          <p:cNvSpPr>
            <a:spLocks noGrp="1"/>
          </p:cNvSpPr>
          <p:nvPr>
            <p:ph type="title"/>
          </p:nvPr>
        </p:nvSpPr>
        <p:spPr>
          <a:xfrm>
            <a:off x="1451579" y="867037"/>
            <a:ext cx="9603275" cy="1049235"/>
          </a:xfrm>
        </p:spPr>
        <p:txBody>
          <a:bodyPr>
            <a:normAutofit/>
          </a:bodyPr>
          <a:lstStyle/>
          <a:p>
            <a:r>
              <a:rPr lang="en-GB" sz="2800" b="1" kern="100" dirty="0">
                <a:effectLst/>
                <a:latin typeface="Garamond" panose="02020404030301010803" pitchFamily="18" charset="0"/>
                <a:ea typeface="Calibri" panose="020F0502020204030204" pitchFamily="34" charset="0"/>
                <a:cs typeface="Arial" panose="020B0604020202020204" pitchFamily="34" charset="0"/>
              </a:rPr>
              <a:t>Establishing Priorities on Political Appointments Cont’d</a:t>
            </a:r>
            <a:endParaRPr lang="en-GB" sz="2800" dirty="0"/>
          </a:p>
        </p:txBody>
      </p:sp>
      <p:sp>
        <p:nvSpPr>
          <p:cNvPr id="3" name="Content Placeholder 2">
            <a:extLst>
              <a:ext uri="{FF2B5EF4-FFF2-40B4-BE49-F238E27FC236}">
                <a16:creationId xmlns:a16="http://schemas.microsoft.com/office/drawing/2014/main" id="{C3E1398A-4A29-F34D-96BA-5B3993B32673}"/>
              </a:ext>
            </a:extLst>
          </p:cNvPr>
          <p:cNvSpPr>
            <a:spLocks noGrp="1"/>
          </p:cNvSpPr>
          <p:nvPr>
            <p:ph idx="1"/>
          </p:nvPr>
        </p:nvSpPr>
        <p:spPr/>
        <p:txBody>
          <a:bodyPr>
            <a:normAutofit fontScale="92500"/>
          </a:bodyPr>
          <a:lstStyle/>
          <a:p>
            <a:pPr algn="just"/>
            <a:r>
              <a:rPr lang="en-GB" sz="2800" kern="100" dirty="0">
                <a:latin typeface="Garamond" panose="02020404030301010803" pitchFamily="18" charset="0"/>
                <a:ea typeface="Calibri" panose="020F0502020204030204" pitchFamily="34" charset="0"/>
                <a:cs typeface="Arial" panose="020B0604020202020204" pitchFamily="34" charset="0"/>
              </a:rPr>
              <a:t>E</a:t>
            </a:r>
            <a:r>
              <a:rPr lang="en-GB" sz="2800" kern="100" dirty="0">
                <a:effectLst/>
                <a:latin typeface="Garamond" panose="02020404030301010803" pitchFamily="18" charset="0"/>
                <a:ea typeface="Calibri" panose="020F0502020204030204" pitchFamily="34" charset="0"/>
                <a:cs typeface="Arial" panose="020B0604020202020204" pitchFamily="34" charset="0"/>
              </a:rPr>
              <a:t>stablishing priorities on political appointments is an important part of ensuring that the best possible individuals are selected for political positions, and that the government is able to function effectively and achieve its objectives.</a:t>
            </a:r>
          </a:p>
          <a:p>
            <a:pPr algn="just"/>
            <a:r>
              <a:rPr lang="en-GB" sz="2800" kern="100" dirty="0">
                <a:effectLst/>
                <a:latin typeface="Garamond" panose="02020404030301010803" pitchFamily="18" charset="0"/>
                <a:ea typeface="Calibri" panose="020F0502020204030204" pitchFamily="34" charset="0"/>
                <a:cs typeface="Arial" panose="020B0604020202020204" pitchFamily="34" charset="0"/>
              </a:rPr>
              <a:t>Establishing priorities on political appointments can be a complex and challenging process, and several key factors must be considered.</a:t>
            </a:r>
          </a:p>
          <a:p>
            <a:pPr marL="0" indent="0">
              <a:buNone/>
            </a:pPr>
            <a:endParaRPr lang="en-GB" sz="2800" dirty="0"/>
          </a:p>
        </p:txBody>
      </p:sp>
    </p:spTree>
    <p:extLst>
      <p:ext uri="{BB962C8B-B14F-4D97-AF65-F5344CB8AC3E}">
        <p14:creationId xmlns:p14="http://schemas.microsoft.com/office/powerpoint/2010/main" val="237323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41159-422A-6A60-A810-014E9EEEA408}"/>
              </a:ext>
            </a:extLst>
          </p:cNvPr>
          <p:cNvSpPr>
            <a:spLocks noGrp="1"/>
          </p:cNvSpPr>
          <p:nvPr>
            <p:ph type="title"/>
          </p:nvPr>
        </p:nvSpPr>
        <p:spPr>
          <a:xfrm>
            <a:off x="838200" y="286298"/>
            <a:ext cx="10515600" cy="1325563"/>
          </a:xfrm>
        </p:spPr>
        <p:txBody>
          <a:bodyPr>
            <a:normAutofit fontScale="90000"/>
          </a:bodyPr>
          <a:lstStyle/>
          <a:p>
            <a:br>
              <a:rPr lang="en-GB" sz="3600" b="1" kern="100" dirty="0">
                <a:effectLst/>
                <a:latin typeface="Garamond" panose="02020404030301010803" pitchFamily="18" charset="0"/>
                <a:ea typeface="Calibri" panose="020F0502020204030204" pitchFamily="34" charset="0"/>
                <a:cs typeface="Arial" panose="020B0604020202020204" pitchFamily="34" charset="0"/>
              </a:rPr>
            </a:br>
            <a:r>
              <a:rPr lang="en-GB" sz="3600" b="1" kern="100" dirty="0">
                <a:effectLst/>
                <a:latin typeface="Garamond" panose="02020404030301010803" pitchFamily="18" charset="0"/>
                <a:ea typeface="Calibri" panose="020F0502020204030204" pitchFamily="34" charset="0"/>
                <a:cs typeface="Arial" panose="020B0604020202020204" pitchFamily="34" charset="0"/>
              </a:rPr>
              <a:t>	</a:t>
            </a:r>
            <a:br>
              <a:rPr lang="en-GB" sz="3600" b="1" kern="100" dirty="0">
                <a:effectLst/>
                <a:latin typeface="Garamond" panose="02020404030301010803" pitchFamily="18" charset="0"/>
                <a:ea typeface="Calibri" panose="020F0502020204030204" pitchFamily="34" charset="0"/>
                <a:cs typeface="Arial" panose="020B0604020202020204" pitchFamily="34" charset="0"/>
              </a:rPr>
            </a:br>
            <a:r>
              <a:rPr lang="en-GB" sz="3600" b="1" kern="100" dirty="0">
                <a:effectLst/>
                <a:latin typeface="Garamond" panose="02020404030301010803" pitchFamily="18" charset="0"/>
                <a:ea typeface="Calibri" panose="020F0502020204030204" pitchFamily="34" charset="0"/>
                <a:cs typeface="Arial" panose="020B0604020202020204" pitchFamily="34" charset="0"/>
              </a:rPr>
              <a:t>	KEY FACTORS TO BE CONSIDERED</a:t>
            </a:r>
            <a:endParaRPr lang="en-GB" sz="3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B92CFEC-8E78-EC9F-38EB-AAEB72000C3E}"/>
              </a:ext>
            </a:extLst>
          </p:cNvPr>
          <p:cNvSpPr>
            <a:spLocks noGrp="1"/>
          </p:cNvSpPr>
          <p:nvPr>
            <p:ph idx="1"/>
          </p:nvPr>
        </p:nvSpPr>
        <p:spPr>
          <a:xfrm>
            <a:off x="1451579" y="2015732"/>
            <a:ext cx="9603275" cy="4164351"/>
          </a:xfrm>
        </p:spPr>
        <p:txBody>
          <a:bodyPr>
            <a:normAutofit/>
          </a:bodyPr>
          <a:lstStyle/>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Qualifications and Experience</a:t>
            </a:r>
          </a:p>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Political Affiliation</a:t>
            </a:r>
            <a:endParaRPr lang="en-GB" sz="2400" dirty="0">
              <a:latin typeface="Garamond" panose="02020404030301010803" pitchFamily="18" charset="0"/>
              <a:ea typeface="Calibri" panose="020F0502020204030204" pitchFamily="34" charset="0"/>
              <a:cs typeface="Arial" panose="020B0604020202020204" pitchFamily="34" charset="0"/>
            </a:endParaRPr>
          </a:p>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Diversity</a:t>
            </a:r>
          </a:p>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Accountability and Integrity</a:t>
            </a:r>
            <a:endParaRPr lang="en-GB" sz="2400" dirty="0">
              <a:latin typeface="Garamond" panose="02020404030301010803" pitchFamily="18" charset="0"/>
              <a:ea typeface="Calibri" panose="020F0502020204030204" pitchFamily="34" charset="0"/>
              <a:cs typeface="Arial" panose="020B0604020202020204" pitchFamily="34" charset="0"/>
            </a:endParaRPr>
          </a:p>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Public Perception </a:t>
            </a:r>
          </a:p>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Timing</a:t>
            </a:r>
          </a:p>
          <a:p>
            <a:pPr marL="342900" indent="-342900" algn="just">
              <a:buFont typeface="+mj-lt"/>
              <a:buAutoNum type="arabicPeriod"/>
            </a:pPr>
            <a:r>
              <a:rPr lang="en-GB" sz="2400" dirty="0">
                <a:effectLst/>
                <a:latin typeface="Garamond" panose="02020404030301010803" pitchFamily="18" charset="0"/>
                <a:ea typeface="Calibri" panose="020F0502020204030204" pitchFamily="34" charset="0"/>
                <a:cs typeface="Arial" panose="020B0604020202020204" pitchFamily="34" charset="0"/>
              </a:rPr>
              <a:t>Strategic Priorities</a:t>
            </a:r>
            <a:endParaRPr lang="en-GB" sz="2400" dirty="0"/>
          </a:p>
        </p:txBody>
      </p:sp>
    </p:spTree>
    <p:extLst>
      <p:ext uri="{BB962C8B-B14F-4D97-AF65-F5344CB8AC3E}">
        <p14:creationId xmlns:p14="http://schemas.microsoft.com/office/powerpoint/2010/main" val="179024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F9C561-57D9-D126-86DE-6BE1A817272C}"/>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5600" dirty="0">
                <a:solidFill>
                  <a:srgbClr val="454545"/>
                </a:solidFill>
              </a:rPr>
              <a:t>IDENTIFYING CRITICAL SKILLS AND CAPACITIES</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64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64EB-DD51-64FA-CA19-40B85CC61CF5}"/>
              </a:ext>
            </a:extLst>
          </p:cNvPr>
          <p:cNvSpPr>
            <a:spLocks noGrp="1"/>
          </p:cNvSpPr>
          <p:nvPr>
            <p:ph type="title"/>
          </p:nvPr>
        </p:nvSpPr>
        <p:spPr>
          <a:xfrm>
            <a:off x="1451579" y="867037"/>
            <a:ext cx="9603275" cy="1049235"/>
          </a:xfrm>
        </p:spPr>
        <p:txBody>
          <a:bodyPr>
            <a:normAutofit/>
          </a:bodyPr>
          <a:lstStyle/>
          <a:p>
            <a:br>
              <a:rPr lang="en-GB" sz="2800" b="1" kern="100" dirty="0">
                <a:effectLst/>
                <a:latin typeface="Garamond" panose="02020404030301010803" pitchFamily="18" charset="0"/>
                <a:ea typeface="Calibri" panose="020F0502020204030204" pitchFamily="34" charset="0"/>
                <a:cs typeface="Arial" panose="020B0604020202020204" pitchFamily="34" charset="0"/>
              </a:rPr>
            </a:br>
            <a:r>
              <a:rPr lang="en-GB" sz="2800" b="1" kern="100" dirty="0">
                <a:effectLst/>
                <a:latin typeface="Garamond" panose="02020404030301010803" pitchFamily="18" charset="0"/>
                <a:ea typeface="Calibri" panose="020F0502020204030204" pitchFamily="34" charset="0"/>
                <a:cs typeface="Arial" panose="020B0604020202020204" pitchFamily="34" charset="0"/>
              </a:rPr>
              <a:t>Identifying Critical Skills and Capacities</a:t>
            </a:r>
            <a:endParaRPr lang="en-GB" sz="4800" dirty="0"/>
          </a:p>
        </p:txBody>
      </p:sp>
      <p:sp>
        <p:nvSpPr>
          <p:cNvPr id="3" name="Content Placeholder 2">
            <a:extLst>
              <a:ext uri="{FF2B5EF4-FFF2-40B4-BE49-F238E27FC236}">
                <a16:creationId xmlns:a16="http://schemas.microsoft.com/office/drawing/2014/main" id="{910732FE-359E-452B-BC9F-E86096FD11C9}"/>
              </a:ext>
            </a:extLst>
          </p:cNvPr>
          <p:cNvSpPr>
            <a:spLocks noGrp="1"/>
          </p:cNvSpPr>
          <p:nvPr>
            <p:ph idx="1"/>
          </p:nvPr>
        </p:nvSpPr>
        <p:spPr/>
        <p:txBody>
          <a:bodyPr>
            <a:normAutofit fontScale="92500" lnSpcReduction="10000"/>
          </a:bodyPr>
          <a:lstStyle/>
          <a:p>
            <a:pPr marL="0" indent="0" algn="just">
              <a:buNone/>
            </a:pPr>
            <a:r>
              <a:rPr lang="en-US" kern="100" dirty="0">
                <a:effectLst/>
                <a:latin typeface="Garamond" panose="02020404030301010803" pitchFamily="18" charset="0"/>
                <a:ea typeface="Calibri" panose="020F0502020204030204" pitchFamily="34" charset="0"/>
                <a:cs typeface="Arial" panose="020B0604020202020204" pitchFamily="34" charset="0"/>
              </a:rPr>
              <a:t>This</a:t>
            </a:r>
            <a:r>
              <a:rPr lang="en-GB" kern="100" dirty="0">
                <a:effectLst/>
                <a:latin typeface="Garamond" panose="02020404030301010803" pitchFamily="18" charset="0"/>
                <a:ea typeface="Calibri" panose="020F0502020204030204" pitchFamily="34" charset="0"/>
                <a:cs typeface="Arial" panose="020B0604020202020204" pitchFamily="34" charset="0"/>
              </a:rPr>
              <a:t> requires a comprehensive approach that takes into account several factors. Here are some steps that can be followed to identify these skills and capacities:</a:t>
            </a:r>
            <a:endParaRPr lang="en-GB" dirty="0">
              <a:effectLst/>
              <a:latin typeface="Garamond" panose="02020404030301010803" pitchFamily="18" charset="0"/>
              <a:ea typeface="Calibri" panose="020F0502020204030204" pitchFamily="34" charset="0"/>
              <a:cs typeface="Arial" panose="020B0604020202020204" pitchFamily="34" charset="0"/>
            </a:endParaRPr>
          </a:p>
          <a:p>
            <a:pPr algn="just"/>
            <a:r>
              <a:rPr lang="en-GB" dirty="0">
                <a:effectLst/>
                <a:latin typeface="Garamond" panose="02020404030301010803" pitchFamily="18" charset="0"/>
                <a:ea typeface="Calibri" panose="020F0502020204030204" pitchFamily="34" charset="0"/>
                <a:cs typeface="Arial" panose="020B0604020202020204" pitchFamily="34" charset="0"/>
              </a:rPr>
              <a:t>Identify the key responsibilities of the positions</a:t>
            </a:r>
          </a:p>
          <a:p>
            <a:pPr algn="just"/>
            <a:r>
              <a:rPr lang="en-GB" dirty="0">
                <a:effectLst/>
                <a:latin typeface="Garamond" panose="02020404030301010803" pitchFamily="18" charset="0"/>
                <a:ea typeface="Calibri" panose="020F0502020204030204" pitchFamily="34" charset="0"/>
                <a:cs typeface="Arial" panose="020B0604020202020204" pitchFamily="34" charset="0"/>
              </a:rPr>
              <a:t>Review qualifications and experience</a:t>
            </a:r>
          </a:p>
          <a:p>
            <a:pPr algn="just"/>
            <a:r>
              <a:rPr lang="en-GB" dirty="0">
                <a:effectLst/>
                <a:latin typeface="Garamond" panose="02020404030301010803" pitchFamily="18" charset="0"/>
                <a:ea typeface="Calibri" panose="020F0502020204030204" pitchFamily="34" charset="0"/>
                <a:cs typeface="Arial" panose="020B0604020202020204" pitchFamily="34" charset="0"/>
              </a:rPr>
              <a:t>Evaluate leadership and management skills</a:t>
            </a:r>
            <a:endParaRPr lang="en-GB" dirty="0">
              <a:latin typeface="Garamond" panose="02020404030301010803" pitchFamily="18" charset="0"/>
              <a:ea typeface="Calibri" panose="020F0502020204030204" pitchFamily="34" charset="0"/>
              <a:cs typeface="Arial" panose="020B0604020202020204" pitchFamily="34" charset="0"/>
            </a:endParaRPr>
          </a:p>
          <a:p>
            <a:pPr algn="just"/>
            <a:r>
              <a:rPr lang="en-GB" dirty="0">
                <a:effectLst/>
                <a:latin typeface="Garamond" panose="02020404030301010803" pitchFamily="18" charset="0"/>
                <a:ea typeface="Calibri" panose="020F0502020204030204" pitchFamily="34" charset="0"/>
                <a:cs typeface="Arial" panose="020B0604020202020204" pitchFamily="34" charset="0"/>
              </a:rPr>
              <a:t>Consider political savvy</a:t>
            </a:r>
          </a:p>
          <a:p>
            <a:pPr algn="just"/>
            <a:r>
              <a:rPr lang="en-GB" dirty="0">
                <a:effectLst/>
                <a:latin typeface="Garamond" panose="02020404030301010803" pitchFamily="18" charset="0"/>
                <a:ea typeface="Calibri" panose="020F0502020204030204" pitchFamily="34" charset="0"/>
                <a:cs typeface="Arial" panose="020B0604020202020204" pitchFamily="34" charset="0"/>
              </a:rPr>
              <a:t>Assess interpersonal skills</a:t>
            </a:r>
            <a:endParaRPr lang="en-GB" dirty="0">
              <a:latin typeface="Garamond" panose="02020404030301010803" pitchFamily="18" charset="0"/>
              <a:ea typeface="Calibri" panose="020F0502020204030204" pitchFamily="34" charset="0"/>
              <a:cs typeface="Arial" panose="020B0604020202020204" pitchFamily="34" charset="0"/>
            </a:endParaRPr>
          </a:p>
          <a:p>
            <a:pPr algn="just"/>
            <a:r>
              <a:rPr lang="en-GB" dirty="0">
                <a:effectLst/>
                <a:latin typeface="Garamond" panose="02020404030301010803" pitchFamily="18" charset="0"/>
                <a:ea typeface="Calibri" panose="020F0502020204030204" pitchFamily="34" charset="0"/>
                <a:cs typeface="Arial" panose="020B0604020202020204" pitchFamily="34" charset="0"/>
              </a:rPr>
              <a:t>Look for adaptability and flexibility</a:t>
            </a:r>
            <a:endParaRPr lang="en-GB" sz="2400" dirty="0"/>
          </a:p>
        </p:txBody>
      </p:sp>
    </p:spTree>
    <p:extLst>
      <p:ext uri="{BB962C8B-B14F-4D97-AF65-F5344CB8AC3E}">
        <p14:creationId xmlns:p14="http://schemas.microsoft.com/office/powerpoint/2010/main" val="3652780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F9C561-57D9-D126-86DE-6BE1A817272C}"/>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5600" dirty="0">
                <a:solidFill>
                  <a:srgbClr val="454545"/>
                </a:solidFill>
              </a:rPr>
              <a:t>EMPOWERING THE BUREAUCRACY</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840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0EED-AC66-DF2C-ECBB-275DD5995B79}"/>
              </a:ext>
            </a:extLst>
          </p:cNvPr>
          <p:cNvSpPr>
            <a:spLocks noGrp="1"/>
          </p:cNvSpPr>
          <p:nvPr>
            <p:ph type="title"/>
          </p:nvPr>
        </p:nvSpPr>
        <p:spPr/>
        <p:txBody>
          <a:bodyPr>
            <a:normAutofit fontScale="90000"/>
          </a:bodyPr>
          <a:lstStyle/>
          <a:p>
            <a:r>
              <a:rPr lang="en-GB" sz="4400" b="1" kern="100" dirty="0">
                <a:effectLst/>
                <a:latin typeface="Garamond" panose="02020404030301010803" pitchFamily="18" charset="0"/>
                <a:ea typeface="Calibri" panose="020F0502020204030204" pitchFamily="34" charset="0"/>
                <a:cs typeface="Arial" panose="020B0604020202020204" pitchFamily="34" charset="0"/>
              </a:rPr>
              <a:t> Empowering the Bureaucracy</a:t>
            </a:r>
            <a:endParaRPr lang="en-GB" sz="6000" dirty="0"/>
          </a:p>
        </p:txBody>
      </p:sp>
      <p:sp>
        <p:nvSpPr>
          <p:cNvPr id="3" name="Content Placeholder 2">
            <a:extLst>
              <a:ext uri="{FF2B5EF4-FFF2-40B4-BE49-F238E27FC236}">
                <a16:creationId xmlns:a16="http://schemas.microsoft.com/office/drawing/2014/main" id="{75892FE3-4D7F-AEC1-4B7C-36862870411A}"/>
              </a:ext>
            </a:extLst>
          </p:cNvPr>
          <p:cNvSpPr>
            <a:spLocks noGrp="1"/>
          </p:cNvSpPr>
          <p:nvPr>
            <p:ph idx="1"/>
          </p:nvPr>
        </p:nvSpPr>
        <p:spPr/>
        <p:txBody>
          <a:bodyPr>
            <a:normAutofit fontScale="92500" lnSpcReduction="10000"/>
          </a:bodyPr>
          <a:lstStyle/>
          <a:p>
            <a:pPr algn="just"/>
            <a:r>
              <a:rPr lang="en-GB" dirty="0">
                <a:latin typeface="Garamond" panose="02020404030301010803" pitchFamily="18" charset="0"/>
                <a:ea typeface="Calibri" panose="020F0502020204030204" pitchFamily="34" charset="0"/>
                <a:cs typeface="Arial" panose="020B0604020202020204" pitchFamily="34" charset="0"/>
              </a:rPr>
              <a:t>Cr</a:t>
            </a:r>
            <a:r>
              <a:rPr lang="en-GB" dirty="0">
                <a:effectLst/>
                <a:latin typeface="Garamond" panose="02020404030301010803" pitchFamily="18" charset="0"/>
                <a:ea typeface="Calibri" panose="020F0502020204030204" pitchFamily="34" charset="0"/>
                <a:cs typeface="Arial" panose="020B0604020202020204" pitchFamily="34" charset="0"/>
              </a:rPr>
              <a:t>eating clear lines of communication and accountability through the establishment of standard operating procedures (SOPs) and protocols for decision-making, which should be made available to all staff members</a:t>
            </a:r>
          </a:p>
          <a:p>
            <a:pPr algn="just"/>
            <a:r>
              <a:rPr lang="en-GB" dirty="0">
                <a:latin typeface="Garamond" panose="02020404030301010803" pitchFamily="18" charset="0"/>
                <a:ea typeface="Calibri" panose="020F0502020204030204" pitchFamily="34" charset="0"/>
                <a:cs typeface="Arial" panose="020B0604020202020204" pitchFamily="34" charset="0"/>
              </a:rPr>
              <a:t>P</a:t>
            </a:r>
            <a:r>
              <a:rPr lang="en-GB" dirty="0">
                <a:effectLst/>
                <a:latin typeface="Garamond" panose="02020404030301010803" pitchFamily="18" charset="0"/>
                <a:ea typeface="Calibri" panose="020F0502020204030204" pitchFamily="34" charset="0"/>
                <a:cs typeface="Arial" panose="020B0604020202020204" pitchFamily="34" charset="0"/>
              </a:rPr>
              <a:t>roviding adequate training and professional development opportunities on leadership, team-building, communication, and other relevant skills for all staff members</a:t>
            </a:r>
          </a:p>
          <a:p>
            <a:pPr algn="just"/>
            <a:r>
              <a:rPr lang="en-GB" dirty="0">
                <a:latin typeface="Garamond" panose="02020404030301010803" pitchFamily="18" charset="0"/>
                <a:ea typeface="Calibri" panose="020F0502020204030204" pitchFamily="34" charset="0"/>
                <a:cs typeface="Arial" panose="020B0604020202020204" pitchFamily="34" charset="0"/>
              </a:rPr>
              <a:t>P</a:t>
            </a:r>
            <a:r>
              <a:rPr lang="en-GB" dirty="0">
                <a:effectLst/>
                <a:latin typeface="Garamond" panose="02020404030301010803" pitchFamily="18" charset="0"/>
                <a:ea typeface="Calibri" panose="020F0502020204030204" pitchFamily="34" charset="0"/>
                <a:cs typeface="Arial" panose="020B0604020202020204" pitchFamily="34" charset="0"/>
              </a:rPr>
              <a:t>romote a culture of transparency and accountability by ensuring that performance metrics and key performance indicators (KPIs) are established and regularly monitored</a:t>
            </a:r>
          </a:p>
          <a:p>
            <a:pPr algn="just"/>
            <a:r>
              <a:rPr lang="en-GB" dirty="0">
                <a:latin typeface="Garamond" panose="02020404030301010803" pitchFamily="18" charset="0"/>
                <a:ea typeface="Calibri" panose="020F0502020204030204" pitchFamily="34" charset="0"/>
                <a:cs typeface="Arial" panose="020B0604020202020204" pitchFamily="34" charset="0"/>
              </a:rPr>
              <a:t>E</a:t>
            </a:r>
            <a:r>
              <a:rPr lang="en-GB" dirty="0">
                <a:effectLst/>
                <a:latin typeface="Garamond" panose="02020404030301010803" pitchFamily="18" charset="0"/>
                <a:ea typeface="Calibri" panose="020F0502020204030204" pitchFamily="34" charset="0"/>
                <a:cs typeface="Arial" panose="020B0604020202020204" pitchFamily="34" charset="0"/>
              </a:rPr>
              <a:t>mpower the bureaucratic process by creating a supportive and inclusive work environment that values diversity and inclusivity</a:t>
            </a:r>
          </a:p>
        </p:txBody>
      </p:sp>
    </p:spTree>
    <p:extLst>
      <p:ext uri="{BB962C8B-B14F-4D97-AF65-F5344CB8AC3E}">
        <p14:creationId xmlns:p14="http://schemas.microsoft.com/office/powerpoint/2010/main" val="2376830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F9C561-57D9-D126-86DE-6BE1A817272C}"/>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4800" dirty="0">
                <a:solidFill>
                  <a:srgbClr val="454545"/>
                </a:solidFill>
              </a:rPr>
              <a:t>SETTING RESPONSIBILITIES &amp; REPORTING RELATIONSHIPS</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9599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82671-4EB8-E6E1-CD23-DFCC3B6ED048}"/>
              </a:ext>
            </a:extLst>
          </p:cNvPr>
          <p:cNvSpPr>
            <a:spLocks noGrp="1"/>
          </p:cNvSpPr>
          <p:nvPr>
            <p:ph type="title"/>
          </p:nvPr>
        </p:nvSpPr>
        <p:spPr/>
        <p:txBody>
          <a:bodyPr>
            <a:normAutofit fontScale="90000"/>
          </a:bodyPr>
          <a:lstStyle/>
          <a:p>
            <a:r>
              <a:rPr lang="en-GB" sz="3600" b="1" kern="100" dirty="0">
                <a:effectLst/>
                <a:latin typeface="Garamond" panose="02020404030301010803" pitchFamily="18" charset="0"/>
                <a:ea typeface="Calibri" panose="020F0502020204030204" pitchFamily="34" charset="0"/>
                <a:cs typeface="Arial" panose="020B0604020202020204" pitchFamily="34" charset="0"/>
              </a:rPr>
              <a:t>Setting Responsibilities and Reporting Relationships</a:t>
            </a:r>
            <a:endParaRPr lang="en-GB" sz="5400" dirty="0"/>
          </a:p>
        </p:txBody>
      </p:sp>
      <p:sp>
        <p:nvSpPr>
          <p:cNvPr id="3" name="Content Placeholder 2">
            <a:extLst>
              <a:ext uri="{FF2B5EF4-FFF2-40B4-BE49-F238E27FC236}">
                <a16:creationId xmlns:a16="http://schemas.microsoft.com/office/drawing/2014/main" id="{919B6284-72F7-383A-7AD9-9203C494154A}"/>
              </a:ext>
            </a:extLst>
          </p:cNvPr>
          <p:cNvSpPr>
            <a:spLocks noGrp="1"/>
          </p:cNvSpPr>
          <p:nvPr>
            <p:ph idx="1"/>
          </p:nvPr>
        </p:nvSpPr>
        <p:spPr/>
        <p:txBody>
          <a:bodyPr>
            <a:normAutofit fontScale="92500"/>
          </a:bodyPr>
          <a:lstStyle/>
          <a:p>
            <a:pPr marL="0" indent="0" algn="just">
              <a:buNone/>
            </a:pPr>
            <a:r>
              <a:rPr lang="en-GB" sz="2400" kern="100" dirty="0">
                <a:effectLst/>
                <a:latin typeface="Garamond" panose="02020404030301010803" pitchFamily="18" charset="0"/>
                <a:ea typeface="Calibri" panose="020F0502020204030204" pitchFamily="34" charset="0"/>
                <a:cs typeface="Arial" panose="020B0604020202020204" pitchFamily="34" charset="0"/>
              </a:rPr>
              <a:t>To set responsibilities and reporting relationships, the following should be considered:</a:t>
            </a:r>
          </a:p>
          <a:p>
            <a:pPr algn="just"/>
            <a:r>
              <a:rPr lang="en-GB" sz="2400" dirty="0">
                <a:effectLst/>
                <a:latin typeface="Garamond" panose="02020404030301010803" pitchFamily="18" charset="0"/>
                <a:ea typeface="Calibri" panose="020F0502020204030204" pitchFamily="34" charset="0"/>
                <a:cs typeface="Arial" panose="020B0604020202020204" pitchFamily="34" charset="0"/>
              </a:rPr>
              <a:t>Clarify roles and responsibilities:</a:t>
            </a:r>
          </a:p>
          <a:p>
            <a:pPr algn="just"/>
            <a:r>
              <a:rPr lang="en-GB" sz="2400" dirty="0">
                <a:effectLst/>
                <a:latin typeface="Garamond" panose="02020404030301010803" pitchFamily="18" charset="0"/>
                <a:ea typeface="Calibri" panose="020F0502020204030204" pitchFamily="34" charset="0"/>
                <a:cs typeface="Arial" panose="020B0604020202020204" pitchFamily="34" charset="0"/>
              </a:rPr>
              <a:t>Establish clear reporting relationships</a:t>
            </a:r>
          </a:p>
          <a:p>
            <a:pPr algn="just"/>
            <a:r>
              <a:rPr lang="en-GB" sz="2400" dirty="0">
                <a:effectLst/>
                <a:latin typeface="Garamond" panose="02020404030301010803" pitchFamily="18" charset="0"/>
                <a:ea typeface="Calibri" panose="020F0502020204030204" pitchFamily="34" charset="0"/>
                <a:cs typeface="Arial" panose="020B0604020202020204" pitchFamily="34" charset="0"/>
              </a:rPr>
              <a:t>Communicate expectations</a:t>
            </a:r>
            <a:endParaRPr lang="en-GB" sz="2400" dirty="0">
              <a:latin typeface="Garamond" panose="02020404030301010803" pitchFamily="18" charset="0"/>
              <a:ea typeface="Calibri" panose="020F0502020204030204" pitchFamily="34" charset="0"/>
              <a:cs typeface="Arial" panose="020B0604020202020204" pitchFamily="34" charset="0"/>
            </a:endParaRPr>
          </a:p>
          <a:p>
            <a:pPr algn="just"/>
            <a:r>
              <a:rPr lang="en-GB" sz="2400" dirty="0">
                <a:effectLst/>
                <a:latin typeface="Garamond" panose="02020404030301010803" pitchFamily="18" charset="0"/>
                <a:ea typeface="Calibri" panose="020F0502020204030204" pitchFamily="34" charset="0"/>
                <a:cs typeface="Arial" panose="020B0604020202020204" pitchFamily="34" charset="0"/>
              </a:rPr>
              <a:t>Provide regular feedback</a:t>
            </a:r>
          </a:p>
          <a:p>
            <a:pPr algn="just"/>
            <a:r>
              <a:rPr lang="en-GB" sz="2400" dirty="0">
                <a:effectLst/>
                <a:latin typeface="Garamond" panose="02020404030301010803" pitchFamily="18" charset="0"/>
                <a:ea typeface="Calibri" panose="020F0502020204030204" pitchFamily="34" charset="0"/>
                <a:cs typeface="Arial" panose="020B0604020202020204" pitchFamily="34" charset="0"/>
              </a:rPr>
              <a:t>Foster a positive work environment</a:t>
            </a:r>
            <a:endParaRPr lang="en-GB" sz="2800" dirty="0">
              <a:latin typeface="Garamond" panose="02020404030301010803" pitchFamily="18" charset="0"/>
            </a:endParaRPr>
          </a:p>
        </p:txBody>
      </p:sp>
    </p:spTree>
    <p:extLst>
      <p:ext uri="{BB962C8B-B14F-4D97-AF65-F5344CB8AC3E}">
        <p14:creationId xmlns:p14="http://schemas.microsoft.com/office/powerpoint/2010/main" val="2051875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DDE5CDF-1512-4CDA-B956-23D223F8DE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id="{B029D7D8-5A6B-4C76-94C8-15798C6C5A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id="{A5C9319C-E20D-4884-952F-60B6A58C3E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9" name="Rectangle 18">
            <a:extLst>
              <a:ext uri="{FF2B5EF4-FFF2-40B4-BE49-F238E27FC236}">
                <a16:creationId xmlns:a16="http://schemas.microsoft.com/office/drawing/2014/main" id="{F1176DA6-4BBF-42A4-9C94-E6613CCD6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9AAB0AE-172B-4FB4-80C2-86CD6B8242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0F717C-3B22-2261-8B87-F3B9CA308394}"/>
              </a:ext>
            </a:extLst>
          </p:cNvPr>
          <p:cNvSpPr>
            <a:spLocks noGrp="1"/>
          </p:cNvSpPr>
          <p:nvPr>
            <p:ph type="title"/>
          </p:nvPr>
        </p:nvSpPr>
        <p:spPr>
          <a:xfrm>
            <a:off x="838200" y="365125"/>
            <a:ext cx="10515600" cy="343213"/>
          </a:xfrm>
        </p:spPr>
        <p:txBody>
          <a:bodyPr>
            <a:normAutofit fontScale="90000"/>
          </a:bodyPr>
          <a:lstStyle/>
          <a:p>
            <a:br>
              <a:rPr lang="en-US" sz="1700" dirty="0"/>
            </a:br>
            <a:br>
              <a:rPr lang="en-US" sz="1700" dirty="0"/>
            </a:br>
            <a:r>
              <a:rPr lang="en-US" sz="4000" dirty="0"/>
              <a:t>HIERARCHY</a:t>
            </a:r>
          </a:p>
        </p:txBody>
      </p:sp>
      <p:graphicFrame>
        <p:nvGraphicFramePr>
          <p:cNvPr id="8" name="Diagram 7">
            <a:extLst>
              <a:ext uri="{FF2B5EF4-FFF2-40B4-BE49-F238E27FC236}">
                <a16:creationId xmlns:a16="http://schemas.microsoft.com/office/drawing/2014/main" id="{D691C257-A048-8BAC-18DD-DF786DE58ECE}"/>
              </a:ext>
            </a:extLst>
          </p:cNvPr>
          <p:cNvGraphicFramePr/>
          <p:nvPr>
            <p:extLst>
              <p:ext uri="{D42A27DB-BD31-4B8C-83A1-F6EECF244321}">
                <p14:modId xmlns:p14="http://schemas.microsoft.com/office/powerpoint/2010/main" val="148593276"/>
              </p:ext>
            </p:extLst>
          </p:nvPr>
        </p:nvGraphicFramePr>
        <p:xfrm>
          <a:off x="1427356" y="365125"/>
          <a:ext cx="9202722" cy="5857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C213CE1E-048C-ACAB-C453-DE245EE4C50C}"/>
              </a:ext>
            </a:extLst>
          </p:cNvPr>
          <p:cNvSpPr txBox="1"/>
          <p:nvPr/>
        </p:nvSpPr>
        <p:spPr>
          <a:xfrm>
            <a:off x="8221962" y="910323"/>
            <a:ext cx="3427486" cy="1477328"/>
          </a:xfrm>
          <a:prstGeom prst="rect">
            <a:avLst/>
          </a:prstGeom>
          <a:noFill/>
        </p:spPr>
        <p:txBody>
          <a:bodyPr wrap="square" rtlCol="0">
            <a:spAutoFit/>
          </a:bodyPr>
          <a:lstStyle/>
          <a:p>
            <a:r>
              <a:rPr lang="en-GB" dirty="0"/>
              <a:t>The Governor may decide not to use the conventional reporting lines and be more innovative by creating new responsibilities in order to achieve his goals.</a:t>
            </a:r>
          </a:p>
        </p:txBody>
      </p:sp>
    </p:spTree>
    <p:extLst>
      <p:ext uri="{BB962C8B-B14F-4D97-AF65-F5344CB8AC3E}">
        <p14:creationId xmlns:p14="http://schemas.microsoft.com/office/powerpoint/2010/main" val="1416852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hite puzzle with one red piece">
            <a:extLst>
              <a:ext uri="{FF2B5EF4-FFF2-40B4-BE49-F238E27FC236}">
                <a16:creationId xmlns:a16="http://schemas.microsoft.com/office/drawing/2014/main" id="{C3C300DB-4B98-6A4B-A3C2-E28329A8E57B}"/>
              </a:ext>
            </a:extLst>
          </p:cNvPr>
          <p:cNvPicPr>
            <a:picLocks noChangeAspect="1"/>
          </p:cNvPicPr>
          <p:nvPr/>
        </p:nvPicPr>
        <p:blipFill rotWithShape="1">
          <a:blip r:embed="rId3">
            <a:duotone>
              <a:schemeClr val="bg2">
                <a:shade val="45000"/>
                <a:satMod val="135000"/>
              </a:schemeClr>
              <a:prstClr val="white"/>
            </a:duotone>
            <a:alphaModFix amt="50000"/>
          </a:blip>
          <a:srcRect l="2"/>
          <a:stretch/>
        </p:blipFill>
        <p:spPr>
          <a:xfrm>
            <a:off x="305" y="10"/>
            <a:ext cx="12191695" cy="6857990"/>
          </a:xfrm>
          <a:prstGeom prst="rect">
            <a:avLst/>
          </a:prstGeom>
        </p:spPr>
      </p:pic>
      <p:cxnSp>
        <p:nvCxnSpPr>
          <p:cNvPr id="19" name="Straight Connector 18">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1" name="Rectangle 20">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277F79-A7CB-E807-A510-6E53DFA54833}"/>
              </a:ext>
            </a:extLst>
          </p:cNvPr>
          <p:cNvSpPr>
            <a:spLocks noGrp="1"/>
          </p:cNvSpPr>
          <p:nvPr>
            <p:ph idx="4294967295"/>
          </p:nvPr>
        </p:nvSpPr>
        <p:spPr>
          <a:xfrm>
            <a:off x="1451579" y="2015732"/>
            <a:ext cx="9603275" cy="3450613"/>
          </a:xfrm>
        </p:spPr>
        <p:txBody>
          <a:bodyPr vert="horz" lIns="91440" tIns="45720" rIns="91440" bIns="45720" rtlCol="0" anchor="t">
            <a:normAutofit/>
          </a:bodyPr>
          <a:lstStyle/>
          <a:p>
            <a:pPr>
              <a:lnSpc>
                <a:spcPct val="110000"/>
              </a:lnSpc>
            </a:pPr>
            <a:r>
              <a:rPr lang="en-US" dirty="0"/>
              <a:t>Nigeria has just concluded its 2023 general elections which will see the end of President Muhammadu Buhari’s administration and usher in the Bola Ahmed Tinubu’s regime</a:t>
            </a:r>
          </a:p>
          <a:p>
            <a:pPr>
              <a:lnSpc>
                <a:spcPct val="110000"/>
              </a:lnSpc>
            </a:pPr>
            <a:r>
              <a:rPr lang="en-US" dirty="0"/>
              <a:t>The transition process has been set in motion as well, for the newly elected public office holders.</a:t>
            </a:r>
          </a:p>
          <a:p>
            <a:pPr>
              <a:lnSpc>
                <a:spcPct val="110000"/>
              </a:lnSpc>
            </a:pPr>
            <a:r>
              <a:rPr lang="en-US" dirty="0"/>
              <a:t>It is however, important to note that a seamless transition from one administration to another requires effective communication, planning and cooperation between the incoming and outgoing administrations.</a:t>
            </a:r>
          </a:p>
          <a:p>
            <a:pPr>
              <a:lnSpc>
                <a:spcPct val="110000"/>
              </a:lnSpc>
            </a:pPr>
            <a:r>
              <a:rPr lang="en-US" dirty="0"/>
              <a:t>It also requires a commitment to the democratic process and the rule of law.</a:t>
            </a:r>
          </a:p>
        </p:txBody>
      </p:sp>
      <p:pic>
        <p:nvPicPr>
          <p:cNvPr id="23" name="Picture 22">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972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90E51A23-E005-4170-A797-00A6399CF594}"/>
              </a:ext>
            </a:extLst>
          </p:cNvPr>
          <p:cNvGraphicFramePr/>
          <p:nvPr>
            <p:extLst>
              <p:ext uri="{D42A27DB-BD31-4B8C-83A1-F6EECF244321}">
                <p14:modId xmlns:p14="http://schemas.microsoft.com/office/powerpoint/2010/main" val="2062318427"/>
              </p:ext>
            </p:extLst>
          </p:nvPr>
        </p:nvGraphicFramePr>
        <p:xfrm>
          <a:off x="1146710" y="719667"/>
          <a:ext cx="9898580" cy="4991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DA14BBB-3411-DF68-A628-E3CA0F2E2C62}"/>
              </a:ext>
            </a:extLst>
          </p:cNvPr>
          <p:cNvSpPr txBox="1"/>
          <p:nvPr/>
        </p:nvSpPr>
        <p:spPr>
          <a:xfrm flipH="1">
            <a:off x="419724" y="410435"/>
            <a:ext cx="8951089" cy="523220"/>
          </a:xfrm>
          <a:prstGeom prst="rect">
            <a:avLst/>
          </a:prstGeom>
          <a:noFill/>
        </p:spPr>
        <p:txBody>
          <a:bodyPr wrap="square" rtlCol="0">
            <a:spAutoFit/>
          </a:bodyPr>
          <a:lstStyle/>
          <a:p>
            <a:r>
              <a:rPr lang="en-US" sz="2800" dirty="0"/>
              <a:t>SPOKE AND WHEEL</a:t>
            </a:r>
          </a:p>
        </p:txBody>
      </p:sp>
      <p:sp>
        <p:nvSpPr>
          <p:cNvPr id="3" name="TextBox 2">
            <a:extLst>
              <a:ext uri="{FF2B5EF4-FFF2-40B4-BE49-F238E27FC236}">
                <a16:creationId xmlns:a16="http://schemas.microsoft.com/office/drawing/2014/main" id="{8A527049-F0A4-8F26-64AA-D7360D54EFED}"/>
              </a:ext>
            </a:extLst>
          </p:cNvPr>
          <p:cNvSpPr txBox="1"/>
          <p:nvPr/>
        </p:nvSpPr>
        <p:spPr>
          <a:xfrm>
            <a:off x="8302268" y="878066"/>
            <a:ext cx="3954325" cy="1200329"/>
          </a:xfrm>
          <a:prstGeom prst="rect">
            <a:avLst/>
          </a:prstGeom>
          <a:noFill/>
        </p:spPr>
        <p:txBody>
          <a:bodyPr wrap="square" rtlCol="0">
            <a:spAutoFit/>
          </a:bodyPr>
          <a:lstStyle/>
          <a:p>
            <a:r>
              <a:rPr lang="en-GB" dirty="0"/>
              <a:t>The Governor can choose a Spoke and wheel reporting Method, where he can communicate directly without bureaucracy or reporting lines.</a:t>
            </a:r>
          </a:p>
        </p:txBody>
      </p:sp>
    </p:spTree>
    <p:extLst>
      <p:ext uri="{BB962C8B-B14F-4D97-AF65-F5344CB8AC3E}">
        <p14:creationId xmlns:p14="http://schemas.microsoft.com/office/powerpoint/2010/main" val="3693169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F9C561-57D9-D126-86DE-6BE1A817272C}"/>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4800" dirty="0">
                <a:solidFill>
                  <a:srgbClr val="454545"/>
                </a:solidFill>
              </a:rPr>
              <a:t>MANAGING EXPECTATIONS AND PERFORMANCE</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9266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621EA-3C23-95D3-A9BA-3A3ADD7F79A4}"/>
              </a:ext>
            </a:extLst>
          </p:cNvPr>
          <p:cNvSpPr>
            <a:spLocks noGrp="1"/>
          </p:cNvSpPr>
          <p:nvPr>
            <p:ph type="title"/>
          </p:nvPr>
        </p:nvSpPr>
        <p:spPr>
          <a:xfrm>
            <a:off x="1451579" y="804519"/>
            <a:ext cx="9603275" cy="587136"/>
          </a:xfrm>
        </p:spPr>
        <p:txBody>
          <a:bodyPr>
            <a:normAutofit fontScale="90000"/>
          </a:bodyPr>
          <a:lstStyle/>
          <a:p>
            <a:br>
              <a:rPr lang="en-GB" sz="2800" b="1" kern="100" dirty="0">
                <a:effectLst/>
                <a:latin typeface="Garamond" panose="02020404030301010803" pitchFamily="18" charset="0"/>
                <a:ea typeface="Calibri" panose="020F0502020204030204" pitchFamily="34" charset="0"/>
                <a:cs typeface="Arial" panose="020B0604020202020204" pitchFamily="34" charset="0"/>
              </a:rPr>
            </a:br>
            <a:r>
              <a:rPr lang="en-GB" sz="2800" b="1" kern="100" dirty="0">
                <a:effectLst/>
                <a:latin typeface="Garamond" panose="02020404030301010803" pitchFamily="18" charset="0"/>
                <a:ea typeface="Calibri" panose="020F0502020204030204" pitchFamily="34" charset="0"/>
                <a:cs typeface="Arial" panose="020B0604020202020204" pitchFamily="34" charset="0"/>
              </a:rPr>
              <a:t>Managing Expectations and Performance</a:t>
            </a:r>
            <a:endParaRPr lang="en-GB" sz="4800" dirty="0"/>
          </a:p>
        </p:txBody>
      </p:sp>
      <p:sp>
        <p:nvSpPr>
          <p:cNvPr id="3" name="Content Placeholder 2">
            <a:extLst>
              <a:ext uri="{FF2B5EF4-FFF2-40B4-BE49-F238E27FC236}">
                <a16:creationId xmlns:a16="http://schemas.microsoft.com/office/drawing/2014/main" id="{4ED2D04E-82FB-3312-73E1-838C4AAA749D}"/>
              </a:ext>
            </a:extLst>
          </p:cNvPr>
          <p:cNvSpPr>
            <a:spLocks noGrp="1"/>
          </p:cNvSpPr>
          <p:nvPr>
            <p:ph idx="1"/>
          </p:nvPr>
        </p:nvSpPr>
        <p:spPr/>
        <p:txBody>
          <a:bodyPr>
            <a:normAutofit fontScale="92500" lnSpcReduction="10000"/>
          </a:bodyPr>
          <a:lstStyle/>
          <a:p>
            <a:pPr marL="342900" lvl="0" indent="-342900" algn="just">
              <a:buFont typeface="+mj-lt"/>
              <a:buAutoNum type="arabicPeriod"/>
              <a:tabLst>
                <a:tab pos="457200" algn="l"/>
              </a:tabLst>
            </a:pPr>
            <a:r>
              <a:rPr lang="en-GB" sz="2800" kern="100" dirty="0">
                <a:effectLst/>
                <a:latin typeface="Garamond" panose="02020404030301010803" pitchFamily="18" charset="0"/>
                <a:ea typeface="Calibri" panose="020F0502020204030204" pitchFamily="34" charset="0"/>
                <a:cs typeface="Arial" panose="020B0604020202020204" pitchFamily="34" charset="0"/>
              </a:rPr>
              <a:t>Set clear goals.</a:t>
            </a:r>
          </a:p>
          <a:p>
            <a:pPr marL="342900" lvl="0" indent="-342900" algn="just">
              <a:buFont typeface="+mj-lt"/>
              <a:buAutoNum type="arabicPeriod"/>
              <a:tabLst>
                <a:tab pos="457200" algn="l"/>
              </a:tabLst>
            </a:pPr>
            <a:r>
              <a:rPr lang="en-GB" sz="2800" kern="100" dirty="0">
                <a:effectLst/>
                <a:latin typeface="Garamond" panose="02020404030301010803" pitchFamily="18" charset="0"/>
                <a:ea typeface="Calibri" panose="020F0502020204030204" pitchFamily="34" charset="0"/>
                <a:cs typeface="Arial" panose="020B0604020202020204" pitchFamily="34" charset="0"/>
              </a:rPr>
              <a:t>Communicate regularly.</a:t>
            </a:r>
          </a:p>
          <a:p>
            <a:pPr marL="342900" lvl="0" indent="-342900" algn="just">
              <a:buFont typeface="+mj-lt"/>
              <a:buAutoNum type="arabicPeriod"/>
              <a:tabLst>
                <a:tab pos="457200" algn="l"/>
              </a:tabLst>
            </a:pPr>
            <a:r>
              <a:rPr lang="en-GB" sz="2800" kern="100" dirty="0">
                <a:effectLst/>
                <a:latin typeface="Garamond" panose="02020404030301010803" pitchFamily="18" charset="0"/>
                <a:ea typeface="Calibri" panose="020F0502020204030204" pitchFamily="34" charset="0"/>
                <a:cs typeface="Arial" panose="020B0604020202020204" pitchFamily="34" charset="0"/>
              </a:rPr>
              <a:t>Provide feedback.</a:t>
            </a:r>
          </a:p>
          <a:p>
            <a:pPr marL="342900" lvl="0" indent="-342900" algn="just">
              <a:buFont typeface="+mj-lt"/>
              <a:buAutoNum type="arabicPeriod"/>
              <a:tabLst>
                <a:tab pos="457200" algn="l"/>
              </a:tabLst>
            </a:pPr>
            <a:r>
              <a:rPr lang="en-GB" sz="2800" kern="100" dirty="0">
                <a:effectLst/>
                <a:latin typeface="Garamond" panose="02020404030301010803" pitchFamily="18" charset="0"/>
                <a:ea typeface="Calibri" panose="020F0502020204030204" pitchFamily="34" charset="0"/>
                <a:cs typeface="Arial" panose="020B0604020202020204" pitchFamily="34" charset="0"/>
              </a:rPr>
              <a:t>Encourage collaboration.</a:t>
            </a:r>
          </a:p>
          <a:p>
            <a:pPr marL="342900" lvl="0" indent="-342900" algn="just">
              <a:buFont typeface="+mj-lt"/>
              <a:buAutoNum type="arabicPeriod"/>
              <a:tabLst>
                <a:tab pos="457200" algn="l"/>
              </a:tabLst>
            </a:pPr>
            <a:r>
              <a:rPr lang="en-GB" sz="2800" kern="100" dirty="0">
                <a:effectLst/>
                <a:latin typeface="Garamond" panose="02020404030301010803" pitchFamily="18" charset="0"/>
                <a:ea typeface="Calibri" panose="020F0502020204030204" pitchFamily="34" charset="0"/>
                <a:cs typeface="Arial" panose="020B0604020202020204" pitchFamily="34" charset="0"/>
              </a:rPr>
              <a:t>Recognize achievements.</a:t>
            </a:r>
          </a:p>
          <a:p>
            <a:pPr marL="342900" lvl="0" indent="-342900" algn="just">
              <a:buFont typeface="+mj-lt"/>
              <a:buAutoNum type="arabicPeriod"/>
              <a:tabLst>
                <a:tab pos="457200" algn="l"/>
              </a:tabLst>
            </a:pPr>
            <a:r>
              <a:rPr lang="en-GB" sz="2800" kern="100" dirty="0">
                <a:effectLst/>
                <a:latin typeface="Garamond" panose="02020404030301010803" pitchFamily="18" charset="0"/>
                <a:ea typeface="Calibri" panose="020F0502020204030204" pitchFamily="34" charset="0"/>
                <a:cs typeface="Arial" panose="020B0604020202020204" pitchFamily="34" charset="0"/>
              </a:rPr>
              <a:t>Provide training and development.</a:t>
            </a:r>
          </a:p>
        </p:txBody>
      </p:sp>
    </p:spTree>
    <p:extLst>
      <p:ext uri="{BB962C8B-B14F-4D97-AF65-F5344CB8AC3E}">
        <p14:creationId xmlns:p14="http://schemas.microsoft.com/office/powerpoint/2010/main" val="754297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3F9C561-57D9-D126-86DE-6BE1A817272C}"/>
              </a:ext>
            </a:extLst>
          </p:cNvPr>
          <p:cNvSpPr>
            <a:spLocks noGrp="1"/>
          </p:cNvSpPr>
          <p:nvPr>
            <p:ph type="title"/>
          </p:nvPr>
        </p:nvSpPr>
        <p:spPr>
          <a:xfrm>
            <a:off x="1557071" y="1584552"/>
            <a:ext cx="9099255" cy="2537251"/>
          </a:xfrm>
        </p:spPr>
        <p:txBody>
          <a:bodyPr vert="horz" lIns="91440" tIns="45720" rIns="91440" bIns="0" rtlCol="0" anchor="ctr">
            <a:normAutofit/>
          </a:bodyPr>
          <a:lstStyle/>
          <a:p>
            <a:r>
              <a:rPr lang="en-US" sz="4800" dirty="0">
                <a:solidFill>
                  <a:srgbClr val="454545"/>
                </a:solidFill>
              </a:rPr>
              <a:t>BALANCING POLITICAL APPOINTEES VS. CIVIL SERVICE</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774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D0297-2FAE-2A5D-F5BD-6D26EF992076}"/>
              </a:ext>
            </a:extLst>
          </p:cNvPr>
          <p:cNvSpPr>
            <a:spLocks noGrp="1"/>
          </p:cNvSpPr>
          <p:nvPr>
            <p:ph type="title"/>
          </p:nvPr>
        </p:nvSpPr>
        <p:spPr/>
        <p:txBody>
          <a:bodyPr>
            <a:normAutofit fontScale="90000"/>
          </a:bodyPr>
          <a:lstStyle/>
          <a:p>
            <a:br>
              <a:rPr lang="en-GB" sz="2800" b="1" kern="100" dirty="0">
                <a:latin typeface="Garamond" panose="02020404030301010803" pitchFamily="18" charset="0"/>
                <a:ea typeface="Calibri" panose="020F0502020204030204" pitchFamily="34" charset="0"/>
                <a:cs typeface="Arial" panose="020B0604020202020204" pitchFamily="34" charset="0"/>
              </a:rPr>
            </a:br>
            <a:r>
              <a:rPr lang="en-GB" sz="2800" b="1" kern="100" dirty="0">
                <a:effectLst/>
                <a:latin typeface="Garamond" panose="02020404030301010803" pitchFamily="18" charset="0"/>
                <a:ea typeface="Calibri" panose="020F0502020204030204" pitchFamily="34" charset="0"/>
                <a:cs typeface="Arial" panose="020B0604020202020204" pitchFamily="34" charset="0"/>
              </a:rPr>
              <a:t>Balancing Political Appointees vs Civil Service</a:t>
            </a:r>
            <a:endParaRPr lang="en-GB" sz="4400" dirty="0"/>
          </a:p>
        </p:txBody>
      </p:sp>
      <p:sp>
        <p:nvSpPr>
          <p:cNvPr id="3" name="Content Placeholder 2">
            <a:extLst>
              <a:ext uri="{FF2B5EF4-FFF2-40B4-BE49-F238E27FC236}">
                <a16:creationId xmlns:a16="http://schemas.microsoft.com/office/drawing/2014/main" id="{35B8ABC3-9729-71ED-1130-3DFE236F7B40}"/>
              </a:ext>
            </a:extLst>
          </p:cNvPr>
          <p:cNvSpPr>
            <a:spLocks noGrp="1"/>
          </p:cNvSpPr>
          <p:nvPr>
            <p:ph idx="1"/>
          </p:nvPr>
        </p:nvSpPr>
        <p:spPr>
          <a:xfrm>
            <a:off x="1451579" y="2015732"/>
            <a:ext cx="9603275" cy="3912102"/>
          </a:xfrm>
        </p:spPr>
        <p:txBody>
          <a:bodyPr>
            <a:normAutofit fontScale="85000" lnSpcReduction="10000"/>
          </a:bodyPr>
          <a:lstStyle/>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Define the roles and responsibilities of political appointees and civil servants clearly to avoid conflict of interes</a:t>
            </a:r>
            <a:r>
              <a:rPr lang="en-GB" sz="2400" kern="100" dirty="0">
                <a:latin typeface="Garamond" panose="02020404030301010803" pitchFamily="18" charset="0"/>
                <a:ea typeface="Calibri" panose="020F0502020204030204" pitchFamily="34" charset="0"/>
                <a:cs typeface="Arial" panose="020B0604020202020204" pitchFamily="34" charset="0"/>
              </a:rPr>
              <a:t>t and ensure efficient service delivery.</a:t>
            </a:r>
            <a:endParaRPr lang="en-GB" sz="2400" kern="100" dirty="0">
              <a:effectLst/>
              <a:latin typeface="Garamond" panose="02020404030301010803" pitchFamily="18"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Encourage open communication to foster trust and cooperation. This can help reduce misunderstandings and conflict, and ensure that everyone is working towards a common goal.</a:t>
            </a:r>
            <a:endParaRPr lang="en-GB" sz="2400" kern="100" dirty="0">
              <a:latin typeface="Garamond" panose="02020404030301010803" pitchFamily="18"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Civil servants are at the final delivery stage of government policies but most times, lack the capacity to do so. </a:t>
            </a:r>
            <a:r>
              <a:rPr lang="en-GB" sz="2400" kern="100" dirty="0">
                <a:latin typeface="Garamond" panose="02020404030301010803" pitchFamily="18" charset="0"/>
                <a:ea typeface="Calibri" panose="020F0502020204030204" pitchFamily="34" charset="0"/>
                <a:cs typeface="Arial" panose="020B0604020202020204" pitchFamily="34" charset="0"/>
              </a:rPr>
              <a:t>Hence, the need to enhance their capacities for sustainability purposes.</a:t>
            </a:r>
            <a:endParaRPr lang="en-GB" sz="2400" kern="100" dirty="0">
              <a:effectLst/>
              <a:latin typeface="Garamond" panose="02020404030301010803" pitchFamily="18" charset="0"/>
              <a:ea typeface="Calibri" panose="020F0502020204030204" pitchFamily="34" charset="0"/>
              <a:cs typeface="Arial" panose="020B0604020202020204" pitchFamily="34" charset="0"/>
            </a:endParaRPr>
          </a:p>
          <a:p>
            <a:pPr marL="342900" lvl="0" indent="-342900" algn="just">
              <a:buFont typeface="+mj-lt"/>
              <a:buAutoNum type="arabicPeriod"/>
              <a:tabLst>
                <a:tab pos="457200" algn="l"/>
              </a:tabLst>
            </a:pPr>
            <a:r>
              <a:rPr lang="en-GB" sz="2400" kern="100" dirty="0">
                <a:effectLst/>
                <a:latin typeface="Garamond" panose="02020404030301010803" pitchFamily="18" charset="0"/>
                <a:ea typeface="Calibri" panose="020F0502020204030204" pitchFamily="34" charset="0"/>
                <a:cs typeface="Arial" panose="020B0604020202020204" pitchFamily="34" charset="0"/>
              </a:rPr>
              <a:t>Political appointees must be willing to work in close collaboration with civil servants who are custodians of civil service extant rules and regulations, to ensure adherence in service delivery.</a:t>
            </a:r>
            <a:endParaRPr lang="en-GB" sz="2400" dirty="0">
              <a:latin typeface="Garamond" panose="02020404030301010803" pitchFamily="18" charset="0"/>
            </a:endParaRPr>
          </a:p>
        </p:txBody>
      </p:sp>
    </p:spTree>
    <p:extLst>
      <p:ext uri="{BB962C8B-B14F-4D97-AF65-F5344CB8AC3E}">
        <p14:creationId xmlns:p14="http://schemas.microsoft.com/office/powerpoint/2010/main" val="604874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12C0-A803-4B12-EE0B-AC39F947D435}"/>
              </a:ext>
            </a:extLst>
          </p:cNvPr>
          <p:cNvSpPr>
            <a:spLocks noGrp="1"/>
          </p:cNvSpPr>
          <p:nvPr>
            <p:ph type="title"/>
          </p:nvPr>
        </p:nvSpPr>
        <p:spPr/>
        <p:txBody>
          <a:bodyPr/>
          <a:lstStyle/>
          <a:p>
            <a:pPr algn="ctr"/>
            <a:r>
              <a:rPr lang="en-GB" dirty="0"/>
              <a:t>THANK YOU</a:t>
            </a:r>
            <a:br>
              <a:rPr lang="en-GB" dirty="0"/>
            </a:br>
            <a:endParaRPr lang="en-GB" dirty="0"/>
          </a:p>
        </p:txBody>
      </p:sp>
    </p:spTree>
    <p:extLst>
      <p:ext uri="{BB962C8B-B14F-4D97-AF65-F5344CB8AC3E}">
        <p14:creationId xmlns:p14="http://schemas.microsoft.com/office/powerpoint/2010/main" val="236786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1" name="Group 20">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22" name="Rectangle 21">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52438CA6-F86A-A6F1-8658-9F133DDE46FA}"/>
              </a:ext>
            </a:extLst>
          </p:cNvPr>
          <p:cNvSpPr>
            <a:spLocks noGrp="1"/>
          </p:cNvSpPr>
          <p:nvPr>
            <p:ph type="title"/>
          </p:nvPr>
        </p:nvSpPr>
        <p:spPr>
          <a:xfrm>
            <a:off x="2391408" y="1590734"/>
            <a:ext cx="7405874" cy="2520012"/>
          </a:xfrm>
          <a:solidFill>
            <a:schemeClr val="bg2"/>
          </a:solidFill>
        </p:spPr>
        <p:txBody>
          <a:bodyPr vert="horz" lIns="91440" tIns="45720" rIns="91440" bIns="0" rtlCol="0" anchor="ctr">
            <a:normAutofit/>
          </a:bodyPr>
          <a:lstStyle/>
          <a:p>
            <a:pPr algn="ctr"/>
            <a:r>
              <a:rPr lang="en-US" sz="6000" dirty="0">
                <a:solidFill>
                  <a:schemeClr val="tx2"/>
                </a:solidFill>
              </a:rPr>
              <a:t>SETTING UP AN EFFICIENT TEAM</a:t>
            </a:r>
          </a:p>
        </p:txBody>
      </p:sp>
      <p:cxnSp>
        <p:nvCxnSpPr>
          <p:cNvPr id="25" name="Straight Connector 24">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7" name="Straight Connector 26">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9" name="Picture 28">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70746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0"/>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fontScale="90000"/>
          </a:bodyPr>
          <a:lstStyle/>
          <a:p>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SETTING UP AN EFFICIENT TEAM FOR THE GOVERNOR</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lnSpcReduction="10000"/>
          </a:bodyPr>
          <a:lstStyle/>
          <a:p>
            <a:pPr marL="0" indent="0">
              <a:buNone/>
            </a:pPr>
            <a:r>
              <a:rPr lang="en-GB" dirty="0">
                <a:effectLst/>
                <a:latin typeface="Garamond" panose="02020404030301010803" pitchFamily="18" charset="0"/>
                <a:ea typeface="Calibri" panose="020F0502020204030204" pitchFamily="34" charset="0"/>
                <a:cs typeface="Arial" panose="020B0604020202020204" pitchFamily="34" charset="0"/>
              </a:rPr>
              <a:t>This is crucial for the following reasons:</a:t>
            </a:r>
          </a:p>
          <a:p>
            <a:pPr marL="457200" indent="-457200">
              <a:buAutoNum type="arabicPeriod"/>
            </a:pPr>
            <a:r>
              <a:rPr lang="en-GB" b="1" dirty="0">
                <a:latin typeface="Garamond" panose="02020404030301010803" pitchFamily="18" charset="0"/>
                <a:ea typeface="Calibri" panose="020F0502020204030204" pitchFamily="34" charset="0"/>
                <a:cs typeface="Arial" panose="020B0604020202020204" pitchFamily="34" charset="0"/>
              </a:rPr>
              <a:t>Achieving the governor’s goals: </a:t>
            </a:r>
            <a:r>
              <a:rPr lang="en-GB" dirty="0">
                <a:effectLst/>
                <a:latin typeface="Garamond" panose="02020404030301010803" pitchFamily="18" charset="0"/>
                <a:ea typeface="Calibri" panose="020F0502020204030204" pitchFamily="34" charset="0"/>
                <a:cs typeface="Arial" panose="020B0604020202020204" pitchFamily="34" charset="0"/>
              </a:rPr>
              <a:t>An efficient team can help the incoming governor achieve their goals and objectives by working together towards a common vision.</a:t>
            </a:r>
          </a:p>
          <a:p>
            <a:pPr marL="457200" indent="-457200">
              <a:buAutoNum type="arabicPeriod"/>
            </a:pPr>
            <a:r>
              <a:rPr lang="en-GB" b="1" dirty="0">
                <a:latin typeface="Garamond" panose="02020404030301010803" pitchFamily="18" charset="0"/>
                <a:cs typeface="Arial" panose="020B0604020202020204" pitchFamily="34" charset="0"/>
              </a:rPr>
              <a:t>Managing Crises: </a:t>
            </a:r>
            <a:r>
              <a:rPr lang="en-GB" dirty="0">
                <a:latin typeface="Garamond" panose="02020404030301010803" pitchFamily="18" charset="0"/>
                <a:cs typeface="Arial" panose="020B0604020202020204" pitchFamily="34" charset="0"/>
              </a:rPr>
              <a:t>Be it a natural disaster, public health emergency or an economic downturn, a well prepared team can respond quickly and decisively, ensuring the governor can provide the necessary leadership and support to the community.</a:t>
            </a:r>
          </a:p>
          <a:p>
            <a:pPr marL="457200" indent="-457200">
              <a:buAutoNum type="arabicPeriod"/>
            </a:pPr>
            <a:r>
              <a:rPr lang="en-GB" b="1" dirty="0">
                <a:latin typeface="Garamond" panose="02020404030301010803" pitchFamily="18" charset="0"/>
                <a:cs typeface="Arial" panose="020B0604020202020204" pitchFamily="34" charset="0"/>
              </a:rPr>
              <a:t>Building Trust and Confidence: </a:t>
            </a:r>
            <a:r>
              <a:rPr lang="en-GB" dirty="0">
                <a:latin typeface="Garamond" panose="02020404030301010803" pitchFamily="18" charset="0"/>
                <a:cs typeface="Arial" panose="020B0604020202020204" pitchFamily="34" charset="0"/>
              </a:rPr>
              <a:t>The governor’s team is a reflection of their leadership and management skills as they tend to mirror their commitment to transparency, accountability and collaboration which in turn builds the trust and confidence among the public, stakeholders and other leaders.</a:t>
            </a:r>
            <a:endParaRPr lang="en-GB" dirty="0"/>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5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0"/>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fontScale="90000"/>
          </a:bodyPr>
          <a:lstStyle/>
          <a:p>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SETTING UP AN EFFICIENT TEAM FOR THE GOVERNOR</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a:bodyPr>
          <a:lstStyle/>
          <a:p>
            <a:pPr marL="0" indent="0">
              <a:buNone/>
            </a:pPr>
            <a:r>
              <a:rPr lang="en-GB" dirty="0">
                <a:effectLst/>
                <a:latin typeface="Garamond" panose="02020404030301010803" pitchFamily="18" charset="0"/>
                <a:ea typeface="Calibri" panose="020F0502020204030204" pitchFamily="34" charset="0"/>
                <a:cs typeface="Arial" panose="020B0604020202020204" pitchFamily="34" charset="0"/>
              </a:rPr>
              <a:t>4. Ensuring Continuity: By establishing clear roles and  responsibilities, documenting processes and creating contingency, the governor’s team can ensure that government functions smoothly during transitions or unexpected events.</a:t>
            </a:r>
            <a:endParaRPr lang="en-GB" dirty="0">
              <a:latin typeface="Garamond" panose="02020404030301010803" pitchFamily="18" charset="0"/>
              <a:ea typeface="Calibri" panose="020F0502020204030204" pitchFamily="34" charset="0"/>
              <a:cs typeface="Arial" panose="020B0604020202020204" pitchFamily="34" charset="0"/>
            </a:endParaRPr>
          </a:p>
          <a:p>
            <a:pPr marL="0" indent="0">
              <a:buNone/>
            </a:pPr>
            <a:r>
              <a:rPr lang="en-GB" dirty="0">
                <a:latin typeface="Garamond" panose="02020404030301010803" pitchFamily="18" charset="0"/>
                <a:cs typeface="Arial" panose="020B0604020202020204" pitchFamily="34" charset="0"/>
              </a:rPr>
              <a:t>5. Fostering Innovation and Creativity: With the right team in place, the governor can encourage new ideas, experimentation and problem solving, leading to better outcomes for the community. </a:t>
            </a:r>
            <a:endParaRPr lang="en-GB" dirty="0"/>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219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3" y="10"/>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GUIDELINES for setting up an efficient team</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fontScale="92500"/>
          </a:bodyPr>
          <a:lstStyle/>
          <a:p>
            <a:pPr marL="457200" indent="-457200">
              <a:buAutoNum type="arabicPeriod"/>
            </a:pPr>
            <a:r>
              <a:rPr lang="en-GB" dirty="0">
                <a:effectLst/>
                <a:latin typeface="Garamond" panose="02020404030301010803" pitchFamily="18" charset="0"/>
                <a:ea typeface="Calibri" panose="020F0502020204030204" pitchFamily="34" charset="0"/>
                <a:cs typeface="Arial" panose="020B0604020202020204" pitchFamily="34" charset="0"/>
              </a:rPr>
              <a:t>Define the Objectives: What is expected of the team to achieve? This will help in identifying the skills and expertise required in th</a:t>
            </a:r>
            <a:r>
              <a:rPr lang="en-GB" dirty="0">
                <a:latin typeface="Garamond" panose="02020404030301010803" pitchFamily="18" charset="0"/>
                <a:ea typeface="Calibri" panose="020F0502020204030204" pitchFamily="34" charset="0"/>
                <a:cs typeface="Arial" panose="020B0604020202020204" pitchFamily="34" charset="0"/>
              </a:rPr>
              <a:t>e team.</a:t>
            </a:r>
          </a:p>
          <a:p>
            <a:pPr marL="457200" indent="-457200">
              <a:buAutoNum type="arabicPeriod"/>
            </a:pPr>
            <a:r>
              <a:rPr lang="en-GB" dirty="0">
                <a:latin typeface="Garamond" panose="02020404030301010803" pitchFamily="18" charset="0"/>
                <a:cs typeface="Arial" panose="020B0604020202020204" pitchFamily="34" charset="0"/>
              </a:rPr>
              <a:t>Identify Roles and Responsibilities: Once the objectives are defined , roles and responsibilities should be assigned to each team member. This will ensure that everyone knows what is expected of them and can work towards achieving the objectives efficiently.</a:t>
            </a:r>
          </a:p>
          <a:p>
            <a:pPr marL="457200" indent="-457200">
              <a:buAutoNum type="arabicPeriod"/>
            </a:pPr>
            <a:r>
              <a:rPr lang="en-GB" dirty="0">
                <a:latin typeface="Garamond" panose="02020404030301010803" pitchFamily="18" charset="0"/>
                <a:cs typeface="Arial" panose="020B0604020202020204" pitchFamily="34" charset="0"/>
              </a:rPr>
              <a:t>Hire the Right People: It is important to have a diverse team with different backgrounds and  experiences as this can lead to better decision making and problem solving.</a:t>
            </a:r>
          </a:p>
          <a:p>
            <a:pPr marL="457200" indent="-457200">
              <a:buAutoNum type="arabicPeriod"/>
            </a:pPr>
            <a:r>
              <a:rPr lang="en-GB" dirty="0">
                <a:latin typeface="Garamond" panose="02020404030301010803" pitchFamily="18" charset="0"/>
                <a:cs typeface="Arial" panose="020B0604020202020204" pitchFamily="34" charset="0"/>
              </a:rPr>
              <a:t>Develop a Clear Communication Plan: A clear communication plan should be designed which outlines how the team will communicate with each other, how often they will meet and what tools will be used for communication. This will certainly drive the success of the team.</a:t>
            </a:r>
            <a:endParaRPr lang="en-GB" dirty="0"/>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26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EFDA1A-2A01-4C29-A5D0-AE6F050D0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Large skydiving group mid-air">
            <a:extLst>
              <a:ext uri="{FF2B5EF4-FFF2-40B4-BE49-F238E27FC236}">
                <a16:creationId xmlns:a16="http://schemas.microsoft.com/office/drawing/2014/main" id="{57D62083-14C2-BBF3-DFF2-EE2EB15BA1CC}"/>
              </a:ext>
            </a:extLst>
          </p:cNvPr>
          <p:cNvPicPr>
            <a:picLocks noChangeAspect="1"/>
          </p:cNvPicPr>
          <p:nvPr/>
        </p:nvPicPr>
        <p:blipFill rotWithShape="1">
          <a:blip r:embed="rId2">
            <a:duotone>
              <a:schemeClr val="bg2">
                <a:shade val="45000"/>
                <a:satMod val="135000"/>
              </a:schemeClr>
              <a:prstClr val="white"/>
            </a:duotone>
            <a:alphaModFix amt="50000"/>
          </a:blip>
          <a:srcRect t="11569" r="-1" b="3842"/>
          <a:stretch/>
        </p:blipFill>
        <p:spPr>
          <a:xfrm>
            <a:off x="305" y="10"/>
            <a:ext cx="12191695" cy="6857990"/>
          </a:xfrm>
          <a:prstGeom prst="rect">
            <a:avLst/>
          </a:prstGeom>
        </p:spPr>
      </p:pic>
      <p:cxnSp>
        <p:nvCxnSpPr>
          <p:cNvPr id="12" name="Straight Connector 11">
            <a:extLst>
              <a:ext uri="{FF2B5EF4-FFF2-40B4-BE49-F238E27FC236}">
                <a16:creationId xmlns:a16="http://schemas.microsoft.com/office/drawing/2014/main" id="{17FD20E5-30AF-47B9-9256-2E8E904CBB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Title 2">
            <a:extLst>
              <a:ext uri="{FF2B5EF4-FFF2-40B4-BE49-F238E27FC236}">
                <a16:creationId xmlns:a16="http://schemas.microsoft.com/office/drawing/2014/main" id="{837AECEE-571D-8D89-7F8F-E8039EFAE4AC}"/>
              </a:ext>
            </a:extLst>
          </p:cNvPr>
          <p:cNvSpPr>
            <a:spLocks noGrp="1"/>
          </p:cNvSpPr>
          <p:nvPr>
            <p:ph type="title"/>
          </p:nvPr>
        </p:nvSpPr>
        <p:spPr>
          <a:xfrm>
            <a:off x="1451579" y="804519"/>
            <a:ext cx="9603275" cy="1049235"/>
          </a:xfrm>
        </p:spPr>
        <p:txBody>
          <a:bodyPr>
            <a:normAutofit/>
          </a:bodyPr>
          <a:lstStyle/>
          <a:p>
            <a:br>
              <a:rPr lang="en-GB" sz="2700" dirty="0">
                <a:effectLst/>
                <a:latin typeface="Garamond" panose="02020404030301010803" pitchFamily="18" charset="0"/>
                <a:ea typeface="Calibri" panose="020F0502020204030204" pitchFamily="34" charset="0"/>
                <a:cs typeface="Arial" panose="020B0604020202020204" pitchFamily="34" charset="0"/>
              </a:rPr>
            </a:br>
            <a:r>
              <a:rPr lang="en-GB" sz="2700" b="1" dirty="0">
                <a:effectLst/>
                <a:latin typeface="Garamond" panose="02020404030301010803" pitchFamily="18" charset="0"/>
                <a:ea typeface="Calibri" panose="020F0502020204030204" pitchFamily="34" charset="0"/>
                <a:cs typeface="Arial" panose="020B0604020202020204" pitchFamily="34" charset="0"/>
              </a:rPr>
              <a:t>GUIDELINES CONTD..</a:t>
            </a:r>
            <a:endParaRPr lang="en-GB" sz="2700" b="1" dirty="0"/>
          </a:p>
        </p:txBody>
      </p:sp>
      <p:sp>
        <p:nvSpPr>
          <p:cNvPr id="14" name="Rectangle 13">
            <a:extLst>
              <a:ext uri="{FF2B5EF4-FFF2-40B4-BE49-F238E27FC236}">
                <a16:creationId xmlns:a16="http://schemas.microsoft.com/office/drawing/2014/main" id="{279D3810-B86F-4009-84EC-DE0FEABD6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7250FF71-2330-CB2C-902D-3B4D6F701A64}"/>
              </a:ext>
            </a:extLst>
          </p:cNvPr>
          <p:cNvSpPr>
            <a:spLocks noGrp="1"/>
          </p:cNvSpPr>
          <p:nvPr>
            <p:ph idx="1"/>
          </p:nvPr>
        </p:nvSpPr>
        <p:spPr>
          <a:xfrm>
            <a:off x="1451579" y="2015731"/>
            <a:ext cx="9603275" cy="4037749"/>
          </a:xfrm>
        </p:spPr>
        <p:txBody>
          <a:bodyPr>
            <a:normAutofit/>
          </a:bodyPr>
          <a:lstStyle/>
          <a:p>
            <a:pPr marL="457200" indent="-457200">
              <a:buAutoNum type="arabicPeriod" startAt="5"/>
            </a:pPr>
            <a:r>
              <a:rPr lang="en-GB" b="1" dirty="0">
                <a:effectLst/>
                <a:latin typeface="Garamond" panose="02020404030301010803" pitchFamily="18" charset="0"/>
                <a:ea typeface="Calibri" panose="020F0502020204030204" pitchFamily="34" charset="0"/>
                <a:cs typeface="Arial" panose="020B0604020202020204" pitchFamily="34" charset="0"/>
              </a:rPr>
              <a:t>Encourage Collaboration: </a:t>
            </a:r>
            <a:r>
              <a:rPr lang="en-GB" dirty="0">
                <a:effectLst/>
                <a:latin typeface="Garamond" panose="02020404030301010803" pitchFamily="18" charset="0"/>
                <a:ea typeface="Calibri" panose="020F0502020204030204" pitchFamily="34" charset="0"/>
                <a:cs typeface="Arial" panose="020B0604020202020204" pitchFamily="34" charset="0"/>
              </a:rPr>
              <a:t>This can be done by setting up regular team building activities, creating a culture of openness and trust, and providing opportunities for team members to work </a:t>
            </a:r>
            <a:r>
              <a:rPr lang="en-GB" dirty="0">
                <a:latin typeface="Garamond" panose="02020404030301010803" pitchFamily="18" charset="0"/>
                <a:ea typeface="Calibri" panose="020F0502020204030204" pitchFamily="34" charset="0"/>
                <a:cs typeface="Arial" panose="020B0604020202020204" pitchFamily="34" charset="0"/>
              </a:rPr>
              <a:t>on projects together.</a:t>
            </a:r>
            <a:endParaRPr lang="en-GB" dirty="0">
              <a:effectLst/>
              <a:latin typeface="Garamond" panose="02020404030301010803" pitchFamily="18" charset="0"/>
              <a:ea typeface="Calibri" panose="020F0502020204030204" pitchFamily="34" charset="0"/>
              <a:cs typeface="Arial" panose="020B0604020202020204" pitchFamily="34" charset="0"/>
            </a:endParaRPr>
          </a:p>
          <a:p>
            <a:pPr marL="457200" indent="-457200">
              <a:buAutoNum type="arabicPeriod" startAt="5"/>
            </a:pPr>
            <a:r>
              <a:rPr lang="en-GB" b="1" dirty="0">
                <a:latin typeface="Garamond" panose="02020404030301010803" pitchFamily="18" charset="0"/>
                <a:cs typeface="Arial" panose="020B0604020202020204" pitchFamily="34" charset="0"/>
              </a:rPr>
              <a:t>Provide Training and Development Opportunities: </a:t>
            </a:r>
            <a:r>
              <a:rPr lang="en-GB" dirty="0">
                <a:latin typeface="Garamond" panose="02020404030301010803" pitchFamily="18" charset="0"/>
                <a:cs typeface="Arial" panose="020B0604020202020204" pitchFamily="34" charset="0"/>
              </a:rPr>
              <a:t>This will help team members enhance their skills and expertise which can lead to better performance and greater job satisfaction.</a:t>
            </a:r>
          </a:p>
          <a:p>
            <a:pPr marL="457200" indent="-457200">
              <a:buAutoNum type="arabicPeriod" startAt="5"/>
            </a:pPr>
            <a:r>
              <a:rPr lang="en-GB" b="1" dirty="0">
                <a:latin typeface="Garamond" panose="02020404030301010803" pitchFamily="18" charset="0"/>
                <a:cs typeface="Arial" panose="020B0604020202020204" pitchFamily="34" charset="0"/>
              </a:rPr>
              <a:t>Monitor Progress and make Adjustments: </a:t>
            </a:r>
            <a:r>
              <a:rPr lang="en-GB" dirty="0">
                <a:latin typeface="Garamond" panose="02020404030301010803" pitchFamily="18" charset="0"/>
                <a:cs typeface="Arial" panose="020B0604020202020204" pitchFamily="34" charset="0"/>
              </a:rPr>
              <a:t>This will ensure that the team stays on track and achieves the objectives that were set.</a:t>
            </a:r>
          </a:p>
        </p:txBody>
      </p:sp>
      <p:pic>
        <p:nvPicPr>
          <p:cNvPr id="16" name="Picture 15">
            <a:extLst>
              <a:ext uri="{FF2B5EF4-FFF2-40B4-BE49-F238E27FC236}">
                <a16:creationId xmlns:a16="http://schemas.microsoft.com/office/drawing/2014/main" id="{C33612A4-0B77-4479-B2AA-F178599550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078A367A-3E83-4B48-A0F7-43FBE33328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384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dk2"/>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9BC673F-5E6A-1E39-1790-112361552B8E}"/>
              </a:ext>
            </a:extLst>
          </p:cNvPr>
          <p:cNvSpPr>
            <a:spLocks noGrp="1"/>
          </p:cNvSpPr>
          <p:nvPr>
            <p:ph type="title"/>
          </p:nvPr>
        </p:nvSpPr>
        <p:spPr>
          <a:xfrm>
            <a:off x="1557071" y="1584552"/>
            <a:ext cx="9099255" cy="2537251"/>
          </a:xfrm>
        </p:spPr>
        <p:txBody>
          <a:bodyPr vert="horz" lIns="91440" tIns="45720" rIns="91440" bIns="0" rtlCol="0" anchor="ctr">
            <a:normAutofit/>
          </a:bodyPr>
          <a:lstStyle/>
          <a:p>
            <a:pPr algn="ctr"/>
            <a:r>
              <a:rPr lang="en-US" sz="7200">
                <a:solidFill>
                  <a:srgbClr val="454545"/>
                </a:solidFill>
              </a:rPr>
              <a:t>RECRUITING A TEAM</a:t>
            </a:r>
          </a:p>
        </p:txBody>
      </p:sp>
      <p:pic>
        <p:nvPicPr>
          <p:cNvPr id="27" name="Picture 26">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51971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1834</Words>
  <Application>Microsoft Office PowerPoint</Application>
  <PresentationFormat>Widescreen</PresentationFormat>
  <Paragraphs>157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Gallery</vt:lpstr>
      <vt:lpstr>2023 INDUCTION PROGRAMME FOR GOVERNORS</vt:lpstr>
      <vt:lpstr>BACKGROUND</vt:lpstr>
      <vt:lpstr>PowerPoint Presentation</vt:lpstr>
      <vt:lpstr>SETTING UP AN EFFICIENT TEAM</vt:lpstr>
      <vt:lpstr> SETTING UP AN EFFICIENT TEAM FOR THE GOVERNOR</vt:lpstr>
      <vt:lpstr> SETTING UP AN EFFICIENT TEAM FOR THE GOVERNOR</vt:lpstr>
      <vt:lpstr> GUIDELINES for setting up an efficient team</vt:lpstr>
      <vt:lpstr> GUIDELINES CONTD..</vt:lpstr>
      <vt:lpstr>RECRUITING A TEAM</vt:lpstr>
      <vt:lpstr> VETTING ETHICS AND CONFIRMATION CRITERIA</vt:lpstr>
      <vt:lpstr>Criteria to be Considered when Vetting New Team Members</vt:lpstr>
      <vt:lpstr> THE VETTING PROCESS</vt:lpstr>
      <vt:lpstr> ETHICS AND CONFIRMATION CRITERIA</vt:lpstr>
      <vt:lpstr> ETHICAL CREDIBILITY OF CANDIDATES </vt:lpstr>
      <vt:lpstr> ETHICS AND CONFIRMATION CRITERIA</vt:lpstr>
      <vt:lpstr> ETHICS AND CONFIRMATION CRITERIA</vt:lpstr>
      <vt:lpstr>ORGANIZING &amp; STAFFING OFFICE OF THE GOVERNOR</vt:lpstr>
      <vt:lpstr>Organising and Staffing the Office of the Governor</vt:lpstr>
      <vt:lpstr>ESTABLISHING PRIORITIES ON POLITICAL APPOINTMENTS</vt:lpstr>
      <vt:lpstr>  Establishing Priorities on Political Appointments</vt:lpstr>
      <vt:lpstr>Establishing Priorities on Political Appointments Cont’d</vt:lpstr>
      <vt:lpstr>    KEY FACTORS TO BE CONSIDERED</vt:lpstr>
      <vt:lpstr>IDENTIFYING CRITICAL SKILLS AND CAPACITIES</vt:lpstr>
      <vt:lpstr> Identifying Critical Skills and Capacities</vt:lpstr>
      <vt:lpstr>EMPOWERING THE BUREAUCRACY</vt:lpstr>
      <vt:lpstr> Empowering the Bureaucracy</vt:lpstr>
      <vt:lpstr>SETTING RESPONSIBILITIES &amp; REPORTING RELATIONSHIPS</vt:lpstr>
      <vt:lpstr>Setting Responsibilities and Reporting Relationships</vt:lpstr>
      <vt:lpstr>  HIERARCHY</vt:lpstr>
      <vt:lpstr>PowerPoint Presentation</vt:lpstr>
      <vt:lpstr>MANAGING EXPECTATIONS AND PERFORMANCE</vt:lpstr>
      <vt:lpstr> Managing Expectations and Performance</vt:lpstr>
      <vt:lpstr>BALANCING POLITICAL APPOINTEES VS. CIVIL SERVICE</vt:lpstr>
      <vt:lpstr> Balancing Political Appointees vs Civil Service</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NIGERIA GOVERNOR’S FORUM</dc:title>
  <dc:creator>Mariam Ismaila</dc:creator>
  <cp:lastModifiedBy>Nasir El-Rufai</cp:lastModifiedBy>
  <cp:revision>15</cp:revision>
  <dcterms:created xsi:type="dcterms:W3CDTF">2023-05-04T13:43:51Z</dcterms:created>
  <dcterms:modified xsi:type="dcterms:W3CDTF">2023-05-15T11:49:22Z</dcterms:modified>
</cp:coreProperties>
</file>