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4315" r:id="rId3"/>
    <p:sldId id="3433" r:id="rId4"/>
    <p:sldId id="4311" r:id="rId5"/>
    <p:sldId id="4312" r:id="rId6"/>
    <p:sldId id="4313" r:id="rId7"/>
    <p:sldId id="4304" r:id="rId8"/>
    <p:sldId id="4314" r:id="rId9"/>
    <p:sldId id="4306" r:id="rId10"/>
    <p:sldId id="3435" r:id="rId11"/>
    <p:sldId id="3436" r:id="rId12"/>
    <p:sldId id="3427" r:id="rId13"/>
    <p:sldId id="4317" r:id="rId14"/>
    <p:sldId id="4308" r:id="rId15"/>
    <p:sldId id="4309" r:id="rId16"/>
    <p:sldId id="4303" r:id="rId17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DC87F-35F4-4BCF-A6CE-1FE25A06AA1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09A3CB-C1A1-48EC-AA5E-8F8074DE9080}">
      <dgm:prSet/>
      <dgm:spPr/>
      <dgm:t>
        <a:bodyPr/>
        <a:lstStyle/>
        <a:p>
          <a:r>
            <a:rPr lang="en-US" dirty="0"/>
            <a:t>S</a:t>
          </a:r>
          <a:r>
            <a:rPr lang="en-NG" dirty="0" err="1"/>
            <a:t>erious</a:t>
          </a:r>
          <a:r>
            <a:rPr lang="en-US" dirty="0"/>
            <a:t> AEFIs for 1</a:t>
          </a:r>
          <a:r>
            <a:rPr lang="en-US" baseline="30000" dirty="0"/>
            <a:t>st</a:t>
          </a:r>
          <a:r>
            <a:rPr lang="en-US" dirty="0"/>
            <a:t> Phase: </a:t>
          </a:r>
          <a:r>
            <a:rPr lang="en-US" b="1" dirty="0">
              <a:solidFill>
                <a:schemeClr val="accent5">
                  <a:lumMod val="75000"/>
                </a:schemeClr>
              </a:solidFill>
            </a:rPr>
            <a:t>1</a:t>
          </a:r>
        </a:p>
      </dgm:t>
    </dgm:pt>
    <dgm:pt modelId="{4A326079-0ED1-4FBD-80FB-F2A82E6F09C2}" type="parTrans" cxnId="{41DF42A4-F299-4011-A08B-B2305C24E709}">
      <dgm:prSet/>
      <dgm:spPr/>
      <dgm:t>
        <a:bodyPr/>
        <a:lstStyle/>
        <a:p>
          <a:endParaRPr lang="en-US"/>
        </a:p>
      </dgm:t>
    </dgm:pt>
    <dgm:pt modelId="{5E233C05-F2F9-45EC-8635-D4E6072F6A85}" type="sibTrans" cxnId="{41DF42A4-F299-4011-A08B-B2305C24E709}">
      <dgm:prSet/>
      <dgm:spPr/>
      <dgm:t>
        <a:bodyPr/>
        <a:lstStyle/>
        <a:p>
          <a:endParaRPr lang="en-US"/>
        </a:p>
      </dgm:t>
    </dgm:pt>
    <dgm:pt modelId="{ABF1E8BD-EA1C-46A5-88D0-6B097A9BD273}">
      <dgm:prSet/>
      <dgm:spPr/>
      <dgm:t>
        <a:bodyPr/>
        <a:lstStyle/>
        <a:p>
          <a:r>
            <a:rPr lang="en-NG" dirty="0"/>
            <a:t>Non serious</a:t>
          </a:r>
          <a:r>
            <a:rPr lang="en-US" dirty="0"/>
            <a:t> AEFIs for 1</a:t>
          </a:r>
          <a:r>
            <a:rPr lang="en-US" baseline="30000" dirty="0"/>
            <a:t>st</a:t>
          </a:r>
          <a:r>
            <a:rPr lang="en-US" dirty="0"/>
            <a:t> Phase: </a:t>
          </a:r>
          <a:r>
            <a:rPr lang="en-US" b="1" dirty="0">
              <a:solidFill>
                <a:schemeClr val="accent5">
                  <a:lumMod val="75000"/>
                </a:schemeClr>
              </a:solidFill>
            </a:rPr>
            <a:t>185</a:t>
          </a:r>
        </a:p>
      </dgm:t>
    </dgm:pt>
    <dgm:pt modelId="{6EEAF7F1-7AF7-4DF8-804D-930E8E6681FD}" type="parTrans" cxnId="{3FCD8591-5847-4533-8CE1-F6800FB8651A}">
      <dgm:prSet/>
      <dgm:spPr/>
      <dgm:t>
        <a:bodyPr/>
        <a:lstStyle/>
        <a:p>
          <a:endParaRPr lang="en-US"/>
        </a:p>
      </dgm:t>
    </dgm:pt>
    <dgm:pt modelId="{F93A636B-0EEE-48A9-AABB-AF5C90AF7276}" type="sibTrans" cxnId="{3FCD8591-5847-4533-8CE1-F6800FB8651A}">
      <dgm:prSet/>
      <dgm:spPr/>
      <dgm:t>
        <a:bodyPr/>
        <a:lstStyle/>
        <a:p>
          <a:endParaRPr lang="en-US"/>
        </a:p>
      </dgm:t>
    </dgm:pt>
    <dgm:pt modelId="{41DBE8D2-A994-42E0-87AF-E4FB8D66DD61}">
      <dgm:prSet/>
      <dgm:spPr/>
      <dgm:t>
        <a:bodyPr/>
        <a:lstStyle/>
        <a:p>
          <a:r>
            <a:rPr lang="en-US" dirty="0"/>
            <a:t>S</a:t>
          </a:r>
          <a:r>
            <a:rPr lang="en-NG" dirty="0" err="1"/>
            <a:t>erious</a:t>
          </a:r>
          <a:r>
            <a:rPr lang="en-US" dirty="0"/>
            <a:t> AEFIs for 2</a:t>
          </a:r>
          <a:r>
            <a:rPr lang="en-US" baseline="30000" dirty="0"/>
            <a:t>nd</a:t>
          </a:r>
          <a:r>
            <a:rPr lang="en-US" dirty="0"/>
            <a:t> Phase @ 31</a:t>
          </a:r>
          <a:r>
            <a:rPr lang="en-US" baseline="30000" dirty="0"/>
            <a:t>st</a:t>
          </a:r>
          <a:r>
            <a:rPr lang="en-US" dirty="0"/>
            <a:t> August, 2021: </a:t>
          </a:r>
          <a:r>
            <a:rPr lang="en-US" b="1" dirty="0">
              <a:solidFill>
                <a:schemeClr val="accent5">
                  <a:lumMod val="75000"/>
                </a:schemeClr>
              </a:solidFill>
            </a:rPr>
            <a:t>0</a:t>
          </a:r>
        </a:p>
      </dgm:t>
    </dgm:pt>
    <dgm:pt modelId="{150EAA46-838E-4A69-B7EE-6CEB29EED69E}" type="parTrans" cxnId="{53D04128-6630-491F-8990-145DB23E1046}">
      <dgm:prSet/>
      <dgm:spPr/>
      <dgm:t>
        <a:bodyPr/>
        <a:lstStyle/>
        <a:p>
          <a:endParaRPr lang="en-US"/>
        </a:p>
      </dgm:t>
    </dgm:pt>
    <dgm:pt modelId="{255CC0AD-FCC3-4EF0-9442-10F5A4B88B97}" type="sibTrans" cxnId="{53D04128-6630-491F-8990-145DB23E1046}">
      <dgm:prSet/>
      <dgm:spPr/>
      <dgm:t>
        <a:bodyPr/>
        <a:lstStyle/>
        <a:p>
          <a:endParaRPr lang="en-US"/>
        </a:p>
      </dgm:t>
    </dgm:pt>
    <dgm:pt modelId="{78B49DB5-9BD0-49A6-95B5-8685D2D7A573}">
      <dgm:prSet/>
      <dgm:spPr/>
      <dgm:t>
        <a:bodyPr/>
        <a:lstStyle/>
        <a:p>
          <a:r>
            <a:rPr lang="en-NG" dirty="0"/>
            <a:t>Non serious</a:t>
          </a:r>
          <a:r>
            <a:rPr lang="en-US" dirty="0"/>
            <a:t> AEFIs for 2</a:t>
          </a:r>
          <a:r>
            <a:rPr lang="en-US" baseline="30000" dirty="0"/>
            <a:t>nd</a:t>
          </a:r>
          <a:r>
            <a:rPr lang="en-US" dirty="0"/>
            <a:t> Phase @ 31</a:t>
          </a:r>
          <a:r>
            <a:rPr lang="en-US" baseline="30000" dirty="0"/>
            <a:t>st</a:t>
          </a:r>
          <a:r>
            <a:rPr lang="en-US" dirty="0"/>
            <a:t> August, 2021: </a:t>
          </a:r>
          <a:r>
            <a:rPr lang="en-US" b="1" dirty="0">
              <a:solidFill>
                <a:schemeClr val="accent5">
                  <a:lumMod val="75000"/>
                </a:schemeClr>
              </a:solidFill>
            </a:rPr>
            <a:t>27</a:t>
          </a:r>
        </a:p>
      </dgm:t>
    </dgm:pt>
    <dgm:pt modelId="{1139677D-EC5C-43F6-A78A-61297C1C1D6F}" type="parTrans" cxnId="{E185105D-FBB7-41AD-8DFE-7D8BBF81847A}">
      <dgm:prSet/>
      <dgm:spPr/>
      <dgm:t>
        <a:bodyPr/>
        <a:lstStyle/>
        <a:p>
          <a:endParaRPr lang="en-US"/>
        </a:p>
      </dgm:t>
    </dgm:pt>
    <dgm:pt modelId="{837F97D8-6884-4B92-A049-48C3D8007512}" type="sibTrans" cxnId="{E185105D-FBB7-41AD-8DFE-7D8BBF81847A}">
      <dgm:prSet/>
      <dgm:spPr/>
      <dgm:t>
        <a:bodyPr/>
        <a:lstStyle/>
        <a:p>
          <a:endParaRPr lang="en-US"/>
        </a:p>
      </dgm:t>
    </dgm:pt>
    <dgm:pt modelId="{C8CF6A8F-4512-4FA4-9D40-F9735DBD4038}" type="pres">
      <dgm:prSet presAssocID="{3DADC87F-35F4-4BCF-A6CE-1FE25A06AA17}" presName="vert0" presStyleCnt="0">
        <dgm:presLayoutVars>
          <dgm:dir/>
          <dgm:animOne val="branch"/>
          <dgm:animLvl val="lvl"/>
        </dgm:presLayoutVars>
      </dgm:prSet>
      <dgm:spPr/>
    </dgm:pt>
    <dgm:pt modelId="{9B46C02D-F113-4053-B5DC-CA4C788123EA}" type="pres">
      <dgm:prSet presAssocID="{9D09A3CB-C1A1-48EC-AA5E-8F8074DE9080}" presName="thickLine" presStyleLbl="alignNode1" presStyleIdx="0" presStyleCnt="4"/>
      <dgm:spPr/>
    </dgm:pt>
    <dgm:pt modelId="{700384BA-C45F-4DC5-B5EB-8160DDA043CE}" type="pres">
      <dgm:prSet presAssocID="{9D09A3CB-C1A1-48EC-AA5E-8F8074DE9080}" presName="horz1" presStyleCnt="0"/>
      <dgm:spPr/>
    </dgm:pt>
    <dgm:pt modelId="{65A1F92C-DACA-4E22-BF5C-46C286C7521D}" type="pres">
      <dgm:prSet presAssocID="{9D09A3CB-C1A1-48EC-AA5E-8F8074DE9080}" presName="tx1" presStyleLbl="revTx" presStyleIdx="0" presStyleCnt="4"/>
      <dgm:spPr/>
    </dgm:pt>
    <dgm:pt modelId="{5D3EC40F-9E66-4160-A7AC-1D616CBB91C3}" type="pres">
      <dgm:prSet presAssocID="{9D09A3CB-C1A1-48EC-AA5E-8F8074DE9080}" presName="vert1" presStyleCnt="0"/>
      <dgm:spPr/>
    </dgm:pt>
    <dgm:pt modelId="{22B2DAC8-812C-48BF-A668-9A68F0750515}" type="pres">
      <dgm:prSet presAssocID="{ABF1E8BD-EA1C-46A5-88D0-6B097A9BD273}" presName="thickLine" presStyleLbl="alignNode1" presStyleIdx="1" presStyleCnt="4"/>
      <dgm:spPr/>
    </dgm:pt>
    <dgm:pt modelId="{889A092C-6053-4B79-BA50-0AA133772DFC}" type="pres">
      <dgm:prSet presAssocID="{ABF1E8BD-EA1C-46A5-88D0-6B097A9BD273}" presName="horz1" presStyleCnt="0"/>
      <dgm:spPr/>
    </dgm:pt>
    <dgm:pt modelId="{DB9B9EF1-0CC8-4317-8333-7D58603E9A1F}" type="pres">
      <dgm:prSet presAssocID="{ABF1E8BD-EA1C-46A5-88D0-6B097A9BD273}" presName="tx1" presStyleLbl="revTx" presStyleIdx="1" presStyleCnt="4"/>
      <dgm:spPr/>
    </dgm:pt>
    <dgm:pt modelId="{E5B2F730-CBB3-4688-A37B-BBDA6627DD5B}" type="pres">
      <dgm:prSet presAssocID="{ABF1E8BD-EA1C-46A5-88D0-6B097A9BD273}" presName="vert1" presStyleCnt="0"/>
      <dgm:spPr/>
    </dgm:pt>
    <dgm:pt modelId="{AF36BC00-6FAB-49AE-8FC2-848341380229}" type="pres">
      <dgm:prSet presAssocID="{41DBE8D2-A994-42E0-87AF-E4FB8D66DD61}" presName="thickLine" presStyleLbl="alignNode1" presStyleIdx="2" presStyleCnt="4"/>
      <dgm:spPr/>
    </dgm:pt>
    <dgm:pt modelId="{0629E17B-F857-43E1-8D7B-973592DA411F}" type="pres">
      <dgm:prSet presAssocID="{41DBE8D2-A994-42E0-87AF-E4FB8D66DD61}" presName="horz1" presStyleCnt="0"/>
      <dgm:spPr/>
    </dgm:pt>
    <dgm:pt modelId="{466D4269-DE3B-40D1-8C7C-CBF7DCED2DED}" type="pres">
      <dgm:prSet presAssocID="{41DBE8D2-A994-42E0-87AF-E4FB8D66DD61}" presName="tx1" presStyleLbl="revTx" presStyleIdx="2" presStyleCnt="4"/>
      <dgm:spPr/>
    </dgm:pt>
    <dgm:pt modelId="{E01C4E93-7EE6-4BC3-B2DB-9F893C21AA1B}" type="pres">
      <dgm:prSet presAssocID="{41DBE8D2-A994-42E0-87AF-E4FB8D66DD61}" presName="vert1" presStyleCnt="0"/>
      <dgm:spPr/>
    </dgm:pt>
    <dgm:pt modelId="{42D97DE9-7EE2-41EA-B9E6-5821309D6F35}" type="pres">
      <dgm:prSet presAssocID="{78B49DB5-9BD0-49A6-95B5-8685D2D7A573}" presName="thickLine" presStyleLbl="alignNode1" presStyleIdx="3" presStyleCnt="4"/>
      <dgm:spPr/>
    </dgm:pt>
    <dgm:pt modelId="{9F699014-9116-4284-A716-A199FF07EF5C}" type="pres">
      <dgm:prSet presAssocID="{78B49DB5-9BD0-49A6-95B5-8685D2D7A573}" presName="horz1" presStyleCnt="0"/>
      <dgm:spPr/>
    </dgm:pt>
    <dgm:pt modelId="{7FA45178-22A1-400A-B434-859F210B233C}" type="pres">
      <dgm:prSet presAssocID="{78B49DB5-9BD0-49A6-95B5-8685D2D7A573}" presName="tx1" presStyleLbl="revTx" presStyleIdx="3" presStyleCnt="4"/>
      <dgm:spPr/>
    </dgm:pt>
    <dgm:pt modelId="{578607B1-9291-4785-A902-C1B3971B452B}" type="pres">
      <dgm:prSet presAssocID="{78B49DB5-9BD0-49A6-95B5-8685D2D7A573}" presName="vert1" presStyleCnt="0"/>
      <dgm:spPr/>
    </dgm:pt>
  </dgm:ptLst>
  <dgm:cxnLst>
    <dgm:cxn modelId="{E23D271B-BED3-42FA-BF58-7093E6132FA4}" type="presOf" srcId="{3DADC87F-35F4-4BCF-A6CE-1FE25A06AA17}" destId="{C8CF6A8F-4512-4FA4-9D40-F9735DBD4038}" srcOrd="0" destOrd="0" presId="urn:microsoft.com/office/officeart/2008/layout/LinedList"/>
    <dgm:cxn modelId="{01C9581F-D28D-49B8-87A5-D95AEF2E61FE}" type="presOf" srcId="{41DBE8D2-A994-42E0-87AF-E4FB8D66DD61}" destId="{466D4269-DE3B-40D1-8C7C-CBF7DCED2DED}" srcOrd="0" destOrd="0" presId="urn:microsoft.com/office/officeart/2008/layout/LinedList"/>
    <dgm:cxn modelId="{53D04128-6630-491F-8990-145DB23E1046}" srcId="{3DADC87F-35F4-4BCF-A6CE-1FE25A06AA17}" destId="{41DBE8D2-A994-42E0-87AF-E4FB8D66DD61}" srcOrd="2" destOrd="0" parTransId="{150EAA46-838E-4A69-B7EE-6CEB29EED69E}" sibTransId="{255CC0AD-FCC3-4EF0-9442-10F5A4B88B97}"/>
    <dgm:cxn modelId="{E185105D-FBB7-41AD-8DFE-7D8BBF81847A}" srcId="{3DADC87F-35F4-4BCF-A6CE-1FE25A06AA17}" destId="{78B49DB5-9BD0-49A6-95B5-8685D2D7A573}" srcOrd="3" destOrd="0" parTransId="{1139677D-EC5C-43F6-A78A-61297C1C1D6F}" sibTransId="{837F97D8-6884-4B92-A049-48C3D8007512}"/>
    <dgm:cxn modelId="{419D3A69-DE2A-42DE-84AB-E6CAA00914A5}" type="presOf" srcId="{78B49DB5-9BD0-49A6-95B5-8685D2D7A573}" destId="{7FA45178-22A1-400A-B434-859F210B233C}" srcOrd="0" destOrd="0" presId="urn:microsoft.com/office/officeart/2008/layout/LinedList"/>
    <dgm:cxn modelId="{8450AD7B-45D1-4F2D-951B-C430F92ADF5B}" type="presOf" srcId="{9D09A3CB-C1A1-48EC-AA5E-8F8074DE9080}" destId="{65A1F92C-DACA-4E22-BF5C-46C286C7521D}" srcOrd="0" destOrd="0" presId="urn:microsoft.com/office/officeart/2008/layout/LinedList"/>
    <dgm:cxn modelId="{3FCD8591-5847-4533-8CE1-F6800FB8651A}" srcId="{3DADC87F-35F4-4BCF-A6CE-1FE25A06AA17}" destId="{ABF1E8BD-EA1C-46A5-88D0-6B097A9BD273}" srcOrd="1" destOrd="0" parTransId="{6EEAF7F1-7AF7-4DF8-804D-930E8E6681FD}" sibTransId="{F93A636B-0EEE-48A9-AABB-AF5C90AF7276}"/>
    <dgm:cxn modelId="{41DF42A4-F299-4011-A08B-B2305C24E709}" srcId="{3DADC87F-35F4-4BCF-A6CE-1FE25A06AA17}" destId="{9D09A3CB-C1A1-48EC-AA5E-8F8074DE9080}" srcOrd="0" destOrd="0" parTransId="{4A326079-0ED1-4FBD-80FB-F2A82E6F09C2}" sibTransId="{5E233C05-F2F9-45EC-8635-D4E6072F6A85}"/>
    <dgm:cxn modelId="{425AF8FD-4E67-4BC8-B525-3FBE49CD7165}" type="presOf" srcId="{ABF1E8BD-EA1C-46A5-88D0-6B097A9BD273}" destId="{DB9B9EF1-0CC8-4317-8333-7D58603E9A1F}" srcOrd="0" destOrd="0" presId="urn:microsoft.com/office/officeart/2008/layout/LinedList"/>
    <dgm:cxn modelId="{84A78DA8-556F-4DC0-875B-2FD44116C187}" type="presParOf" srcId="{C8CF6A8F-4512-4FA4-9D40-F9735DBD4038}" destId="{9B46C02D-F113-4053-B5DC-CA4C788123EA}" srcOrd="0" destOrd="0" presId="urn:microsoft.com/office/officeart/2008/layout/LinedList"/>
    <dgm:cxn modelId="{D85F94D2-C26C-4711-A110-E14BBB7B48DB}" type="presParOf" srcId="{C8CF6A8F-4512-4FA4-9D40-F9735DBD4038}" destId="{700384BA-C45F-4DC5-B5EB-8160DDA043CE}" srcOrd="1" destOrd="0" presId="urn:microsoft.com/office/officeart/2008/layout/LinedList"/>
    <dgm:cxn modelId="{923B94B8-C25E-4183-AAAF-BECF6CF818AE}" type="presParOf" srcId="{700384BA-C45F-4DC5-B5EB-8160DDA043CE}" destId="{65A1F92C-DACA-4E22-BF5C-46C286C7521D}" srcOrd="0" destOrd="0" presId="urn:microsoft.com/office/officeart/2008/layout/LinedList"/>
    <dgm:cxn modelId="{AD9B1E1A-795B-4CB8-98A1-A61E674DB4EE}" type="presParOf" srcId="{700384BA-C45F-4DC5-B5EB-8160DDA043CE}" destId="{5D3EC40F-9E66-4160-A7AC-1D616CBB91C3}" srcOrd="1" destOrd="0" presId="urn:microsoft.com/office/officeart/2008/layout/LinedList"/>
    <dgm:cxn modelId="{9958937E-E989-4606-A79F-558377D2E8A8}" type="presParOf" srcId="{C8CF6A8F-4512-4FA4-9D40-F9735DBD4038}" destId="{22B2DAC8-812C-48BF-A668-9A68F0750515}" srcOrd="2" destOrd="0" presId="urn:microsoft.com/office/officeart/2008/layout/LinedList"/>
    <dgm:cxn modelId="{A73FDD60-6933-464B-B7FA-1BE2F718AC19}" type="presParOf" srcId="{C8CF6A8F-4512-4FA4-9D40-F9735DBD4038}" destId="{889A092C-6053-4B79-BA50-0AA133772DFC}" srcOrd="3" destOrd="0" presId="urn:microsoft.com/office/officeart/2008/layout/LinedList"/>
    <dgm:cxn modelId="{C7DD5408-3C50-4F10-BB38-E0843C8C2CC7}" type="presParOf" srcId="{889A092C-6053-4B79-BA50-0AA133772DFC}" destId="{DB9B9EF1-0CC8-4317-8333-7D58603E9A1F}" srcOrd="0" destOrd="0" presId="urn:microsoft.com/office/officeart/2008/layout/LinedList"/>
    <dgm:cxn modelId="{78A12DE0-B8D4-42BF-8711-FF6B19424EF8}" type="presParOf" srcId="{889A092C-6053-4B79-BA50-0AA133772DFC}" destId="{E5B2F730-CBB3-4688-A37B-BBDA6627DD5B}" srcOrd="1" destOrd="0" presId="urn:microsoft.com/office/officeart/2008/layout/LinedList"/>
    <dgm:cxn modelId="{EAA4660A-9671-4196-BE06-AC7BF76DA2DB}" type="presParOf" srcId="{C8CF6A8F-4512-4FA4-9D40-F9735DBD4038}" destId="{AF36BC00-6FAB-49AE-8FC2-848341380229}" srcOrd="4" destOrd="0" presId="urn:microsoft.com/office/officeart/2008/layout/LinedList"/>
    <dgm:cxn modelId="{237C07B1-5192-4CF3-9DA7-8EA0E27A9894}" type="presParOf" srcId="{C8CF6A8F-4512-4FA4-9D40-F9735DBD4038}" destId="{0629E17B-F857-43E1-8D7B-973592DA411F}" srcOrd="5" destOrd="0" presId="urn:microsoft.com/office/officeart/2008/layout/LinedList"/>
    <dgm:cxn modelId="{EAC566A8-A1D3-49B9-B9E8-3452129DE5EC}" type="presParOf" srcId="{0629E17B-F857-43E1-8D7B-973592DA411F}" destId="{466D4269-DE3B-40D1-8C7C-CBF7DCED2DED}" srcOrd="0" destOrd="0" presId="urn:microsoft.com/office/officeart/2008/layout/LinedList"/>
    <dgm:cxn modelId="{867547A7-3222-4E45-A708-E1A7FCB8CD05}" type="presParOf" srcId="{0629E17B-F857-43E1-8D7B-973592DA411F}" destId="{E01C4E93-7EE6-4BC3-B2DB-9F893C21AA1B}" srcOrd="1" destOrd="0" presId="urn:microsoft.com/office/officeart/2008/layout/LinedList"/>
    <dgm:cxn modelId="{9C850989-E613-4301-A8B3-EA68C6BE8BE8}" type="presParOf" srcId="{C8CF6A8F-4512-4FA4-9D40-F9735DBD4038}" destId="{42D97DE9-7EE2-41EA-B9E6-5821309D6F35}" srcOrd="6" destOrd="0" presId="urn:microsoft.com/office/officeart/2008/layout/LinedList"/>
    <dgm:cxn modelId="{34858325-880C-4DA3-AC35-EE8FBDA78519}" type="presParOf" srcId="{C8CF6A8F-4512-4FA4-9D40-F9735DBD4038}" destId="{9F699014-9116-4284-A716-A199FF07EF5C}" srcOrd="7" destOrd="0" presId="urn:microsoft.com/office/officeart/2008/layout/LinedList"/>
    <dgm:cxn modelId="{BF395141-64A3-4116-8A73-E952531F2633}" type="presParOf" srcId="{9F699014-9116-4284-A716-A199FF07EF5C}" destId="{7FA45178-22A1-400A-B434-859F210B233C}" srcOrd="0" destOrd="0" presId="urn:microsoft.com/office/officeart/2008/layout/LinedList"/>
    <dgm:cxn modelId="{7235DEFF-96F6-42CF-A5A8-A28265526AA0}" type="presParOf" srcId="{9F699014-9116-4284-A716-A199FF07EF5C}" destId="{578607B1-9291-4785-A902-C1B3971B45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AE9545-F208-4ED9-AAF5-95FCF1A1BA6F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6C3C68-1E26-47DE-83EE-81FBEFED7D1A}">
      <dgm:prSet/>
      <dgm:spPr/>
      <dgm:t>
        <a:bodyPr/>
        <a:lstStyle/>
        <a:p>
          <a:r>
            <a:rPr lang="en-GB"/>
            <a:t>Poor risk perception by members of the public</a:t>
          </a:r>
          <a:endParaRPr lang="en-US"/>
        </a:p>
      </dgm:t>
    </dgm:pt>
    <dgm:pt modelId="{C74435B1-6DFA-4A61-8D15-C02039A9D866}" type="parTrans" cxnId="{F3B063CC-64F2-403D-9C3B-E05830488505}">
      <dgm:prSet/>
      <dgm:spPr/>
      <dgm:t>
        <a:bodyPr/>
        <a:lstStyle/>
        <a:p>
          <a:endParaRPr lang="en-US"/>
        </a:p>
      </dgm:t>
    </dgm:pt>
    <dgm:pt modelId="{9D803D24-896E-4BB5-A9B2-9B58B7312C51}" type="sibTrans" cxnId="{F3B063CC-64F2-403D-9C3B-E05830488505}">
      <dgm:prSet/>
      <dgm:spPr/>
      <dgm:t>
        <a:bodyPr/>
        <a:lstStyle/>
        <a:p>
          <a:endParaRPr lang="en-US"/>
        </a:p>
      </dgm:t>
    </dgm:pt>
    <dgm:pt modelId="{130AE1BD-38AE-4DE0-AEEF-C73092BF2753}">
      <dgm:prSet/>
      <dgm:spPr/>
      <dgm:t>
        <a:bodyPr/>
        <a:lstStyle/>
        <a:p>
          <a:r>
            <a:rPr lang="en-GB"/>
            <a:t>Fear of stigmatization</a:t>
          </a:r>
          <a:endParaRPr lang="en-US"/>
        </a:p>
      </dgm:t>
    </dgm:pt>
    <dgm:pt modelId="{527756B2-448F-46FC-90AC-AC66426E9E88}" type="parTrans" cxnId="{2CC6B58E-59CE-47C9-8D2D-2B92E3D04683}">
      <dgm:prSet/>
      <dgm:spPr/>
      <dgm:t>
        <a:bodyPr/>
        <a:lstStyle/>
        <a:p>
          <a:endParaRPr lang="en-US"/>
        </a:p>
      </dgm:t>
    </dgm:pt>
    <dgm:pt modelId="{214B1829-9B99-4A14-8B68-C95F2DA13B43}" type="sibTrans" cxnId="{2CC6B58E-59CE-47C9-8D2D-2B92E3D04683}">
      <dgm:prSet/>
      <dgm:spPr/>
      <dgm:t>
        <a:bodyPr/>
        <a:lstStyle/>
        <a:p>
          <a:endParaRPr lang="en-US"/>
        </a:p>
      </dgm:t>
    </dgm:pt>
    <dgm:pt modelId="{8D31EB9D-DAAA-4A68-893A-8AFCCF70FA70}">
      <dgm:prSet/>
      <dgm:spPr/>
      <dgm:t>
        <a:bodyPr/>
        <a:lstStyle/>
        <a:p>
          <a:r>
            <a:rPr lang="en-GB" dirty="0"/>
            <a:t>Inadequate IEC Materials</a:t>
          </a:r>
          <a:endParaRPr lang="en-US" dirty="0"/>
        </a:p>
      </dgm:t>
    </dgm:pt>
    <dgm:pt modelId="{89949C0D-A07A-4C00-AECB-F7BC84E9472A}" type="parTrans" cxnId="{377B6A5B-B45D-4E7C-8F8F-66D7F966EE1A}">
      <dgm:prSet/>
      <dgm:spPr/>
      <dgm:t>
        <a:bodyPr/>
        <a:lstStyle/>
        <a:p>
          <a:endParaRPr lang="en-US"/>
        </a:p>
      </dgm:t>
    </dgm:pt>
    <dgm:pt modelId="{7A941AE3-D6E6-45EE-BD81-677AF87BAFAE}" type="sibTrans" cxnId="{377B6A5B-B45D-4E7C-8F8F-66D7F966EE1A}">
      <dgm:prSet/>
      <dgm:spPr/>
      <dgm:t>
        <a:bodyPr/>
        <a:lstStyle/>
        <a:p>
          <a:endParaRPr lang="en-US"/>
        </a:p>
      </dgm:t>
    </dgm:pt>
    <dgm:pt modelId="{4A1B9512-5A46-4BDD-8F43-CA438641F706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Low acceptability of vaccine</a:t>
          </a:r>
          <a:endParaRPr lang="en-US" dirty="0"/>
        </a:p>
      </dgm:t>
    </dgm:pt>
    <dgm:pt modelId="{978D6233-9AC2-4F48-A587-C48DA9499F0E}" type="parTrans" cxnId="{446C5347-6AA1-42D7-A3A8-36816DA11B3C}">
      <dgm:prSet/>
      <dgm:spPr/>
      <dgm:t>
        <a:bodyPr/>
        <a:lstStyle/>
        <a:p>
          <a:endParaRPr lang="en-NG"/>
        </a:p>
      </dgm:t>
    </dgm:pt>
    <dgm:pt modelId="{CC054446-5F40-43B9-A68E-B0C13DEA363D}" type="sibTrans" cxnId="{446C5347-6AA1-42D7-A3A8-36816DA11B3C}">
      <dgm:prSet/>
      <dgm:spPr/>
      <dgm:t>
        <a:bodyPr/>
        <a:lstStyle/>
        <a:p>
          <a:endParaRPr lang="en-NG"/>
        </a:p>
      </dgm:t>
    </dgm:pt>
    <dgm:pt modelId="{5D520C96-C79B-4873-95F3-89D3EE3B476B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Inadequate social mobilization activities 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E6599E3-1765-4464-947C-0554017488D5}" type="parTrans" cxnId="{30668C4F-087A-4CFE-93EB-7D59DC508617}">
      <dgm:prSet/>
      <dgm:spPr/>
      <dgm:t>
        <a:bodyPr/>
        <a:lstStyle/>
        <a:p>
          <a:endParaRPr lang="en-NG"/>
        </a:p>
      </dgm:t>
    </dgm:pt>
    <dgm:pt modelId="{878E4988-F308-4B1A-B7D9-5A514B450129}" type="sibTrans" cxnId="{30668C4F-087A-4CFE-93EB-7D59DC508617}">
      <dgm:prSet/>
      <dgm:spPr/>
      <dgm:t>
        <a:bodyPr/>
        <a:lstStyle/>
        <a:p>
          <a:endParaRPr lang="en-NG"/>
        </a:p>
      </dgm:t>
    </dgm:pt>
    <dgm:pt modelId="{9D71F771-2DE8-4454-AF09-DE7264DE586B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Late release of logistics funds 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356CBE-5C8B-4562-88ED-3B19DC6B020F}" type="parTrans" cxnId="{CE5BB33E-9022-4E5A-A454-965E4EA5AE53}">
      <dgm:prSet/>
      <dgm:spPr/>
      <dgm:t>
        <a:bodyPr/>
        <a:lstStyle/>
        <a:p>
          <a:endParaRPr lang="en-NG"/>
        </a:p>
      </dgm:t>
    </dgm:pt>
    <dgm:pt modelId="{CCE1608A-6F5D-4D1B-A431-C0F251F9ACF0}" type="sibTrans" cxnId="{CE5BB33E-9022-4E5A-A454-965E4EA5AE53}">
      <dgm:prSet/>
      <dgm:spPr/>
      <dgm:t>
        <a:bodyPr/>
        <a:lstStyle/>
        <a:p>
          <a:endParaRPr lang="en-NG"/>
        </a:p>
      </dgm:t>
    </dgm:pt>
    <dgm:pt modelId="{C2086F33-A12B-4B8C-9DDB-89D4BA1DD267}">
      <dgm:prSet/>
      <dgm:spPr/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Late and non-payment of allowances to personnel</a:t>
          </a:r>
        </a:p>
      </dgm:t>
    </dgm:pt>
    <dgm:pt modelId="{EFFB21FE-CFA7-4EFD-B205-ACD9960FB8B5}" type="parTrans" cxnId="{B403F043-2E87-4C5D-BD71-C370CA91A558}">
      <dgm:prSet/>
      <dgm:spPr/>
      <dgm:t>
        <a:bodyPr/>
        <a:lstStyle/>
        <a:p>
          <a:endParaRPr lang="en-NG"/>
        </a:p>
      </dgm:t>
    </dgm:pt>
    <dgm:pt modelId="{28366FEC-3C81-4274-A844-44B5B9DCE1B4}" type="sibTrans" cxnId="{B403F043-2E87-4C5D-BD71-C370CA91A558}">
      <dgm:prSet/>
      <dgm:spPr/>
      <dgm:t>
        <a:bodyPr/>
        <a:lstStyle/>
        <a:p>
          <a:endParaRPr lang="en-NG"/>
        </a:p>
      </dgm:t>
    </dgm:pt>
    <dgm:pt modelId="{CBE41D9D-F48A-46C6-AE90-4FDFBCC4C455}" type="pres">
      <dgm:prSet presAssocID="{18AE9545-F208-4ED9-AAF5-95FCF1A1BA6F}" presName="diagram" presStyleCnt="0">
        <dgm:presLayoutVars>
          <dgm:dir/>
          <dgm:resizeHandles val="exact"/>
        </dgm:presLayoutVars>
      </dgm:prSet>
      <dgm:spPr/>
    </dgm:pt>
    <dgm:pt modelId="{3B068D8B-0FFD-4A65-88D8-3AD5A1D508F4}" type="pres">
      <dgm:prSet presAssocID="{FF6C3C68-1E26-47DE-83EE-81FBEFED7D1A}" presName="node" presStyleLbl="node1" presStyleIdx="0" presStyleCnt="7">
        <dgm:presLayoutVars>
          <dgm:bulletEnabled val="1"/>
        </dgm:presLayoutVars>
      </dgm:prSet>
      <dgm:spPr/>
    </dgm:pt>
    <dgm:pt modelId="{D4B5DD39-2362-436F-BE0E-8E26FBC2407E}" type="pres">
      <dgm:prSet presAssocID="{9D803D24-896E-4BB5-A9B2-9B58B7312C51}" presName="sibTrans" presStyleCnt="0"/>
      <dgm:spPr/>
    </dgm:pt>
    <dgm:pt modelId="{3D46FBED-4F24-4B28-BF14-D7FC9897F2FA}" type="pres">
      <dgm:prSet presAssocID="{130AE1BD-38AE-4DE0-AEEF-C73092BF2753}" presName="node" presStyleLbl="node1" presStyleIdx="1" presStyleCnt="7">
        <dgm:presLayoutVars>
          <dgm:bulletEnabled val="1"/>
        </dgm:presLayoutVars>
      </dgm:prSet>
      <dgm:spPr/>
    </dgm:pt>
    <dgm:pt modelId="{F0B26E76-7FC6-430D-AB15-57FCFEAF6C2D}" type="pres">
      <dgm:prSet presAssocID="{214B1829-9B99-4A14-8B68-C95F2DA13B43}" presName="sibTrans" presStyleCnt="0"/>
      <dgm:spPr/>
    </dgm:pt>
    <dgm:pt modelId="{AEA29316-7246-4588-98F1-54F1F959601F}" type="pres">
      <dgm:prSet presAssocID="{8D31EB9D-DAAA-4A68-893A-8AFCCF70FA70}" presName="node" presStyleLbl="node1" presStyleIdx="2" presStyleCnt="7">
        <dgm:presLayoutVars>
          <dgm:bulletEnabled val="1"/>
        </dgm:presLayoutVars>
      </dgm:prSet>
      <dgm:spPr/>
    </dgm:pt>
    <dgm:pt modelId="{54567F7A-1E73-4397-8A11-DB6C11E54094}" type="pres">
      <dgm:prSet presAssocID="{7A941AE3-D6E6-45EE-BD81-677AF87BAFAE}" presName="sibTrans" presStyleCnt="0"/>
      <dgm:spPr/>
    </dgm:pt>
    <dgm:pt modelId="{42B1729F-3429-404C-B85D-BC4DDAE331FB}" type="pres">
      <dgm:prSet presAssocID="{4A1B9512-5A46-4BDD-8F43-CA438641F706}" presName="node" presStyleLbl="node1" presStyleIdx="3" presStyleCnt="7">
        <dgm:presLayoutVars>
          <dgm:bulletEnabled val="1"/>
        </dgm:presLayoutVars>
      </dgm:prSet>
      <dgm:spPr/>
    </dgm:pt>
    <dgm:pt modelId="{AB0E33A5-2855-4C0D-9446-05FF52A6DE4B}" type="pres">
      <dgm:prSet presAssocID="{CC054446-5F40-43B9-A68E-B0C13DEA363D}" presName="sibTrans" presStyleCnt="0"/>
      <dgm:spPr/>
    </dgm:pt>
    <dgm:pt modelId="{39B9F38F-DDE9-47AE-9732-AB960D424F74}" type="pres">
      <dgm:prSet presAssocID="{5D520C96-C79B-4873-95F3-89D3EE3B476B}" presName="node" presStyleLbl="node1" presStyleIdx="4" presStyleCnt="7">
        <dgm:presLayoutVars>
          <dgm:bulletEnabled val="1"/>
        </dgm:presLayoutVars>
      </dgm:prSet>
      <dgm:spPr/>
    </dgm:pt>
    <dgm:pt modelId="{DD090955-F400-4151-AF1D-43EF520B66B7}" type="pres">
      <dgm:prSet presAssocID="{878E4988-F308-4B1A-B7D9-5A514B450129}" presName="sibTrans" presStyleCnt="0"/>
      <dgm:spPr/>
    </dgm:pt>
    <dgm:pt modelId="{CE835342-CE8D-4427-ADF6-C6B132F6888F}" type="pres">
      <dgm:prSet presAssocID="{9D71F771-2DE8-4454-AF09-DE7264DE586B}" presName="node" presStyleLbl="node1" presStyleIdx="5" presStyleCnt="7">
        <dgm:presLayoutVars>
          <dgm:bulletEnabled val="1"/>
        </dgm:presLayoutVars>
      </dgm:prSet>
      <dgm:spPr/>
    </dgm:pt>
    <dgm:pt modelId="{83E3B79D-CD8F-47E5-97DD-454FB814953C}" type="pres">
      <dgm:prSet presAssocID="{CCE1608A-6F5D-4D1B-A431-C0F251F9ACF0}" presName="sibTrans" presStyleCnt="0"/>
      <dgm:spPr/>
    </dgm:pt>
    <dgm:pt modelId="{3D518FE0-ABEE-4582-817B-3C4B8D6666E2}" type="pres">
      <dgm:prSet presAssocID="{C2086F33-A12B-4B8C-9DDB-89D4BA1DD267}" presName="node" presStyleLbl="node1" presStyleIdx="6" presStyleCnt="7">
        <dgm:presLayoutVars>
          <dgm:bulletEnabled val="1"/>
        </dgm:presLayoutVars>
      </dgm:prSet>
      <dgm:spPr/>
    </dgm:pt>
  </dgm:ptLst>
  <dgm:cxnLst>
    <dgm:cxn modelId="{29E12420-68E9-494D-9533-64C325EF21B4}" type="presOf" srcId="{9D71F771-2DE8-4454-AF09-DE7264DE586B}" destId="{CE835342-CE8D-4427-ADF6-C6B132F6888F}" srcOrd="0" destOrd="0" presId="urn:microsoft.com/office/officeart/2005/8/layout/default"/>
    <dgm:cxn modelId="{140D9B36-6468-4D1A-ABA7-BAD0F3E109B5}" type="presOf" srcId="{5D520C96-C79B-4873-95F3-89D3EE3B476B}" destId="{39B9F38F-DDE9-47AE-9732-AB960D424F74}" srcOrd="0" destOrd="0" presId="urn:microsoft.com/office/officeart/2005/8/layout/default"/>
    <dgm:cxn modelId="{CE5BB33E-9022-4E5A-A454-965E4EA5AE53}" srcId="{18AE9545-F208-4ED9-AAF5-95FCF1A1BA6F}" destId="{9D71F771-2DE8-4454-AF09-DE7264DE586B}" srcOrd="5" destOrd="0" parTransId="{FF356CBE-5C8B-4562-88ED-3B19DC6B020F}" sibTransId="{CCE1608A-6F5D-4D1B-A431-C0F251F9ACF0}"/>
    <dgm:cxn modelId="{377B6A5B-B45D-4E7C-8F8F-66D7F966EE1A}" srcId="{18AE9545-F208-4ED9-AAF5-95FCF1A1BA6F}" destId="{8D31EB9D-DAAA-4A68-893A-8AFCCF70FA70}" srcOrd="2" destOrd="0" parTransId="{89949C0D-A07A-4C00-AECB-F7BC84E9472A}" sibTransId="{7A941AE3-D6E6-45EE-BD81-677AF87BAFAE}"/>
    <dgm:cxn modelId="{D0EEDD5E-2971-489B-8A2F-680A9026CFD2}" type="presOf" srcId="{130AE1BD-38AE-4DE0-AEEF-C73092BF2753}" destId="{3D46FBED-4F24-4B28-BF14-D7FC9897F2FA}" srcOrd="0" destOrd="0" presId="urn:microsoft.com/office/officeart/2005/8/layout/default"/>
    <dgm:cxn modelId="{B403F043-2E87-4C5D-BD71-C370CA91A558}" srcId="{18AE9545-F208-4ED9-AAF5-95FCF1A1BA6F}" destId="{C2086F33-A12B-4B8C-9DDB-89D4BA1DD267}" srcOrd="6" destOrd="0" parTransId="{EFFB21FE-CFA7-4EFD-B205-ACD9960FB8B5}" sibTransId="{28366FEC-3C81-4274-A844-44B5B9DCE1B4}"/>
    <dgm:cxn modelId="{446C5347-6AA1-42D7-A3A8-36816DA11B3C}" srcId="{18AE9545-F208-4ED9-AAF5-95FCF1A1BA6F}" destId="{4A1B9512-5A46-4BDD-8F43-CA438641F706}" srcOrd="3" destOrd="0" parTransId="{978D6233-9AC2-4F48-A587-C48DA9499F0E}" sibTransId="{CC054446-5F40-43B9-A68E-B0C13DEA363D}"/>
    <dgm:cxn modelId="{13CE1749-DE26-4FAA-A860-BD71F378952E}" type="presOf" srcId="{8D31EB9D-DAAA-4A68-893A-8AFCCF70FA70}" destId="{AEA29316-7246-4588-98F1-54F1F959601F}" srcOrd="0" destOrd="0" presId="urn:microsoft.com/office/officeart/2005/8/layout/default"/>
    <dgm:cxn modelId="{0D86B269-F6A7-49A2-9253-D00E609DE54C}" type="presOf" srcId="{FF6C3C68-1E26-47DE-83EE-81FBEFED7D1A}" destId="{3B068D8B-0FFD-4A65-88D8-3AD5A1D508F4}" srcOrd="0" destOrd="0" presId="urn:microsoft.com/office/officeart/2005/8/layout/default"/>
    <dgm:cxn modelId="{30668C4F-087A-4CFE-93EB-7D59DC508617}" srcId="{18AE9545-F208-4ED9-AAF5-95FCF1A1BA6F}" destId="{5D520C96-C79B-4873-95F3-89D3EE3B476B}" srcOrd="4" destOrd="0" parTransId="{1E6599E3-1765-4464-947C-0554017488D5}" sibTransId="{878E4988-F308-4B1A-B7D9-5A514B450129}"/>
    <dgm:cxn modelId="{26EADA8B-A460-4326-8771-A264A41A682E}" type="presOf" srcId="{C2086F33-A12B-4B8C-9DDB-89D4BA1DD267}" destId="{3D518FE0-ABEE-4582-817B-3C4B8D6666E2}" srcOrd="0" destOrd="0" presId="urn:microsoft.com/office/officeart/2005/8/layout/default"/>
    <dgm:cxn modelId="{2CC6B58E-59CE-47C9-8D2D-2B92E3D04683}" srcId="{18AE9545-F208-4ED9-AAF5-95FCF1A1BA6F}" destId="{130AE1BD-38AE-4DE0-AEEF-C73092BF2753}" srcOrd="1" destOrd="0" parTransId="{527756B2-448F-46FC-90AC-AC66426E9E88}" sibTransId="{214B1829-9B99-4A14-8B68-C95F2DA13B43}"/>
    <dgm:cxn modelId="{EC5C4FC2-8B99-4F33-A7DC-D183D57E8A22}" type="presOf" srcId="{18AE9545-F208-4ED9-AAF5-95FCF1A1BA6F}" destId="{CBE41D9D-F48A-46C6-AE90-4FDFBCC4C455}" srcOrd="0" destOrd="0" presId="urn:microsoft.com/office/officeart/2005/8/layout/default"/>
    <dgm:cxn modelId="{F3B063CC-64F2-403D-9C3B-E05830488505}" srcId="{18AE9545-F208-4ED9-AAF5-95FCF1A1BA6F}" destId="{FF6C3C68-1E26-47DE-83EE-81FBEFED7D1A}" srcOrd="0" destOrd="0" parTransId="{C74435B1-6DFA-4A61-8D15-C02039A9D866}" sibTransId="{9D803D24-896E-4BB5-A9B2-9B58B7312C51}"/>
    <dgm:cxn modelId="{1F7CE0D3-AAC1-49F3-BA51-1B4DC6B4AF23}" type="presOf" srcId="{4A1B9512-5A46-4BDD-8F43-CA438641F706}" destId="{42B1729F-3429-404C-B85D-BC4DDAE331FB}" srcOrd="0" destOrd="0" presId="urn:microsoft.com/office/officeart/2005/8/layout/default"/>
    <dgm:cxn modelId="{A8732AE1-5053-4E24-ACEE-4C969E236978}" type="presParOf" srcId="{CBE41D9D-F48A-46C6-AE90-4FDFBCC4C455}" destId="{3B068D8B-0FFD-4A65-88D8-3AD5A1D508F4}" srcOrd="0" destOrd="0" presId="urn:microsoft.com/office/officeart/2005/8/layout/default"/>
    <dgm:cxn modelId="{4306BDD7-57F7-4509-A717-6A99A23D0CEA}" type="presParOf" srcId="{CBE41D9D-F48A-46C6-AE90-4FDFBCC4C455}" destId="{D4B5DD39-2362-436F-BE0E-8E26FBC2407E}" srcOrd="1" destOrd="0" presId="urn:microsoft.com/office/officeart/2005/8/layout/default"/>
    <dgm:cxn modelId="{F798562C-AC02-417B-AF28-6A70B2DF4CC4}" type="presParOf" srcId="{CBE41D9D-F48A-46C6-AE90-4FDFBCC4C455}" destId="{3D46FBED-4F24-4B28-BF14-D7FC9897F2FA}" srcOrd="2" destOrd="0" presId="urn:microsoft.com/office/officeart/2005/8/layout/default"/>
    <dgm:cxn modelId="{26B5E991-6E81-4963-B3B4-6BD8EE690F92}" type="presParOf" srcId="{CBE41D9D-F48A-46C6-AE90-4FDFBCC4C455}" destId="{F0B26E76-7FC6-430D-AB15-57FCFEAF6C2D}" srcOrd="3" destOrd="0" presId="urn:microsoft.com/office/officeart/2005/8/layout/default"/>
    <dgm:cxn modelId="{53CEE9A4-A477-436E-9BAB-1C46D93B210E}" type="presParOf" srcId="{CBE41D9D-F48A-46C6-AE90-4FDFBCC4C455}" destId="{AEA29316-7246-4588-98F1-54F1F959601F}" srcOrd="4" destOrd="0" presId="urn:microsoft.com/office/officeart/2005/8/layout/default"/>
    <dgm:cxn modelId="{1E77777E-4270-408D-8B50-700693739F97}" type="presParOf" srcId="{CBE41D9D-F48A-46C6-AE90-4FDFBCC4C455}" destId="{54567F7A-1E73-4397-8A11-DB6C11E54094}" srcOrd="5" destOrd="0" presId="urn:microsoft.com/office/officeart/2005/8/layout/default"/>
    <dgm:cxn modelId="{D199CC4C-5F6F-4971-A254-5BC192F2328C}" type="presParOf" srcId="{CBE41D9D-F48A-46C6-AE90-4FDFBCC4C455}" destId="{42B1729F-3429-404C-B85D-BC4DDAE331FB}" srcOrd="6" destOrd="0" presId="urn:microsoft.com/office/officeart/2005/8/layout/default"/>
    <dgm:cxn modelId="{47A2B472-B441-4BC2-B8DA-64CAA119BF00}" type="presParOf" srcId="{CBE41D9D-F48A-46C6-AE90-4FDFBCC4C455}" destId="{AB0E33A5-2855-4C0D-9446-05FF52A6DE4B}" srcOrd="7" destOrd="0" presId="urn:microsoft.com/office/officeart/2005/8/layout/default"/>
    <dgm:cxn modelId="{81793061-A771-442C-92D6-1362EC142114}" type="presParOf" srcId="{CBE41D9D-F48A-46C6-AE90-4FDFBCC4C455}" destId="{39B9F38F-DDE9-47AE-9732-AB960D424F74}" srcOrd="8" destOrd="0" presId="urn:microsoft.com/office/officeart/2005/8/layout/default"/>
    <dgm:cxn modelId="{572AFD17-2D18-4E9A-B8CA-0902D7A5EA4D}" type="presParOf" srcId="{CBE41D9D-F48A-46C6-AE90-4FDFBCC4C455}" destId="{DD090955-F400-4151-AF1D-43EF520B66B7}" srcOrd="9" destOrd="0" presId="urn:microsoft.com/office/officeart/2005/8/layout/default"/>
    <dgm:cxn modelId="{E3AEE749-2AAF-49C1-91E2-74E375432526}" type="presParOf" srcId="{CBE41D9D-F48A-46C6-AE90-4FDFBCC4C455}" destId="{CE835342-CE8D-4427-ADF6-C6B132F6888F}" srcOrd="10" destOrd="0" presId="urn:microsoft.com/office/officeart/2005/8/layout/default"/>
    <dgm:cxn modelId="{19AA05C6-29D1-4F09-8BB8-BAF1F8A33451}" type="presParOf" srcId="{CBE41D9D-F48A-46C6-AE90-4FDFBCC4C455}" destId="{83E3B79D-CD8F-47E5-97DD-454FB814953C}" srcOrd="11" destOrd="0" presId="urn:microsoft.com/office/officeart/2005/8/layout/default"/>
    <dgm:cxn modelId="{B39865A3-8A17-4A95-B8B6-9A39F24BB2C1}" type="presParOf" srcId="{CBE41D9D-F48A-46C6-AE90-4FDFBCC4C455}" destId="{3D518FE0-ABEE-4582-817B-3C4B8D6666E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19D375-0FEC-4EDE-AD71-809EAA9736A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38FEFE8-F9E6-4356-AEA7-80E126BA39E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b="1" cap="none" baseline="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Continuous capacity building of health workers on Immunization Service Delivery</a:t>
          </a:r>
          <a:endParaRPr lang="en-US" sz="1600" b="1" cap="none" baseline="0" dirty="0">
            <a:solidFill>
              <a:schemeClr val="accent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7F3EB-E9F3-49B5-9BEB-1262A3F69F4B}" type="parTrans" cxnId="{771C6A9C-B408-4228-B250-C8C26B8BC55B}">
      <dgm:prSet/>
      <dgm:spPr/>
      <dgm:t>
        <a:bodyPr/>
        <a:lstStyle/>
        <a:p>
          <a:endParaRPr lang="en-US" sz="1600"/>
        </a:p>
      </dgm:t>
    </dgm:pt>
    <dgm:pt modelId="{7C79201E-51DF-4CA9-9861-64C0BC322B97}" type="sibTrans" cxnId="{771C6A9C-B408-4228-B250-C8C26B8BC55B}">
      <dgm:prSet/>
      <dgm:spPr/>
      <dgm:t>
        <a:bodyPr/>
        <a:lstStyle/>
        <a:p>
          <a:endParaRPr lang="en-US" sz="1600"/>
        </a:p>
      </dgm:t>
    </dgm:pt>
    <dgm:pt modelId="{FEAE8AA1-9C09-4821-BE1C-BDB6D865D7E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b="1" cap="none" baseline="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and improve community-ownership for immunization </a:t>
          </a:r>
          <a:endParaRPr lang="en-US" sz="1600" b="1" cap="none" baseline="0" dirty="0">
            <a:solidFill>
              <a:schemeClr val="bg2">
                <a:lumMod val="2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A61564-7690-42A6-8029-98594A107654}" type="parTrans" cxnId="{A73D2826-8B55-4992-B1FB-C415CCD432E5}">
      <dgm:prSet/>
      <dgm:spPr/>
      <dgm:t>
        <a:bodyPr/>
        <a:lstStyle/>
        <a:p>
          <a:endParaRPr lang="en-US" sz="1600"/>
        </a:p>
      </dgm:t>
    </dgm:pt>
    <dgm:pt modelId="{D2F1460F-D11A-40E5-A576-F7CEE708FBFD}" type="sibTrans" cxnId="{A73D2826-8B55-4992-B1FB-C415CCD432E5}">
      <dgm:prSet/>
      <dgm:spPr/>
      <dgm:t>
        <a:bodyPr/>
        <a:lstStyle/>
        <a:p>
          <a:endParaRPr lang="en-US" sz="1600"/>
        </a:p>
      </dgm:t>
    </dgm:pt>
    <dgm:pt modelId="{C44A9B25-E7D8-4490-BF87-EB6F3F2DA74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b="1" cap="none" baseline="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Sustain Community engagement and public sensitization </a:t>
          </a:r>
          <a:endParaRPr lang="en-US" sz="1600" b="1" cap="none" baseline="0" dirty="0">
            <a:solidFill>
              <a:schemeClr val="accent4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1A0CAE4-4434-48F2-A784-A55F141640AB}" type="parTrans" cxnId="{B062FFA3-C04A-405C-A619-01BB2C560C8F}">
      <dgm:prSet/>
      <dgm:spPr/>
      <dgm:t>
        <a:bodyPr/>
        <a:lstStyle/>
        <a:p>
          <a:endParaRPr lang="en-US" sz="1600"/>
        </a:p>
      </dgm:t>
    </dgm:pt>
    <dgm:pt modelId="{0A3965A6-1B72-46AE-9CAC-D38270472ACA}" type="sibTrans" cxnId="{B062FFA3-C04A-405C-A619-01BB2C560C8F}">
      <dgm:prSet/>
      <dgm:spPr/>
      <dgm:t>
        <a:bodyPr/>
        <a:lstStyle/>
        <a:p>
          <a:endParaRPr lang="en-US" sz="1600"/>
        </a:p>
      </dgm:t>
    </dgm:pt>
    <dgm:pt modelId="{C795AE80-B2E8-4E51-BF14-6FD908A28D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cap="none" baseline="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awareness creation for vaccination</a:t>
          </a:r>
          <a:endParaRPr lang="en-US" sz="1600" b="1" cap="none" baseline="0" dirty="0">
            <a:solidFill>
              <a:schemeClr val="accent1"/>
            </a:solidFill>
          </a:endParaRPr>
        </a:p>
      </dgm:t>
    </dgm:pt>
    <dgm:pt modelId="{78913704-FC38-46F5-9D28-5C74EC32F3C2}" type="parTrans" cxnId="{1CA6D99F-563C-46F0-8B68-5E61600ADE64}">
      <dgm:prSet/>
      <dgm:spPr/>
      <dgm:t>
        <a:bodyPr/>
        <a:lstStyle/>
        <a:p>
          <a:endParaRPr lang="en-NG" sz="1600"/>
        </a:p>
      </dgm:t>
    </dgm:pt>
    <dgm:pt modelId="{335ABBA8-48F1-4804-A25F-AC30F71D6DF6}" type="sibTrans" cxnId="{1CA6D99F-563C-46F0-8B68-5E61600ADE64}">
      <dgm:prSet/>
      <dgm:spPr/>
      <dgm:t>
        <a:bodyPr/>
        <a:lstStyle/>
        <a:p>
          <a:endParaRPr lang="en-NG" sz="1600"/>
        </a:p>
      </dgm:t>
    </dgm:pt>
    <dgm:pt modelId="{E4E6FB03-3E20-4FBF-B459-C99909D5FF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Engage with NPHCDA for prompt release of funds for logistics and personnel allowances</a:t>
          </a:r>
          <a:endParaRPr lang="en-US" sz="1600" b="1" cap="none" baseline="0" dirty="0">
            <a:solidFill>
              <a:schemeClr val="accent6">
                <a:lumMod val="50000"/>
              </a:schemeClr>
            </a:solidFill>
          </a:endParaRPr>
        </a:p>
      </dgm:t>
    </dgm:pt>
    <dgm:pt modelId="{E8D1FA5C-229B-4ADA-BD5D-840E9499879B}" type="parTrans" cxnId="{18269E84-2AC6-41D3-959C-0B1DE8445E10}">
      <dgm:prSet/>
      <dgm:spPr/>
      <dgm:t>
        <a:bodyPr/>
        <a:lstStyle/>
        <a:p>
          <a:endParaRPr lang="en-NG" sz="1600"/>
        </a:p>
      </dgm:t>
    </dgm:pt>
    <dgm:pt modelId="{702A4FC0-5DA6-472A-BD24-2728529DC1FF}" type="sibTrans" cxnId="{18269E84-2AC6-41D3-959C-0B1DE8445E10}">
      <dgm:prSet/>
      <dgm:spPr/>
      <dgm:t>
        <a:bodyPr/>
        <a:lstStyle/>
        <a:p>
          <a:endParaRPr lang="en-NG" sz="1600"/>
        </a:p>
      </dgm:t>
    </dgm:pt>
    <dgm:pt modelId="{12295DAD-0655-4C3F-A375-8080C2293C14}" type="pres">
      <dgm:prSet presAssocID="{8C19D375-0FEC-4EDE-AD71-809EAA9736A7}" presName="root" presStyleCnt="0">
        <dgm:presLayoutVars>
          <dgm:dir/>
          <dgm:resizeHandles val="exact"/>
        </dgm:presLayoutVars>
      </dgm:prSet>
      <dgm:spPr/>
    </dgm:pt>
    <dgm:pt modelId="{FB66637C-1036-47C4-92A6-35AE8E0F4FE7}" type="pres">
      <dgm:prSet presAssocID="{138FEFE8-F9E6-4356-AEA7-80E126BA39EB}" presName="compNode" presStyleCnt="0"/>
      <dgm:spPr/>
    </dgm:pt>
    <dgm:pt modelId="{2953D1DE-63E9-4840-A993-B42B5936F1EA}" type="pres">
      <dgm:prSet presAssocID="{138FEFE8-F9E6-4356-AEA7-80E126BA39EB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818C810-DF8A-44CE-BD71-6CAB39C256B7}" type="pres">
      <dgm:prSet presAssocID="{138FEFE8-F9E6-4356-AEA7-80E126BA39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EF71C58B-7E58-4DCC-BCDE-3DC6DA84759C}" type="pres">
      <dgm:prSet presAssocID="{138FEFE8-F9E6-4356-AEA7-80E126BA39EB}" presName="spaceRect" presStyleCnt="0"/>
      <dgm:spPr/>
    </dgm:pt>
    <dgm:pt modelId="{3D4FEACA-B61E-4559-8D95-33A5FBD93D1D}" type="pres">
      <dgm:prSet presAssocID="{138FEFE8-F9E6-4356-AEA7-80E126BA39EB}" presName="textRect" presStyleLbl="revTx" presStyleIdx="0" presStyleCnt="5">
        <dgm:presLayoutVars>
          <dgm:chMax val="1"/>
          <dgm:chPref val="1"/>
        </dgm:presLayoutVars>
      </dgm:prSet>
      <dgm:spPr/>
    </dgm:pt>
    <dgm:pt modelId="{CCAF7A81-D11D-4624-ACE1-403B7046F0B7}" type="pres">
      <dgm:prSet presAssocID="{7C79201E-51DF-4CA9-9861-64C0BC322B97}" presName="sibTrans" presStyleCnt="0"/>
      <dgm:spPr/>
    </dgm:pt>
    <dgm:pt modelId="{655198F1-EADE-4130-AB67-EB2613962BFB}" type="pres">
      <dgm:prSet presAssocID="{FEAE8AA1-9C09-4821-BE1C-BDB6D865D7E4}" presName="compNode" presStyleCnt="0"/>
      <dgm:spPr/>
    </dgm:pt>
    <dgm:pt modelId="{3E400171-34A8-4429-8883-D05ECEFE7A5C}" type="pres">
      <dgm:prSet presAssocID="{FEAE8AA1-9C09-4821-BE1C-BDB6D865D7E4}" presName="iconBgRect" presStyleLbl="bgShp" presStyleIdx="1" presStyleCnt="5" custScaleX="110166" custScaleY="108614"/>
      <dgm:spPr>
        <a:prstGeom prst="round2DiagRect">
          <a:avLst>
            <a:gd name="adj1" fmla="val 29727"/>
            <a:gd name="adj2" fmla="val 0"/>
          </a:avLst>
        </a:prstGeom>
      </dgm:spPr>
    </dgm:pt>
    <dgm:pt modelId="{90735E86-0CAE-4B90-92F0-0D0BC7BEFF1D}" type="pres">
      <dgm:prSet presAssocID="{FEAE8AA1-9C09-4821-BE1C-BDB6D865D7E4}" presName="iconRect" presStyleLbl="node1" presStyleIdx="1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071CAD6-CC25-4D91-9333-B1DB1B1385A7}" type="pres">
      <dgm:prSet presAssocID="{FEAE8AA1-9C09-4821-BE1C-BDB6D865D7E4}" presName="spaceRect" presStyleCnt="0"/>
      <dgm:spPr/>
    </dgm:pt>
    <dgm:pt modelId="{7E18CBBB-C00B-4AB1-9827-B89451C90B6B}" type="pres">
      <dgm:prSet presAssocID="{FEAE8AA1-9C09-4821-BE1C-BDB6D865D7E4}" presName="textRect" presStyleLbl="revTx" presStyleIdx="1" presStyleCnt="5">
        <dgm:presLayoutVars>
          <dgm:chMax val="1"/>
          <dgm:chPref val="1"/>
        </dgm:presLayoutVars>
      </dgm:prSet>
      <dgm:spPr/>
    </dgm:pt>
    <dgm:pt modelId="{B1A95DFE-5101-4323-AB5C-4B45F6231150}" type="pres">
      <dgm:prSet presAssocID="{D2F1460F-D11A-40E5-A576-F7CEE708FBFD}" presName="sibTrans" presStyleCnt="0"/>
      <dgm:spPr/>
    </dgm:pt>
    <dgm:pt modelId="{A781A3AA-CB2E-4F6C-A8D7-4BC2E4A3F89B}" type="pres">
      <dgm:prSet presAssocID="{C44A9B25-E7D8-4490-BF87-EB6F3F2DA74A}" presName="compNode" presStyleCnt="0"/>
      <dgm:spPr/>
    </dgm:pt>
    <dgm:pt modelId="{D983465C-D49E-4329-B5CA-08AFD4E83B69}" type="pres">
      <dgm:prSet presAssocID="{C44A9B25-E7D8-4490-BF87-EB6F3F2DA74A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9828F893-9060-4EE0-8118-755921AA0268}" type="pres">
      <dgm:prSet presAssocID="{C44A9B25-E7D8-4490-BF87-EB6F3F2DA74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1C987E4-E599-454D-AED0-F19F8F207624}" type="pres">
      <dgm:prSet presAssocID="{C44A9B25-E7D8-4490-BF87-EB6F3F2DA74A}" presName="spaceRect" presStyleCnt="0"/>
      <dgm:spPr/>
    </dgm:pt>
    <dgm:pt modelId="{24B526BF-C272-407B-AB54-2C6EE1562341}" type="pres">
      <dgm:prSet presAssocID="{C44A9B25-E7D8-4490-BF87-EB6F3F2DA74A}" presName="textRect" presStyleLbl="revTx" presStyleIdx="2" presStyleCnt="5">
        <dgm:presLayoutVars>
          <dgm:chMax val="1"/>
          <dgm:chPref val="1"/>
        </dgm:presLayoutVars>
      </dgm:prSet>
      <dgm:spPr/>
    </dgm:pt>
    <dgm:pt modelId="{E1E03787-EE69-456C-A47F-7AFF530C394E}" type="pres">
      <dgm:prSet presAssocID="{0A3965A6-1B72-46AE-9CAC-D38270472ACA}" presName="sibTrans" presStyleCnt="0"/>
      <dgm:spPr/>
    </dgm:pt>
    <dgm:pt modelId="{9C7F9428-DA17-4376-A248-DAFD826F3BB4}" type="pres">
      <dgm:prSet presAssocID="{C795AE80-B2E8-4E51-BF14-6FD908A28DB8}" presName="compNode" presStyleCnt="0"/>
      <dgm:spPr/>
    </dgm:pt>
    <dgm:pt modelId="{C3B5A7AE-50F7-416A-BFDA-1C577B7531EC}" type="pres">
      <dgm:prSet presAssocID="{C795AE80-B2E8-4E51-BF14-6FD908A28DB8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80F4E7F-00FB-4DFE-B5C1-A31E5175416C}" type="pres">
      <dgm:prSet presAssocID="{C795AE80-B2E8-4E51-BF14-6FD908A28DB8}" presName="iconRect" presStyleLbl="node1" presStyleIdx="3" presStyleCnt="5"/>
      <dgm:spPr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  <dgm:pt modelId="{FF3C324E-B746-4548-8067-33420EEB87C4}" type="pres">
      <dgm:prSet presAssocID="{C795AE80-B2E8-4E51-BF14-6FD908A28DB8}" presName="spaceRect" presStyleCnt="0"/>
      <dgm:spPr/>
    </dgm:pt>
    <dgm:pt modelId="{09FA216A-06FF-4E3A-87DC-67E6F30F2BD5}" type="pres">
      <dgm:prSet presAssocID="{C795AE80-B2E8-4E51-BF14-6FD908A28DB8}" presName="textRect" presStyleLbl="revTx" presStyleIdx="3" presStyleCnt="5">
        <dgm:presLayoutVars>
          <dgm:chMax val="1"/>
          <dgm:chPref val="1"/>
        </dgm:presLayoutVars>
      </dgm:prSet>
      <dgm:spPr/>
    </dgm:pt>
    <dgm:pt modelId="{01B6171F-BE5F-4D25-975C-B47D181C4B89}" type="pres">
      <dgm:prSet presAssocID="{335ABBA8-48F1-4804-A25F-AC30F71D6DF6}" presName="sibTrans" presStyleCnt="0"/>
      <dgm:spPr/>
    </dgm:pt>
    <dgm:pt modelId="{BA82C8D9-F01B-4C8E-A212-90E18110514F}" type="pres">
      <dgm:prSet presAssocID="{E4E6FB03-3E20-4FBF-B459-C99909D5FFAD}" presName="compNode" presStyleCnt="0"/>
      <dgm:spPr/>
    </dgm:pt>
    <dgm:pt modelId="{72133808-190E-4428-884C-1030F477946A}" type="pres">
      <dgm:prSet presAssocID="{E4E6FB03-3E20-4FBF-B459-C99909D5FFAD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B83F579-6DF2-40AB-BAEF-9BFB656DA13A}" type="pres">
      <dgm:prSet presAssocID="{E4E6FB03-3E20-4FBF-B459-C99909D5FFAD}" presName="iconRect" presStyleLbl="node1" presStyleIdx="4" presStyleCnt="5"/>
      <dgm:spPr/>
    </dgm:pt>
    <dgm:pt modelId="{DCD76EE0-F9F3-418B-B38E-D1C026CB0BC2}" type="pres">
      <dgm:prSet presAssocID="{E4E6FB03-3E20-4FBF-B459-C99909D5FFAD}" presName="spaceRect" presStyleCnt="0"/>
      <dgm:spPr/>
    </dgm:pt>
    <dgm:pt modelId="{8985CFA9-4BA1-4627-B00D-17E9474D5BEE}" type="pres">
      <dgm:prSet presAssocID="{E4E6FB03-3E20-4FBF-B459-C99909D5FFA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ADAAC1D-B3C6-46A2-9476-7CC9F8EFBFB6}" type="presOf" srcId="{C44A9B25-E7D8-4490-BF87-EB6F3F2DA74A}" destId="{24B526BF-C272-407B-AB54-2C6EE1562341}" srcOrd="0" destOrd="0" presId="urn:microsoft.com/office/officeart/2018/5/layout/IconLeafLabelList"/>
    <dgm:cxn modelId="{EAB81F22-933B-4568-899F-67D3E8038E31}" type="presOf" srcId="{E4E6FB03-3E20-4FBF-B459-C99909D5FFAD}" destId="{8985CFA9-4BA1-4627-B00D-17E9474D5BEE}" srcOrd="0" destOrd="0" presId="urn:microsoft.com/office/officeart/2018/5/layout/IconLeafLabelList"/>
    <dgm:cxn modelId="{A73D2826-8B55-4992-B1FB-C415CCD432E5}" srcId="{8C19D375-0FEC-4EDE-AD71-809EAA9736A7}" destId="{FEAE8AA1-9C09-4821-BE1C-BDB6D865D7E4}" srcOrd="1" destOrd="0" parTransId="{3AA61564-7690-42A6-8029-98594A107654}" sibTransId="{D2F1460F-D11A-40E5-A576-F7CEE708FBFD}"/>
    <dgm:cxn modelId="{6F58CE7B-DF82-41FC-A3E6-F760D8855C5F}" type="presOf" srcId="{C795AE80-B2E8-4E51-BF14-6FD908A28DB8}" destId="{09FA216A-06FF-4E3A-87DC-67E6F30F2BD5}" srcOrd="0" destOrd="0" presId="urn:microsoft.com/office/officeart/2018/5/layout/IconLeafLabelList"/>
    <dgm:cxn modelId="{18269E84-2AC6-41D3-959C-0B1DE8445E10}" srcId="{8C19D375-0FEC-4EDE-AD71-809EAA9736A7}" destId="{E4E6FB03-3E20-4FBF-B459-C99909D5FFAD}" srcOrd="4" destOrd="0" parTransId="{E8D1FA5C-229B-4ADA-BD5D-840E9499879B}" sibTransId="{702A4FC0-5DA6-472A-BD24-2728529DC1FF}"/>
    <dgm:cxn modelId="{771C6A9C-B408-4228-B250-C8C26B8BC55B}" srcId="{8C19D375-0FEC-4EDE-AD71-809EAA9736A7}" destId="{138FEFE8-F9E6-4356-AEA7-80E126BA39EB}" srcOrd="0" destOrd="0" parTransId="{9207F3EB-E9F3-49B5-9BEB-1262A3F69F4B}" sibTransId="{7C79201E-51DF-4CA9-9861-64C0BC322B97}"/>
    <dgm:cxn modelId="{1CA6D99F-563C-46F0-8B68-5E61600ADE64}" srcId="{8C19D375-0FEC-4EDE-AD71-809EAA9736A7}" destId="{C795AE80-B2E8-4E51-BF14-6FD908A28DB8}" srcOrd="3" destOrd="0" parTransId="{78913704-FC38-46F5-9D28-5C74EC32F3C2}" sibTransId="{335ABBA8-48F1-4804-A25F-AC30F71D6DF6}"/>
    <dgm:cxn modelId="{B062FFA3-C04A-405C-A619-01BB2C560C8F}" srcId="{8C19D375-0FEC-4EDE-AD71-809EAA9736A7}" destId="{C44A9B25-E7D8-4490-BF87-EB6F3F2DA74A}" srcOrd="2" destOrd="0" parTransId="{F1A0CAE4-4434-48F2-A784-A55F141640AB}" sibTransId="{0A3965A6-1B72-46AE-9CAC-D38270472ACA}"/>
    <dgm:cxn modelId="{BE8C9CC5-A7B3-4083-B451-22F6F759AEA1}" type="presOf" srcId="{FEAE8AA1-9C09-4821-BE1C-BDB6D865D7E4}" destId="{7E18CBBB-C00B-4AB1-9827-B89451C90B6B}" srcOrd="0" destOrd="0" presId="urn:microsoft.com/office/officeart/2018/5/layout/IconLeafLabelList"/>
    <dgm:cxn modelId="{7345EFDB-C896-4051-8546-E9C0C62BF4F1}" type="presOf" srcId="{8C19D375-0FEC-4EDE-AD71-809EAA9736A7}" destId="{12295DAD-0655-4C3F-A375-8080C2293C14}" srcOrd="0" destOrd="0" presId="urn:microsoft.com/office/officeart/2018/5/layout/IconLeafLabelList"/>
    <dgm:cxn modelId="{DF3475E4-21B5-4E62-A363-73A36B77D037}" type="presOf" srcId="{138FEFE8-F9E6-4356-AEA7-80E126BA39EB}" destId="{3D4FEACA-B61E-4559-8D95-33A5FBD93D1D}" srcOrd="0" destOrd="0" presId="urn:microsoft.com/office/officeart/2018/5/layout/IconLeafLabelList"/>
    <dgm:cxn modelId="{6F20AF44-07B6-4769-AF30-F8A0BF462317}" type="presParOf" srcId="{12295DAD-0655-4C3F-A375-8080C2293C14}" destId="{FB66637C-1036-47C4-92A6-35AE8E0F4FE7}" srcOrd="0" destOrd="0" presId="urn:microsoft.com/office/officeart/2018/5/layout/IconLeafLabelList"/>
    <dgm:cxn modelId="{233EB34E-3E6A-4880-8413-241F90D094C7}" type="presParOf" srcId="{FB66637C-1036-47C4-92A6-35AE8E0F4FE7}" destId="{2953D1DE-63E9-4840-A993-B42B5936F1EA}" srcOrd="0" destOrd="0" presId="urn:microsoft.com/office/officeart/2018/5/layout/IconLeafLabelList"/>
    <dgm:cxn modelId="{192CA668-D5CB-4500-BF46-6A638946C8DB}" type="presParOf" srcId="{FB66637C-1036-47C4-92A6-35AE8E0F4FE7}" destId="{0818C810-DF8A-44CE-BD71-6CAB39C256B7}" srcOrd="1" destOrd="0" presId="urn:microsoft.com/office/officeart/2018/5/layout/IconLeafLabelList"/>
    <dgm:cxn modelId="{D8505BD4-7741-4297-8CE1-E48417291250}" type="presParOf" srcId="{FB66637C-1036-47C4-92A6-35AE8E0F4FE7}" destId="{EF71C58B-7E58-4DCC-BCDE-3DC6DA84759C}" srcOrd="2" destOrd="0" presId="urn:microsoft.com/office/officeart/2018/5/layout/IconLeafLabelList"/>
    <dgm:cxn modelId="{B05CDED0-B3D9-46D5-A13F-43671E3119D2}" type="presParOf" srcId="{FB66637C-1036-47C4-92A6-35AE8E0F4FE7}" destId="{3D4FEACA-B61E-4559-8D95-33A5FBD93D1D}" srcOrd="3" destOrd="0" presId="urn:microsoft.com/office/officeart/2018/5/layout/IconLeafLabelList"/>
    <dgm:cxn modelId="{535AF593-9E19-48C4-8F00-67BFE33C0E5C}" type="presParOf" srcId="{12295DAD-0655-4C3F-A375-8080C2293C14}" destId="{CCAF7A81-D11D-4624-ACE1-403B7046F0B7}" srcOrd="1" destOrd="0" presId="urn:microsoft.com/office/officeart/2018/5/layout/IconLeafLabelList"/>
    <dgm:cxn modelId="{CEF01E44-04A1-448F-9897-DC1A38FE473C}" type="presParOf" srcId="{12295DAD-0655-4C3F-A375-8080C2293C14}" destId="{655198F1-EADE-4130-AB67-EB2613962BFB}" srcOrd="2" destOrd="0" presId="urn:microsoft.com/office/officeart/2018/5/layout/IconLeafLabelList"/>
    <dgm:cxn modelId="{9634E185-7FD4-402D-9439-0C4803631B59}" type="presParOf" srcId="{655198F1-EADE-4130-AB67-EB2613962BFB}" destId="{3E400171-34A8-4429-8883-D05ECEFE7A5C}" srcOrd="0" destOrd="0" presId="urn:microsoft.com/office/officeart/2018/5/layout/IconLeafLabelList"/>
    <dgm:cxn modelId="{5AC11768-62EC-434B-804D-B821D4F8AD6F}" type="presParOf" srcId="{655198F1-EADE-4130-AB67-EB2613962BFB}" destId="{90735E86-0CAE-4B90-92F0-0D0BC7BEFF1D}" srcOrd="1" destOrd="0" presId="urn:microsoft.com/office/officeart/2018/5/layout/IconLeafLabelList"/>
    <dgm:cxn modelId="{B1E4BC12-BAE4-4E7C-AE47-7AD1604796C7}" type="presParOf" srcId="{655198F1-EADE-4130-AB67-EB2613962BFB}" destId="{6071CAD6-CC25-4D91-9333-B1DB1B1385A7}" srcOrd="2" destOrd="0" presId="urn:microsoft.com/office/officeart/2018/5/layout/IconLeafLabelList"/>
    <dgm:cxn modelId="{E78F12D4-2805-452A-85E1-F3A2752A3836}" type="presParOf" srcId="{655198F1-EADE-4130-AB67-EB2613962BFB}" destId="{7E18CBBB-C00B-4AB1-9827-B89451C90B6B}" srcOrd="3" destOrd="0" presId="urn:microsoft.com/office/officeart/2018/5/layout/IconLeafLabelList"/>
    <dgm:cxn modelId="{AA0DBA81-1853-4604-A15D-AA4158ABA8E7}" type="presParOf" srcId="{12295DAD-0655-4C3F-A375-8080C2293C14}" destId="{B1A95DFE-5101-4323-AB5C-4B45F6231150}" srcOrd="3" destOrd="0" presId="urn:microsoft.com/office/officeart/2018/5/layout/IconLeafLabelList"/>
    <dgm:cxn modelId="{27D5C243-FE44-4F6B-8BDA-FCDCA30D1B91}" type="presParOf" srcId="{12295DAD-0655-4C3F-A375-8080C2293C14}" destId="{A781A3AA-CB2E-4F6C-A8D7-4BC2E4A3F89B}" srcOrd="4" destOrd="0" presId="urn:microsoft.com/office/officeart/2018/5/layout/IconLeafLabelList"/>
    <dgm:cxn modelId="{2B4F3BB7-09C1-4314-9AE7-7D45F63AB76E}" type="presParOf" srcId="{A781A3AA-CB2E-4F6C-A8D7-4BC2E4A3F89B}" destId="{D983465C-D49E-4329-B5CA-08AFD4E83B69}" srcOrd="0" destOrd="0" presId="urn:microsoft.com/office/officeart/2018/5/layout/IconLeafLabelList"/>
    <dgm:cxn modelId="{95F48559-7DDD-4D7A-9810-B8DE5FB8BFBA}" type="presParOf" srcId="{A781A3AA-CB2E-4F6C-A8D7-4BC2E4A3F89B}" destId="{9828F893-9060-4EE0-8118-755921AA0268}" srcOrd="1" destOrd="0" presId="urn:microsoft.com/office/officeart/2018/5/layout/IconLeafLabelList"/>
    <dgm:cxn modelId="{5FE72FF4-5FD1-471C-9C9B-6610717D9F5B}" type="presParOf" srcId="{A781A3AA-CB2E-4F6C-A8D7-4BC2E4A3F89B}" destId="{E1C987E4-E599-454D-AED0-F19F8F207624}" srcOrd="2" destOrd="0" presId="urn:microsoft.com/office/officeart/2018/5/layout/IconLeafLabelList"/>
    <dgm:cxn modelId="{3ECFB348-9273-4DC9-B8D5-F4A2318A56F2}" type="presParOf" srcId="{A781A3AA-CB2E-4F6C-A8D7-4BC2E4A3F89B}" destId="{24B526BF-C272-407B-AB54-2C6EE1562341}" srcOrd="3" destOrd="0" presId="urn:microsoft.com/office/officeart/2018/5/layout/IconLeafLabelList"/>
    <dgm:cxn modelId="{DF2864F8-9749-4EC4-9DD5-C1507E319100}" type="presParOf" srcId="{12295DAD-0655-4C3F-A375-8080C2293C14}" destId="{E1E03787-EE69-456C-A47F-7AFF530C394E}" srcOrd="5" destOrd="0" presId="urn:microsoft.com/office/officeart/2018/5/layout/IconLeafLabelList"/>
    <dgm:cxn modelId="{F41E7A48-9A9D-437C-BD67-F485F342E209}" type="presParOf" srcId="{12295DAD-0655-4C3F-A375-8080C2293C14}" destId="{9C7F9428-DA17-4376-A248-DAFD826F3BB4}" srcOrd="6" destOrd="0" presId="urn:microsoft.com/office/officeart/2018/5/layout/IconLeafLabelList"/>
    <dgm:cxn modelId="{1C9D372E-BCDB-4023-B0A8-D9F55FC317D8}" type="presParOf" srcId="{9C7F9428-DA17-4376-A248-DAFD826F3BB4}" destId="{C3B5A7AE-50F7-416A-BFDA-1C577B7531EC}" srcOrd="0" destOrd="0" presId="urn:microsoft.com/office/officeart/2018/5/layout/IconLeafLabelList"/>
    <dgm:cxn modelId="{70D50E8A-80C5-42D7-B80D-DE733A43259C}" type="presParOf" srcId="{9C7F9428-DA17-4376-A248-DAFD826F3BB4}" destId="{380F4E7F-00FB-4DFE-B5C1-A31E5175416C}" srcOrd="1" destOrd="0" presId="urn:microsoft.com/office/officeart/2018/5/layout/IconLeafLabelList"/>
    <dgm:cxn modelId="{5BEAB1D6-0514-4D02-B069-753139C1C61B}" type="presParOf" srcId="{9C7F9428-DA17-4376-A248-DAFD826F3BB4}" destId="{FF3C324E-B746-4548-8067-33420EEB87C4}" srcOrd="2" destOrd="0" presId="urn:microsoft.com/office/officeart/2018/5/layout/IconLeafLabelList"/>
    <dgm:cxn modelId="{D6E01FA2-FC3F-4D08-91D6-55DF92C99653}" type="presParOf" srcId="{9C7F9428-DA17-4376-A248-DAFD826F3BB4}" destId="{09FA216A-06FF-4E3A-87DC-67E6F30F2BD5}" srcOrd="3" destOrd="0" presId="urn:microsoft.com/office/officeart/2018/5/layout/IconLeafLabelList"/>
    <dgm:cxn modelId="{7C570A56-E7B4-4421-98EB-589D9524259C}" type="presParOf" srcId="{12295DAD-0655-4C3F-A375-8080C2293C14}" destId="{01B6171F-BE5F-4D25-975C-B47D181C4B89}" srcOrd="7" destOrd="0" presId="urn:microsoft.com/office/officeart/2018/5/layout/IconLeafLabelList"/>
    <dgm:cxn modelId="{E7B31FE2-EF52-46D9-B2C4-8E9CFCBEDF67}" type="presParOf" srcId="{12295DAD-0655-4C3F-A375-8080C2293C14}" destId="{BA82C8D9-F01B-4C8E-A212-90E18110514F}" srcOrd="8" destOrd="0" presId="urn:microsoft.com/office/officeart/2018/5/layout/IconLeafLabelList"/>
    <dgm:cxn modelId="{90FA2C05-B95D-4271-9C26-A865DE84A678}" type="presParOf" srcId="{BA82C8D9-F01B-4C8E-A212-90E18110514F}" destId="{72133808-190E-4428-884C-1030F477946A}" srcOrd="0" destOrd="0" presId="urn:microsoft.com/office/officeart/2018/5/layout/IconLeafLabelList"/>
    <dgm:cxn modelId="{BFA87CB6-76C9-4B2B-8E39-608DB514BC50}" type="presParOf" srcId="{BA82C8D9-F01B-4C8E-A212-90E18110514F}" destId="{0B83F579-6DF2-40AB-BAEF-9BFB656DA13A}" srcOrd="1" destOrd="0" presId="urn:microsoft.com/office/officeart/2018/5/layout/IconLeafLabelList"/>
    <dgm:cxn modelId="{0BCED369-9ED0-4F15-ACCF-F9C894BA585C}" type="presParOf" srcId="{BA82C8D9-F01B-4C8E-A212-90E18110514F}" destId="{DCD76EE0-F9F3-418B-B38E-D1C026CB0BC2}" srcOrd="2" destOrd="0" presId="urn:microsoft.com/office/officeart/2018/5/layout/IconLeafLabelList"/>
    <dgm:cxn modelId="{8D835A24-D527-470D-80F5-F22BBE51F461}" type="presParOf" srcId="{BA82C8D9-F01B-4C8E-A212-90E18110514F}" destId="{8985CFA9-4BA1-4627-B00D-17E9474D5BE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19D375-0FEC-4EDE-AD71-809EAA9736A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38FEFE8-F9E6-4356-AEA7-80E126BA39E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b="1" cap="none" baseline="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Continuous capacity building of health workers on Immunization Service Delivery</a:t>
          </a:r>
          <a:endParaRPr lang="en-US" sz="1600" b="1" cap="none" baseline="0" dirty="0">
            <a:solidFill>
              <a:schemeClr val="accent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7F3EB-E9F3-49B5-9BEB-1262A3F69F4B}" type="parTrans" cxnId="{771C6A9C-B408-4228-B250-C8C26B8BC55B}">
      <dgm:prSet/>
      <dgm:spPr/>
      <dgm:t>
        <a:bodyPr/>
        <a:lstStyle/>
        <a:p>
          <a:endParaRPr lang="en-US" sz="1600"/>
        </a:p>
      </dgm:t>
    </dgm:pt>
    <dgm:pt modelId="{7C79201E-51DF-4CA9-9861-64C0BC322B97}" type="sibTrans" cxnId="{771C6A9C-B408-4228-B250-C8C26B8BC55B}">
      <dgm:prSet/>
      <dgm:spPr/>
      <dgm:t>
        <a:bodyPr/>
        <a:lstStyle/>
        <a:p>
          <a:endParaRPr lang="en-US" sz="1600"/>
        </a:p>
      </dgm:t>
    </dgm:pt>
    <dgm:pt modelId="{FEAE8AA1-9C09-4821-BE1C-BDB6D865D7E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b="1" cap="none" baseline="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and improve community-ownership for immunization </a:t>
          </a:r>
          <a:endParaRPr lang="en-US" sz="1600" b="1" cap="none" baseline="0" dirty="0">
            <a:solidFill>
              <a:schemeClr val="bg2">
                <a:lumMod val="2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A61564-7690-42A6-8029-98594A107654}" type="parTrans" cxnId="{A73D2826-8B55-4992-B1FB-C415CCD432E5}">
      <dgm:prSet/>
      <dgm:spPr/>
      <dgm:t>
        <a:bodyPr/>
        <a:lstStyle/>
        <a:p>
          <a:endParaRPr lang="en-US" sz="1600"/>
        </a:p>
      </dgm:t>
    </dgm:pt>
    <dgm:pt modelId="{D2F1460F-D11A-40E5-A576-F7CEE708FBFD}" type="sibTrans" cxnId="{A73D2826-8B55-4992-B1FB-C415CCD432E5}">
      <dgm:prSet/>
      <dgm:spPr/>
      <dgm:t>
        <a:bodyPr/>
        <a:lstStyle/>
        <a:p>
          <a:endParaRPr lang="en-US" sz="1600"/>
        </a:p>
      </dgm:t>
    </dgm:pt>
    <dgm:pt modelId="{C44A9B25-E7D8-4490-BF87-EB6F3F2DA74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b="1" cap="none" baseline="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Sustain Community engagement and public sensitization </a:t>
          </a:r>
          <a:endParaRPr lang="en-US" sz="1600" b="1" cap="none" baseline="0" dirty="0">
            <a:solidFill>
              <a:schemeClr val="accent4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1A0CAE4-4434-48F2-A784-A55F141640AB}" type="parTrans" cxnId="{B062FFA3-C04A-405C-A619-01BB2C560C8F}">
      <dgm:prSet/>
      <dgm:spPr/>
      <dgm:t>
        <a:bodyPr/>
        <a:lstStyle/>
        <a:p>
          <a:endParaRPr lang="en-US" sz="1600"/>
        </a:p>
      </dgm:t>
    </dgm:pt>
    <dgm:pt modelId="{0A3965A6-1B72-46AE-9CAC-D38270472ACA}" type="sibTrans" cxnId="{B062FFA3-C04A-405C-A619-01BB2C560C8F}">
      <dgm:prSet/>
      <dgm:spPr/>
      <dgm:t>
        <a:bodyPr/>
        <a:lstStyle/>
        <a:p>
          <a:endParaRPr lang="en-US" sz="1600"/>
        </a:p>
      </dgm:t>
    </dgm:pt>
    <dgm:pt modelId="{C795AE80-B2E8-4E51-BF14-6FD908A28D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cap="none" baseline="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awareness creation for vaccination</a:t>
          </a:r>
          <a:endParaRPr lang="en-US" sz="1600" b="1" cap="none" baseline="0" dirty="0">
            <a:solidFill>
              <a:schemeClr val="accent1"/>
            </a:solidFill>
          </a:endParaRPr>
        </a:p>
      </dgm:t>
    </dgm:pt>
    <dgm:pt modelId="{78913704-FC38-46F5-9D28-5C74EC32F3C2}" type="parTrans" cxnId="{1CA6D99F-563C-46F0-8B68-5E61600ADE64}">
      <dgm:prSet/>
      <dgm:spPr/>
      <dgm:t>
        <a:bodyPr/>
        <a:lstStyle/>
        <a:p>
          <a:endParaRPr lang="en-NG" sz="1600"/>
        </a:p>
      </dgm:t>
    </dgm:pt>
    <dgm:pt modelId="{335ABBA8-48F1-4804-A25F-AC30F71D6DF6}" type="sibTrans" cxnId="{1CA6D99F-563C-46F0-8B68-5E61600ADE64}">
      <dgm:prSet/>
      <dgm:spPr/>
      <dgm:t>
        <a:bodyPr/>
        <a:lstStyle/>
        <a:p>
          <a:endParaRPr lang="en-NG" sz="1600"/>
        </a:p>
      </dgm:t>
    </dgm:pt>
    <dgm:pt modelId="{E4E6FB03-3E20-4FBF-B459-C99909D5FF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Engage with NPHCDA for prompt release of funds for logistics and personnel allowances</a:t>
          </a:r>
          <a:endParaRPr lang="en-US" sz="1600" b="1" cap="none" baseline="0" dirty="0">
            <a:solidFill>
              <a:schemeClr val="accent6">
                <a:lumMod val="50000"/>
              </a:schemeClr>
            </a:solidFill>
          </a:endParaRPr>
        </a:p>
      </dgm:t>
    </dgm:pt>
    <dgm:pt modelId="{E8D1FA5C-229B-4ADA-BD5D-840E9499879B}" type="parTrans" cxnId="{18269E84-2AC6-41D3-959C-0B1DE8445E10}">
      <dgm:prSet/>
      <dgm:spPr/>
      <dgm:t>
        <a:bodyPr/>
        <a:lstStyle/>
        <a:p>
          <a:endParaRPr lang="en-NG" sz="1600"/>
        </a:p>
      </dgm:t>
    </dgm:pt>
    <dgm:pt modelId="{702A4FC0-5DA6-472A-BD24-2728529DC1FF}" type="sibTrans" cxnId="{18269E84-2AC6-41D3-959C-0B1DE8445E10}">
      <dgm:prSet/>
      <dgm:spPr/>
      <dgm:t>
        <a:bodyPr/>
        <a:lstStyle/>
        <a:p>
          <a:endParaRPr lang="en-NG" sz="1600"/>
        </a:p>
      </dgm:t>
    </dgm:pt>
    <dgm:pt modelId="{12295DAD-0655-4C3F-A375-8080C2293C14}" type="pres">
      <dgm:prSet presAssocID="{8C19D375-0FEC-4EDE-AD71-809EAA9736A7}" presName="root" presStyleCnt="0">
        <dgm:presLayoutVars>
          <dgm:dir/>
          <dgm:resizeHandles val="exact"/>
        </dgm:presLayoutVars>
      </dgm:prSet>
      <dgm:spPr/>
    </dgm:pt>
    <dgm:pt modelId="{FB66637C-1036-47C4-92A6-35AE8E0F4FE7}" type="pres">
      <dgm:prSet presAssocID="{138FEFE8-F9E6-4356-AEA7-80E126BA39EB}" presName="compNode" presStyleCnt="0"/>
      <dgm:spPr/>
    </dgm:pt>
    <dgm:pt modelId="{2953D1DE-63E9-4840-A993-B42B5936F1EA}" type="pres">
      <dgm:prSet presAssocID="{138FEFE8-F9E6-4356-AEA7-80E126BA39EB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818C810-DF8A-44CE-BD71-6CAB39C256B7}" type="pres">
      <dgm:prSet presAssocID="{138FEFE8-F9E6-4356-AEA7-80E126BA39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EF71C58B-7E58-4DCC-BCDE-3DC6DA84759C}" type="pres">
      <dgm:prSet presAssocID="{138FEFE8-F9E6-4356-AEA7-80E126BA39EB}" presName="spaceRect" presStyleCnt="0"/>
      <dgm:spPr/>
    </dgm:pt>
    <dgm:pt modelId="{3D4FEACA-B61E-4559-8D95-33A5FBD93D1D}" type="pres">
      <dgm:prSet presAssocID="{138FEFE8-F9E6-4356-AEA7-80E126BA39EB}" presName="textRect" presStyleLbl="revTx" presStyleIdx="0" presStyleCnt="5">
        <dgm:presLayoutVars>
          <dgm:chMax val="1"/>
          <dgm:chPref val="1"/>
        </dgm:presLayoutVars>
      </dgm:prSet>
      <dgm:spPr/>
    </dgm:pt>
    <dgm:pt modelId="{CCAF7A81-D11D-4624-ACE1-403B7046F0B7}" type="pres">
      <dgm:prSet presAssocID="{7C79201E-51DF-4CA9-9861-64C0BC322B97}" presName="sibTrans" presStyleCnt="0"/>
      <dgm:spPr/>
    </dgm:pt>
    <dgm:pt modelId="{655198F1-EADE-4130-AB67-EB2613962BFB}" type="pres">
      <dgm:prSet presAssocID="{FEAE8AA1-9C09-4821-BE1C-BDB6D865D7E4}" presName="compNode" presStyleCnt="0"/>
      <dgm:spPr/>
    </dgm:pt>
    <dgm:pt modelId="{3E400171-34A8-4429-8883-D05ECEFE7A5C}" type="pres">
      <dgm:prSet presAssocID="{FEAE8AA1-9C09-4821-BE1C-BDB6D865D7E4}" presName="iconBgRect" presStyleLbl="bgShp" presStyleIdx="1" presStyleCnt="5" custScaleX="110166" custScaleY="108614"/>
      <dgm:spPr>
        <a:prstGeom prst="round2DiagRect">
          <a:avLst>
            <a:gd name="adj1" fmla="val 29727"/>
            <a:gd name="adj2" fmla="val 0"/>
          </a:avLst>
        </a:prstGeom>
      </dgm:spPr>
    </dgm:pt>
    <dgm:pt modelId="{90735E86-0CAE-4B90-92F0-0D0BC7BEFF1D}" type="pres">
      <dgm:prSet presAssocID="{FEAE8AA1-9C09-4821-BE1C-BDB6D865D7E4}" presName="iconRect" presStyleLbl="node1" presStyleIdx="1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071CAD6-CC25-4D91-9333-B1DB1B1385A7}" type="pres">
      <dgm:prSet presAssocID="{FEAE8AA1-9C09-4821-BE1C-BDB6D865D7E4}" presName="spaceRect" presStyleCnt="0"/>
      <dgm:spPr/>
    </dgm:pt>
    <dgm:pt modelId="{7E18CBBB-C00B-4AB1-9827-B89451C90B6B}" type="pres">
      <dgm:prSet presAssocID="{FEAE8AA1-9C09-4821-BE1C-BDB6D865D7E4}" presName="textRect" presStyleLbl="revTx" presStyleIdx="1" presStyleCnt="5">
        <dgm:presLayoutVars>
          <dgm:chMax val="1"/>
          <dgm:chPref val="1"/>
        </dgm:presLayoutVars>
      </dgm:prSet>
      <dgm:spPr/>
    </dgm:pt>
    <dgm:pt modelId="{B1A95DFE-5101-4323-AB5C-4B45F6231150}" type="pres">
      <dgm:prSet presAssocID="{D2F1460F-D11A-40E5-A576-F7CEE708FBFD}" presName="sibTrans" presStyleCnt="0"/>
      <dgm:spPr/>
    </dgm:pt>
    <dgm:pt modelId="{A781A3AA-CB2E-4F6C-A8D7-4BC2E4A3F89B}" type="pres">
      <dgm:prSet presAssocID="{C44A9B25-E7D8-4490-BF87-EB6F3F2DA74A}" presName="compNode" presStyleCnt="0"/>
      <dgm:spPr/>
    </dgm:pt>
    <dgm:pt modelId="{D983465C-D49E-4329-B5CA-08AFD4E83B69}" type="pres">
      <dgm:prSet presAssocID="{C44A9B25-E7D8-4490-BF87-EB6F3F2DA74A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9828F893-9060-4EE0-8118-755921AA0268}" type="pres">
      <dgm:prSet presAssocID="{C44A9B25-E7D8-4490-BF87-EB6F3F2DA74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1C987E4-E599-454D-AED0-F19F8F207624}" type="pres">
      <dgm:prSet presAssocID="{C44A9B25-E7D8-4490-BF87-EB6F3F2DA74A}" presName="spaceRect" presStyleCnt="0"/>
      <dgm:spPr/>
    </dgm:pt>
    <dgm:pt modelId="{24B526BF-C272-407B-AB54-2C6EE1562341}" type="pres">
      <dgm:prSet presAssocID="{C44A9B25-E7D8-4490-BF87-EB6F3F2DA74A}" presName="textRect" presStyleLbl="revTx" presStyleIdx="2" presStyleCnt="5">
        <dgm:presLayoutVars>
          <dgm:chMax val="1"/>
          <dgm:chPref val="1"/>
        </dgm:presLayoutVars>
      </dgm:prSet>
      <dgm:spPr/>
    </dgm:pt>
    <dgm:pt modelId="{E1E03787-EE69-456C-A47F-7AFF530C394E}" type="pres">
      <dgm:prSet presAssocID="{0A3965A6-1B72-46AE-9CAC-D38270472ACA}" presName="sibTrans" presStyleCnt="0"/>
      <dgm:spPr/>
    </dgm:pt>
    <dgm:pt modelId="{9C7F9428-DA17-4376-A248-DAFD826F3BB4}" type="pres">
      <dgm:prSet presAssocID="{C795AE80-B2E8-4E51-BF14-6FD908A28DB8}" presName="compNode" presStyleCnt="0"/>
      <dgm:spPr/>
    </dgm:pt>
    <dgm:pt modelId="{C3B5A7AE-50F7-416A-BFDA-1C577B7531EC}" type="pres">
      <dgm:prSet presAssocID="{C795AE80-B2E8-4E51-BF14-6FD908A28DB8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80F4E7F-00FB-4DFE-B5C1-A31E5175416C}" type="pres">
      <dgm:prSet presAssocID="{C795AE80-B2E8-4E51-BF14-6FD908A28DB8}" presName="iconRect" presStyleLbl="node1" presStyleIdx="3" presStyleCnt="5"/>
      <dgm:spPr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  <dgm:pt modelId="{FF3C324E-B746-4548-8067-33420EEB87C4}" type="pres">
      <dgm:prSet presAssocID="{C795AE80-B2E8-4E51-BF14-6FD908A28DB8}" presName="spaceRect" presStyleCnt="0"/>
      <dgm:spPr/>
    </dgm:pt>
    <dgm:pt modelId="{09FA216A-06FF-4E3A-87DC-67E6F30F2BD5}" type="pres">
      <dgm:prSet presAssocID="{C795AE80-B2E8-4E51-BF14-6FD908A28DB8}" presName="textRect" presStyleLbl="revTx" presStyleIdx="3" presStyleCnt="5">
        <dgm:presLayoutVars>
          <dgm:chMax val="1"/>
          <dgm:chPref val="1"/>
        </dgm:presLayoutVars>
      </dgm:prSet>
      <dgm:spPr/>
    </dgm:pt>
    <dgm:pt modelId="{01B6171F-BE5F-4D25-975C-B47D181C4B89}" type="pres">
      <dgm:prSet presAssocID="{335ABBA8-48F1-4804-A25F-AC30F71D6DF6}" presName="sibTrans" presStyleCnt="0"/>
      <dgm:spPr/>
    </dgm:pt>
    <dgm:pt modelId="{BA82C8D9-F01B-4C8E-A212-90E18110514F}" type="pres">
      <dgm:prSet presAssocID="{E4E6FB03-3E20-4FBF-B459-C99909D5FFAD}" presName="compNode" presStyleCnt="0"/>
      <dgm:spPr/>
    </dgm:pt>
    <dgm:pt modelId="{72133808-190E-4428-884C-1030F477946A}" type="pres">
      <dgm:prSet presAssocID="{E4E6FB03-3E20-4FBF-B459-C99909D5FFAD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B83F579-6DF2-40AB-BAEF-9BFB656DA13A}" type="pres">
      <dgm:prSet presAssocID="{E4E6FB03-3E20-4FBF-B459-C99909D5FFAD}" presName="iconRect" presStyleLbl="node1" presStyleIdx="4" presStyleCnt="5"/>
      <dgm:spPr/>
    </dgm:pt>
    <dgm:pt modelId="{DCD76EE0-F9F3-418B-B38E-D1C026CB0BC2}" type="pres">
      <dgm:prSet presAssocID="{E4E6FB03-3E20-4FBF-B459-C99909D5FFAD}" presName="spaceRect" presStyleCnt="0"/>
      <dgm:spPr/>
    </dgm:pt>
    <dgm:pt modelId="{8985CFA9-4BA1-4627-B00D-17E9474D5BEE}" type="pres">
      <dgm:prSet presAssocID="{E4E6FB03-3E20-4FBF-B459-C99909D5FFA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ADAAC1D-B3C6-46A2-9476-7CC9F8EFBFB6}" type="presOf" srcId="{C44A9B25-E7D8-4490-BF87-EB6F3F2DA74A}" destId="{24B526BF-C272-407B-AB54-2C6EE1562341}" srcOrd="0" destOrd="0" presId="urn:microsoft.com/office/officeart/2018/5/layout/IconLeafLabelList"/>
    <dgm:cxn modelId="{EAB81F22-933B-4568-899F-67D3E8038E31}" type="presOf" srcId="{E4E6FB03-3E20-4FBF-B459-C99909D5FFAD}" destId="{8985CFA9-4BA1-4627-B00D-17E9474D5BEE}" srcOrd="0" destOrd="0" presId="urn:microsoft.com/office/officeart/2018/5/layout/IconLeafLabelList"/>
    <dgm:cxn modelId="{A73D2826-8B55-4992-B1FB-C415CCD432E5}" srcId="{8C19D375-0FEC-4EDE-AD71-809EAA9736A7}" destId="{FEAE8AA1-9C09-4821-BE1C-BDB6D865D7E4}" srcOrd="1" destOrd="0" parTransId="{3AA61564-7690-42A6-8029-98594A107654}" sibTransId="{D2F1460F-D11A-40E5-A576-F7CEE708FBFD}"/>
    <dgm:cxn modelId="{6F58CE7B-DF82-41FC-A3E6-F760D8855C5F}" type="presOf" srcId="{C795AE80-B2E8-4E51-BF14-6FD908A28DB8}" destId="{09FA216A-06FF-4E3A-87DC-67E6F30F2BD5}" srcOrd="0" destOrd="0" presId="urn:microsoft.com/office/officeart/2018/5/layout/IconLeafLabelList"/>
    <dgm:cxn modelId="{18269E84-2AC6-41D3-959C-0B1DE8445E10}" srcId="{8C19D375-0FEC-4EDE-AD71-809EAA9736A7}" destId="{E4E6FB03-3E20-4FBF-B459-C99909D5FFAD}" srcOrd="4" destOrd="0" parTransId="{E8D1FA5C-229B-4ADA-BD5D-840E9499879B}" sibTransId="{702A4FC0-5DA6-472A-BD24-2728529DC1FF}"/>
    <dgm:cxn modelId="{771C6A9C-B408-4228-B250-C8C26B8BC55B}" srcId="{8C19D375-0FEC-4EDE-AD71-809EAA9736A7}" destId="{138FEFE8-F9E6-4356-AEA7-80E126BA39EB}" srcOrd="0" destOrd="0" parTransId="{9207F3EB-E9F3-49B5-9BEB-1262A3F69F4B}" sibTransId="{7C79201E-51DF-4CA9-9861-64C0BC322B97}"/>
    <dgm:cxn modelId="{1CA6D99F-563C-46F0-8B68-5E61600ADE64}" srcId="{8C19D375-0FEC-4EDE-AD71-809EAA9736A7}" destId="{C795AE80-B2E8-4E51-BF14-6FD908A28DB8}" srcOrd="3" destOrd="0" parTransId="{78913704-FC38-46F5-9D28-5C74EC32F3C2}" sibTransId="{335ABBA8-48F1-4804-A25F-AC30F71D6DF6}"/>
    <dgm:cxn modelId="{B062FFA3-C04A-405C-A619-01BB2C560C8F}" srcId="{8C19D375-0FEC-4EDE-AD71-809EAA9736A7}" destId="{C44A9B25-E7D8-4490-BF87-EB6F3F2DA74A}" srcOrd="2" destOrd="0" parTransId="{F1A0CAE4-4434-48F2-A784-A55F141640AB}" sibTransId="{0A3965A6-1B72-46AE-9CAC-D38270472ACA}"/>
    <dgm:cxn modelId="{BE8C9CC5-A7B3-4083-B451-22F6F759AEA1}" type="presOf" srcId="{FEAE8AA1-9C09-4821-BE1C-BDB6D865D7E4}" destId="{7E18CBBB-C00B-4AB1-9827-B89451C90B6B}" srcOrd="0" destOrd="0" presId="urn:microsoft.com/office/officeart/2018/5/layout/IconLeafLabelList"/>
    <dgm:cxn modelId="{7345EFDB-C896-4051-8546-E9C0C62BF4F1}" type="presOf" srcId="{8C19D375-0FEC-4EDE-AD71-809EAA9736A7}" destId="{12295DAD-0655-4C3F-A375-8080C2293C14}" srcOrd="0" destOrd="0" presId="urn:microsoft.com/office/officeart/2018/5/layout/IconLeafLabelList"/>
    <dgm:cxn modelId="{DF3475E4-21B5-4E62-A363-73A36B77D037}" type="presOf" srcId="{138FEFE8-F9E6-4356-AEA7-80E126BA39EB}" destId="{3D4FEACA-B61E-4559-8D95-33A5FBD93D1D}" srcOrd="0" destOrd="0" presId="urn:microsoft.com/office/officeart/2018/5/layout/IconLeafLabelList"/>
    <dgm:cxn modelId="{6F20AF44-07B6-4769-AF30-F8A0BF462317}" type="presParOf" srcId="{12295DAD-0655-4C3F-A375-8080C2293C14}" destId="{FB66637C-1036-47C4-92A6-35AE8E0F4FE7}" srcOrd="0" destOrd="0" presId="urn:microsoft.com/office/officeart/2018/5/layout/IconLeafLabelList"/>
    <dgm:cxn modelId="{233EB34E-3E6A-4880-8413-241F90D094C7}" type="presParOf" srcId="{FB66637C-1036-47C4-92A6-35AE8E0F4FE7}" destId="{2953D1DE-63E9-4840-A993-B42B5936F1EA}" srcOrd="0" destOrd="0" presId="urn:microsoft.com/office/officeart/2018/5/layout/IconLeafLabelList"/>
    <dgm:cxn modelId="{192CA668-D5CB-4500-BF46-6A638946C8DB}" type="presParOf" srcId="{FB66637C-1036-47C4-92A6-35AE8E0F4FE7}" destId="{0818C810-DF8A-44CE-BD71-6CAB39C256B7}" srcOrd="1" destOrd="0" presId="urn:microsoft.com/office/officeart/2018/5/layout/IconLeafLabelList"/>
    <dgm:cxn modelId="{D8505BD4-7741-4297-8CE1-E48417291250}" type="presParOf" srcId="{FB66637C-1036-47C4-92A6-35AE8E0F4FE7}" destId="{EF71C58B-7E58-4DCC-BCDE-3DC6DA84759C}" srcOrd="2" destOrd="0" presId="urn:microsoft.com/office/officeart/2018/5/layout/IconLeafLabelList"/>
    <dgm:cxn modelId="{B05CDED0-B3D9-46D5-A13F-43671E3119D2}" type="presParOf" srcId="{FB66637C-1036-47C4-92A6-35AE8E0F4FE7}" destId="{3D4FEACA-B61E-4559-8D95-33A5FBD93D1D}" srcOrd="3" destOrd="0" presId="urn:microsoft.com/office/officeart/2018/5/layout/IconLeafLabelList"/>
    <dgm:cxn modelId="{535AF593-9E19-48C4-8F00-67BFE33C0E5C}" type="presParOf" srcId="{12295DAD-0655-4C3F-A375-8080C2293C14}" destId="{CCAF7A81-D11D-4624-ACE1-403B7046F0B7}" srcOrd="1" destOrd="0" presId="urn:microsoft.com/office/officeart/2018/5/layout/IconLeafLabelList"/>
    <dgm:cxn modelId="{CEF01E44-04A1-448F-9897-DC1A38FE473C}" type="presParOf" srcId="{12295DAD-0655-4C3F-A375-8080C2293C14}" destId="{655198F1-EADE-4130-AB67-EB2613962BFB}" srcOrd="2" destOrd="0" presId="urn:microsoft.com/office/officeart/2018/5/layout/IconLeafLabelList"/>
    <dgm:cxn modelId="{9634E185-7FD4-402D-9439-0C4803631B59}" type="presParOf" srcId="{655198F1-EADE-4130-AB67-EB2613962BFB}" destId="{3E400171-34A8-4429-8883-D05ECEFE7A5C}" srcOrd="0" destOrd="0" presId="urn:microsoft.com/office/officeart/2018/5/layout/IconLeafLabelList"/>
    <dgm:cxn modelId="{5AC11768-62EC-434B-804D-B821D4F8AD6F}" type="presParOf" srcId="{655198F1-EADE-4130-AB67-EB2613962BFB}" destId="{90735E86-0CAE-4B90-92F0-0D0BC7BEFF1D}" srcOrd="1" destOrd="0" presId="urn:microsoft.com/office/officeart/2018/5/layout/IconLeafLabelList"/>
    <dgm:cxn modelId="{B1E4BC12-BAE4-4E7C-AE47-7AD1604796C7}" type="presParOf" srcId="{655198F1-EADE-4130-AB67-EB2613962BFB}" destId="{6071CAD6-CC25-4D91-9333-B1DB1B1385A7}" srcOrd="2" destOrd="0" presId="urn:microsoft.com/office/officeart/2018/5/layout/IconLeafLabelList"/>
    <dgm:cxn modelId="{E78F12D4-2805-452A-85E1-F3A2752A3836}" type="presParOf" srcId="{655198F1-EADE-4130-AB67-EB2613962BFB}" destId="{7E18CBBB-C00B-4AB1-9827-B89451C90B6B}" srcOrd="3" destOrd="0" presId="urn:microsoft.com/office/officeart/2018/5/layout/IconLeafLabelList"/>
    <dgm:cxn modelId="{AA0DBA81-1853-4604-A15D-AA4158ABA8E7}" type="presParOf" srcId="{12295DAD-0655-4C3F-A375-8080C2293C14}" destId="{B1A95DFE-5101-4323-AB5C-4B45F6231150}" srcOrd="3" destOrd="0" presId="urn:microsoft.com/office/officeart/2018/5/layout/IconLeafLabelList"/>
    <dgm:cxn modelId="{27D5C243-FE44-4F6B-8BDA-FCDCA30D1B91}" type="presParOf" srcId="{12295DAD-0655-4C3F-A375-8080C2293C14}" destId="{A781A3AA-CB2E-4F6C-A8D7-4BC2E4A3F89B}" srcOrd="4" destOrd="0" presId="urn:microsoft.com/office/officeart/2018/5/layout/IconLeafLabelList"/>
    <dgm:cxn modelId="{2B4F3BB7-09C1-4314-9AE7-7D45F63AB76E}" type="presParOf" srcId="{A781A3AA-CB2E-4F6C-A8D7-4BC2E4A3F89B}" destId="{D983465C-D49E-4329-B5CA-08AFD4E83B69}" srcOrd="0" destOrd="0" presId="urn:microsoft.com/office/officeart/2018/5/layout/IconLeafLabelList"/>
    <dgm:cxn modelId="{95F48559-7DDD-4D7A-9810-B8DE5FB8BFBA}" type="presParOf" srcId="{A781A3AA-CB2E-4F6C-A8D7-4BC2E4A3F89B}" destId="{9828F893-9060-4EE0-8118-755921AA0268}" srcOrd="1" destOrd="0" presId="urn:microsoft.com/office/officeart/2018/5/layout/IconLeafLabelList"/>
    <dgm:cxn modelId="{5FE72FF4-5FD1-471C-9C9B-6610717D9F5B}" type="presParOf" srcId="{A781A3AA-CB2E-4F6C-A8D7-4BC2E4A3F89B}" destId="{E1C987E4-E599-454D-AED0-F19F8F207624}" srcOrd="2" destOrd="0" presId="urn:microsoft.com/office/officeart/2018/5/layout/IconLeafLabelList"/>
    <dgm:cxn modelId="{3ECFB348-9273-4DC9-B8D5-F4A2318A56F2}" type="presParOf" srcId="{A781A3AA-CB2E-4F6C-A8D7-4BC2E4A3F89B}" destId="{24B526BF-C272-407B-AB54-2C6EE1562341}" srcOrd="3" destOrd="0" presId="urn:microsoft.com/office/officeart/2018/5/layout/IconLeafLabelList"/>
    <dgm:cxn modelId="{DF2864F8-9749-4EC4-9DD5-C1507E319100}" type="presParOf" srcId="{12295DAD-0655-4C3F-A375-8080C2293C14}" destId="{E1E03787-EE69-456C-A47F-7AFF530C394E}" srcOrd="5" destOrd="0" presId="urn:microsoft.com/office/officeart/2018/5/layout/IconLeafLabelList"/>
    <dgm:cxn modelId="{F41E7A48-9A9D-437C-BD67-F485F342E209}" type="presParOf" srcId="{12295DAD-0655-4C3F-A375-8080C2293C14}" destId="{9C7F9428-DA17-4376-A248-DAFD826F3BB4}" srcOrd="6" destOrd="0" presId="urn:microsoft.com/office/officeart/2018/5/layout/IconLeafLabelList"/>
    <dgm:cxn modelId="{1C9D372E-BCDB-4023-B0A8-D9F55FC317D8}" type="presParOf" srcId="{9C7F9428-DA17-4376-A248-DAFD826F3BB4}" destId="{C3B5A7AE-50F7-416A-BFDA-1C577B7531EC}" srcOrd="0" destOrd="0" presId="urn:microsoft.com/office/officeart/2018/5/layout/IconLeafLabelList"/>
    <dgm:cxn modelId="{70D50E8A-80C5-42D7-B80D-DE733A43259C}" type="presParOf" srcId="{9C7F9428-DA17-4376-A248-DAFD826F3BB4}" destId="{380F4E7F-00FB-4DFE-B5C1-A31E5175416C}" srcOrd="1" destOrd="0" presId="urn:microsoft.com/office/officeart/2018/5/layout/IconLeafLabelList"/>
    <dgm:cxn modelId="{5BEAB1D6-0514-4D02-B069-753139C1C61B}" type="presParOf" srcId="{9C7F9428-DA17-4376-A248-DAFD826F3BB4}" destId="{FF3C324E-B746-4548-8067-33420EEB87C4}" srcOrd="2" destOrd="0" presId="urn:microsoft.com/office/officeart/2018/5/layout/IconLeafLabelList"/>
    <dgm:cxn modelId="{D6E01FA2-FC3F-4D08-91D6-55DF92C99653}" type="presParOf" srcId="{9C7F9428-DA17-4376-A248-DAFD826F3BB4}" destId="{09FA216A-06FF-4E3A-87DC-67E6F30F2BD5}" srcOrd="3" destOrd="0" presId="urn:microsoft.com/office/officeart/2018/5/layout/IconLeafLabelList"/>
    <dgm:cxn modelId="{7C570A56-E7B4-4421-98EB-589D9524259C}" type="presParOf" srcId="{12295DAD-0655-4C3F-A375-8080C2293C14}" destId="{01B6171F-BE5F-4D25-975C-B47D181C4B89}" srcOrd="7" destOrd="0" presId="urn:microsoft.com/office/officeart/2018/5/layout/IconLeafLabelList"/>
    <dgm:cxn modelId="{E7B31FE2-EF52-46D9-B2C4-8E9CFCBEDF67}" type="presParOf" srcId="{12295DAD-0655-4C3F-A375-8080C2293C14}" destId="{BA82C8D9-F01B-4C8E-A212-90E18110514F}" srcOrd="8" destOrd="0" presId="urn:microsoft.com/office/officeart/2018/5/layout/IconLeafLabelList"/>
    <dgm:cxn modelId="{90FA2C05-B95D-4271-9C26-A865DE84A678}" type="presParOf" srcId="{BA82C8D9-F01B-4C8E-A212-90E18110514F}" destId="{72133808-190E-4428-884C-1030F477946A}" srcOrd="0" destOrd="0" presId="urn:microsoft.com/office/officeart/2018/5/layout/IconLeafLabelList"/>
    <dgm:cxn modelId="{BFA87CB6-76C9-4B2B-8E39-608DB514BC50}" type="presParOf" srcId="{BA82C8D9-F01B-4C8E-A212-90E18110514F}" destId="{0B83F579-6DF2-40AB-BAEF-9BFB656DA13A}" srcOrd="1" destOrd="0" presId="urn:microsoft.com/office/officeart/2018/5/layout/IconLeafLabelList"/>
    <dgm:cxn modelId="{0BCED369-9ED0-4F15-ACCF-F9C894BA585C}" type="presParOf" srcId="{BA82C8D9-F01B-4C8E-A212-90E18110514F}" destId="{DCD76EE0-F9F3-418B-B38E-D1C026CB0BC2}" srcOrd="2" destOrd="0" presId="urn:microsoft.com/office/officeart/2018/5/layout/IconLeafLabelList"/>
    <dgm:cxn modelId="{8D835A24-D527-470D-80F5-F22BBE51F461}" type="presParOf" srcId="{BA82C8D9-F01B-4C8E-A212-90E18110514F}" destId="{8985CFA9-4BA1-4627-B00D-17E9474D5BE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6C02D-F113-4053-B5DC-CA4C788123E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1F92C-DACA-4E22-BF5C-46C286C7521D}">
      <dsp:nvSpPr>
        <dsp:cNvPr id="0" name=""/>
        <dsp:cNvSpPr/>
      </dsp:nvSpPr>
      <dsp:spPr>
        <a:xfrm>
          <a:off x="0" y="0"/>
          <a:ext cx="10515600" cy="685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</a:t>
          </a:r>
          <a:r>
            <a:rPr lang="en-NG" sz="3100" kern="1200" dirty="0" err="1"/>
            <a:t>erious</a:t>
          </a:r>
          <a:r>
            <a:rPr lang="en-US" sz="3100" kern="1200" dirty="0"/>
            <a:t> AEFIs for 1</a:t>
          </a:r>
          <a:r>
            <a:rPr lang="en-US" sz="3100" kern="1200" baseline="30000" dirty="0"/>
            <a:t>st</a:t>
          </a:r>
          <a:r>
            <a:rPr lang="en-US" sz="3100" kern="1200" dirty="0"/>
            <a:t> Phase: </a:t>
          </a:r>
          <a:r>
            <a:rPr lang="en-US" sz="3100" b="1" kern="1200" dirty="0">
              <a:solidFill>
                <a:schemeClr val="accent5">
                  <a:lumMod val="75000"/>
                </a:schemeClr>
              </a:solidFill>
            </a:rPr>
            <a:t>1</a:t>
          </a:r>
        </a:p>
      </dsp:txBody>
      <dsp:txXfrm>
        <a:off x="0" y="0"/>
        <a:ext cx="10515600" cy="685799"/>
      </dsp:txXfrm>
    </dsp:sp>
    <dsp:sp modelId="{22B2DAC8-812C-48BF-A668-9A68F0750515}">
      <dsp:nvSpPr>
        <dsp:cNvPr id="0" name=""/>
        <dsp:cNvSpPr/>
      </dsp:nvSpPr>
      <dsp:spPr>
        <a:xfrm>
          <a:off x="0" y="6857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B9EF1-0CC8-4317-8333-7D58603E9A1F}">
      <dsp:nvSpPr>
        <dsp:cNvPr id="0" name=""/>
        <dsp:cNvSpPr/>
      </dsp:nvSpPr>
      <dsp:spPr>
        <a:xfrm>
          <a:off x="0" y="685799"/>
          <a:ext cx="10515600" cy="685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3100" kern="1200" dirty="0"/>
            <a:t>Non serious</a:t>
          </a:r>
          <a:r>
            <a:rPr lang="en-US" sz="3100" kern="1200" dirty="0"/>
            <a:t> AEFIs for 1</a:t>
          </a:r>
          <a:r>
            <a:rPr lang="en-US" sz="3100" kern="1200" baseline="30000" dirty="0"/>
            <a:t>st</a:t>
          </a:r>
          <a:r>
            <a:rPr lang="en-US" sz="3100" kern="1200" dirty="0"/>
            <a:t> Phase: </a:t>
          </a:r>
          <a:r>
            <a:rPr lang="en-US" sz="3100" b="1" kern="1200" dirty="0">
              <a:solidFill>
                <a:schemeClr val="accent5">
                  <a:lumMod val="75000"/>
                </a:schemeClr>
              </a:solidFill>
            </a:rPr>
            <a:t>185</a:t>
          </a:r>
        </a:p>
      </dsp:txBody>
      <dsp:txXfrm>
        <a:off x="0" y="685799"/>
        <a:ext cx="10515600" cy="685799"/>
      </dsp:txXfrm>
    </dsp:sp>
    <dsp:sp modelId="{AF36BC00-6FAB-49AE-8FC2-848341380229}">
      <dsp:nvSpPr>
        <dsp:cNvPr id="0" name=""/>
        <dsp:cNvSpPr/>
      </dsp:nvSpPr>
      <dsp:spPr>
        <a:xfrm>
          <a:off x="0" y="13715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D4269-DE3B-40D1-8C7C-CBF7DCED2DED}">
      <dsp:nvSpPr>
        <dsp:cNvPr id="0" name=""/>
        <dsp:cNvSpPr/>
      </dsp:nvSpPr>
      <dsp:spPr>
        <a:xfrm>
          <a:off x="0" y="1371599"/>
          <a:ext cx="10515600" cy="685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</a:t>
          </a:r>
          <a:r>
            <a:rPr lang="en-NG" sz="3100" kern="1200" dirty="0" err="1"/>
            <a:t>erious</a:t>
          </a:r>
          <a:r>
            <a:rPr lang="en-US" sz="3100" kern="1200" dirty="0"/>
            <a:t> AEFIs for 2</a:t>
          </a:r>
          <a:r>
            <a:rPr lang="en-US" sz="3100" kern="1200" baseline="30000" dirty="0"/>
            <a:t>nd</a:t>
          </a:r>
          <a:r>
            <a:rPr lang="en-US" sz="3100" kern="1200" dirty="0"/>
            <a:t> Phase @ 31</a:t>
          </a:r>
          <a:r>
            <a:rPr lang="en-US" sz="3100" kern="1200" baseline="30000" dirty="0"/>
            <a:t>st</a:t>
          </a:r>
          <a:r>
            <a:rPr lang="en-US" sz="3100" kern="1200" dirty="0"/>
            <a:t> August, 2021: </a:t>
          </a:r>
          <a:r>
            <a:rPr lang="en-US" sz="3100" b="1" kern="1200" dirty="0">
              <a:solidFill>
                <a:schemeClr val="accent5">
                  <a:lumMod val="75000"/>
                </a:schemeClr>
              </a:solidFill>
            </a:rPr>
            <a:t>0</a:t>
          </a:r>
        </a:p>
      </dsp:txBody>
      <dsp:txXfrm>
        <a:off x="0" y="1371599"/>
        <a:ext cx="10515600" cy="685799"/>
      </dsp:txXfrm>
    </dsp:sp>
    <dsp:sp modelId="{42D97DE9-7EE2-41EA-B9E6-5821309D6F35}">
      <dsp:nvSpPr>
        <dsp:cNvPr id="0" name=""/>
        <dsp:cNvSpPr/>
      </dsp:nvSpPr>
      <dsp:spPr>
        <a:xfrm>
          <a:off x="0" y="20573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45178-22A1-400A-B434-859F210B233C}">
      <dsp:nvSpPr>
        <dsp:cNvPr id="0" name=""/>
        <dsp:cNvSpPr/>
      </dsp:nvSpPr>
      <dsp:spPr>
        <a:xfrm>
          <a:off x="0" y="2057399"/>
          <a:ext cx="10515600" cy="685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3100" kern="1200" dirty="0"/>
            <a:t>Non serious</a:t>
          </a:r>
          <a:r>
            <a:rPr lang="en-US" sz="3100" kern="1200" dirty="0"/>
            <a:t> AEFIs for 2</a:t>
          </a:r>
          <a:r>
            <a:rPr lang="en-US" sz="3100" kern="1200" baseline="30000" dirty="0"/>
            <a:t>nd</a:t>
          </a:r>
          <a:r>
            <a:rPr lang="en-US" sz="3100" kern="1200" dirty="0"/>
            <a:t> Phase @ 31</a:t>
          </a:r>
          <a:r>
            <a:rPr lang="en-US" sz="3100" kern="1200" baseline="30000" dirty="0"/>
            <a:t>st</a:t>
          </a:r>
          <a:r>
            <a:rPr lang="en-US" sz="3100" kern="1200" dirty="0"/>
            <a:t> August, 2021: </a:t>
          </a:r>
          <a:r>
            <a:rPr lang="en-US" sz="3100" b="1" kern="1200" dirty="0">
              <a:solidFill>
                <a:schemeClr val="accent5">
                  <a:lumMod val="75000"/>
                </a:schemeClr>
              </a:solidFill>
            </a:rPr>
            <a:t>27</a:t>
          </a:r>
        </a:p>
      </dsp:txBody>
      <dsp:txXfrm>
        <a:off x="0" y="2057399"/>
        <a:ext cx="10515600" cy="685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68D8B-0FFD-4A65-88D8-3AD5A1D508F4}">
      <dsp:nvSpPr>
        <dsp:cNvPr id="0" name=""/>
        <dsp:cNvSpPr/>
      </dsp:nvSpPr>
      <dsp:spPr>
        <a:xfrm>
          <a:off x="0" y="643574"/>
          <a:ext cx="2083385" cy="12500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Poor risk perception by members of the public</a:t>
          </a:r>
          <a:endParaRPr lang="en-US" sz="1900" kern="1200"/>
        </a:p>
      </dsp:txBody>
      <dsp:txXfrm>
        <a:off x="0" y="643574"/>
        <a:ext cx="2083385" cy="1250031"/>
      </dsp:txXfrm>
    </dsp:sp>
    <dsp:sp modelId="{3D46FBED-4F24-4B28-BF14-D7FC9897F2FA}">
      <dsp:nvSpPr>
        <dsp:cNvPr id="0" name=""/>
        <dsp:cNvSpPr/>
      </dsp:nvSpPr>
      <dsp:spPr>
        <a:xfrm>
          <a:off x="2291723" y="643574"/>
          <a:ext cx="2083385" cy="12500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Fear of stigmatization</a:t>
          </a:r>
          <a:endParaRPr lang="en-US" sz="1900" kern="1200"/>
        </a:p>
      </dsp:txBody>
      <dsp:txXfrm>
        <a:off x="2291723" y="643574"/>
        <a:ext cx="2083385" cy="1250031"/>
      </dsp:txXfrm>
    </dsp:sp>
    <dsp:sp modelId="{AEA29316-7246-4588-98F1-54F1F959601F}">
      <dsp:nvSpPr>
        <dsp:cNvPr id="0" name=""/>
        <dsp:cNvSpPr/>
      </dsp:nvSpPr>
      <dsp:spPr>
        <a:xfrm>
          <a:off x="4583447" y="643574"/>
          <a:ext cx="2083385" cy="125003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Inadequate IEC Materials</a:t>
          </a:r>
          <a:endParaRPr lang="en-US" sz="1900" kern="1200" dirty="0"/>
        </a:p>
      </dsp:txBody>
      <dsp:txXfrm>
        <a:off x="4583447" y="643574"/>
        <a:ext cx="2083385" cy="1250031"/>
      </dsp:txXfrm>
    </dsp:sp>
    <dsp:sp modelId="{42B1729F-3429-404C-B85D-BC4DDAE331FB}">
      <dsp:nvSpPr>
        <dsp:cNvPr id="0" name=""/>
        <dsp:cNvSpPr/>
      </dsp:nvSpPr>
      <dsp:spPr>
        <a:xfrm>
          <a:off x="0" y="2101944"/>
          <a:ext cx="2083385" cy="125003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Low acceptability of vaccine</a:t>
          </a:r>
          <a:endParaRPr lang="en-US" sz="1900" kern="1200" dirty="0"/>
        </a:p>
      </dsp:txBody>
      <dsp:txXfrm>
        <a:off x="0" y="2101944"/>
        <a:ext cx="2083385" cy="1250031"/>
      </dsp:txXfrm>
    </dsp:sp>
    <dsp:sp modelId="{39B9F38F-DDE9-47AE-9732-AB960D424F74}">
      <dsp:nvSpPr>
        <dsp:cNvPr id="0" name=""/>
        <dsp:cNvSpPr/>
      </dsp:nvSpPr>
      <dsp:spPr>
        <a:xfrm>
          <a:off x="2291723" y="2101944"/>
          <a:ext cx="2083385" cy="125003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Inadequate social mobilization activities </a:t>
          </a:r>
          <a:endParaRPr lang="en-US" sz="1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91723" y="2101944"/>
        <a:ext cx="2083385" cy="1250031"/>
      </dsp:txXfrm>
    </dsp:sp>
    <dsp:sp modelId="{CE835342-CE8D-4427-ADF6-C6B132F6888F}">
      <dsp:nvSpPr>
        <dsp:cNvPr id="0" name=""/>
        <dsp:cNvSpPr/>
      </dsp:nvSpPr>
      <dsp:spPr>
        <a:xfrm>
          <a:off x="4583447" y="2101944"/>
          <a:ext cx="2083385" cy="12500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Late release of logistics funds </a:t>
          </a:r>
          <a:endParaRPr lang="en-US" sz="1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83447" y="2101944"/>
        <a:ext cx="2083385" cy="1250031"/>
      </dsp:txXfrm>
    </dsp:sp>
    <dsp:sp modelId="{3D518FE0-ABEE-4582-817B-3C4B8D6666E2}">
      <dsp:nvSpPr>
        <dsp:cNvPr id="0" name=""/>
        <dsp:cNvSpPr/>
      </dsp:nvSpPr>
      <dsp:spPr>
        <a:xfrm>
          <a:off x="2291723" y="3560314"/>
          <a:ext cx="2083385" cy="12500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Late and non-payment of allowances to personnel</a:t>
          </a:r>
        </a:p>
      </dsp:txBody>
      <dsp:txXfrm>
        <a:off x="2291723" y="3560314"/>
        <a:ext cx="2083385" cy="1250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3D1DE-63E9-4840-A993-B42B5936F1EA}">
      <dsp:nvSpPr>
        <dsp:cNvPr id="0" name=""/>
        <dsp:cNvSpPr/>
      </dsp:nvSpPr>
      <dsp:spPr>
        <a:xfrm>
          <a:off x="1116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8C810-DF8A-44CE-BD71-6CAB39C256B7}">
      <dsp:nvSpPr>
        <dsp:cNvPr id="0" name=""/>
        <dsp:cNvSpPr/>
      </dsp:nvSpPr>
      <dsp:spPr>
        <a:xfrm>
          <a:off x="1350856" y="107775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FEACA-B61E-4559-8D95-33A5FBD93D1D}">
      <dsp:nvSpPr>
        <dsp:cNvPr id="0" name=""/>
        <dsp:cNvSpPr/>
      </dsp:nvSpPr>
      <dsp:spPr>
        <a:xfrm>
          <a:off x="765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baseline="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Continuous capacity building of health workers on Immunization Service Delivery</a:t>
          </a:r>
          <a:endParaRPr lang="en-US" sz="1600" b="1" kern="1200" cap="none" baseline="0" dirty="0">
            <a:solidFill>
              <a:schemeClr val="accent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5856" y="2283754"/>
        <a:ext cx="1800000" cy="1485000"/>
      </dsp:txXfrm>
    </dsp:sp>
    <dsp:sp modelId="{3E400171-34A8-4429-8883-D05ECEFE7A5C}">
      <dsp:nvSpPr>
        <dsp:cNvPr id="0" name=""/>
        <dsp:cNvSpPr/>
      </dsp:nvSpPr>
      <dsp:spPr>
        <a:xfrm>
          <a:off x="3176045" y="820108"/>
          <a:ext cx="1209622" cy="11925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5E86-0CAE-4B90-92F0-0D0BC7BEFF1D}">
      <dsp:nvSpPr>
        <dsp:cNvPr id="0" name=""/>
        <dsp:cNvSpPr/>
      </dsp:nvSpPr>
      <dsp:spPr>
        <a:xfrm>
          <a:off x="3465856" y="1101399"/>
          <a:ext cx="630000" cy="63000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8CBBB-C00B-4AB1-9827-B89451C90B6B}">
      <dsp:nvSpPr>
        <dsp:cNvPr id="0" name=""/>
        <dsp:cNvSpPr/>
      </dsp:nvSpPr>
      <dsp:spPr>
        <a:xfrm>
          <a:off x="2880856" y="2307399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baseline="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and improve community-ownership for immunization </a:t>
          </a:r>
          <a:endParaRPr lang="en-US" sz="1600" b="1" kern="1200" cap="none" baseline="0" dirty="0">
            <a:solidFill>
              <a:schemeClr val="bg2">
                <a:lumMod val="2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80856" y="2307399"/>
        <a:ext cx="1800000" cy="1485000"/>
      </dsp:txXfrm>
    </dsp:sp>
    <dsp:sp modelId="{D983465C-D49E-4329-B5CA-08AFD4E83B69}">
      <dsp:nvSpPr>
        <dsp:cNvPr id="0" name=""/>
        <dsp:cNvSpPr/>
      </dsp:nvSpPr>
      <dsp:spPr>
        <a:xfrm>
          <a:off x="5346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8F893-9060-4EE0-8118-755921AA0268}">
      <dsp:nvSpPr>
        <dsp:cNvPr id="0" name=""/>
        <dsp:cNvSpPr/>
      </dsp:nvSpPr>
      <dsp:spPr>
        <a:xfrm>
          <a:off x="5580856" y="107775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526BF-C272-407B-AB54-2C6EE1562341}">
      <dsp:nvSpPr>
        <dsp:cNvPr id="0" name=""/>
        <dsp:cNvSpPr/>
      </dsp:nvSpPr>
      <dsp:spPr>
        <a:xfrm>
          <a:off x="4995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baseline="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Sustain Community engagement and public sensitization </a:t>
          </a:r>
          <a:endParaRPr lang="en-US" sz="1600" b="1" kern="1200" cap="none" baseline="0" dirty="0">
            <a:solidFill>
              <a:schemeClr val="accent4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95856" y="2283754"/>
        <a:ext cx="1800000" cy="1485000"/>
      </dsp:txXfrm>
    </dsp:sp>
    <dsp:sp modelId="{C3B5A7AE-50F7-416A-BFDA-1C577B7531EC}">
      <dsp:nvSpPr>
        <dsp:cNvPr id="0" name=""/>
        <dsp:cNvSpPr/>
      </dsp:nvSpPr>
      <dsp:spPr>
        <a:xfrm>
          <a:off x="7461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F4E7F-00FB-4DFE-B5C1-A31E5175416C}">
      <dsp:nvSpPr>
        <dsp:cNvPr id="0" name=""/>
        <dsp:cNvSpPr/>
      </dsp:nvSpPr>
      <dsp:spPr>
        <a:xfrm>
          <a:off x="7695856" y="1077754"/>
          <a:ext cx="630000" cy="630000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A216A-06FF-4E3A-87DC-67E6F30F2BD5}">
      <dsp:nvSpPr>
        <dsp:cNvPr id="0" name=""/>
        <dsp:cNvSpPr/>
      </dsp:nvSpPr>
      <dsp:spPr>
        <a:xfrm>
          <a:off x="7110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 baseline="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awareness creation for vaccination</a:t>
          </a:r>
          <a:endParaRPr lang="en-US" sz="1600" b="1" kern="1200" cap="none" baseline="0" dirty="0">
            <a:solidFill>
              <a:schemeClr val="accent1"/>
            </a:solidFill>
          </a:endParaRPr>
        </a:p>
      </dsp:txBody>
      <dsp:txXfrm>
        <a:off x="7110856" y="2283754"/>
        <a:ext cx="1800000" cy="1485000"/>
      </dsp:txXfrm>
    </dsp:sp>
    <dsp:sp modelId="{72133808-190E-4428-884C-1030F477946A}">
      <dsp:nvSpPr>
        <dsp:cNvPr id="0" name=""/>
        <dsp:cNvSpPr/>
      </dsp:nvSpPr>
      <dsp:spPr>
        <a:xfrm>
          <a:off x="9576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3F579-6DF2-40AB-BAEF-9BFB656DA13A}">
      <dsp:nvSpPr>
        <dsp:cNvPr id="0" name=""/>
        <dsp:cNvSpPr/>
      </dsp:nvSpPr>
      <dsp:spPr>
        <a:xfrm>
          <a:off x="9810856" y="1077754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5CFA9-4BA1-4627-B00D-17E9474D5BEE}">
      <dsp:nvSpPr>
        <dsp:cNvPr id="0" name=""/>
        <dsp:cNvSpPr/>
      </dsp:nvSpPr>
      <dsp:spPr>
        <a:xfrm>
          <a:off x="9225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Engage with NPHCDA for prompt release of funds for logistics and personnel allowances</a:t>
          </a:r>
          <a:endParaRPr lang="en-US" sz="1600" b="1" kern="1200" cap="none" baseline="0" dirty="0">
            <a:solidFill>
              <a:schemeClr val="accent6">
                <a:lumMod val="50000"/>
              </a:schemeClr>
            </a:solidFill>
          </a:endParaRPr>
        </a:p>
      </dsp:txBody>
      <dsp:txXfrm>
        <a:off x="9225856" y="2283754"/>
        <a:ext cx="1800000" cy="148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3D1DE-63E9-4840-A993-B42B5936F1EA}">
      <dsp:nvSpPr>
        <dsp:cNvPr id="0" name=""/>
        <dsp:cNvSpPr/>
      </dsp:nvSpPr>
      <dsp:spPr>
        <a:xfrm>
          <a:off x="1116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8C810-DF8A-44CE-BD71-6CAB39C256B7}">
      <dsp:nvSpPr>
        <dsp:cNvPr id="0" name=""/>
        <dsp:cNvSpPr/>
      </dsp:nvSpPr>
      <dsp:spPr>
        <a:xfrm>
          <a:off x="1350856" y="107775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FEACA-B61E-4559-8D95-33A5FBD93D1D}">
      <dsp:nvSpPr>
        <dsp:cNvPr id="0" name=""/>
        <dsp:cNvSpPr/>
      </dsp:nvSpPr>
      <dsp:spPr>
        <a:xfrm>
          <a:off x="765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baseline="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Continuous capacity building of health workers on Immunization Service Delivery</a:t>
          </a:r>
          <a:endParaRPr lang="en-US" sz="1600" b="1" kern="1200" cap="none" baseline="0" dirty="0">
            <a:solidFill>
              <a:schemeClr val="accent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5856" y="2283754"/>
        <a:ext cx="1800000" cy="1485000"/>
      </dsp:txXfrm>
    </dsp:sp>
    <dsp:sp modelId="{3E400171-34A8-4429-8883-D05ECEFE7A5C}">
      <dsp:nvSpPr>
        <dsp:cNvPr id="0" name=""/>
        <dsp:cNvSpPr/>
      </dsp:nvSpPr>
      <dsp:spPr>
        <a:xfrm>
          <a:off x="3176045" y="820108"/>
          <a:ext cx="1209622" cy="11925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5E86-0CAE-4B90-92F0-0D0BC7BEFF1D}">
      <dsp:nvSpPr>
        <dsp:cNvPr id="0" name=""/>
        <dsp:cNvSpPr/>
      </dsp:nvSpPr>
      <dsp:spPr>
        <a:xfrm>
          <a:off x="3465856" y="1101399"/>
          <a:ext cx="630000" cy="63000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8CBBB-C00B-4AB1-9827-B89451C90B6B}">
      <dsp:nvSpPr>
        <dsp:cNvPr id="0" name=""/>
        <dsp:cNvSpPr/>
      </dsp:nvSpPr>
      <dsp:spPr>
        <a:xfrm>
          <a:off x="2880856" y="2307399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baseline="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and improve community-ownership for immunization </a:t>
          </a:r>
          <a:endParaRPr lang="en-US" sz="1600" b="1" kern="1200" cap="none" baseline="0" dirty="0">
            <a:solidFill>
              <a:schemeClr val="bg2">
                <a:lumMod val="2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80856" y="2307399"/>
        <a:ext cx="1800000" cy="1485000"/>
      </dsp:txXfrm>
    </dsp:sp>
    <dsp:sp modelId="{D983465C-D49E-4329-B5CA-08AFD4E83B69}">
      <dsp:nvSpPr>
        <dsp:cNvPr id="0" name=""/>
        <dsp:cNvSpPr/>
      </dsp:nvSpPr>
      <dsp:spPr>
        <a:xfrm>
          <a:off x="5346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8F893-9060-4EE0-8118-755921AA0268}">
      <dsp:nvSpPr>
        <dsp:cNvPr id="0" name=""/>
        <dsp:cNvSpPr/>
      </dsp:nvSpPr>
      <dsp:spPr>
        <a:xfrm>
          <a:off x="5580856" y="107775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526BF-C272-407B-AB54-2C6EE1562341}">
      <dsp:nvSpPr>
        <dsp:cNvPr id="0" name=""/>
        <dsp:cNvSpPr/>
      </dsp:nvSpPr>
      <dsp:spPr>
        <a:xfrm>
          <a:off x="4995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baseline="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Sustain Community engagement and public sensitization </a:t>
          </a:r>
          <a:endParaRPr lang="en-US" sz="1600" b="1" kern="1200" cap="none" baseline="0" dirty="0">
            <a:solidFill>
              <a:schemeClr val="accent4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95856" y="2283754"/>
        <a:ext cx="1800000" cy="1485000"/>
      </dsp:txXfrm>
    </dsp:sp>
    <dsp:sp modelId="{C3B5A7AE-50F7-416A-BFDA-1C577B7531EC}">
      <dsp:nvSpPr>
        <dsp:cNvPr id="0" name=""/>
        <dsp:cNvSpPr/>
      </dsp:nvSpPr>
      <dsp:spPr>
        <a:xfrm>
          <a:off x="7461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F4E7F-00FB-4DFE-B5C1-A31E5175416C}">
      <dsp:nvSpPr>
        <dsp:cNvPr id="0" name=""/>
        <dsp:cNvSpPr/>
      </dsp:nvSpPr>
      <dsp:spPr>
        <a:xfrm>
          <a:off x="7695856" y="1077754"/>
          <a:ext cx="630000" cy="630000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A216A-06FF-4E3A-87DC-67E6F30F2BD5}">
      <dsp:nvSpPr>
        <dsp:cNvPr id="0" name=""/>
        <dsp:cNvSpPr/>
      </dsp:nvSpPr>
      <dsp:spPr>
        <a:xfrm>
          <a:off x="7110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 baseline="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awareness creation for vaccination</a:t>
          </a:r>
          <a:endParaRPr lang="en-US" sz="1600" b="1" kern="1200" cap="none" baseline="0" dirty="0">
            <a:solidFill>
              <a:schemeClr val="accent1"/>
            </a:solidFill>
          </a:endParaRPr>
        </a:p>
      </dsp:txBody>
      <dsp:txXfrm>
        <a:off x="7110856" y="2283754"/>
        <a:ext cx="1800000" cy="1485000"/>
      </dsp:txXfrm>
    </dsp:sp>
    <dsp:sp modelId="{72133808-190E-4428-884C-1030F477946A}">
      <dsp:nvSpPr>
        <dsp:cNvPr id="0" name=""/>
        <dsp:cNvSpPr/>
      </dsp:nvSpPr>
      <dsp:spPr>
        <a:xfrm>
          <a:off x="9576856" y="84375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3F579-6DF2-40AB-BAEF-9BFB656DA13A}">
      <dsp:nvSpPr>
        <dsp:cNvPr id="0" name=""/>
        <dsp:cNvSpPr/>
      </dsp:nvSpPr>
      <dsp:spPr>
        <a:xfrm>
          <a:off x="9810856" y="1077754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5CFA9-4BA1-4627-B00D-17E9474D5BEE}">
      <dsp:nvSpPr>
        <dsp:cNvPr id="0" name=""/>
        <dsp:cNvSpPr/>
      </dsp:nvSpPr>
      <dsp:spPr>
        <a:xfrm>
          <a:off x="9225856" y="2283754"/>
          <a:ext cx="1800000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Engage with NPHCDA for prompt release of funds for logistics and personnel allowances</a:t>
          </a:r>
          <a:endParaRPr lang="en-US" sz="1600" b="1" kern="1200" cap="none" baseline="0" dirty="0">
            <a:solidFill>
              <a:schemeClr val="accent6">
                <a:lumMod val="50000"/>
              </a:schemeClr>
            </a:solidFill>
          </a:endParaRPr>
        </a:p>
      </dsp:txBody>
      <dsp:txXfrm>
        <a:off x="9225856" y="2283754"/>
        <a:ext cx="1800000" cy="148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0630-6AB4-4576-8531-E8C3CDF42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2290B-CB72-4B4F-93D1-9995C578B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D0672-25BE-4DB1-8F39-F4A31E9F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A172F-42B4-41B3-8806-D73A7625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96E4E-1DCB-41AF-A9BE-4E794CDE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255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8E49-D7A7-41C6-9542-6546B8353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E787D-E101-4FB1-847C-E041557F1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7B67F-F614-4615-8A4D-2BB12B436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376A7-6200-4074-AE4D-281C3031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B9E0C-6EA5-448D-93C5-C3F691F9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22225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F762D-A213-47A5-ACE0-742413A16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66B5A-2D4F-4DDE-8823-B30AD2F0C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75B92-6B05-4869-8CEB-B17350FF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F194A-925A-4A90-BD8C-0262E592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6BE8B-FB97-435B-AE44-5FF8E0DE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4922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3C41-FF0C-4446-A7F3-B2A57CEC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9D0FD-1267-4269-B3DE-59AAC276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32CB3-906F-4BBD-AF1A-7614BDC9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08A3-BC20-456D-BEE6-B3111142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D8707-B063-4F38-9536-65E57219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43992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B59A-8295-46B7-8E18-ADA4E829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C6592-9DA4-432B-90C9-14085ADE4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DAA3D-C5B5-4C74-AB6E-A1B6501AD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9FBBF-29AA-49C5-BBD5-1E7FDA06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E0B71-EB9C-4980-92F7-290F1844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89319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6411-AC4D-49D2-844F-11C022B4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6906-90BB-4CD7-ABCA-ED3D9B113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5A635-313C-494F-8C43-7866B1ACD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863EE-0BAE-4505-B065-3A0CD42B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38ECA-4359-4AA8-BF4E-201BFB99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9E8B5-3F54-4590-94FF-050B5046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8683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6FDA-DD2C-4F85-BD9C-4AB87F75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AD17-674B-4403-9C14-CACA36D55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938A9-5147-46E9-AF10-41E86EC73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04B69-1ABB-464B-87AA-E0A28BBE4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850E3-EA9A-496E-A3DE-6B8675A5E3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A68644-61C9-48E6-9A9D-F4CEDAD0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B060B-7607-4806-807A-A4FDF06E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A09873-D638-4990-BAB1-DA2631CD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25711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5BEA-7E8D-49CF-B105-523F2562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3A4AF-7143-454C-9D3C-C5D72A37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DA952-D50E-4DAE-A5A6-7001C927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9A168-C5AF-424E-B374-FBD71BCB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86458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67CEDB-4B56-4AB3-8467-8FDD2ECA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DCF3C-0462-4E16-8106-DCD62AAB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3953F-7487-42E0-9191-06DE1125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50594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001E-8289-4627-B9C6-D8F957BC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102E8-B093-427E-8A84-448829CBE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24F8B-3CCC-44E8-9E3D-2ED9AAECB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80C03-79E4-4385-97D5-B283D7C6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674CC-9DF2-48EC-AE60-4E53085B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858AC-4154-4D9B-87E1-245DDAC2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54215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E7C2-0268-41AB-BF61-A1EC1F5C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D300C-B8A5-4189-94EC-11FCFC2D7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990CA-4A2C-4F55-89DF-0B2B39D8E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ED8ED-BDF8-46DC-91F0-17FDFF4F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9C5A4-BDDB-4244-8A35-65E70CB1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7EB97-C77C-41C2-9E3A-3F83E15A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60430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2FC10-5DE1-4D25-92A9-D0950563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81759-0944-4729-AE7C-D82EE321E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C99B-D157-49C8-80FD-1CCCEAEE8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71CAD-1A55-44D9-83FA-9CA14A760CD5}" type="datetimeFigureOut">
              <a:rPr lang="en-NG" smtClean="0"/>
              <a:t>02/09/2021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B95F1-12D1-4756-806E-6FB64EBC7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9A79C-06D9-4CD8-A028-0A0F6A3A0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43288-28B5-42C0-87A0-4EF6C564432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83735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A0B4C1D-CE3F-48DD-8C77-01C05340B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8" y="2146551"/>
            <a:ext cx="2617365" cy="2617365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7EE4E9-4EBD-414F-A773-9B1418ED5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0EC2E1-5C1D-4129-A107-B4894E25945B}"/>
              </a:ext>
            </a:extLst>
          </p:cNvPr>
          <p:cNvSpPr txBox="1"/>
          <p:nvPr/>
        </p:nvSpPr>
        <p:spPr>
          <a:xfrm>
            <a:off x="4212872" y="1556036"/>
            <a:ext cx="5791192" cy="1041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COVID-19 VACCINATION IN AKWA IBOM STATE</a:t>
            </a:r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8110A-68A2-4E76-8B16-CCEB3A10B3F3}"/>
              </a:ext>
            </a:extLst>
          </p:cNvPr>
          <p:cNvSpPr txBox="1"/>
          <p:nvPr/>
        </p:nvSpPr>
        <p:spPr>
          <a:xfrm>
            <a:off x="4354581" y="3345290"/>
            <a:ext cx="4259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badi" panose="020B0604020104020204" pitchFamily="34" charset="0"/>
              </a:rPr>
              <a:t>The Road so far</a:t>
            </a:r>
            <a:endParaRPr lang="en-NG" sz="4000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87473-9E98-4ECD-9CD8-F72DE39D4832}"/>
              </a:ext>
            </a:extLst>
          </p:cNvPr>
          <p:cNvSpPr txBox="1"/>
          <p:nvPr/>
        </p:nvSpPr>
        <p:spPr>
          <a:xfrm>
            <a:off x="4007459" y="4495747"/>
            <a:ext cx="54943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AUGUSTINE VINCENT UMOH</a:t>
            </a: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HON. COMMISSIONER FOR HEALTH</a:t>
            </a: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AKWA IBOM STATE</a:t>
            </a:r>
          </a:p>
          <a:p>
            <a:endParaRPr lang="en-US" sz="2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i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SEPTEMBER, 2021</a:t>
            </a:r>
            <a:endParaRPr lang="en-NG" sz="2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9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0E1A6B5-9603-42B6-9BBB-7CC4DAA7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8509"/>
          <a:stretch/>
        </p:blipFill>
        <p:spPr>
          <a:xfrm>
            <a:off x="0" y="0"/>
            <a:ext cx="5911976" cy="22448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D7DAD7-B691-4C33-9A05-CA4928396F34}"/>
              </a:ext>
            </a:extLst>
          </p:cNvPr>
          <p:cNvSpPr txBox="1">
            <a:spLocks/>
          </p:cNvSpPr>
          <p:nvPr/>
        </p:nvSpPr>
        <p:spPr>
          <a:xfrm>
            <a:off x="2723096" y="1616532"/>
            <a:ext cx="2318951" cy="34598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Updates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668846-3788-43FA-918A-7BEF726E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5807"/>
            <a:ext cx="10515600" cy="689308"/>
          </a:xfrm>
        </p:spPr>
        <p:txBody>
          <a:bodyPr>
            <a:noAutofit/>
          </a:bodyPr>
          <a:lstStyle/>
          <a:p>
            <a:br>
              <a:rPr lang="en-US" sz="3600" b="1" dirty="0"/>
            </a:br>
            <a:br>
              <a:rPr lang="en-US" sz="3600" b="1" dirty="0"/>
            </a:b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Key Indicators</a:t>
            </a:r>
            <a:br>
              <a:rPr lang="en-NG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NG" sz="3600" b="1" dirty="0"/>
            </a:br>
            <a:endParaRPr lang="en-US" sz="3600" b="1" dirty="0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2920424E-AD25-4DFC-8226-10BBFF339D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645803"/>
              </p:ext>
            </p:extLst>
          </p:nvPr>
        </p:nvGraphicFramePr>
        <p:xfrm>
          <a:off x="924697" y="3453715"/>
          <a:ext cx="10515600" cy="274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61A665-DC69-4F0E-952A-4FAF71B2CF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900" y="6444119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2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B73F-0DEA-4F69-8218-2A4A47E4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 b="1" dirty="0">
                <a:solidFill>
                  <a:srgbClr val="FFFFFF"/>
                </a:solidFill>
                <a:latin typeface="+mn-lt"/>
              </a:rPr>
              <a:t>CHALLENGES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312B9-1374-4B52-BD9F-56AE9446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93" y="6453564"/>
            <a:ext cx="1739507" cy="404436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ED5454-A80A-4BC1-9F4A-45911040D6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866978"/>
              </p:ext>
            </p:extLst>
          </p:nvPr>
        </p:nvGraphicFramePr>
        <p:xfrm>
          <a:off x="2599174" y="7020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0839C2D-CD59-4D0D-8087-06CA2EC3AAD8}"/>
              </a:ext>
            </a:extLst>
          </p:cNvPr>
          <p:cNvSpPr txBox="1">
            <a:spLocks/>
          </p:cNvSpPr>
          <p:nvPr/>
        </p:nvSpPr>
        <p:spPr>
          <a:xfrm>
            <a:off x="280223" y="429491"/>
            <a:ext cx="2318951" cy="763407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Challenges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9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6A35BC-988B-4A16-B978-CBFF5FEBCC1D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Next Steps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6DDED5C-52EA-4CD6-A72A-10CC13A9D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701538"/>
              </p:ext>
            </p:extLst>
          </p:nvPr>
        </p:nvGraphicFramePr>
        <p:xfrm>
          <a:off x="243016" y="1743125"/>
          <a:ext cx="11791713" cy="461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9AA5CA-1CAC-457E-B6C5-8E046EB20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83D187-5AAF-4B9F-B249-06E4D683CDD1}"/>
              </a:ext>
            </a:extLst>
          </p:cNvPr>
          <p:cNvSpPr txBox="1">
            <a:spLocks/>
          </p:cNvSpPr>
          <p:nvPr/>
        </p:nvSpPr>
        <p:spPr>
          <a:xfrm>
            <a:off x="1066574" y="1103156"/>
            <a:ext cx="2318951" cy="763407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Updates – Way forward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1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6A35BC-988B-4A16-B978-CBFF5FEBCC1D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Next Steps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6DDED5C-52EA-4CD6-A72A-10CC13A9D1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3016" y="1743125"/>
          <a:ext cx="11791713" cy="461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9AA5CA-1CAC-457E-B6C5-8E046EB20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83D187-5AAF-4B9F-B249-06E4D683CDD1}"/>
              </a:ext>
            </a:extLst>
          </p:cNvPr>
          <p:cNvSpPr txBox="1">
            <a:spLocks/>
          </p:cNvSpPr>
          <p:nvPr/>
        </p:nvSpPr>
        <p:spPr>
          <a:xfrm>
            <a:off x="1066574" y="1103156"/>
            <a:ext cx="2318951" cy="763407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Updates – Way forward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8F2798-7E47-48F1-AD1B-DB3888226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77" y="65080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92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ECAC59-8CBC-462E-8654-C4737217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8" y="395308"/>
            <a:ext cx="5174253" cy="60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5A6BD-C854-4D1E-83DD-43C41E37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8" y="395309"/>
            <a:ext cx="5174254" cy="6067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04BC0-BB22-485B-9B07-2C0F33DE2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6" y="395309"/>
            <a:ext cx="5459896" cy="606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0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2F160A-9207-4548-8B9E-3EC69E3D7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17" y="0"/>
            <a:ext cx="12160183" cy="68580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DC8E5-9647-47D9-BBE3-A012A4544B7A}"/>
              </a:ext>
            </a:extLst>
          </p:cNvPr>
          <p:cNvSpPr txBox="1"/>
          <p:nvPr/>
        </p:nvSpPr>
        <p:spPr>
          <a:xfrm>
            <a:off x="3016050" y="690411"/>
            <a:ext cx="739648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38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Sosongo</a:t>
            </a:r>
            <a:endParaRPr lang="en-US" sz="13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7F5C3-C59B-3940-B21F-FC14A7C8B902}"/>
              </a:ext>
            </a:extLst>
          </p:cNvPr>
          <p:cNvSpPr txBox="1"/>
          <p:nvPr/>
        </p:nvSpPr>
        <p:spPr>
          <a:xfrm>
            <a:off x="4840224" y="2447440"/>
            <a:ext cx="3536242" cy="98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(Thank you)</a:t>
            </a:r>
          </a:p>
        </p:txBody>
      </p:sp>
    </p:spTree>
    <p:extLst>
      <p:ext uri="{BB962C8B-B14F-4D97-AF65-F5344CB8AC3E}">
        <p14:creationId xmlns:p14="http://schemas.microsoft.com/office/powerpoint/2010/main" val="153013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A27D-4685-4EEA-A962-29BFB7BC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D3E4F-FC1F-41BA-802D-C6EC3459A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Covid-19 – a raging pandemic</a:t>
            </a:r>
          </a:p>
          <a:p>
            <a:r>
              <a:rPr lang="en-US" dirty="0"/>
              <a:t>Akwa Ibom State recorded it’s first cases o April 1</a:t>
            </a:r>
            <a:r>
              <a:rPr lang="en-US" baseline="30000" dirty="0"/>
              <a:t>st</a:t>
            </a:r>
            <a:r>
              <a:rPr lang="en-US" dirty="0"/>
              <a:t> 2020 </a:t>
            </a:r>
          </a:p>
          <a:p>
            <a:pPr lvl="2"/>
            <a:r>
              <a:rPr lang="en-US" dirty="0"/>
              <a:t>(five of them at once!)</a:t>
            </a:r>
          </a:p>
          <a:p>
            <a:r>
              <a:rPr lang="en-US" dirty="0"/>
              <a:t>Covid-19 vaccines to the rescue</a:t>
            </a:r>
            <a:endParaRPr lang="en-NG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DA2C0696-B376-4B26-B58C-FBD493580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8509"/>
          <a:stretch/>
        </p:blipFill>
        <p:spPr>
          <a:xfrm>
            <a:off x="0" y="0"/>
            <a:ext cx="5911976" cy="224483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36D209-2A4A-41C5-97A0-BBFAA422D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1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B8B7AE6-EF0A-4D40-8946-E526F9FF7551}"/>
              </a:ext>
            </a:extLst>
          </p:cNvPr>
          <p:cNvSpPr/>
          <p:nvPr/>
        </p:nvSpPr>
        <p:spPr>
          <a:xfrm>
            <a:off x="6227805" y="0"/>
            <a:ext cx="596419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0E1A6B5-9603-42B6-9BBB-7CC4DAA7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8509"/>
          <a:stretch/>
        </p:blipFill>
        <p:spPr>
          <a:xfrm>
            <a:off x="0" y="0"/>
            <a:ext cx="5911976" cy="22448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D7DAD7-B691-4C33-9A05-CA4928396F34}"/>
              </a:ext>
            </a:extLst>
          </p:cNvPr>
          <p:cNvSpPr txBox="1">
            <a:spLocks/>
          </p:cNvSpPr>
          <p:nvPr/>
        </p:nvSpPr>
        <p:spPr>
          <a:xfrm>
            <a:off x="2723096" y="1616532"/>
            <a:ext cx="2318951" cy="34598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Updates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BF4852F-46E2-4C44-8A7A-1419759F5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8" b="20959"/>
          <a:stretch/>
        </p:blipFill>
        <p:spPr>
          <a:xfrm>
            <a:off x="664005" y="2667713"/>
            <a:ext cx="2084846" cy="1194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AF09CD-6B23-4F6A-9674-5BD9CD389728}"/>
              </a:ext>
            </a:extLst>
          </p:cNvPr>
          <p:cNvSpPr txBox="1"/>
          <p:nvPr/>
        </p:nvSpPr>
        <p:spPr>
          <a:xfrm>
            <a:off x="2839469" y="2540711"/>
            <a:ext cx="3178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6903 vials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(about 69,030 doses)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Astra Zeneca Vaccine received by the State on the </a:t>
            </a:r>
          </a:p>
          <a:p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2000" baseline="30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March,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BF8189-FA0E-422C-AA74-F930B6C0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6" y="4852988"/>
            <a:ext cx="2681061" cy="1539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1C5F1F-CCB2-4C34-8CBC-74E689BB0EB9}"/>
              </a:ext>
            </a:extLst>
          </p:cNvPr>
          <p:cNvSpPr txBox="1"/>
          <p:nvPr/>
        </p:nvSpPr>
        <p:spPr>
          <a:xfrm>
            <a:off x="2986001" y="5041600"/>
            <a:ext cx="317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dose was given at a State flag-off on the </a:t>
            </a:r>
          </a:p>
          <a:p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16th of March, 2021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  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C6F9F-C8CA-43B9-B061-29B337C36033}"/>
              </a:ext>
            </a:extLst>
          </p:cNvPr>
          <p:cNvSpPr txBox="1"/>
          <p:nvPr/>
        </p:nvSpPr>
        <p:spPr>
          <a:xfrm>
            <a:off x="8170241" y="325377"/>
            <a:ext cx="276774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41,134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dose administered</a:t>
            </a:r>
            <a:endParaRPr lang="en-US" sz="2000" dirty="0">
              <a:highlight>
                <a:srgbClr val="C0C0C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BA581D-03F8-4AEC-B271-409CFC7E8BDA}"/>
              </a:ext>
            </a:extLst>
          </p:cNvPr>
          <p:cNvSpPr txBox="1"/>
          <p:nvPr/>
        </p:nvSpPr>
        <p:spPr>
          <a:xfrm>
            <a:off x="6972300" y="1789526"/>
            <a:ext cx="49402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25,032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dose administered as at </a:t>
            </a:r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09.07.2021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7F5E37D-1969-45A7-BDDF-EE00042A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013" y="3993696"/>
            <a:ext cx="1515999" cy="1515999"/>
          </a:xfrm>
          <a:prstGeom prst="rect">
            <a:avLst/>
          </a:prstGeom>
        </p:spPr>
      </p:pic>
      <p:pic>
        <p:nvPicPr>
          <p:cNvPr id="28" name="Picture 2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18C4DBF-D623-4480-A42B-097BA38B5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8" y="3993696"/>
            <a:ext cx="1629885" cy="15884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A9AC56C-BB2E-4804-8048-014DDDA13CEA}"/>
              </a:ext>
            </a:extLst>
          </p:cNvPr>
          <p:cNvSpPr txBox="1"/>
          <p:nvPr/>
        </p:nvSpPr>
        <p:spPr>
          <a:xfrm>
            <a:off x="7172861" y="5623581"/>
            <a:ext cx="1994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22,298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Males vaccinated</a:t>
            </a:r>
            <a:endParaRPr lang="en-US" dirty="0">
              <a:highlight>
                <a:srgbClr val="C0C0C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DD7E8D-8C90-4FED-AB6A-AEDF2FFCA8CF}"/>
              </a:ext>
            </a:extLst>
          </p:cNvPr>
          <p:cNvSpPr txBox="1"/>
          <p:nvPr/>
        </p:nvSpPr>
        <p:spPr>
          <a:xfrm>
            <a:off x="9572286" y="5623581"/>
            <a:ext cx="2365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18,836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Females vaccinated</a:t>
            </a:r>
            <a:endParaRPr lang="en-US" dirty="0">
              <a:highlight>
                <a:srgbClr val="C0C0C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1FD112-17E3-4BF8-BA7F-0670C5A07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93" y="14288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91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4034A-B479-4B87-9633-09CFBEF8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57" y="1906633"/>
            <a:ext cx="4454683" cy="4755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10A13-1C73-4FFF-A445-3D6821FEF530}"/>
              </a:ext>
            </a:extLst>
          </p:cNvPr>
          <p:cNvSpPr txBox="1"/>
          <p:nvPr/>
        </p:nvSpPr>
        <p:spPr>
          <a:xfrm>
            <a:off x="841069" y="876003"/>
            <a:ext cx="2616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received the AstraZeneca Vaccines</a:t>
            </a:r>
            <a:endParaRPr lang="en-NG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D3A62-03C4-42AE-9C52-B28675808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8" y="1906633"/>
            <a:ext cx="5718756" cy="475545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371B7D-AD88-40CA-AE64-2A62DA412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9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B1CD-2B8D-4AFF-BE13-DEF5D5FD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0AACFF-83B3-4125-821A-69473DE45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7705" y="2356093"/>
            <a:ext cx="4352925" cy="32646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CE3AB-CFC4-4CFD-90F2-A9E0AB60FB30}"/>
              </a:ext>
            </a:extLst>
          </p:cNvPr>
          <p:cNvSpPr txBox="1"/>
          <p:nvPr/>
        </p:nvSpPr>
        <p:spPr>
          <a:xfrm>
            <a:off x="838200" y="734759"/>
            <a:ext cx="4210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announced it to the world</a:t>
            </a:r>
            <a:endParaRPr lang="en-NG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27860-BD66-46B3-A0A6-05E170550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0027" y="2604438"/>
            <a:ext cx="4352924" cy="326469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703B58-BAB5-412E-9D1D-8AAD6A4A7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D487-8171-4C78-A11F-6D26F5AB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C0EC0B-8357-4F52-B8AA-A7FDBC41D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59" y="2100941"/>
            <a:ext cx="3235937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1BF08-F412-4190-958F-6BFEBEABB223}"/>
              </a:ext>
            </a:extLst>
          </p:cNvPr>
          <p:cNvSpPr txBox="1"/>
          <p:nvPr/>
        </p:nvSpPr>
        <p:spPr>
          <a:xfrm>
            <a:off x="674426" y="777502"/>
            <a:ext cx="304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led by example!</a:t>
            </a:r>
            <a:endParaRPr lang="en-NG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64093A-D81E-4A27-90A3-BB9D8CC2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8578" y="2644859"/>
            <a:ext cx="4351339" cy="3263504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7C0E25-443C-49DD-AC9B-ED309CFA4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1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B8B7AE6-EF0A-4D40-8946-E526F9FF7551}"/>
              </a:ext>
            </a:extLst>
          </p:cNvPr>
          <p:cNvSpPr/>
          <p:nvPr/>
        </p:nvSpPr>
        <p:spPr>
          <a:xfrm>
            <a:off x="6227805" y="0"/>
            <a:ext cx="596419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0E1A6B5-9603-42B6-9BBB-7CC4DAA7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8509"/>
          <a:stretch/>
        </p:blipFill>
        <p:spPr>
          <a:xfrm>
            <a:off x="0" y="0"/>
            <a:ext cx="5911976" cy="22448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D7DAD7-B691-4C33-9A05-CA4928396F34}"/>
              </a:ext>
            </a:extLst>
          </p:cNvPr>
          <p:cNvSpPr txBox="1">
            <a:spLocks/>
          </p:cNvSpPr>
          <p:nvPr/>
        </p:nvSpPr>
        <p:spPr>
          <a:xfrm>
            <a:off x="2723096" y="1616532"/>
            <a:ext cx="2318951" cy="34598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Updates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AF09CD-6B23-4F6A-9674-5BD9CD389728}"/>
              </a:ext>
            </a:extLst>
          </p:cNvPr>
          <p:cNvSpPr txBox="1"/>
          <p:nvPr/>
        </p:nvSpPr>
        <p:spPr>
          <a:xfrm>
            <a:off x="2839469" y="2540711"/>
            <a:ext cx="3178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4,524 vials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(about 63,336 doses)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Moderna Vaccine received by the State on the </a:t>
            </a:r>
          </a:p>
          <a:p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sz="2000" baseline="30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August,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BF8189-FA0E-422C-AA74-F930B6C0BA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6" y="4852988"/>
            <a:ext cx="2681061" cy="1539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1C5F1F-CCB2-4C34-8CBC-74E689BB0EB9}"/>
              </a:ext>
            </a:extLst>
          </p:cNvPr>
          <p:cNvSpPr txBox="1"/>
          <p:nvPr/>
        </p:nvSpPr>
        <p:spPr>
          <a:xfrm>
            <a:off x="2986001" y="5041601"/>
            <a:ext cx="3109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dose was given on the </a:t>
            </a:r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25th of August, 2021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  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C6F9F-C8CA-43B9-B061-29B337C36033}"/>
              </a:ext>
            </a:extLst>
          </p:cNvPr>
          <p:cNvSpPr txBox="1"/>
          <p:nvPr/>
        </p:nvSpPr>
        <p:spPr>
          <a:xfrm>
            <a:off x="8085033" y="912363"/>
            <a:ext cx="276774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9,358 (30%)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dose administered as at 31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August, 2021</a:t>
            </a:r>
            <a:endParaRPr lang="en-US" sz="2000" dirty="0">
              <a:highlight>
                <a:srgbClr val="C0C0C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7F5E37D-1969-45A7-BDDF-EE00042A8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013" y="3993696"/>
            <a:ext cx="1515999" cy="1515999"/>
          </a:xfrm>
          <a:prstGeom prst="rect">
            <a:avLst/>
          </a:prstGeom>
        </p:spPr>
      </p:pic>
      <p:pic>
        <p:nvPicPr>
          <p:cNvPr id="28" name="Picture 2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18C4DBF-D623-4480-A42B-097BA38B5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8" y="3993696"/>
            <a:ext cx="1629885" cy="15884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A9AC56C-BB2E-4804-8048-014DDDA13CEA}"/>
              </a:ext>
            </a:extLst>
          </p:cNvPr>
          <p:cNvSpPr txBox="1"/>
          <p:nvPr/>
        </p:nvSpPr>
        <p:spPr>
          <a:xfrm>
            <a:off x="7172861" y="5623581"/>
            <a:ext cx="1994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4,936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Males vaccinated</a:t>
            </a:r>
            <a:endParaRPr lang="en-US" dirty="0">
              <a:highlight>
                <a:srgbClr val="C0C0C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DD7E8D-8C90-4FED-AB6A-AEDF2FFCA8CF}"/>
              </a:ext>
            </a:extLst>
          </p:cNvPr>
          <p:cNvSpPr txBox="1"/>
          <p:nvPr/>
        </p:nvSpPr>
        <p:spPr>
          <a:xfrm>
            <a:off x="9572286" y="5623581"/>
            <a:ext cx="2365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4,422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Females vaccinated</a:t>
            </a:r>
            <a:endParaRPr lang="en-US" dirty="0">
              <a:highlight>
                <a:srgbClr val="C0C0C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7A4033-55A3-4663-B443-EF3D92AB2726}"/>
              </a:ext>
            </a:extLst>
          </p:cNvPr>
          <p:cNvSpPr txBox="1"/>
          <p:nvPr/>
        </p:nvSpPr>
        <p:spPr>
          <a:xfrm>
            <a:off x="0" y="2925898"/>
            <a:ext cx="2297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Moderna</a:t>
            </a:r>
            <a:endParaRPr lang="en-NG" sz="3200" dirty="0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FDAE39-B581-4D38-9235-C312D7629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285" y="51746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7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0BFA-E083-4E5F-80FE-DA88DD19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08443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received Moderna Vaccine too</a:t>
            </a:r>
            <a:br>
              <a:rPr lang="en-NG" sz="2000" dirty="0"/>
            </a:br>
            <a:endParaRPr lang="en-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3C559-8F2F-41C9-BF9C-8DAC27987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9632" y="2336132"/>
            <a:ext cx="4939610" cy="3648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A75D1-BE3D-4D7F-98AF-496691606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13" y="1690690"/>
            <a:ext cx="6586147" cy="493961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B1416-A434-4A41-9445-5CC13A721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0E1A6B5-9603-42B6-9BBB-7CC4DAA7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8509"/>
          <a:stretch/>
        </p:blipFill>
        <p:spPr>
          <a:xfrm>
            <a:off x="3750365" y="159026"/>
            <a:ext cx="5911976" cy="22448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D7DAD7-B691-4C33-9A05-CA4928396F34}"/>
              </a:ext>
            </a:extLst>
          </p:cNvPr>
          <p:cNvSpPr txBox="1">
            <a:spLocks/>
          </p:cNvSpPr>
          <p:nvPr/>
        </p:nvSpPr>
        <p:spPr>
          <a:xfrm>
            <a:off x="5081983" y="2403862"/>
            <a:ext cx="2318951" cy="763407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Key Updates Continued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BF4852F-46E2-4C44-8A7A-1419759F5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8" b="20959"/>
          <a:stretch/>
        </p:blipFill>
        <p:spPr>
          <a:xfrm>
            <a:off x="1498892" y="2718016"/>
            <a:ext cx="2084846" cy="1194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AF09CD-6B23-4F6A-9674-5BD9CD389728}"/>
              </a:ext>
            </a:extLst>
          </p:cNvPr>
          <p:cNvSpPr txBox="1"/>
          <p:nvPr/>
        </p:nvSpPr>
        <p:spPr>
          <a:xfrm>
            <a:off x="5410391" y="3429000"/>
            <a:ext cx="31787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1096 vials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(about 10,960 doses)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additional Astra Zeneca Vaccine received by the State on the </a:t>
            </a:r>
          </a:p>
          <a:p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US" sz="2000" baseline="30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000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August,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BF8189-FA0E-422C-AA74-F930B6C0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38" y="4866240"/>
            <a:ext cx="2681061" cy="153951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F52DE4-59B6-45DD-A362-3D4644A06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7" y="6355633"/>
            <a:ext cx="1739507" cy="4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6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403</Words>
  <Application>Microsoft Office PowerPoint</Application>
  <PresentationFormat>Widescreen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Abadi</vt:lpstr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received Moderna Vaccine too </vt:lpstr>
      <vt:lpstr>PowerPoint Presentation</vt:lpstr>
      <vt:lpstr>  Other Key Indicators  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SOML</dc:creator>
  <cp:lastModifiedBy>Augustine Umoh</cp:lastModifiedBy>
  <cp:revision>4</cp:revision>
  <dcterms:created xsi:type="dcterms:W3CDTF">2021-09-01T06:33:21Z</dcterms:created>
  <dcterms:modified xsi:type="dcterms:W3CDTF">2021-09-02T01:34:52Z</dcterms:modified>
</cp:coreProperties>
</file>