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ags/tag322.xml" ContentType="application/vnd.openxmlformats-officedocument.presentationml.tags+xml"/>
  <Override PartName="/ppt/tags/tag323.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4.xml" ContentType="application/vnd.openxmlformats-officedocument.theme+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5.xml" ContentType="application/vnd.openxmlformats-officedocument.theme+xml"/>
  <Override PartName="/ppt/tags/tag800.xml" ContentType="application/vnd.openxmlformats-officedocument.presentationml.tags+xml"/>
  <Override PartName="/ppt/tags/tag801.xml" ContentType="application/vnd.openxmlformats-officedocument.presentationml.tags+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6.xml" ContentType="application/vnd.openxmlformats-officedocument.theme+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7.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8.xml" ContentType="application/vnd.openxmlformats-officedocument.theme+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9.xml" ContentType="application/vnd.openxmlformats-officedocument.theme+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0.xml" ContentType="application/vnd.openxmlformats-officedocument.theme+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1.xml" ContentType="application/vnd.openxmlformats-officedocument.theme+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2.xml" ContentType="application/vnd.openxmlformats-officedocument.theme+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3.xml" ContentType="application/vnd.openxmlformats-officedocument.theme+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24.xml" ContentType="application/vnd.openxmlformats-officedocument.theme+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25.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26.xml" ContentType="application/vnd.openxmlformats-officedocument.theme+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27.xml" ContentType="application/vnd.openxmlformats-officedocument.theme+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28.xml" ContentType="application/vnd.openxmlformats-officedocument.theme+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29.xml" ContentType="application/vnd.openxmlformats-officedocument.theme+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30.xml" ContentType="application/vnd.openxmlformats-officedocument.theme+xml"/>
  <Override PartName="/ppt/tags/tag2104.xml" ContentType="application/vnd.openxmlformats-officedocument.presentationml.tags+xml"/>
  <Override PartName="/ppt/tags/tag2105.xml" ContentType="application/vnd.openxmlformats-officedocument.presentationml.tags+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31.xml" ContentType="application/vnd.openxmlformats-officedocument.theme+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32.xml" ContentType="application/vnd.openxmlformats-officedocument.theme+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0.xml" ContentType="application/vnd.openxmlformats-officedocument.presentationml.tags+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33.xml" ContentType="application/vnd.openxmlformats-officedocument.theme+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34.xml" ContentType="application/vnd.openxmlformats-officedocument.theme+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tags/tag2468.xml" ContentType="application/vnd.openxmlformats-officedocument.presentationml.tags+xml"/>
  <Override PartName="/ppt/tags/tag2469.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35.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36.xml" ContentType="application/vnd.openxmlformats-officedocument.theme+xml"/>
  <Override PartName="/ppt/tags/tag2479.xml" ContentType="application/vnd.openxmlformats-officedocument.presentationml.tags+xml"/>
  <Override PartName="/ppt/tags/tag2480.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37.xml" ContentType="application/vnd.openxmlformats-officedocument.theme+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0.xml" ContentType="application/vnd.openxmlformats-officedocument.presentationml.tags+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tags/tag2566.xml" ContentType="application/vnd.openxmlformats-officedocument.presentationml.tags+xml"/>
  <Override PartName="/ppt/tags/tag2567.xml" ContentType="application/vnd.openxmlformats-officedocument.presentationml.tags+xml"/>
  <Override PartName="/ppt/tags/tag2568.xml" ContentType="application/vnd.openxmlformats-officedocument.presentationml.tags+xml"/>
  <Override PartName="/ppt/tags/tag2569.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tags/tag2593.xml" ContentType="application/vnd.openxmlformats-officedocument.presentationml.tags+xml"/>
  <Override PartName="/ppt/tags/tag2594.xml" ContentType="application/vnd.openxmlformats-officedocument.presentationml.tags+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38.xml" ContentType="application/vnd.openxmlformats-officedocument.theme+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tags/tag2638.xml" ContentType="application/vnd.openxmlformats-officedocument.presentationml.tags+xml"/>
  <Override PartName="/ppt/tags/tag2639.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tags/tag2659.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tags/tag2698.xml" ContentType="application/vnd.openxmlformats-officedocument.presentationml.tags+xml"/>
  <Override PartName="/ppt/tags/tag2699.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0.xml" ContentType="application/vnd.openxmlformats-officedocument.presentationml.tags+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tags/tag2715.xml" ContentType="application/vnd.openxmlformats-officedocument.presentationml.tags+xml"/>
  <Override PartName="/ppt/notesSlides/notesSlide2.xml" ContentType="application/vnd.openxmlformats-officedocument.presentationml.notesSlide+xml"/>
  <Override PartName="/ppt/tags/tag2716.xml" ContentType="application/vnd.openxmlformats-officedocument.presentationml.tags+xml"/>
  <Override PartName="/ppt/notesSlides/notesSlide3.xml" ContentType="application/vnd.openxmlformats-officedocument.presentationml.notesSlide+xml"/>
  <Override PartName="/ppt/tags/tag2717.xml" ContentType="application/vnd.openxmlformats-officedocument.presentationml.tags+xml"/>
  <Override PartName="/ppt/tags/tag271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71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tags/tag2729.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tags/tag2739.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 id="2147483681" r:id="rId2"/>
    <p:sldMasterId id="2147483688" r:id="rId3"/>
    <p:sldMasterId id="2147483695" r:id="rId4"/>
    <p:sldMasterId id="2147483723" r:id="rId5"/>
    <p:sldMasterId id="2147483813" r:id="rId6"/>
    <p:sldMasterId id="2147483829" r:id="rId7"/>
    <p:sldMasterId id="2147483845" r:id="rId8"/>
    <p:sldMasterId id="2147483864" r:id="rId9"/>
    <p:sldMasterId id="2147483884" r:id="rId10"/>
    <p:sldMasterId id="2147483931" r:id="rId11"/>
    <p:sldMasterId id="2147483949" r:id="rId12"/>
    <p:sldMasterId id="2147484001" r:id="rId13"/>
    <p:sldMasterId id="2147484084" r:id="rId14"/>
    <p:sldMasterId id="2147484100" r:id="rId15"/>
    <p:sldMasterId id="2147484117" r:id="rId16"/>
    <p:sldMasterId id="2147484152" r:id="rId17"/>
    <p:sldMasterId id="2147484168" r:id="rId18"/>
    <p:sldMasterId id="2147484259" r:id="rId19"/>
    <p:sldMasterId id="2147484277" r:id="rId20"/>
    <p:sldMasterId id="2147484549" r:id="rId21"/>
    <p:sldMasterId id="2147484614" r:id="rId22"/>
    <p:sldMasterId id="2147484635" r:id="rId23"/>
    <p:sldMasterId id="2147484670" r:id="rId24"/>
    <p:sldMasterId id="2147484694" r:id="rId25"/>
    <p:sldMasterId id="2147484711" r:id="rId26"/>
    <p:sldMasterId id="2147484745" r:id="rId27"/>
    <p:sldMasterId id="2147484763" r:id="rId28"/>
    <p:sldMasterId id="2147484780" r:id="rId29"/>
    <p:sldMasterId id="2147484799" r:id="rId30"/>
    <p:sldMasterId id="2147484814" r:id="rId31"/>
    <p:sldMasterId id="2147484833" r:id="rId32"/>
    <p:sldMasterId id="2147484852" r:id="rId33"/>
    <p:sldMasterId id="2147484871" r:id="rId34"/>
    <p:sldMasterId id="2147484892" r:id="rId35"/>
    <p:sldMasterId id="2147484896" r:id="rId36"/>
    <p:sldMasterId id="2147484964" r:id="rId37"/>
    <p:sldMasterId id="2147484980" r:id="rId38"/>
    <p:sldMasterId id="2147484997" r:id="rId39"/>
  </p:sldMasterIdLst>
  <p:notesMasterIdLst>
    <p:notesMasterId r:id="rId62"/>
  </p:notesMasterIdLst>
  <p:sldIdLst>
    <p:sldId id="2134806147" r:id="rId40"/>
    <p:sldId id="2147375776" r:id="rId41"/>
    <p:sldId id="2147375775" r:id="rId42"/>
    <p:sldId id="2147374140" r:id="rId43"/>
    <p:sldId id="2147375784" r:id="rId44"/>
    <p:sldId id="2147374127" r:id="rId45"/>
    <p:sldId id="2147375778" r:id="rId46"/>
    <p:sldId id="2145705702" r:id="rId47"/>
    <p:sldId id="1275" r:id="rId48"/>
    <p:sldId id="2147374128" r:id="rId49"/>
    <p:sldId id="2147375779" r:id="rId50"/>
    <p:sldId id="2147374142" r:id="rId51"/>
    <p:sldId id="2147374130" r:id="rId52"/>
    <p:sldId id="2147374141" r:id="rId53"/>
    <p:sldId id="2147375780" r:id="rId54"/>
    <p:sldId id="2145705666" r:id="rId55"/>
    <p:sldId id="2147375783" r:id="rId56"/>
    <p:sldId id="2147375781" r:id="rId57"/>
    <p:sldId id="1280" r:id="rId58"/>
    <p:sldId id="2141411159" r:id="rId59"/>
    <p:sldId id="2147375782" r:id="rId60"/>
    <p:sldId id="213480390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797" userDrawn="1">
          <p15:clr>
            <a:srgbClr val="A4A3A4"/>
          </p15:clr>
        </p15:guide>
        <p15:guide id="2" orient="horz" pos="799" userDrawn="1">
          <p15:clr>
            <a:srgbClr val="A4A3A4"/>
          </p15:clr>
        </p15:guide>
        <p15:guide id="3" pos="1300" userDrawn="1">
          <p15:clr>
            <a:srgbClr val="A4A3A4"/>
          </p15:clr>
        </p15:guide>
        <p15:guide id="4" orient="horz" pos="3045" userDrawn="1">
          <p15:clr>
            <a:srgbClr val="A4A3A4"/>
          </p15:clr>
        </p15:guide>
        <p15:guide id="5" pos="5269" userDrawn="1">
          <p15:clr>
            <a:srgbClr val="A4A3A4"/>
          </p15:clr>
        </p15:guide>
        <p15:guide id="6" pos="370" userDrawn="1">
          <p15:clr>
            <a:srgbClr val="A4A3A4"/>
          </p15:clr>
        </p15:guide>
        <p15:guide id="8" orient="horz" pos="2024" userDrawn="1">
          <p15:clr>
            <a:srgbClr val="A4A3A4"/>
          </p15:clr>
        </p15:guide>
        <p15:guide id="9" pos="4158" userDrawn="1">
          <p15:clr>
            <a:srgbClr val="A4A3A4"/>
          </p15:clr>
        </p15:guide>
        <p15:guide id="10" orient="horz" pos="2546" userDrawn="1">
          <p15:clr>
            <a:srgbClr val="A4A3A4"/>
          </p15:clr>
        </p15:guide>
        <p15:guide id="11" orient="horz" pos="3725" userDrawn="1">
          <p15:clr>
            <a:srgbClr val="A4A3A4"/>
          </p15:clr>
        </p15:guide>
        <p15:guide id="12" orient="horz" pos="346" userDrawn="1">
          <p15:clr>
            <a:srgbClr val="A4A3A4"/>
          </p15:clr>
        </p15:guide>
        <p15:guide id="13" orient="horz" pos="164" userDrawn="1">
          <p15:clr>
            <a:srgbClr val="A4A3A4"/>
          </p15:clr>
        </p15:guide>
        <p15:guide id="14" pos="2502" userDrawn="1">
          <p15:clr>
            <a:srgbClr val="A4A3A4"/>
          </p15:clr>
        </p15:guide>
        <p15:guide id="15" orient="horz" pos="595" userDrawn="1">
          <p15:clr>
            <a:srgbClr val="A4A3A4"/>
          </p15:clr>
        </p15:guide>
        <p15:guide id="16" orient="horz" pos="2273" userDrawn="1">
          <p15:clr>
            <a:srgbClr val="A4A3A4"/>
          </p15:clr>
        </p15:guide>
        <p15:guide id="17" pos="4951" userDrawn="1">
          <p15:clr>
            <a:srgbClr val="A4A3A4"/>
          </p15:clr>
        </p15:guide>
        <p15:guide id="18" pos="735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 id="2" name="Afolabi Adekaiyaoja" initials="AA" lastIdx="2" clrIdx="1">
    <p:extLst>
      <p:ext uri="{19B8F6BF-5375-455C-9EA6-DF929625EA0E}">
        <p15:presenceInfo xmlns:p15="http://schemas.microsoft.com/office/powerpoint/2012/main" userId="Afolabi Adekaiyaoja" providerId="None"/>
      </p:ext>
    </p:extLst>
  </p:cmAuthor>
  <p:cmAuthor id="3" name="Chikwe Ihekweazu" initials="CI" lastIdx="1" clrIdx="2">
    <p:extLst>
      <p:ext uri="{19B8F6BF-5375-455C-9EA6-DF929625EA0E}">
        <p15:presenceInfo xmlns:p15="http://schemas.microsoft.com/office/powerpoint/2012/main" userId="S::chikwe.ihekweazu@ncdc.gov.ng::39200c95-4e78-4384-9a3c-d8850b233e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8750"/>
    <a:srgbClr val="00602B"/>
    <a:srgbClr val="1B8751"/>
    <a:srgbClr val="FFFA5D"/>
    <a:srgbClr val="FFFBA9"/>
    <a:srgbClr val="ACBBE3"/>
    <a:srgbClr val="0D3299"/>
    <a:srgbClr val="2D63B5"/>
    <a:srgbClr val="7091C3"/>
    <a:srgbClr val="E3E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346" autoAdjust="0"/>
    <p:restoredTop sz="81197"/>
  </p:normalViewPr>
  <p:slideViewPr>
    <p:cSldViewPr snapToGrid="0">
      <p:cViewPr varScale="1">
        <p:scale>
          <a:sx n="51" d="100"/>
          <a:sy n="51" d="100"/>
        </p:scale>
        <p:origin x="216" y="1128"/>
      </p:cViewPr>
      <p:guideLst>
        <p:guide pos="2797"/>
        <p:guide orient="horz" pos="799"/>
        <p:guide pos="1300"/>
        <p:guide orient="horz" pos="3045"/>
        <p:guide pos="5269"/>
        <p:guide pos="370"/>
        <p:guide orient="horz" pos="2024"/>
        <p:guide pos="4158"/>
        <p:guide orient="horz" pos="2546"/>
        <p:guide orient="horz" pos="3725"/>
        <p:guide orient="horz" pos="346"/>
        <p:guide orient="horz" pos="164"/>
        <p:guide pos="2502"/>
        <p:guide orient="horz" pos="595"/>
        <p:guide orient="horz" pos="2273"/>
        <p:guide pos="4951"/>
        <p:guide pos="7355"/>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3.xml"/><Relationship Id="rId47" Type="http://schemas.openxmlformats.org/officeDocument/2006/relationships/slide" Target="slides/slide8.xml"/><Relationship Id="rId50" Type="http://schemas.openxmlformats.org/officeDocument/2006/relationships/slide" Target="slides/slide11.xml"/><Relationship Id="rId55" Type="http://schemas.openxmlformats.org/officeDocument/2006/relationships/slide" Target="slides/slide16.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 Target="slides/slide1.xml"/><Relationship Id="rId45" Type="http://schemas.openxmlformats.org/officeDocument/2006/relationships/slide" Target="slides/slide6.xml"/><Relationship Id="rId53" Type="http://schemas.openxmlformats.org/officeDocument/2006/relationships/slide" Target="slides/slide14.xml"/><Relationship Id="rId58" Type="http://schemas.openxmlformats.org/officeDocument/2006/relationships/slide" Target="slides/slide19.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2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4.xml"/><Relationship Id="rId48" Type="http://schemas.openxmlformats.org/officeDocument/2006/relationships/slide" Target="slides/slide9.xml"/><Relationship Id="rId56" Type="http://schemas.openxmlformats.org/officeDocument/2006/relationships/slide" Target="slides/slide17.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7.xml"/><Relationship Id="rId59" Type="http://schemas.openxmlformats.org/officeDocument/2006/relationships/slide" Target="slides/slide20.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xml"/><Relationship Id="rId54" Type="http://schemas.openxmlformats.org/officeDocument/2006/relationships/slide" Target="slides/slide15.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0.xml"/><Relationship Id="rId57" Type="http://schemas.openxmlformats.org/officeDocument/2006/relationships/slide" Target="slides/slide1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5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5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5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5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5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6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6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6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6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6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6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6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6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6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6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7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7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7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8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8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8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8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8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9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9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9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0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1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2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2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2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2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2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2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2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2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2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3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3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3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3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3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4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4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4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4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4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4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4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4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4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4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5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5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5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5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5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5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5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5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5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5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60.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61394-E769-4970-853E-539DB9F0ACD8}" type="datetimeFigureOut">
              <a:rPr lang="en-GB" smtClean="0"/>
              <a:t>03/09/2021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87A74-B4D7-444B-8C28-10BF293B02E9}" type="slidenum">
              <a:rPr lang="en-GB" smtClean="0"/>
              <a:t>‹#›</a:t>
            </a:fld>
            <a:endParaRPr lang="en-GB"/>
          </a:p>
        </p:txBody>
      </p:sp>
    </p:spTree>
    <p:extLst>
      <p:ext uri="{BB962C8B-B14F-4D97-AF65-F5344CB8AC3E}">
        <p14:creationId xmlns:p14="http://schemas.microsoft.com/office/powerpoint/2010/main" val="4236510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6AC87A74-B4D7-444B-8C28-10BF293B02E9}" type="slidenum">
              <a:rPr lang="en-GB" smtClean="0"/>
              <a:t>1</a:t>
            </a:fld>
            <a:endParaRPr lang="en-GB"/>
          </a:p>
        </p:txBody>
      </p:sp>
    </p:spTree>
    <p:extLst>
      <p:ext uri="{BB962C8B-B14F-4D97-AF65-F5344CB8AC3E}">
        <p14:creationId xmlns:p14="http://schemas.microsoft.com/office/powerpoint/2010/main" val="44362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6AC87A74-B4D7-444B-8C28-10BF293B02E9}" type="slidenum">
              <a:rPr lang="en-GB" smtClean="0"/>
              <a:t>6</a:t>
            </a:fld>
            <a:endParaRPr lang="en-GB"/>
          </a:p>
        </p:txBody>
      </p:sp>
    </p:spTree>
    <p:extLst>
      <p:ext uri="{BB962C8B-B14F-4D97-AF65-F5344CB8AC3E}">
        <p14:creationId xmlns:p14="http://schemas.microsoft.com/office/powerpoint/2010/main" val="274665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6AC87A74-B4D7-444B-8C28-10BF293B02E9}" type="slidenum">
              <a:rPr lang="en-GB" smtClean="0"/>
              <a:t>10</a:t>
            </a:fld>
            <a:endParaRPr lang="en-GB"/>
          </a:p>
        </p:txBody>
      </p:sp>
    </p:spTree>
    <p:extLst>
      <p:ext uri="{BB962C8B-B14F-4D97-AF65-F5344CB8AC3E}">
        <p14:creationId xmlns:p14="http://schemas.microsoft.com/office/powerpoint/2010/main" val="682742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6AC87A74-B4D7-444B-8C28-10BF293B02E9}" type="slidenum">
              <a:rPr lang="en-GB" smtClean="0"/>
              <a:t>13</a:t>
            </a:fld>
            <a:endParaRPr lang="en-GB"/>
          </a:p>
        </p:txBody>
      </p:sp>
    </p:spTree>
    <p:extLst>
      <p:ext uri="{BB962C8B-B14F-4D97-AF65-F5344CB8AC3E}">
        <p14:creationId xmlns:p14="http://schemas.microsoft.com/office/powerpoint/2010/main" val="34612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Established database</a:t>
            </a:r>
            <a:r>
              <a:rPr lang="en-US" b="1" baseline="0" dirty="0"/>
              <a:t> of IPC trainers across all States in the country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78CE2-0D1D-4625-B210-3AF9DCA6E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638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6AC87A74-B4D7-444B-8C28-10BF293B02E9}" type="slidenum">
              <a:rPr lang="en-GB" smtClean="0"/>
              <a:t>15</a:t>
            </a:fld>
            <a:endParaRPr lang="en-GB"/>
          </a:p>
        </p:txBody>
      </p:sp>
    </p:spTree>
    <p:extLst>
      <p:ext uri="{BB962C8B-B14F-4D97-AF65-F5344CB8AC3E}">
        <p14:creationId xmlns:p14="http://schemas.microsoft.com/office/powerpoint/2010/main" val="929800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1" i="0" u="none" strike="noStrike" kern="1200" cap="none" spc="0" normalizeH="0" baseline="0" noProof="0" smtClean="0">
                <a:ln>
                  <a:noFill/>
                </a:ln>
                <a:solidFill>
                  <a:prstClr val="black"/>
                </a:solidFill>
                <a:effectLst/>
                <a:uLnTx/>
                <a:uFillTx/>
                <a:latin typeface="HK Grotesk Pro" panose="000008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prstClr val="black"/>
              </a:solidFill>
              <a:effectLst/>
              <a:uLnTx/>
              <a:uFillTx/>
              <a:latin typeface="HK Grotesk Pro" panose="00000800000000000000" pitchFamily="2" charset="0"/>
              <a:ea typeface="+mn-ea"/>
              <a:cs typeface="+mn-cs"/>
            </a:endParaRPr>
          </a:p>
        </p:txBody>
      </p:sp>
    </p:spTree>
    <p:extLst>
      <p:ext uri="{BB962C8B-B14F-4D97-AF65-F5344CB8AC3E}">
        <p14:creationId xmlns:p14="http://schemas.microsoft.com/office/powerpoint/2010/main" val="10330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76765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87A74-B4D7-444B-8C28-10BF293B02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698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image" Target="../media/image21.png"/><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image" Target="../media/image3.emf"/><Relationship Id="rId2" Type="http://schemas.openxmlformats.org/officeDocument/2006/relationships/tags" Target="../tags/tag402.xml"/><Relationship Id="rId1" Type="http://schemas.openxmlformats.org/officeDocument/2006/relationships/vmlDrawing" Target="../drawings/vmlDrawing33.vml"/><Relationship Id="rId6" Type="http://schemas.openxmlformats.org/officeDocument/2006/relationships/tags" Target="../tags/tag406.xml"/><Relationship Id="rId11" Type="http://schemas.openxmlformats.org/officeDocument/2006/relationships/oleObject" Target="../embeddings/oleObject33.bin"/><Relationship Id="rId5" Type="http://schemas.openxmlformats.org/officeDocument/2006/relationships/tags" Target="../tags/tag405.xml"/><Relationship Id="rId10" Type="http://schemas.openxmlformats.org/officeDocument/2006/relationships/slideMaster" Target="../slideMasters/slideMaster9.xml"/><Relationship Id="rId4" Type="http://schemas.openxmlformats.org/officeDocument/2006/relationships/tags" Target="../tags/tag404.xml"/><Relationship Id="rId9" Type="http://schemas.openxmlformats.org/officeDocument/2006/relationships/tags" Target="../tags/tag409.xml"/></Relationships>
</file>

<file path=ppt/slideLayouts/_rels/slideLayout101.xml.rels><?xml version="1.0" encoding="UTF-8" standalone="yes"?>
<Relationships xmlns="http://schemas.openxmlformats.org/package/2006/relationships"><Relationship Id="rId8" Type="http://schemas.openxmlformats.org/officeDocument/2006/relationships/tags" Target="../tags/tag416.xml"/><Relationship Id="rId13" Type="http://schemas.openxmlformats.org/officeDocument/2006/relationships/image" Target="../media/image21.png"/><Relationship Id="rId3" Type="http://schemas.openxmlformats.org/officeDocument/2006/relationships/tags" Target="../tags/tag411.xml"/><Relationship Id="rId7" Type="http://schemas.openxmlformats.org/officeDocument/2006/relationships/tags" Target="../tags/tag415.xml"/><Relationship Id="rId12" Type="http://schemas.openxmlformats.org/officeDocument/2006/relationships/image" Target="../media/image25.emf"/><Relationship Id="rId2" Type="http://schemas.openxmlformats.org/officeDocument/2006/relationships/tags" Target="../tags/tag410.xml"/><Relationship Id="rId1" Type="http://schemas.openxmlformats.org/officeDocument/2006/relationships/vmlDrawing" Target="../drawings/vmlDrawing34.vml"/><Relationship Id="rId6" Type="http://schemas.openxmlformats.org/officeDocument/2006/relationships/tags" Target="../tags/tag414.xml"/><Relationship Id="rId11" Type="http://schemas.openxmlformats.org/officeDocument/2006/relationships/oleObject" Target="../embeddings/oleObject34.bin"/><Relationship Id="rId5" Type="http://schemas.openxmlformats.org/officeDocument/2006/relationships/tags" Target="../tags/tag413.xml"/><Relationship Id="rId10" Type="http://schemas.openxmlformats.org/officeDocument/2006/relationships/slideMaster" Target="../slideMasters/slideMaster9.xml"/><Relationship Id="rId4" Type="http://schemas.openxmlformats.org/officeDocument/2006/relationships/tags" Target="../tags/tag412.xml"/><Relationship Id="rId9" Type="http://schemas.openxmlformats.org/officeDocument/2006/relationships/tags" Target="../tags/tag417.xml"/></Relationships>
</file>

<file path=ppt/slideLayouts/_rels/slideLayout102.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image" Target="../media/image21.png"/><Relationship Id="rId3" Type="http://schemas.openxmlformats.org/officeDocument/2006/relationships/tags" Target="../tags/tag419.xml"/><Relationship Id="rId7" Type="http://schemas.openxmlformats.org/officeDocument/2006/relationships/tags" Target="../tags/tag423.xml"/><Relationship Id="rId12" Type="http://schemas.openxmlformats.org/officeDocument/2006/relationships/image" Target="../media/image3.emf"/><Relationship Id="rId2" Type="http://schemas.openxmlformats.org/officeDocument/2006/relationships/tags" Target="../tags/tag418.xml"/><Relationship Id="rId1" Type="http://schemas.openxmlformats.org/officeDocument/2006/relationships/vmlDrawing" Target="../drawings/vmlDrawing35.vml"/><Relationship Id="rId6" Type="http://schemas.openxmlformats.org/officeDocument/2006/relationships/tags" Target="../tags/tag422.xml"/><Relationship Id="rId11" Type="http://schemas.openxmlformats.org/officeDocument/2006/relationships/oleObject" Target="../embeddings/oleObject35.bin"/><Relationship Id="rId5" Type="http://schemas.openxmlformats.org/officeDocument/2006/relationships/tags" Target="../tags/tag421.xml"/><Relationship Id="rId10" Type="http://schemas.openxmlformats.org/officeDocument/2006/relationships/slideMaster" Target="../slideMasters/slideMaster9.xml"/><Relationship Id="rId4" Type="http://schemas.openxmlformats.org/officeDocument/2006/relationships/tags" Target="../tags/tag420.xml"/><Relationship Id="rId9" Type="http://schemas.openxmlformats.org/officeDocument/2006/relationships/tags" Target="../tags/tag425.xml"/></Relationships>
</file>

<file path=ppt/slideLayouts/_rels/slideLayout103.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427.xml"/><Relationship Id="rId7" Type="http://schemas.openxmlformats.org/officeDocument/2006/relationships/tags" Target="../tags/tag431.xml"/><Relationship Id="rId2" Type="http://schemas.openxmlformats.org/officeDocument/2006/relationships/tags" Target="../tags/tag426.xml"/><Relationship Id="rId1" Type="http://schemas.openxmlformats.org/officeDocument/2006/relationships/vmlDrawing" Target="../drawings/vmlDrawing36.vml"/><Relationship Id="rId6" Type="http://schemas.openxmlformats.org/officeDocument/2006/relationships/tags" Target="../tags/tag430.xml"/><Relationship Id="rId5" Type="http://schemas.openxmlformats.org/officeDocument/2006/relationships/tags" Target="../tags/tag429.xml"/><Relationship Id="rId10" Type="http://schemas.openxmlformats.org/officeDocument/2006/relationships/image" Target="../media/image22.emf"/><Relationship Id="rId4" Type="http://schemas.openxmlformats.org/officeDocument/2006/relationships/tags" Target="../tags/tag428.xml"/><Relationship Id="rId9" Type="http://schemas.openxmlformats.org/officeDocument/2006/relationships/oleObject" Target="../embeddings/oleObject36.bin"/></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433.xml"/><Relationship Id="rId7" Type="http://schemas.openxmlformats.org/officeDocument/2006/relationships/oleObject" Target="../embeddings/oleObject37.bin"/><Relationship Id="rId2" Type="http://schemas.openxmlformats.org/officeDocument/2006/relationships/tags" Target="../tags/tag432.xml"/><Relationship Id="rId1" Type="http://schemas.openxmlformats.org/officeDocument/2006/relationships/vmlDrawing" Target="../drawings/vmlDrawing37.vml"/><Relationship Id="rId6" Type="http://schemas.openxmlformats.org/officeDocument/2006/relationships/slideMaster" Target="../slideMasters/slideMaster9.xml"/><Relationship Id="rId5" Type="http://schemas.openxmlformats.org/officeDocument/2006/relationships/tags" Target="../tags/tag435.xml"/><Relationship Id="rId4" Type="http://schemas.openxmlformats.org/officeDocument/2006/relationships/tags" Target="../tags/tag434.xml"/><Relationship Id="rId9" Type="http://schemas.openxmlformats.org/officeDocument/2006/relationships/image" Target="../media/image21.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37.xml"/><Relationship Id="rId7" Type="http://schemas.openxmlformats.org/officeDocument/2006/relationships/image" Target="../media/image22.emf"/><Relationship Id="rId2" Type="http://schemas.openxmlformats.org/officeDocument/2006/relationships/tags" Target="../tags/tag436.xml"/><Relationship Id="rId1" Type="http://schemas.openxmlformats.org/officeDocument/2006/relationships/vmlDrawing" Target="../drawings/vmlDrawing38.vml"/><Relationship Id="rId6" Type="http://schemas.openxmlformats.org/officeDocument/2006/relationships/oleObject" Target="../embeddings/oleObject38.bin"/><Relationship Id="rId5" Type="http://schemas.openxmlformats.org/officeDocument/2006/relationships/slideMaster" Target="../slideMasters/slideMaster9.xml"/><Relationship Id="rId4" Type="http://schemas.openxmlformats.org/officeDocument/2006/relationships/tags" Target="../tags/tag438.xml"/></Relationships>
</file>

<file path=ppt/slideLayouts/_rels/slideLayout106.xml.rels><?xml version="1.0" encoding="UTF-8" standalone="yes"?>
<Relationships xmlns="http://schemas.openxmlformats.org/package/2006/relationships"><Relationship Id="rId8" Type="http://schemas.openxmlformats.org/officeDocument/2006/relationships/tags" Target="../tags/tag445.xml"/><Relationship Id="rId3" Type="http://schemas.openxmlformats.org/officeDocument/2006/relationships/tags" Target="../tags/tag440.xml"/><Relationship Id="rId7" Type="http://schemas.openxmlformats.org/officeDocument/2006/relationships/tags" Target="../tags/tag444.xml"/><Relationship Id="rId2" Type="http://schemas.openxmlformats.org/officeDocument/2006/relationships/tags" Target="../tags/tag439.xml"/><Relationship Id="rId1" Type="http://schemas.openxmlformats.org/officeDocument/2006/relationships/vmlDrawing" Target="../drawings/vmlDrawing39.vml"/><Relationship Id="rId6" Type="http://schemas.openxmlformats.org/officeDocument/2006/relationships/tags" Target="../tags/tag443.xml"/><Relationship Id="rId11" Type="http://schemas.openxmlformats.org/officeDocument/2006/relationships/image" Target="../media/image3.emf"/><Relationship Id="rId5" Type="http://schemas.openxmlformats.org/officeDocument/2006/relationships/tags" Target="../tags/tag442.xml"/><Relationship Id="rId10" Type="http://schemas.openxmlformats.org/officeDocument/2006/relationships/oleObject" Target="../embeddings/oleObject39.bin"/><Relationship Id="rId4" Type="http://schemas.openxmlformats.org/officeDocument/2006/relationships/tags" Target="../tags/tag441.xml"/><Relationship Id="rId9"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8" Type="http://schemas.openxmlformats.org/officeDocument/2006/relationships/tags" Target="../tags/tag454.xml"/><Relationship Id="rId3" Type="http://schemas.openxmlformats.org/officeDocument/2006/relationships/tags" Target="../tags/tag449.xml"/><Relationship Id="rId7" Type="http://schemas.openxmlformats.org/officeDocument/2006/relationships/tags" Target="../tags/tag453.xml"/><Relationship Id="rId2" Type="http://schemas.openxmlformats.org/officeDocument/2006/relationships/tags" Target="../tags/tag448.xml"/><Relationship Id="rId1" Type="http://schemas.openxmlformats.org/officeDocument/2006/relationships/vmlDrawing" Target="../drawings/vmlDrawing41.vml"/><Relationship Id="rId6" Type="http://schemas.openxmlformats.org/officeDocument/2006/relationships/tags" Target="../tags/tag452.xml"/><Relationship Id="rId11" Type="http://schemas.openxmlformats.org/officeDocument/2006/relationships/image" Target="../media/image3.emf"/><Relationship Id="rId5" Type="http://schemas.openxmlformats.org/officeDocument/2006/relationships/tags" Target="../tags/tag451.xml"/><Relationship Id="rId10" Type="http://schemas.openxmlformats.org/officeDocument/2006/relationships/oleObject" Target="../embeddings/oleObject41.bin"/><Relationship Id="rId4" Type="http://schemas.openxmlformats.org/officeDocument/2006/relationships/tags" Target="../tags/tag450.xml"/><Relationship Id="rId9"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tags" Target="../tags/tag476.xml"/><Relationship Id="rId7" Type="http://schemas.openxmlformats.org/officeDocument/2006/relationships/slideMaster" Target="../slideMasters/slideMaster11.xml"/><Relationship Id="rId2" Type="http://schemas.openxmlformats.org/officeDocument/2006/relationships/tags" Target="../tags/tag475.xml"/><Relationship Id="rId1" Type="http://schemas.openxmlformats.org/officeDocument/2006/relationships/vmlDrawing" Target="../drawings/vmlDrawing43.vml"/><Relationship Id="rId6" Type="http://schemas.openxmlformats.org/officeDocument/2006/relationships/tags" Target="../tags/tag479.xml"/><Relationship Id="rId5" Type="http://schemas.openxmlformats.org/officeDocument/2006/relationships/tags" Target="../tags/tag478.xml"/><Relationship Id="rId10" Type="http://schemas.openxmlformats.org/officeDocument/2006/relationships/image" Target="../media/image23.png"/><Relationship Id="rId4" Type="http://schemas.openxmlformats.org/officeDocument/2006/relationships/tags" Target="../tags/tag477.xml"/><Relationship Id="rId9" Type="http://schemas.openxmlformats.org/officeDocument/2006/relationships/image" Target="../media/image22.emf"/></Relationships>
</file>

<file path=ppt/slideLayouts/_rels/slideLayout123.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tags" Target="../tags/tag481.xml"/><Relationship Id="rId7" Type="http://schemas.openxmlformats.org/officeDocument/2006/relationships/slideMaster" Target="../slideMasters/slideMaster11.xml"/><Relationship Id="rId2" Type="http://schemas.openxmlformats.org/officeDocument/2006/relationships/tags" Target="../tags/tag480.xml"/><Relationship Id="rId1" Type="http://schemas.openxmlformats.org/officeDocument/2006/relationships/vmlDrawing" Target="../drawings/vmlDrawing44.vml"/><Relationship Id="rId6" Type="http://schemas.openxmlformats.org/officeDocument/2006/relationships/tags" Target="../tags/tag484.xml"/><Relationship Id="rId11" Type="http://schemas.openxmlformats.org/officeDocument/2006/relationships/image" Target="../media/image23.png"/><Relationship Id="rId5" Type="http://schemas.openxmlformats.org/officeDocument/2006/relationships/tags" Target="../tags/tag483.xml"/><Relationship Id="rId10" Type="http://schemas.openxmlformats.org/officeDocument/2006/relationships/image" Target="../media/image24.emf"/><Relationship Id="rId4" Type="http://schemas.openxmlformats.org/officeDocument/2006/relationships/tags" Target="../tags/tag482.xml"/><Relationship Id="rId9" Type="http://schemas.openxmlformats.org/officeDocument/2006/relationships/image" Target="../media/image22.emf"/></Relationships>
</file>

<file path=ppt/slideLayouts/_rels/slideLayout124.xml.rels><?xml version="1.0" encoding="UTF-8" standalone="yes"?>
<Relationships xmlns="http://schemas.openxmlformats.org/package/2006/relationships"><Relationship Id="rId8" Type="http://schemas.openxmlformats.org/officeDocument/2006/relationships/tags" Target="../tags/tag491.xml"/><Relationship Id="rId3" Type="http://schemas.openxmlformats.org/officeDocument/2006/relationships/tags" Target="../tags/tag486.xml"/><Relationship Id="rId7" Type="http://schemas.openxmlformats.org/officeDocument/2006/relationships/tags" Target="../tags/tag490.xml"/><Relationship Id="rId2" Type="http://schemas.openxmlformats.org/officeDocument/2006/relationships/tags" Target="../tags/tag485.xml"/><Relationship Id="rId1" Type="http://schemas.openxmlformats.org/officeDocument/2006/relationships/vmlDrawing" Target="../drawings/vmlDrawing45.vml"/><Relationship Id="rId6" Type="http://schemas.openxmlformats.org/officeDocument/2006/relationships/tags" Target="../tags/tag489.xml"/><Relationship Id="rId11" Type="http://schemas.openxmlformats.org/officeDocument/2006/relationships/image" Target="../media/image3.emf"/><Relationship Id="rId5" Type="http://schemas.openxmlformats.org/officeDocument/2006/relationships/tags" Target="../tags/tag488.xml"/><Relationship Id="rId10" Type="http://schemas.openxmlformats.org/officeDocument/2006/relationships/oleObject" Target="../embeddings/oleObject45.bin"/><Relationship Id="rId4" Type="http://schemas.openxmlformats.org/officeDocument/2006/relationships/tags" Target="../tags/tag487.xml"/><Relationship Id="rId9"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493.xml"/><Relationship Id="rId7" Type="http://schemas.openxmlformats.org/officeDocument/2006/relationships/tags" Target="../tags/tag497.xml"/><Relationship Id="rId2" Type="http://schemas.openxmlformats.org/officeDocument/2006/relationships/tags" Target="../tags/tag492.xml"/><Relationship Id="rId1" Type="http://schemas.openxmlformats.org/officeDocument/2006/relationships/vmlDrawing" Target="../drawings/vmlDrawing46.vml"/><Relationship Id="rId6" Type="http://schemas.openxmlformats.org/officeDocument/2006/relationships/tags" Target="../tags/tag496.xml"/><Relationship Id="rId5" Type="http://schemas.openxmlformats.org/officeDocument/2006/relationships/tags" Target="../tags/tag495.xml"/><Relationship Id="rId10" Type="http://schemas.openxmlformats.org/officeDocument/2006/relationships/image" Target="../media/image22.emf"/><Relationship Id="rId4" Type="http://schemas.openxmlformats.org/officeDocument/2006/relationships/tags" Target="../tags/tag494.xml"/><Relationship Id="rId9" Type="http://schemas.openxmlformats.org/officeDocument/2006/relationships/oleObject" Target="../embeddings/oleObject46.bin"/></Relationships>
</file>

<file path=ppt/slideLayouts/_rels/slideLayout126.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499.xml"/><Relationship Id="rId7" Type="http://schemas.openxmlformats.org/officeDocument/2006/relationships/tags" Target="../tags/tag503.xml"/><Relationship Id="rId2" Type="http://schemas.openxmlformats.org/officeDocument/2006/relationships/tags" Target="../tags/tag498.xml"/><Relationship Id="rId1" Type="http://schemas.openxmlformats.org/officeDocument/2006/relationships/vmlDrawing" Target="../drawings/vmlDrawing47.vml"/><Relationship Id="rId6" Type="http://schemas.openxmlformats.org/officeDocument/2006/relationships/tags" Target="../tags/tag502.xml"/><Relationship Id="rId5" Type="http://schemas.openxmlformats.org/officeDocument/2006/relationships/tags" Target="../tags/tag501.xml"/><Relationship Id="rId10" Type="http://schemas.openxmlformats.org/officeDocument/2006/relationships/image" Target="../media/image22.emf"/><Relationship Id="rId4" Type="http://schemas.openxmlformats.org/officeDocument/2006/relationships/tags" Target="../tags/tag500.xml"/><Relationship Id="rId9" Type="http://schemas.openxmlformats.org/officeDocument/2006/relationships/oleObject" Target="../embeddings/oleObject47.bin"/></Relationships>
</file>

<file path=ppt/slideLayouts/_rels/slideLayout127.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505.xml"/><Relationship Id="rId7" Type="http://schemas.openxmlformats.org/officeDocument/2006/relationships/tags" Target="../tags/tag509.xml"/><Relationship Id="rId2" Type="http://schemas.openxmlformats.org/officeDocument/2006/relationships/tags" Target="../tags/tag504.xml"/><Relationship Id="rId1" Type="http://schemas.openxmlformats.org/officeDocument/2006/relationships/vmlDrawing" Target="../drawings/vmlDrawing48.vml"/><Relationship Id="rId6" Type="http://schemas.openxmlformats.org/officeDocument/2006/relationships/tags" Target="../tags/tag508.xml"/><Relationship Id="rId5" Type="http://schemas.openxmlformats.org/officeDocument/2006/relationships/tags" Target="../tags/tag507.xml"/><Relationship Id="rId10" Type="http://schemas.openxmlformats.org/officeDocument/2006/relationships/image" Target="../media/image22.emf"/><Relationship Id="rId4" Type="http://schemas.openxmlformats.org/officeDocument/2006/relationships/tags" Target="../tags/tag506.xml"/><Relationship Id="rId9" Type="http://schemas.openxmlformats.org/officeDocument/2006/relationships/oleObject" Target="../embeddings/oleObject48.bin"/></Relationships>
</file>

<file path=ppt/slideLayouts/_rels/slideLayout128.xml.rels><?xml version="1.0" encoding="UTF-8" standalone="yes"?>
<Relationships xmlns="http://schemas.openxmlformats.org/package/2006/relationships"><Relationship Id="rId8" Type="http://schemas.openxmlformats.org/officeDocument/2006/relationships/tags" Target="../tags/tag516.xml"/><Relationship Id="rId3" Type="http://schemas.openxmlformats.org/officeDocument/2006/relationships/tags" Target="../tags/tag511.xml"/><Relationship Id="rId7" Type="http://schemas.openxmlformats.org/officeDocument/2006/relationships/tags" Target="../tags/tag515.xml"/><Relationship Id="rId2" Type="http://schemas.openxmlformats.org/officeDocument/2006/relationships/tags" Target="../tags/tag510.xml"/><Relationship Id="rId1" Type="http://schemas.openxmlformats.org/officeDocument/2006/relationships/vmlDrawing" Target="../drawings/vmlDrawing49.vml"/><Relationship Id="rId6" Type="http://schemas.openxmlformats.org/officeDocument/2006/relationships/tags" Target="../tags/tag514.xml"/><Relationship Id="rId11" Type="http://schemas.openxmlformats.org/officeDocument/2006/relationships/image" Target="../media/image22.emf"/><Relationship Id="rId5" Type="http://schemas.openxmlformats.org/officeDocument/2006/relationships/tags" Target="../tags/tag513.xml"/><Relationship Id="rId10" Type="http://schemas.openxmlformats.org/officeDocument/2006/relationships/oleObject" Target="../embeddings/oleObject49.bin"/><Relationship Id="rId4" Type="http://schemas.openxmlformats.org/officeDocument/2006/relationships/tags" Target="../tags/tag512.xml"/><Relationship Id="rId9"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8" Type="http://schemas.openxmlformats.org/officeDocument/2006/relationships/tags" Target="../tags/tag523.xml"/><Relationship Id="rId13" Type="http://schemas.openxmlformats.org/officeDocument/2006/relationships/image" Target="../media/image27.png"/><Relationship Id="rId3" Type="http://schemas.openxmlformats.org/officeDocument/2006/relationships/tags" Target="../tags/tag518.xml"/><Relationship Id="rId7" Type="http://schemas.openxmlformats.org/officeDocument/2006/relationships/tags" Target="../tags/tag522.xml"/><Relationship Id="rId12" Type="http://schemas.openxmlformats.org/officeDocument/2006/relationships/image" Target="../media/image3.emf"/><Relationship Id="rId2" Type="http://schemas.openxmlformats.org/officeDocument/2006/relationships/tags" Target="../tags/tag517.xml"/><Relationship Id="rId1" Type="http://schemas.openxmlformats.org/officeDocument/2006/relationships/vmlDrawing" Target="../drawings/vmlDrawing50.vml"/><Relationship Id="rId6" Type="http://schemas.openxmlformats.org/officeDocument/2006/relationships/tags" Target="../tags/tag521.xml"/><Relationship Id="rId11" Type="http://schemas.openxmlformats.org/officeDocument/2006/relationships/oleObject" Target="../embeddings/oleObject50.bin"/><Relationship Id="rId5" Type="http://schemas.openxmlformats.org/officeDocument/2006/relationships/tags" Target="../tags/tag520.xml"/><Relationship Id="rId10" Type="http://schemas.openxmlformats.org/officeDocument/2006/relationships/slideMaster" Target="../slideMasters/slideMaster11.xml"/><Relationship Id="rId4" Type="http://schemas.openxmlformats.org/officeDocument/2006/relationships/tags" Target="../tags/tag519.xml"/><Relationship Id="rId9" Type="http://schemas.openxmlformats.org/officeDocument/2006/relationships/tags" Target="../tags/tag52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tags" Target="../tags/tag531.xml"/><Relationship Id="rId13" Type="http://schemas.openxmlformats.org/officeDocument/2006/relationships/image" Target="../media/image27.png"/><Relationship Id="rId3" Type="http://schemas.openxmlformats.org/officeDocument/2006/relationships/tags" Target="../tags/tag526.xml"/><Relationship Id="rId7" Type="http://schemas.openxmlformats.org/officeDocument/2006/relationships/tags" Target="../tags/tag530.xml"/><Relationship Id="rId12" Type="http://schemas.openxmlformats.org/officeDocument/2006/relationships/image" Target="../media/image3.emf"/><Relationship Id="rId2" Type="http://schemas.openxmlformats.org/officeDocument/2006/relationships/tags" Target="../tags/tag525.xml"/><Relationship Id="rId1" Type="http://schemas.openxmlformats.org/officeDocument/2006/relationships/vmlDrawing" Target="../drawings/vmlDrawing51.vml"/><Relationship Id="rId6" Type="http://schemas.openxmlformats.org/officeDocument/2006/relationships/tags" Target="../tags/tag529.xml"/><Relationship Id="rId11" Type="http://schemas.openxmlformats.org/officeDocument/2006/relationships/oleObject" Target="../embeddings/oleObject51.bin"/><Relationship Id="rId5" Type="http://schemas.openxmlformats.org/officeDocument/2006/relationships/tags" Target="../tags/tag528.xml"/><Relationship Id="rId10" Type="http://schemas.openxmlformats.org/officeDocument/2006/relationships/slideMaster" Target="../slideMasters/slideMaster11.xml"/><Relationship Id="rId4" Type="http://schemas.openxmlformats.org/officeDocument/2006/relationships/tags" Target="../tags/tag527.xml"/><Relationship Id="rId9" Type="http://schemas.openxmlformats.org/officeDocument/2006/relationships/tags" Target="../tags/tag532.xml"/></Relationships>
</file>

<file path=ppt/slideLayouts/_rels/slideLayout131.xml.rels><?xml version="1.0" encoding="UTF-8" standalone="yes"?>
<Relationships xmlns="http://schemas.openxmlformats.org/package/2006/relationships"><Relationship Id="rId8" Type="http://schemas.openxmlformats.org/officeDocument/2006/relationships/tags" Target="../tags/tag539.xml"/><Relationship Id="rId13" Type="http://schemas.openxmlformats.org/officeDocument/2006/relationships/image" Target="../media/image27.png"/><Relationship Id="rId3" Type="http://schemas.openxmlformats.org/officeDocument/2006/relationships/tags" Target="../tags/tag534.xml"/><Relationship Id="rId7" Type="http://schemas.openxmlformats.org/officeDocument/2006/relationships/tags" Target="../tags/tag538.xml"/><Relationship Id="rId12" Type="http://schemas.openxmlformats.org/officeDocument/2006/relationships/image" Target="../media/image3.emf"/><Relationship Id="rId2" Type="http://schemas.openxmlformats.org/officeDocument/2006/relationships/tags" Target="../tags/tag533.xml"/><Relationship Id="rId1" Type="http://schemas.openxmlformats.org/officeDocument/2006/relationships/vmlDrawing" Target="../drawings/vmlDrawing52.vml"/><Relationship Id="rId6" Type="http://schemas.openxmlformats.org/officeDocument/2006/relationships/tags" Target="../tags/tag537.xml"/><Relationship Id="rId11" Type="http://schemas.openxmlformats.org/officeDocument/2006/relationships/oleObject" Target="../embeddings/oleObject52.bin"/><Relationship Id="rId5" Type="http://schemas.openxmlformats.org/officeDocument/2006/relationships/tags" Target="../tags/tag536.xml"/><Relationship Id="rId10" Type="http://schemas.openxmlformats.org/officeDocument/2006/relationships/slideMaster" Target="../slideMasters/slideMaster11.xml"/><Relationship Id="rId4" Type="http://schemas.openxmlformats.org/officeDocument/2006/relationships/tags" Target="../tags/tag535.xml"/><Relationship Id="rId9" Type="http://schemas.openxmlformats.org/officeDocument/2006/relationships/tags" Target="../tags/tag540.xml"/></Relationships>
</file>

<file path=ppt/slideLayouts/_rels/slideLayout132.xml.rels><?xml version="1.0" encoding="UTF-8" standalone="yes"?>
<Relationships xmlns="http://schemas.openxmlformats.org/package/2006/relationships"><Relationship Id="rId8" Type="http://schemas.openxmlformats.org/officeDocument/2006/relationships/tags" Target="../tags/tag547.xml"/><Relationship Id="rId13" Type="http://schemas.openxmlformats.org/officeDocument/2006/relationships/image" Target="../media/image27.png"/><Relationship Id="rId3" Type="http://schemas.openxmlformats.org/officeDocument/2006/relationships/tags" Target="../tags/tag542.xml"/><Relationship Id="rId7" Type="http://schemas.openxmlformats.org/officeDocument/2006/relationships/tags" Target="../tags/tag546.xml"/><Relationship Id="rId12" Type="http://schemas.openxmlformats.org/officeDocument/2006/relationships/image" Target="../media/image25.emf"/><Relationship Id="rId2" Type="http://schemas.openxmlformats.org/officeDocument/2006/relationships/tags" Target="../tags/tag541.xml"/><Relationship Id="rId1" Type="http://schemas.openxmlformats.org/officeDocument/2006/relationships/vmlDrawing" Target="../drawings/vmlDrawing53.vml"/><Relationship Id="rId6" Type="http://schemas.openxmlformats.org/officeDocument/2006/relationships/tags" Target="../tags/tag545.xml"/><Relationship Id="rId11" Type="http://schemas.openxmlformats.org/officeDocument/2006/relationships/oleObject" Target="../embeddings/oleObject53.bin"/><Relationship Id="rId5" Type="http://schemas.openxmlformats.org/officeDocument/2006/relationships/tags" Target="../tags/tag544.xml"/><Relationship Id="rId10" Type="http://schemas.openxmlformats.org/officeDocument/2006/relationships/slideMaster" Target="../slideMasters/slideMaster11.xml"/><Relationship Id="rId4" Type="http://schemas.openxmlformats.org/officeDocument/2006/relationships/tags" Target="../tags/tag543.xml"/><Relationship Id="rId9" Type="http://schemas.openxmlformats.org/officeDocument/2006/relationships/tags" Target="../tags/tag548.xml"/></Relationships>
</file>

<file path=ppt/slideLayouts/_rels/slideLayout133.xml.rels><?xml version="1.0" encoding="UTF-8" standalone="yes"?>
<Relationships xmlns="http://schemas.openxmlformats.org/package/2006/relationships"><Relationship Id="rId8" Type="http://schemas.openxmlformats.org/officeDocument/2006/relationships/tags" Target="../tags/tag555.xml"/><Relationship Id="rId13" Type="http://schemas.openxmlformats.org/officeDocument/2006/relationships/image" Target="../media/image27.png"/><Relationship Id="rId3" Type="http://schemas.openxmlformats.org/officeDocument/2006/relationships/tags" Target="../tags/tag550.xml"/><Relationship Id="rId7" Type="http://schemas.openxmlformats.org/officeDocument/2006/relationships/tags" Target="../tags/tag554.xml"/><Relationship Id="rId12" Type="http://schemas.openxmlformats.org/officeDocument/2006/relationships/image" Target="../media/image3.emf"/><Relationship Id="rId2" Type="http://schemas.openxmlformats.org/officeDocument/2006/relationships/tags" Target="../tags/tag549.xml"/><Relationship Id="rId1" Type="http://schemas.openxmlformats.org/officeDocument/2006/relationships/vmlDrawing" Target="../drawings/vmlDrawing54.vml"/><Relationship Id="rId6" Type="http://schemas.openxmlformats.org/officeDocument/2006/relationships/tags" Target="../tags/tag553.xml"/><Relationship Id="rId11" Type="http://schemas.openxmlformats.org/officeDocument/2006/relationships/oleObject" Target="../embeddings/oleObject54.bin"/><Relationship Id="rId5" Type="http://schemas.openxmlformats.org/officeDocument/2006/relationships/tags" Target="../tags/tag552.xml"/><Relationship Id="rId10" Type="http://schemas.openxmlformats.org/officeDocument/2006/relationships/slideMaster" Target="../slideMasters/slideMaster11.xml"/><Relationship Id="rId4" Type="http://schemas.openxmlformats.org/officeDocument/2006/relationships/tags" Target="../tags/tag551.xml"/><Relationship Id="rId9" Type="http://schemas.openxmlformats.org/officeDocument/2006/relationships/tags" Target="../tags/tag556.xml"/></Relationships>
</file>

<file path=ppt/slideLayouts/_rels/slideLayout134.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558.xml"/><Relationship Id="rId7" Type="http://schemas.openxmlformats.org/officeDocument/2006/relationships/tags" Target="../tags/tag562.xml"/><Relationship Id="rId2" Type="http://schemas.openxmlformats.org/officeDocument/2006/relationships/tags" Target="../tags/tag557.xml"/><Relationship Id="rId1" Type="http://schemas.openxmlformats.org/officeDocument/2006/relationships/vmlDrawing" Target="../drawings/vmlDrawing55.vml"/><Relationship Id="rId6" Type="http://schemas.openxmlformats.org/officeDocument/2006/relationships/tags" Target="../tags/tag561.xml"/><Relationship Id="rId5" Type="http://schemas.openxmlformats.org/officeDocument/2006/relationships/tags" Target="../tags/tag560.xml"/><Relationship Id="rId10" Type="http://schemas.openxmlformats.org/officeDocument/2006/relationships/image" Target="../media/image22.emf"/><Relationship Id="rId4" Type="http://schemas.openxmlformats.org/officeDocument/2006/relationships/tags" Target="../tags/tag559.xml"/><Relationship Id="rId9" Type="http://schemas.openxmlformats.org/officeDocument/2006/relationships/oleObject" Target="../embeddings/oleObject55.bin"/></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564.xml"/><Relationship Id="rId7" Type="http://schemas.openxmlformats.org/officeDocument/2006/relationships/oleObject" Target="../embeddings/oleObject56.bin"/><Relationship Id="rId2" Type="http://schemas.openxmlformats.org/officeDocument/2006/relationships/tags" Target="../tags/tag563.xml"/><Relationship Id="rId1" Type="http://schemas.openxmlformats.org/officeDocument/2006/relationships/vmlDrawing" Target="../drawings/vmlDrawing56.vml"/><Relationship Id="rId6" Type="http://schemas.openxmlformats.org/officeDocument/2006/relationships/slideMaster" Target="../slideMasters/slideMaster11.xml"/><Relationship Id="rId5" Type="http://schemas.openxmlformats.org/officeDocument/2006/relationships/tags" Target="../tags/tag566.xml"/><Relationship Id="rId4" Type="http://schemas.openxmlformats.org/officeDocument/2006/relationships/tags" Target="../tags/tag565.xml"/><Relationship Id="rId9" Type="http://schemas.openxmlformats.org/officeDocument/2006/relationships/image" Target="../media/image27.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68.xml"/><Relationship Id="rId7" Type="http://schemas.openxmlformats.org/officeDocument/2006/relationships/image" Target="../media/image22.emf"/><Relationship Id="rId2" Type="http://schemas.openxmlformats.org/officeDocument/2006/relationships/tags" Target="../tags/tag567.xml"/><Relationship Id="rId1" Type="http://schemas.openxmlformats.org/officeDocument/2006/relationships/vmlDrawing" Target="../drawings/vmlDrawing57.vml"/><Relationship Id="rId6" Type="http://schemas.openxmlformats.org/officeDocument/2006/relationships/oleObject" Target="../embeddings/oleObject57.bin"/><Relationship Id="rId5" Type="http://schemas.openxmlformats.org/officeDocument/2006/relationships/slideMaster" Target="../slideMasters/slideMaster11.xml"/><Relationship Id="rId4" Type="http://schemas.openxmlformats.org/officeDocument/2006/relationships/tags" Target="../tags/tag56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tags" Target="../tags/tag2.xml"/><Relationship Id="rId7" Type="http://schemas.openxmlformats.org/officeDocument/2006/relationships/tags" Target="../tags/tag6.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image" Target="../media/image3.emf"/><Relationship Id="rId5" Type="http://schemas.openxmlformats.org/officeDocument/2006/relationships/tags" Target="../tags/tag4.xml"/><Relationship Id="rId10" Type="http://schemas.openxmlformats.org/officeDocument/2006/relationships/oleObject" Target="../embeddings/oleObject1.bin"/><Relationship Id="rId4" Type="http://schemas.openxmlformats.org/officeDocument/2006/relationships/tags" Target="../tags/tag3.xml"/><Relationship Id="rId9"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tags" Target="../tags/tag591.xml"/><Relationship Id="rId7" Type="http://schemas.openxmlformats.org/officeDocument/2006/relationships/slideMaster" Target="../slideMasters/slideMaster13.xml"/><Relationship Id="rId2" Type="http://schemas.openxmlformats.org/officeDocument/2006/relationships/tags" Target="../tags/tag590.xml"/><Relationship Id="rId1" Type="http://schemas.openxmlformats.org/officeDocument/2006/relationships/vmlDrawing" Target="../drawings/vmlDrawing59.vml"/><Relationship Id="rId6" Type="http://schemas.openxmlformats.org/officeDocument/2006/relationships/tags" Target="../tags/tag594.xml"/><Relationship Id="rId5" Type="http://schemas.openxmlformats.org/officeDocument/2006/relationships/tags" Target="../tags/tag593.xml"/><Relationship Id="rId10" Type="http://schemas.openxmlformats.org/officeDocument/2006/relationships/image" Target="../media/image23.png"/><Relationship Id="rId4" Type="http://schemas.openxmlformats.org/officeDocument/2006/relationships/tags" Target="../tags/tag592.xml"/><Relationship Id="rId9" Type="http://schemas.openxmlformats.org/officeDocument/2006/relationships/image" Target="../media/image22.emf"/></Relationships>
</file>

<file path=ppt/slideLayouts/_rels/slideLayout154.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tags" Target="../tags/tag596.xml"/><Relationship Id="rId7" Type="http://schemas.openxmlformats.org/officeDocument/2006/relationships/slideMaster" Target="../slideMasters/slideMaster13.xml"/><Relationship Id="rId2" Type="http://schemas.openxmlformats.org/officeDocument/2006/relationships/tags" Target="../tags/tag595.xml"/><Relationship Id="rId1" Type="http://schemas.openxmlformats.org/officeDocument/2006/relationships/vmlDrawing" Target="../drawings/vmlDrawing60.vml"/><Relationship Id="rId6" Type="http://schemas.openxmlformats.org/officeDocument/2006/relationships/tags" Target="../tags/tag599.xml"/><Relationship Id="rId11" Type="http://schemas.openxmlformats.org/officeDocument/2006/relationships/image" Target="../media/image23.png"/><Relationship Id="rId5" Type="http://schemas.openxmlformats.org/officeDocument/2006/relationships/tags" Target="../tags/tag598.xml"/><Relationship Id="rId10" Type="http://schemas.openxmlformats.org/officeDocument/2006/relationships/image" Target="../media/image24.emf"/><Relationship Id="rId4" Type="http://schemas.openxmlformats.org/officeDocument/2006/relationships/tags" Target="../tags/tag597.xml"/><Relationship Id="rId9" Type="http://schemas.openxmlformats.org/officeDocument/2006/relationships/image" Target="../media/image22.emf"/></Relationships>
</file>

<file path=ppt/slideLayouts/_rels/slideLayout155.xml.rels><?xml version="1.0" encoding="UTF-8" standalone="yes"?>
<Relationships xmlns="http://schemas.openxmlformats.org/package/2006/relationships"><Relationship Id="rId8" Type="http://schemas.openxmlformats.org/officeDocument/2006/relationships/tags" Target="../tags/tag606.xml"/><Relationship Id="rId3" Type="http://schemas.openxmlformats.org/officeDocument/2006/relationships/tags" Target="../tags/tag601.xml"/><Relationship Id="rId7" Type="http://schemas.openxmlformats.org/officeDocument/2006/relationships/tags" Target="../tags/tag605.xml"/><Relationship Id="rId2" Type="http://schemas.openxmlformats.org/officeDocument/2006/relationships/tags" Target="../tags/tag600.xml"/><Relationship Id="rId1" Type="http://schemas.openxmlformats.org/officeDocument/2006/relationships/vmlDrawing" Target="../drawings/vmlDrawing61.vml"/><Relationship Id="rId6" Type="http://schemas.openxmlformats.org/officeDocument/2006/relationships/tags" Target="../tags/tag604.xml"/><Relationship Id="rId11" Type="http://schemas.openxmlformats.org/officeDocument/2006/relationships/image" Target="../media/image3.emf"/><Relationship Id="rId5" Type="http://schemas.openxmlformats.org/officeDocument/2006/relationships/tags" Target="../tags/tag603.xml"/><Relationship Id="rId10" Type="http://schemas.openxmlformats.org/officeDocument/2006/relationships/oleObject" Target="../embeddings/oleObject61.bin"/><Relationship Id="rId4" Type="http://schemas.openxmlformats.org/officeDocument/2006/relationships/tags" Target="../tags/tag602.xml"/><Relationship Id="rId9"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608.xml"/><Relationship Id="rId7" Type="http://schemas.openxmlformats.org/officeDocument/2006/relationships/tags" Target="../tags/tag612.xml"/><Relationship Id="rId2" Type="http://schemas.openxmlformats.org/officeDocument/2006/relationships/tags" Target="../tags/tag607.xml"/><Relationship Id="rId1" Type="http://schemas.openxmlformats.org/officeDocument/2006/relationships/vmlDrawing" Target="../drawings/vmlDrawing62.vml"/><Relationship Id="rId6" Type="http://schemas.openxmlformats.org/officeDocument/2006/relationships/tags" Target="../tags/tag611.xml"/><Relationship Id="rId5" Type="http://schemas.openxmlformats.org/officeDocument/2006/relationships/tags" Target="../tags/tag610.xml"/><Relationship Id="rId10" Type="http://schemas.openxmlformats.org/officeDocument/2006/relationships/image" Target="../media/image22.emf"/><Relationship Id="rId4" Type="http://schemas.openxmlformats.org/officeDocument/2006/relationships/tags" Target="../tags/tag609.xml"/><Relationship Id="rId9" Type="http://schemas.openxmlformats.org/officeDocument/2006/relationships/oleObject" Target="../embeddings/oleObject62.bin"/></Relationships>
</file>

<file path=ppt/slideLayouts/_rels/slideLayout157.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614.xml"/><Relationship Id="rId7" Type="http://schemas.openxmlformats.org/officeDocument/2006/relationships/tags" Target="../tags/tag618.xml"/><Relationship Id="rId2" Type="http://schemas.openxmlformats.org/officeDocument/2006/relationships/tags" Target="../tags/tag613.xml"/><Relationship Id="rId1" Type="http://schemas.openxmlformats.org/officeDocument/2006/relationships/vmlDrawing" Target="../drawings/vmlDrawing63.vml"/><Relationship Id="rId6" Type="http://schemas.openxmlformats.org/officeDocument/2006/relationships/tags" Target="../tags/tag617.xml"/><Relationship Id="rId5" Type="http://schemas.openxmlformats.org/officeDocument/2006/relationships/tags" Target="../tags/tag616.xml"/><Relationship Id="rId10" Type="http://schemas.openxmlformats.org/officeDocument/2006/relationships/image" Target="../media/image22.emf"/><Relationship Id="rId4" Type="http://schemas.openxmlformats.org/officeDocument/2006/relationships/tags" Target="../tags/tag615.xml"/><Relationship Id="rId9" Type="http://schemas.openxmlformats.org/officeDocument/2006/relationships/oleObject" Target="../embeddings/oleObject63.bin"/></Relationships>
</file>

<file path=ppt/slideLayouts/_rels/slideLayout158.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620.xml"/><Relationship Id="rId7" Type="http://schemas.openxmlformats.org/officeDocument/2006/relationships/tags" Target="../tags/tag624.xml"/><Relationship Id="rId2" Type="http://schemas.openxmlformats.org/officeDocument/2006/relationships/tags" Target="../tags/tag619.xml"/><Relationship Id="rId1" Type="http://schemas.openxmlformats.org/officeDocument/2006/relationships/vmlDrawing" Target="../drawings/vmlDrawing64.vml"/><Relationship Id="rId6" Type="http://schemas.openxmlformats.org/officeDocument/2006/relationships/tags" Target="../tags/tag623.xml"/><Relationship Id="rId5" Type="http://schemas.openxmlformats.org/officeDocument/2006/relationships/tags" Target="../tags/tag622.xml"/><Relationship Id="rId10" Type="http://schemas.openxmlformats.org/officeDocument/2006/relationships/image" Target="../media/image22.emf"/><Relationship Id="rId4" Type="http://schemas.openxmlformats.org/officeDocument/2006/relationships/tags" Target="../tags/tag621.xml"/><Relationship Id="rId9" Type="http://schemas.openxmlformats.org/officeDocument/2006/relationships/oleObject" Target="../embeddings/oleObject64.bin"/></Relationships>
</file>

<file path=ppt/slideLayouts/_rels/slideLayout159.xml.rels><?xml version="1.0" encoding="UTF-8" standalone="yes"?>
<Relationships xmlns="http://schemas.openxmlformats.org/package/2006/relationships"><Relationship Id="rId8" Type="http://schemas.openxmlformats.org/officeDocument/2006/relationships/tags" Target="../tags/tag631.xml"/><Relationship Id="rId3" Type="http://schemas.openxmlformats.org/officeDocument/2006/relationships/tags" Target="../tags/tag626.xml"/><Relationship Id="rId7" Type="http://schemas.openxmlformats.org/officeDocument/2006/relationships/tags" Target="../tags/tag630.xml"/><Relationship Id="rId2" Type="http://schemas.openxmlformats.org/officeDocument/2006/relationships/tags" Target="../tags/tag625.xml"/><Relationship Id="rId1" Type="http://schemas.openxmlformats.org/officeDocument/2006/relationships/vmlDrawing" Target="../drawings/vmlDrawing65.vml"/><Relationship Id="rId6" Type="http://schemas.openxmlformats.org/officeDocument/2006/relationships/tags" Target="../tags/tag629.xml"/><Relationship Id="rId11" Type="http://schemas.openxmlformats.org/officeDocument/2006/relationships/image" Target="../media/image22.emf"/><Relationship Id="rId5" Type="http://schemas.openxmlformats.org/officeDocument/2006/relationships/tags" Target="../tags/tag628.xml"/><Relationship Id="rId10" Type="http://schemas.openxmlformats.org/officeDocument/2006/relationships/oleObject" Target="../embeddings/oleObject65.bin"/><Relationship Id="rId4" Type="http://schemas.openxmlformats.org/officeDocument/2006/relationships/tags" Target="../tags/tag627.xml"/><Relationship Id="rId9"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3" Type="http://schemas.openxmlformats.org/officeDocument/2006/relationships/tags" Target="../tags/tag44.xml"/><Relationship Id="rId18" Type="http://schemas.openxmlformats.org/officeDocument/2006/relationships/tags" Target="../tags/tag49.xml"/><Relationship Id="rId26" Type="http://schemas.openxmlformats.org/officeDocument/2006/relationships/tags" Target="../tags/tag57.xml"/><Relationship Id="rId39" Type="http://schemas.openxmlformats.org/officeDocument/2006/relationships/tags" Target="../tags/tag70.xml"/><Relationship Id="rId21" Type="http://schemas.openxmlformats.org/officeDocument/2006/relationships/tags" Target="../tags/tag52.xml"/><Relationship Id="rId34" Type="http://schemas.openxmlformats.org/officeDocument/2006/relationships/tags" Target="../tags/tag65.xml"/><Relationship Id="rId42" Type="http://schemas.openxmlformats.org/officeDocument/2006/relationships/slideMaster" Target="../slideMasters/slideMaster2.xml"/><Relationship Id="rId47" Type="http://schemas.openxmlformats.org/officeDocument/2006/relationships/image" Target="../media/image8.jpeg"/><Relationship Id="rId50" Type="http://schemas.openxmlformats.org/officeDocument/2006/relationships/image" Target="../media/image11.jpeg"/><Relationship Id="rId55" Type="http://schemas.openxmlformats.org/officeDocument/2006/relationships/image" Target="../media/image16.jpeg"/><Relationship Id="rId7" Type="http://schemas.openxmlformats.org/officeDocument/2006/relationships/tags" Target="../tags/tag38.xml"/><Relationship Id="rId2" Type="http://schemas.openxmlformats.org/officeDocument/2006/relationships/tags" Target="../tags/tag33.xml"/><Relationship Id="rId16" Type="http://schemas.openxmlformats.org/officeDocument/2006/relationships/tags" Target="../tags/tag47.xml"/><Relationship Id="rId29" Type="http://schemas.openxmlformats.org/officeDocument/2006/relationships/tags" Target="../tags/tag60.xml"/><Relationship Id="rId11" Type="http://schemas.openxmlformats.org/officeDocument/2006/relationships/tags" Target="../tags/tag42.xml"/><Relationship Id="rId24" Type="http://schemas.openxmlformats.org/officeDocument/2006/relationships/tags" Target="../tags/tag55.xml"/><Relationship Id="rId32" Type="http://schemas.openxmlformats.org/officeDocument/2006/relationships/tags" Target="../tags/tag63.xml"/><Relationship Id="rId37" Type="http://schemas.openxmlformats.org/officeDocument/2006/relationships/tags" Target="../tags/tag68.xml"/><Relationship Id="rId40" Type="http://schemas.openxmlformats.org/officeDocument/2006/relationships/tags" Target="../tags/tag71.xml"/><Relationship Id="rId45" Type="http://schemas.openxmlformats.org/officeDocument/2006/relationships/image" Target="../media/image6.emf"/><Relationship Id="rId53" Type="http://schemas.openxmlformats.org/officeDocument/2006/relationships/image" Target="../media/image14.jpeg"/><Relationship Id="rId5" Type="http://schemas.openxmlformats.org/officeDocument/2006/relationships/tags" Target="../tags/tag36.xml"/><Relationship Id="rId10" Type="http://schemas.openxmlformats.org/officeDocument/2006/relationships/tags" Target="../tags/tag41.xml"/><Relationship Id="rId19" Type="http://schemas.openxmlformats.org/officeDocument/2006/relationships/tags" Target="../tags/tag50.xml"/><Relationship Id="rId31" Type="http://schemas.openxmlformats.org/officeDocument/2006/relationships/tags" Target="../tags/tag62.xml"/><Relationship Id="rId44" Type="http://schemas.openxmlformats.org/officeDocument/2006/relationships/image" Target="../media/image5.emf"/><Relationship Id="rId52" Type="http://schemas.openxmlformats.org/officeDocument/2006/relationships/image" Target="../media/image13.jpe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 Id="rId22" Type="http://schemas.openxmlformats.org/officeDocument/2006/relationships/tags" Target="../tags/tag53.xml"/><Relationship Id="rId27" Type="http://schemas.openxmlformats.org/officeDocument/2006/relationships/tags" Target="../tags/tag58.xml"/><Relationship Id="rId30" Type="http://schemas.openxmlformats.org/officeDocument/2006/relationships/tags" Target="../tags/tag61.xml"/><Relationship Id="rId35" Type="http://schemas.openxmlformats.org/officeDocument/2006/relationships/tags" Target="../tags/tag66.xml"/><Relationship Id="rId43" Type="http://schemas.openxmlformats.org/officeDocument/2006/relationships/oleObject" Target="../embeddings/oleObject3.bin"/><Relationship Id="rId48" Type="http://schemas.openxmlformats.org/officeDocument/2006/relationships/image" Target="../media/image9.jpeg"/><Relationship Id="rId8" Type="http://schemas.openxmlformats.org/officeDocument/2006/relationships/tags" Target="../tags/tag39.xml"/><Relationship Id="rId51" Type="http://schemas.openxmlformats.org/officeDocument/2006/relationships/image" Target="../media/image12.png"/><Relationship Id="rId3" Type="http://schemas.openxmlformats.org/officeDocument/2006/relationships/tags" Target="../tags/tag34.xml"/><Relationship Id="rId12" Type="http://schemas.openxmlformats.org/officeDocument/2006/relationships/tags" Target="../tags/tag43.xml"/><Relationship Id="rId17" Type="http://schemas.openxmlformats.org/officeDocument/2006/relationships/tags" Target="../tags/tag48.xml"/><Relationship Id="rId25" Type="http://schemas.openxmlformats.org/officeDocument/2006/relationships/tags" Target="../tags/tag56.xml"/><Relationship Id="rId33" Type="http://schemas.openxmlformats.org/officeDocument/2006/relationships/tags" Target="../tags/tag64.xml"/><Relationship Id="rId38" Type="http://schemas.openxmlformats.org/officeDocument/2006/relationships/tags" Target="../tags/tag69.xml"/><Relationship Id="rId46" Type="http://schemas.openxmlformats.org/officeDocument/2006/relationships/image" Target="../media/image7.jpeg"/><Relationship Id="rId20" Type="http://schemas.openxmlformats.org/officeDocument/2006/relationships/tags" Target="../tags/tag51.xml"/><Relationship Id="rId41" Type="http://schemas.openxmlformats.org/officeDocument/2006/relationships/tags" Target="../tags/tag72.xml"/><Relationship Id="rId54" Type="http://schemas.openxmlformats.org/officeDocument/2006/relationships/image" Target="../media/image15.jpeg"/><Relationship Id="rId1" Type="http://schemas.openxmlformats.org/officeDocument/2006/relationships/vmlDrawing" Target="../drawings/vmlDrawing3.vml"/><Relationship Id="rId6" Type="http://schemas.openxmlformats.org/officeDocument/2006/relationships/tags" Target="../tags/tag37.xml"/><Relationship Id="rId15" Type="http://schemas.openxmlformats.org/officeDocument/2006/relationships/tags" Target="../tags/tag46.xml"/><Relationship Id="rId23" Type="http://schemas.openxmlformats.org/officeDocument/2006/relationships/tags" Target="../tags/tag54.xml"/><Relationship Id="rId28" Type="http://schemas.openxmlformats.org/officeDocument/2006/relationships/tags" Target="../tags/tag59.xml"/><Relationship Id="rId36" Type="http://schemas.openxmlformats.org/officeDocument/2006/relationships/tags" Target="../tags/tag67.xml"/><Relationship Id="rId49" Type="http://schemas.openxmlformats.org/officeDocument/2006/relationships/image" Target="../media/image10.jpeg"/></Relationships>
</file>

<file path=ppt/slideLayouts/_rels/slideLayout160.xml.rels><?xml version="1.0" encoding="UTF-8" standalone="yes"?>
<Relationships xmlns="http://schemas.openxmlformats.org/package/2006/relationships"><Relationship Id="rId8" Type="http://schemas.openxmlformats.org/officeDocument/2006/relationships/tags" Target="../tags/tag638.xml"/><Relationship Id="rId13" Type="http://schemas.openxmlformats.org/officeDocument/2006/relationships/image" Target="../media/image21.png"/><Relationship Id="rId3" Type="http://schemas.openxmlformats.org/officeDocument/2006/relationships/tags" Target="../tags/tag633.xml"/><Relationship Id="rId7" Type="http://schemas.openxmlformats.org/officeDocument/2006/relationships/tags" Target="../tags/tag637.xml"/><Relationship Id="rId12" Type="http://schemas.openxmlformats.org/officeDocument/2006/relationships/image" Target="../media/image3.emf"/><Relationship Id="rId2" Type="http://schemas.openxmlformats.org/officeDocument/2006/relationships/tags" Target="../tags/tag632.xml"/><Relationship Id="rId1" Type="http://schemas.openxmlformats.org/officeDocument/2006/relationships/vmlDrawing" Target="../drawings/vmlDrawing66.vml"/><Relationship Id="rId6" Type="http://schemas.openxmlformats.org/officeDocument/2006/relationships/tags" Target="../tags/tag636.xml"/><Relationship Id="rId11" Type="http://schemas.openxmlformats.org/officeDocument/2006/relationships/oleObject" Target="../embeddings/oleObject66.bin"/><Relationship Id="rId5" Type="http://schemas.openxmlformats.org/officeDocument/2006/relationships/tags" Target="../tags/tag635.xml"/><Relationship Id="rId10" Type="http://schemas.openxmlformats.org/officeDocument/2006/relationships/slideMaster" Target="../slideMasters/slideMaster13.xml"/><Relationship Id="rId4" Type="http://schemas.openxmlformats.org/officeDocument/2006/relationships/tags" Target="../tags/tag634.xml"/><Relationship Id="rId9" Type="http://schemas.openxmlformats.org/officeDocument/2006/relationships/tags" Target="../tags/tag639.xml"/></Relationships>
</file>

<file path=ppt/slideLayouts/_rels/slideLayout161.xml.rels><?xml version="1.0" encoding="UTF-8" standalone="yes"?>
<Relationships xmlns="http://schemas.openxmlformats.org/package/2006/relationships"><Relationship Id="rId8" Type="http://schemas.openxmlformats.org/officeDocument/2006/relationships/tags" Target="../tags/tag646.xml"/><Relationship Id="rId13" Type="http://schemas.openxmlformats.org/officeDocument/2006/relationships/image" Target="../media/image21.png"/><Relationship Id="rId3" Type="http://schemas.openxmlformats.org/officeDocument/2006/relationships/tags" Target="../tags/tag641.xml"/><Relationship Id="rId7" Type="http://schemas.openxmlformats.org/officeDocument/2006/relationships/tags" Target="../tags/tag645.xml"/><Relationship Id="rId12" Type="http://schemas.openxmlformats.org/officeDocument/2006/relationships/image" Target="../media/image3.emf"/><Relationship Id="rId2" Type="http://schemas.openxmlformats.org/officeDocument/2006/relationships/tags" Target="../tags/tag640.xml"/><Relationship Id="rId1" Type="http://schemas.openxmlformats.org/officeDocument/2006/relationships/vmlDrawing" Target="../drawings/vmlDrawing67.vml"/><Relationship Id="rId6" Type="http://schemas.openxmlformats.org/officeDocument/2006/relationships/tags" Target="../tags/tag644.xml"/><Relationship Id="rId11" Type="http://schemas.openxmlformats.org/officeDocument/2006/relationships/oleObject" Target="../embeddings/oleObject67.bin"/><Relationship Id="rId5" Type="http://schemas.openxmlformats.org/officeDocument/2006/relationships/tags" Target="../tags/tag643.xml"/><Relationship Id="rId10" Type="http://schemas.openxmlformats.org/officeDocument/2006/relationships/slideMaster" Target="../slideMasters/slideMaster13.xml"/><Relationship Id="rId4" Type="http://schemas.openxmlformats.org/officeDocument/2006/relationships/tags" Target="../tags/tag642.xml"/><Relationship Id="rId9" Type="http://schemas.openxmlformats.org/officeDocument/2006/relationships/tags" Target="../tags/tag647.xml"/></Relationships>
</file>

<file path=ppt/slideLayouts/_rels/slideLayout162.xml.rels><?xml version="1.0" encoding="UTF-8" standalone="yes"?>
<Relationships xmlns="http://schemas.openxmlformats.org/package/2006/relationships"><Relationship Id="rId8" Type="http://schemas.openxmlformats.org/officeDocument/2006/relationships/tags" Target="../tags/tag654.xml"/><Relationship Id="rId13" Type="http://schemas.openxmlformats.org/officeDocument/2006/relationships/image" Target="../media/image21.png"/><Relationship Id="rId3" Type="http://schemas.openxmlformats.org/officeDocument/2006/relationships/tags" Target="../tags/tag649.xml"/><Relationship Id="rId7" Type="http://schemas.openxmlformats.org/officeDocument/2006/relationships/tags" Target="../tags/tag653.xml"/><Relationship Id="rId12" Type="http://schemas.openxmlformats.org/officeDocument/2006/relationships/image" Target="../media/image3.emf"/><Relationship Id="rId2" Type="http://schemas.openxmlformats.org/officeDocument/2006/relationships/tags" Target="../tags/tag648.xml"/><Relationship Id="rId1" Type="http://schemas.openxmlformats.org/officeDocument/2006/relationships/vmlDrawing" Target="../drawings/vmlDrawing68.vml"/><Relationship Id="rId6" Type="http://schemas.openxmlformats.org/officeDocument/2006/relationships/tags" Target="../tags/tag652.xml"/><Relationship Id="rId11" Type="http://schemas.openxmlformats.org/officeDocument/2006/relationships/oleObject" Target="../embeddings/oleObject68.bin"/><Relationship Id="rId5" Type="http://schemas.openxmlformats.org/officeDocument/2006/relationships/tags" Target="../tags/tag651.xml"/><Relationship Id="rId10" Type="http://schemas.openxmlformats.org/officeDocument/2006/relationships/slideMaster" Target="../slideMasters/slideMaster13.xml"/><Relationship Id="rId4" Type="http://schemas.openxmlformats.org/officeDocument/2006/relationships/tags" Target="../tags/tag650.xml"/><Relationship Id="rId9" Type="http://schemas.openxmlformats.org/officeDocument/2006/relationships/tags" Target="../tags/tag655.xml"/></Relationships>
</file>

<file path=ppt/slideLayouts/_rels/slideLayout163.xml.rels><?xml version="1.0" encoding="UTF-8" standalone="yes"?>
<Relationships xmlns="http://schemas.openxmlformats.org/package/2006/relationships"><Relationship Id="rId8" Type="http://schemas.openxmlformats.org/officeDocument/2006/relationships/tags" Target="../tags/tag662.xml"/><Relationship Id="rId13" Type="http://schemas.openxmlformats.org/officeDocument/2006/relationships/image" Target="../media/image21.png"/><Relationship Id="rId3" Type="http://schemas.openxmlformats.org/officeDocument/2006/relationships/tags" Target="../tags/tag657.xml"/><Relationship Id="rId7" Type="http://schemas.openxmlformats.org/officeDocument/2006/relationships/tags" Target="../tags/tag661.xml"/><Relationship Id="rId12" Type="http://schemas.openxmlformats.org/officeDocument/2006/relationships/image" Target="../media/image25.emf"/><Relationship Id="rId2" Type="http://schemas.openxmlformats.org/officeDocument/2006/relationships/tags" Target="../tags/tag656.xml"/><Relationship Id="rId1" Type="http://schemas.openxmlformats.org/officeDocument/2006/relationships/vmlDrawing" Target="../drawings/vmlDrawing69.vml"/><Relationship Id="rId6" Type="http://schemas.openxmlformats.org/officeDocument/2006/relationships/tags" Target="../tags/tag660.xml"/><Relationship Id="rId11" Type="http://schemas.openxmlformats.org/officeDocument/2006/relationships/oleObject" Target="../embeddings/oleObject69.bin"/><Relationship Id="rId5" Type="http://schemas.openxmlformats.org/officeDocument/2006/relationships/tags" Target="../tags/tag659.xml"/><Relationship Id="rId10" Type="http://schemas.openxmlformats.org/officeDocument/2006/relationships/slideMaster" Target="../slideMasters/slideMaster13.xml"/><Relationship Id="rId4" Type="http://schemas.openxmlformats.org/officeDocument/2006/relationships/tags" Target="../tags/tag658.xml"/><Relationship Id="rId9" Type="http://schemas.openxmlformats.org/officeDocument/2006/relationships/tags" Target="../tags/tag663.xml"/></Relationships>
</file>

<file path=ppt/slideLayouts/_rels/slideLayout164.xml.rels><?xml version="1.0" encoding="UTF-8" standalone="yes"?>
<Relationships xmlns="http://schemas.openxmlformats.org/package/2006/relationships"><Relationship Id="rId8" Type="http://schemas.openxmlformats.org/officeDocument/2006/relationships/tags" Target="../tags/tag670.xml"/><Relationship Id="rId13" Type="http://schemas.openxmlformats.org/officeDocument/2006/relationships/image" Target="../media/image21.png"/><Relationship Id="rId3" Type="http://schemas.openxmlformats.org/officeDocument/2006/relationships/tags" Target="../tags/tag665.xml"/><Relationship Id="rId7" Type="http://schemas.openxmlformats.org/officeDocument/2006/relationships/tags" Target="../tags/tag669.xml"/><Relationship Id="rId12" Type="http://schemas.openxmlformats.org/officeDocument/2006/relationships/image" Target="../media/image3.emf"/><Relationship Id="rId2" Type="http://schemas.openxmlformats.org/officeDocument/2006/relationships/tags" Target="../tags/tag664.xml"/><Relationship Id="rId1" Type="http://schemas.openxmlformats.org/officeDocument/2006/relationships/vmlDrawing" Target="../drawings/vmlDrawing70.vml"/><Relationship Id="rId6" Type="http://schemas.openxmlformats.org/officeDocument/2006/relationships/tags" Target="../tags/tag668.xml"/><Relationship Id="rId11" Type="http://schemas.openxmlformats.org/officeDocument/2006/relationships/oleObject" Target="../embeddings/oleObject70.bin"/><Relationship Id="rId5" Type="http://schemas.openxmlformats.org/officeDocument/2006/relationships/tags" Target="../tags/tag667.xml"/><Relationship Id="rId10" Type="http://schemas.openxmlformats.org/officeDocument/2006/relationships/slideMaster" Target="../slideMasters/slideMaster13.xml"/><Relationship Id="rId4" Type="http://schemas.openxmlformats.org/officeDocument/2006/relationships/tags" Target="../tags/tag666.xml"/><Relationship Id="rId9" Type="http://schemas.openxmlformats.org/officeDocument/2006/relationships/tags" Target="../tags/tag671.xml"/></Relationships>
</file>

<file path=ppt/slideLayouts/_rels/slideLayout165.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673.xml"/><Relationship Id="rId7" Type="http://schemas.openxmlformats.org/officeDocument/2006/relationships/tags" Target="../tags/tag677.xml"/><Relationship Id="rId2" Type="http://schemas.openxmlformats.org/officeDocument/2006/relationships/tags" Target="../tags/tag672.xml"/><Relationship Id="rId1" Type="http://schemas.openxmlformats.org/officeDocument/2006/relationships/vmlDrawing" Target="../drawings/vmlDrawing71.vml"/><Relationship Id="rId6" Type="http://schemas.openxmlformats.org/officeDocument/2006/relationships/tags" Target="../tags/tag676.xml"/><Relationship Id="rId5" Type="http://schemas.openxmlformats.org/officeDocument/2006/relationships/tags" Target="../tags/tag675.xml"/><Relationship Id="rId10" Type="http://schemas.openxmlformats.org/officeDocument/2006/relationships/image" Target="../media/image22.emf"/><Relationship Id="rId4" Type="http://schemas.openxmlformats.org/officeDocument/2006/relationships/tags" Target="../tags/tag674.xml"/><Relationship Id="rId9" Type="http://schemas.openxmlformats.org/officeDocument/2006/relationships/oleObject" Target="../embeddings/oleObject71.bin"/></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679.xml"/><Relationship Id="rId7" Type="http://schemas.openxmlformats.org/officeDocument/2006/relationships/oleObject" Target="../embeddings/oleObject72.bin"/><Relationship Id="rId2" Type="http://schemas.openxmlformats.org/officeDocument/2006/relationships/tags" Target="../tags/tag678.xml"/><Relationship Id="rId1" Type="http://schemas.openxmlformats.org/officeDocument/2006/relationships/vmlDrawing" Target="../drawings/vmlDrawing72.vml"/><Relationship Id="rId6" Type="http://schemas.openxmlformats.org/officeDocument/2006/relationships/slideMaster" Target="../slideMasters/slideMaster13.xml"/><Relationship Id="rId5" Type="http://schemas.openxmlformats.org/officeDocument/2006/relationships/tags" Target="../tags/tag681.xml"/><Relationship Id="rId4" Type="http://schemas.openxmlformats.org/officeDocument/2006/relationships/tags" Target="../tags/tag680.xml"/><Relationship Id="rId9" Type="http://schemas.openxmlformats.org/officeDocument/2006/relationships/image" Target="../media/image21.png"/></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83.xml"/><Relationship Id="rId7" Type="http://schemas.openxmlformats.org/officeDocument/2006/relationships/image" Target="../media/image22.emf"/><Relationship Id="rId2" Type="http://schemas.openxmlformats.org/officeDocument/2006/relationships/tags" Target="../tags/tag682.xml"/><Relationship Id="rId1" Type="http://schemas.openxmlformats.org/officeDocument/2006/relationships/vmlDrawing" Target="../drawings/vmlDrawing73.vml"/><Relationship Id="rId6" Type="http://schemas.openxmlformats.org/officeDocument/2006/relationships/oleObject" Target="../embeddings/oleObject73.bin"/><Relationship Id="rId5" Type="http://schemas.openxmlformats.org/officeDocument/2006/relationships/slideMaster" Target="../slideMasters/slideMaster13.xml"/><Relationship Id="rId4" Type="http://schemas.openxmlformats.org/officeDocument/2006/relationships/tags" Target="../tags/tag68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tags" Target="../tags/tag706.xml"/><Relationship Id="rId7" Type="http://schemas.openxmlformats.org/officeDocument/2006/relationships/slideMaster" Target="../slideMasters/slideMaster14.xml"/><Relationship Id="rId2" Type="http://schemas.openxmlformats.org/officeDocument/2006/relationships/tags" Target="../tags/tag705.xml"/><Relationship Id="rId1" Type="http://schemas.openxmlformats.org/officeDocument/2006/relationships/vmlDrawing" Target="../drawings/vmlDrawing75.vml"/><Relationship Id="rId6" Type="http://schemas.openxmlformats.org/officeDocument/2006/relationships/tags" Target="../tags/tag709.xml"/><Relationship Id="rId5" Type="http://schemas.openxmlformats.org/officeDocument/2006/relationships/tags" Target="../tags/tag708.xml"/><Relationship Id="rId10" Type="http://schemas.openxmlformats.org/officeDocument/2006/relationships/image" Target="../media/image23.png"/><Relationship Id="rId4" Type="http://schemas.openxmlformats.org/officeDocument/2006/relationships/tags" Target="../tags/tag707.xml"/><Relationship Id="rId9" Type="http://schemas.openxmlformats.org/officeDocument/2006/relationships/image" Target="../media/image22.emf"/></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3.xml"/></Relationships>
</file>

<file path=ppt/slideLayouts/_rels/slideLayout170.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tags" Target="../tags/tag711.xml"/><Relationship Id="rId7" Type="http://schemas.openxmlformats.org/officeDocument/2006/relationships/slideMaster" Target="../slideMasters/slideMaster14.xml"/><Relationship Id="rId2" Type="http://schemas.openxmlformats.org/officeDocument/2006/relationships/tags" Target="../tags/tag710.xml"/><Relationship Id="rId1" Type="http://schemas.openxmlformats.org/officeDocument/2006/relationships/vmlDrawing" Target="../drawings/vmlDrawing76.vml"/><Relationship Id="rId6" Type="http://schemas.openxmlformats.org/officeDocument/2006/relationships/tags" Target="../tags/tag714.xml"/><Relationship Id="rId11" Type="http://schemas.openxmlformats.org/officeDocument/2006/relationships/image" Target="../media/image23.png"/><Relationship Id="rId5" Type="http://schemas.openxmlformats.org/officeDocument/2006/relationships/tags" Target="../tags/tag713.xml"/><Relationship Id="rId10" Type="http://schemas.openxmlformats.org/officeDocument/2006/relationships/image" Target="../media/image24.emf"/><Relationship Id="rId4" Type="http://schemas.openxmlformats.org/officeDocument/2006/relationships/tags" Target="../tags/tag712.xml"/><Relationship Id="rId9" Type="http://schemas.openxmlformats.org/officeDocument/2006/relationships/image" Target="../media/image22.emf"/></Relationships>
</file>

<file path=ppt/slideLayouts/_rels/slideLayout171.xml.rels><?xml version="1.0" encoding="UTF-8" standalone="yes"?>
<Relationships xmlns="http://schemas.openxmlformats.org/package/2006/relationships"><Relationship Id="rId8" Type="http://schemas.openxmlformats.org/officeDocument/2006/relationships/tags" Target="../tags/tag721.xml"/><Relationship Id="rId3" Type="http://schemas.openxmlformats.org/officeDocument/2006/relationships/tags" Target="../tags/tag716.xml"/><Relationship Id="rId7" Type="http://schemas.openxmlformats.org/officeDocument/2006/relationships/tags" Target="../tags/tag720.xml"/><Relationship Id="rId2" Type="http://schemas.openxmlformats.org/officeDocument/2006/relationships/tags" Target="../tags/tag715.xml"/><Relationship Id="rId1" Type="http://schemas.openxmlformats.org/officeDocument/2006/relationships/vmlDrawing" Target="../drawings/vmlDrawing77.vml"/><Relationship Id="rId6" Type="http://schemas.openxmlformats.org/officeDocument/2006/relationships/tags" Target="../tags/tag719.xml"/><Relationship Id="rId11" Type="http://schemas.openxmlformats.org/officeDocument/2006/relationships/image" Target="../media/image3.emf"/><Relationship Id="rId5" Type="http://schemas.openxmlformats.org/officeDocument/2006/relationships/tags" Target="../tags/tag718.xml"/><Relationship Id="rId10" Type="http://schemas.openxmlformats.org/officeDocument/2006/relationships/oleObject" Target="../embeddings/oleObject77.bin"/><Relationship Id="rId4" Type="http://schemas.openxmlformats.org/officeDocument/2006/relationships/tags" Target="../tags/tag717.xml"/><Relationship Id="rId9"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723.xml"/><Relationship Id="rId7" Type="http://schemas.openxmlformats.org/officeDocument/2006/relationships/tags" Target="../tags/tag727.xml"/><Relationship Id="rId2" Type="http://schemas.openxmlformats.org/officeDocument/2006/relationships/tags" Target="../tags/tag722.xml"/><Relationship Id="rId1" Type="http://schemas.openxmlformats.org/officeDocument/2006/relationships/vmlDrawing" Target="../drawings/vmlDrawing78.vml"/><Relationship Id="rId6" Type="http://schemas.openxmlformats.org/officeDocument/2006/relationships/tags" Target="../tags/tag726.xml"/><Relationship Id="rId5" Type="http://schemas.openxmlformats.org/officeDocument/2006/relationships/tags" Target="../tags/tag725.xml"/><Relationship Id="rId10" Type="http://schemas.openxmlformats.org/officeDocument/2006/relationships/image" Target="../media/image22.emf"/><Relationship Id="rId4" Type="http://schemas.openxmlformats.org/officeDocument/2006/relationships/tags" Target="../tags/tag724.xml"/><Relationship Id="rId9" Type="http://schemas.openxmlformats.org/officeDocument/2006/relationships/oleObject" Target="../embeddings/oleObject78.bin"/></Relationships>
</file>

<file path=ppt/slideLayouts/_rels/slideLayout173.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729.xml"/><Relationship Id="rId7" Type="http://schemas.openxmlformats.org/officeDocument/2006/relationships/tags" Target="../tags/tag733.xml"/><Relationship Id="rId2" Type="http://schemas.openxmlformats.org/officeDocument/2006/relationships/tags" Target="../tags/tag728.xml"/><Relationship Id="rId1" Type="http://schemas.openxmlformats.org/officeDocument/2006/relationships/vmlDrawing" Target="../drawings/vmlDrawing79.vml"/><Relationship Id="rId6" Type="http://schemas.openxmlformats.org/officeDocument/2006/relationships/tags" Target="../tags/tag732.xml"/><Relationship Id="rId5" Type="http://schemas.openxmlformats.org/officeDocument/2006/relationships/tags" Target="../tags/tag731.xml"/><Relationship Id="rId10" Type="http://schemas.openxmlformats.org/officeDocument/2006/relationships/image" Target="../media/image22.emf"/><Relationship Id="rId4" Type="http://schemas.openxmlformats.org/officeDocument/2006/relationships/tags" Target="../tags/tag730.xml"/><Relationship Id="rId9" Type="http://schemas.openxmlformats.org/officeDocument/2006/relationships/oleObject" Target="../embeddings/oleObject79.bin"/></Relationships>
</file>

<file path=ppt/slideLayouts/_rels/slideLayout174.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735.xml"/><Relationship Id="rId7" Type="http://schemas.openxmlformats.org/officeDocument/2006/relationships/tags" Target="../tags/tag739.xml"/><Relationship Id="rId2" Type="http://schemas.openxmlformats.org/officeDocument/2006/relationships/tags" Target="../tags/tag734.xml"/><Relationship Id="rId1" Type="http://schemas.openxmlformats.org/officeDocument/2006/relationships/vmlDrawing" Target="../drawings/vmlDrawing80.vml"/><Relationship Id="rId6" Type="http://schemas.openxmlformats.org/officeDocument/2006/relationships/tags" Target="../tags/tag738.xml"/><Relationship Id="rId5" Type="http://schemas.openxmlformats.org/officeDocument/2006/relationships/tags" Target="../tags/tag737.xml"/><Relationship Id="rId10" Type="http://schemas.openxmlformats.org/officeDocument/2006/relationships/image" Target="../media/image22.emf"/><Relationship Id="rId4" Type="http://schemas.openxmlformats.org/officeDocument/2006/relationships/tags" Target="../tags/tag736.xml"/><Relationship Id="rId9" Type="http://schemas.openxmlformats.org/officeDocument/2006/relationships/oleObject" Target="../embeddings/oleObject80.bin"/></Relationships>
</file>

<file path=ppt/slideLayouts/_rels/slideLayout175.xml.rels><?xml version="1.0" encoding="UTF-8" standalone="yes"?>
<Relationships xmlns="http://schemas.openxmlformats.org/package/2006/relationships"><Relationship Id="rId8" Type="http://schemas.openxmlformats.org/officeDocument/2006/relationships/tags" Target="../tags/tag746.xml"/><Relationship Id="rId3" Type="http://schemas.openxmlformats.org/officeDocument/2006/relationships/tags" Target="../tags/tag741.xml"/><Relationship Id="rId7" Type="http://schemas.openxmlformats.org/officeDocument/2006/relationships/tags" Target="../tags/tag745.xml"/><Relationship Id="rId2" Type="http://schemas.openxmlformats.org/officeDocument/2006/relationships/tags" Target="../tags/tag740.xml"/><Relationship Id="rId1" Type="http://schemas.openxmlformats.org/officeDocument/2006/relationships/vmlDrawing" Target="../drawings/vmlDrawing81.vml"/><Relationship Id="rId6" Type="http://schemas.openxmlformats.org/officeDocument/2006/relationships/tags" Target="../tags/tag744.xml"/><Relationship Id="rId11" Type="http://schemas.openxmlformats.org/officeDocument/2006/relationships/image" Target="../media/image22.emf"/><Relationship Id="rId5" Type="http://schemas.openxmlformats.org/officeDocument/2006/relationships/tags" Target="../tags/tag743.xml"/><Relationship Id="rId10" Type="http://schemas.openxmlformats.org/officeDocument/2006/relationships/oleObject" Target="../embeddings/oleObject81.bin"/><Relationship Id="rId4" Type="http://schemas.openxmlformats.org/officeDocument/2006/relationships/tags" Target="../tags/tag742.xml"/><Relationship Id="rId9"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8" Type="http://schemas.openxmlformats.org/officeDocument/2006/relationships/tags" Target="../tags/tag753.xml"/><Relationship Id="rId13" Type="http://schemas.openxmlformats.org/officeDocument/2006/relationships/image" Target="../media/image21.png"/><Relationship Id="rId3" Type="http://schemas.openxmlformats.org/officeDocument/2006/relationships/tags" Target="../tags/tag748.xml"/><Relationship Id="rId7" Type="http://schemas.openxmlformats.org/officeDocument/2006/relationships/tags" Target="../tags/tag752.xml"/><Relationship Id="rId12" Type="http://schemas.openxmlformats.org/officeDocument/2006/relationships/image" Target="../media/image3.emf"/><Relationship Id="rId2" Type="http://schemas.openxmlformats.org/officeDocument/2006/relationships/tags" Target="../tags/tag747.xml"/><Relationship Id="rId1" Type="http://schemas.openxmlformats.org/officeDocument/2006/relationships/vmlDrawing" Target="../drawings/vmlDrawing82.vml"/><Relationship Id="rId6" Type="http://schemas.openxmlformats.org/officeDocument/2006/relationships/tags" Target="../tags/tag751.xml"/><Relationship Id="rId11" Type="http://schemas.openxmlformats.org/officeDocument/2006/relationships/oleObject" Target="../embeddings/oleObject82.bin"/><Relationship Id="rId5" Type="http://schemas.openxmlformats.org/officeDocument/2006/relationships/tags" Target="../tags/tag750.xml"/><Relationship Id="rId10" Type="http://schemas.openxmlformats.org/officeDocument/2006/relationships/slideMaster" Target="../slideMasters/slideMaster14.xml"/><Relationship Id="rId4" Type="http://schemas.openxmlformats.org/officeDocument/2006/relationships/tags" Target="../tags/tag749.xml"/><Relationship Id="rId9" Type="http://schemas.openxmlformats.org/officeDocument/2006/relationships/tags" Target="../tags/tag754.xml"/></Relationships>
</file>

<file path=ppt/slideLayouts/_rels/slideLayout177.xml.rels><?xml version="1.0" encoding="UTF-8" standalone="yes"?>
<Relationships xmlns="http://schemas.openxmlformats.org/package/2006/relationships"><Relationship Id="rId8" Type="http://schemas.openxmlformats.org/officeDocument/2006/relationships/tags" Target="../tags/tag761.xml"/><Relationship Id="rId13" Type="http://schemas.openxmlformats.org/officeDocument/2006/relationships/image" Target="../media/image21.png"/><Relationship Id="rId3" Type="http://schemas.openxmlformats.org/officeDocument/2006/relationships/tags" Target="../tags/tag756.xml"/><Relationship Id="rId7" Type="http://schemas.openxmlformats.org/officeDocument/2006/relationships/tags" Target="../tags/tag760.xml"/><Relationship Id="rId12" Type="http://schemas.openxmlformats.org/officeDocument/2006/relationships/image" Target="../media/image3.emf"/><Relationship Id="rId2" Type="http://schemas.openxmlformats.org/officeDocument/2006/relationships/tags" Target="../tags/tag755.xml"/><Relationship Id="rId1" Type="http://schemas.openxmlformats.org/officeDocument/2006/relationships/vmlDrawing" Target="../drawings/vmlDrawing83.vml"/><Relationship Id="rId6" Type="http://schemas.openxmlformats.org/officeDocument/2006/relationships/tags" Target="../tags/tag759.xml"/><Relationship Id="rId11" Type="http://schemas.openxmlformats.org/officeDocument/2006/relationships/oleObject" Target="../embeddings/oleObject83.bin"/><Relationship Id="rId5" Type="http://schemas.openxmlformats.org/officeDocument/2006/relationships/tags" Target="../tags/tag758.xml"/><Relationship Id="rId10" Type="http://schemas.openxmlformats.org/officeDocument/2006/relationships/slideMaster" Target="../slideMasters/slideMaster14.xml"/><Relationship Id="rId4" Type="http://schemas.openxmlformats.org/officeDocument/2006/relationships/tags" Target="../tags/tag757.xml"/><Relationship Id="rId9" Type="http://schemas.openxmlformats.org/officeDocument/2006/relationships/tags" Target="../tags/tag762.xml"/></Relationships>
</file>

<file path=ppt/slideLayouts/_rels/slideLayout178.xml.rels><?xml version="1.0" encoding="UTF-8" standalone="yes"?>
<Relationships xmlns="http://schemas.openxmlformats.org/package/2006/relationships"><Relationship Id="rId8" Type="http://schemas.openxmlformats.org/officeDocument/2006/relationships/tags" Target="../tags/tag769.xml"/><Relationship Id="rId13" Type="http://schemas.openxmlformats.org/officeDocument/2006/relationships/image" Target="../media/image21.png"/><Relationship Id="rId3" Type="http://schemas.openxmlformats.org/officeDocument/2006/relationships/tags" Target="../tags/tag764.xml"/><Relationship Id="rId7" Type="http://schemas.openxmlformats.org/officeDocument/2006/relationships/tags" Target="../tags/tag768.xml"/><Relationship Id="rId12" Type="http://schemas.openxmlformats.org/officeDocument/2006/relationships/image" Target="../media/image3.emf"/><Relationship Id="rId2" Type="http://schemas.openxmlformats.org/officeDocument/2006/relationships/tags" Target="../tags/tag763.xml"/><Relationship Id="rId1" Type="http://schemas.openxmlformats.org/officeDocument/2006/relationships/vmlDrawing" Target="../drawings/vmlDrawing84.vml"/><Relationship Id="rId6" Type="http://schemas.openxmlformats.org/officeDocument/2006/relationships/tags" Target="../tags/tag767.xml"/><Relationship Id="rId11" Type="http://schemas.openxmlformats.org/officeDocument/2006/relationships/oleObject" Target="../embeddings/oleObject84.bin"/><Relationship Id="rId5" Type="http://schemas.openxmlformats.org/officeDocument/2006/relationships/tags" Target="../tags/tag766.xml"/><Relationship Id="rId10" Type="http://schemas.openxmlformats.org/officeDocument/2006/relationships/slideMaster" Target="../slideMasters/slideMaster14.xml"/><Relationship Id="rId4" Type="http://schemas.openxmlformats.org/officeDocument/2006/relationships/tags" Target="../tags/tag765.xml"/><Relationship Id="rId9" Type="http://schemas.openxmlformats.org/officeDocument/2006/relationships/tags" Target="../tags/tag770.xml"/></Relationships>
</file>

<file path=ppt/slideLayouts/_rels/slideLayout179.xml.rels><?xml version="1.0" encoding="UTF-8" standalone="yes"?>
<Relationships xmlns="http://schemas.openxmlformats.org/package/2006/relationships"><Relationship Id="rId8" Type="http://schemas.openxmlformats.org/officeDocument/2006/relationships/tags" Target="../tags/tag777.xml"/><Relationship Id="rId13" Type="http://schemas.openxmlformats.org/officeDocument/2006/relationships/image" Target="../media/image21.png"/><Relationship Id="rId3" Type="http://schemas.openxmlformats.org/officeDocument/2006/relationships/tags" Target="../tags/tag772.xml"/><Relationship Id="rId7" Type="http://schemas.openxmlformats.org/officeDocument/2006/relationships/tags" Target="../tags/tag776.xml"/><Relationship Id="rId12" Type="http://schemas.openxmlformats.org/officeDocument/2006/relationships/image" Target="../media/image25.emf"/><Relationship Id="rId2" Type="http://schemas.openxmlformats.org/officeDocument/2006/relationships/tags" Target="../tags/tag771.xml"/><Relationship Id="rId1" Type="http://schemas.openxmlformats.org/officeDocument/2006/relationships/vmlDrawing" Target="../drawings/vmlDrawing85.vml"/><Relationship Id="rId6" Type="http://schemas.openxmlformats.org/officeDocument/2006/relationships/tags" Target="../tags/tag775.xml"/><Relationship Id="rId11" Type="http://schemas.openxmlformats.org/officeDocument/2006/relationships/oleObject" Target="../embeddings/oleObject85.bin"/><Relationship Id="rId5" Type="http://schemas.openxmlformats.org/officeDocument/2006/relationships/tags" Target="../tags/tag774.xml"/><Relationship Id="rId10" Type="http://schemas.openxmlformats.org/officeDocument/2006/relationships/slideMaster" Target="../slideMasters/slideMaster14.xml"/><Relationship Id="rId4" Type="http://schemas.openxmlformats.org/officeDocument/2006/relationships/tags" Target="../tags/tag773.xml"/><Relationship Id="rId9" Type="http://schemas.openxmlformats.org/officeDocument/2006/relationships/tags" Target="../tags/tag77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180.xml.rels><?xml version="1.0" encoding="UTF-8" standalone="yes"?>
<Relationships xmlns="http://schemas.openxmlformats.org/package/2006/relationships"><Relationship Id="rId8" Type="http://schemas.openxmlformats.org/officeDocument/2006/relationships/tags" Target="../tags/tag785.xml"/><Relationship Id="rId13" Type="http://schemas.openxmlformats.org/officeDocument/2006/relationships/image" Target="../media/image21.png"/><Relationship Id="rId3" Type="http://schemas.openxmlformats.org/officeDocument/2006/relationships/tags" Target="../tags/tag780.xml"/><Relationship Id="rId7" Type="http://schemas.openxmlformats.org/officeDocument/2006/relationships/tags" Target="../tags/tag784.xml"/><Relationship Id="rId12" Type="http://schemas.openxmlformats.org/officeDocument/2006/relationships/image" Target="../media/image3.emf"/><Relationship Id="rId2" Type="http://schemas.openxmlformats.org/officeDocument/2006/relationships/tags" Target="../tags/tag779.xml"/><Relationship Id="rId1" Type="http://schemas.openxmlformats.org/officeDocument/2006/relationships/vmlDrawing" Target="../drawings/vmlDrawing86.vml"/><Relationship Id="rId6" Type="http://schemas.openxmlformats.org/officeDocument/2006/relationships/tags" Target="../tags/tag783.xml"/><Relationship Id="rId11" Type="http://schemas.openxmlformats.org/officeDocument/2006/relationships/oleObject" Target="../embeddings/oleObject86.bin"/><Relationship Id="rId5" Type="http://schemas.openxmlformats.org/officeDocument/2006/relationships/tags" Target="../tags/tag782.xml"/><Relationship Id="rId10" Type="http://schemas.openxmlformats.org/officeDocument/2006/relationships/slideMaster" Target="../slideMasters/slideMaster14.xml"/><Relationship Id="rId4" Type="http://schemas.openxmlformats.org/officeDocument/2006/relationships/tags" Target="../tags/tag781.xml"/><Relationship Id="rId9" Type="http://schemas.openxmlformats.org/officeDocument/2006/relationships/tags" Target="../tags/tag786.xml"/></Relationships>
</file>

<file path=ppt/slideLayouts/_rels/slideLayout181.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788.xml"/><Relationship Id="rId7" Type="http://schemas.openxmlformats.org/officeDocument/2006/relationships/tags" Target="../tags/tag792.xml"/><Relationship Id="rId2" Type="http://schemas.openxmlformats.org/officeDocument/2006/relationships/tags" Target="../tags/tag787.xml"/><Relationship Id="rId1" Type="http://schemas.openxmlformats.org/officeDocument/2006/relationships/vmlDrawing" Target="../drawings/vmlDrawing87.vml"/><Relationship Id="rId6" Type="http://schemas.openxmlformats.org/officeDocument/2006/relationships/tags" Target="../tags/tag791.xml"/><Relationship Id="rId5" Type="http://schemas.openxmlformats.org/officeDocument/2006/relationships/tags" Target="../tags/tag790.xml"/><Relationship Id="rId10" Type="http://schemas.openxmlformats.org/officeDocument/2006/relationships/image" Target="../media/image22.emf"/><Relationship Id="rId4" Type="http://schemas.openxmlformats.org/officeDocument/2006/relationships/tags" Target="../tags/tag789.xml"/><Relationship Id="rId9" Type="http://schemas.openxmlformats.org/officeDocument/2006/relationships/oleObject" Target="../embeddings/oleObject87.bin"/></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794.xml"/><Relationship Id="rId7" Type="http://schemas.openxmlformats.org/officeDocument/2006/relationships/oleObject" Target="../embeddings/oleObject88.bin"/><Relationship Id="rId2" Type="http://schemas.openxmlformats.org/officeDocument/2006/relationships/tags" Target="../tags/tag793.xml"/><Relationship Id="rId1" Type="http://schemas.openxmlformats.org/officeDocument/2006/relationships/vmlDrawing" Target="../drawings/vmlDrawing88.vml"/><Relationship Id="rId6" Type="http://schemas.openxmlformats.org/officeDocument/2006/relationships/slideMaster" Target="../slideMasters/slideMaster14.xml"/><Relationship Id="rId5" Type="http://schemas.openxmlformats.org/officeDocument/2006/relationships/tags" Target="../tags/tag796.xml"/><Relationship Id="rId4" Type="http://schemas.openxmlformats.org/officeDocument/2006/relationships/tags" Target="../tags/tag795.xml"/><Relationship Id="rId9" Type="http://schemas.openxmlformats.org/officeDocument/2006/relationships/image" Target="../media/image21.png"/></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798.xml"/><Relationship Id="rId7" Type="http://schemas.openxmlformats.org/officeDocument/2006/relationships/image" Target="../media/image22.emf"/><Relationship Id="rId2" Type="http://schemas.openxmlformats.org/officeDocument/2006/relationships/tags" Target="../tags/tag797.xml"/><Relationship Id="rId1" Type="http://schemas.openxmlformats.org/officeDocument/2006/relationships/vmlDrawing" Target="../drawings/vmlDrawing89.vml"/><Relationship Id="rId6" Type="http://schemas.openxmlformats.org/officeDocument/2006/relationships/oleObject" Target="../embeddings/oleObject89.bin"/><Relationship Id="rId5" Type="http://schemas.openxmlformats.org/officeDocument/2006/relationships/slideMaster" Target="../slideMasters/slideMaster14.xml"/><Relationship Id="rId4" Type="http://schemas.openxmlformats.org/officeDocument/2006/relationships/tags" Target="../tags/tag79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8" Type="http://schemas.openxmlformats.org/officeDocument/2006/relationships/oleObject" Target="../embeddings/oleObject92.bin"/><Relationship Id="rId3" Type="http://schemas.openxmlformats.org/officeDocument/2006/relationships/tags" Target="../tags/tag823.xml"/><Relationship Id="rId7" Type="http://schemas.openxmlformats.org/officeDocument/2006/relationships/slideMaster" Target="../slideMasters/slideMaster16.xml"/><Relationship Id="rId2" Type="http://schemas.openxmlformats.org/officeDocument/2006/relationships/tags" Target="../tags/tag822.xml"/><Relationship Id="rId1" Type="http://schemas.openxmlformats.org/officeDocument/2006/relationships/vmlDrawing" Target="../drawings/vmlDrawing92.vml"/><Relationship Id="rId6" Type="http://schemas.openxmlformats.org/officeDocument/2006/relationships/tags" Target="../tags/tag826.xml"/><Relationship Id="rId5" Type="http://schemas.openxmlformats.org/officeDocument/2006/relationships/tags" Target="../tags/tag825.xml"/><Relationship Id="rId10" Type="http://schemas.openxmlformats.org/officeDocument/2006/relationships/image" Target="../media/image23.png"/><Relationship Id="rId4" Type="http://schemas.openxmlformats.org/officeDocument/2006/relationships/tags" Target="../tags/tag824.xml"/><Relationship Id="rId9" Type="http://schemas.openxmlformats.org/officeDocument/2006/relationships/image" Target="../media/image22.emf"/></Relationships>
</file>

<file path=ppt/slideLayouts/_rels/slideLayout199.xml.rels><?xml version="1.0" encoding="UTF-8" standalone="yes"?>
<Relationships xmlns="http://schemas.openxmlformats.org/package/2006/relationships"><Relationship Id="rId8" Type="http://schemas.openxmlformats.org/officeDocument/2006/relationships/oleObject" Target="../embeddings/oleObject93.bin"/><Relationship Id="rId3" Type="http://schemas.openxmlformats.org/officeDocument/2006/relationships/tags" Target="../tags/tag828.xml"/><Relationship Id="rId7" Type="http://schemas.openxmlformats.org/officeDocument/2006/relationships/slideMaster" Target="../slideMasters/slideMaster16.xml"/><Relationship Id="rId2" Type="http://schemas.openxmlformats.org/officeDocument/2006/relationships/tags" Target="../tags/tag827.xml"/><Relationship Id="rId1" Type="http://schemas.openxmlformats.org/officeDocument/2006/relationships/vmlDrawing" Target="../drawings/vmlDrawing93.vml"/><Relationship Id="rId6" Type="http://schemas.openxmlformats.org/officeDocument/2006/relationships/tags" Target="../tags/tag831.xml"/><Relationship Id="rId11" Type="http://schemas.openxmlformats.org/officeDocument/2006/relationships/image" Target="../media/image23.png"/><Relationship Id="rId5" Type="http://schemas.openxmlformats.org/officeDocument/2006/relationships/tags" Target="../tags/tag830.xml"/><Relationship Id="rId10" Type="http://schemas.openxmlformats.org/officeDocument/2006/relationships/image" Target="../media/image24.emf"/><Relationship Id="rId4" Type="http://schemas.openxmlformats.org/officeDocument/2006/relationships/tags" Target="../tags/tag829.xml"/><Relationship Id="rId9" Type="http://schemas.openxmlformats.org/officeDocument/2006/relationships/image" Target="../media/image22.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8" Type="http://schemas.openxmlformats.org/officeDocument/2006/relationships/tags" Target="../tags/tag838.xml"/><Relationship Id="rId3" Type="http://schemas.openxmlformats.org/officeDocument/2006/relationships/tags" Target="../tags/tag833.xml"/><Relationship Id="rId7" Type="http://schemas.openxmlformats.org/officeDocument/2006/relationships/tags" Target="../tags/tag837.xml"/><Relationship Id="rId2" Type="http://schemas.openxmlformats.org/officeDocument/2006/relationships/tags" Target="../tags/tag832.xml"/><Relationship Id="rId1" Type="http://schemas.openxmlformats.org/officeDocument/2006/relationships/vmlDrawing" Target="../drawings/vmlDrawing94.vml"/><Relationship Id="rId6" Type="http://schemas.openxmlformats.org/officeDocument/2006/relationships/tags" Target="../tags/tag836.xml"/><Relationship Id="rId11" Type="http://schemas.openxmlformats.org/officeDocument/2006/relationships/image" Target="../media/image3.emf"/><Relationship Id="rId5" Type="http://schemas.openxmlformats.org/officeDocument/2006/relationships/tags" Target="../tags/tag835.xml"/><Relationship Id="rId10" Type="http://schemas.openxmlformats.org/officeDocument/2006/relationships/oleObject" Target="../embeddings/oleObject94.bin"/><Relationship Id="rId4" Type="http://schemas.openxmlformats.org/officeDocument/2006/relationships/tags" Target="../tags/tag834.xml"/><Relationship Id="rId9"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8" Type="http://schemas.openxmlformats.org/officeDocument/2006/relationships/slideMaster" Target="../slideMasters/slideMaster16.xml"/><Relationship Id="rId3" Type="http://schemas.openxmlformats.org/officeDocument/2006/relationships/tags" Target="../tags/tag840.xml"/><Relationship Id="rId7" Type="http://schemas.openxmlformats.org/officeDocument/2006/relationships/tags" Target="../tags/tag844.xml"/><Relationship Id="rId2" Type="http://schemas.openxmlformats.org/officeDocument/2006/relationships/tags" Target="../tags/tag839.xml"/><Relationship Id="rId1" Type="http://schemas.openxmlformats.org/officeDocument/2006/relationships/vmlDrawing" Target="../drawings/vmlDrawing95.vml"/><Relationship Id="rId6" Type="http://schemas.openxmlformats.org/officeDocument/2006/relationships/tags" Target="../tags/tag843.xml"/><Relationship Id="rId5" Type="http://schemas.openxmlformats.org/officeDocument/2006/relationships/tags" Target="../tags/tag842.xml"/><Relationship Id="rId10" Type="http://schemas.openxmlformats.org/officeDocument/2006/relationships/image" Target="../media/image22.emf"/><Relationship Id="rId4" Type="http://schemas.openxmlformats.org/officeDocument/2006/relationships/tags" Target="../tags/tag841.xml"/><Relationship Id="rId9" Type="http://schemas.openxmlformats.org/officeDocument/2006/relationships/oleObject" Target="../embeddings/oleObject95.bin"/></Relationships>
</file>

<file path=ppt/slideLayouts/_rels/slideLayout202.xml.rels><?xml version="1.0" encoding="UTF-8" standalone="yes"?>
<Relationships xmlns="http://schemas.openxmlformats.org/package/2006/relationships"><Relationship Id="rId8" Type="http://schemas.openxmlformats.org/officeDocument/2006/relationships/slideMaster" Target="../slideMasters/slideMaster16.xml"/><Relationship Id="rId3" Type="http://schemas.openxmlformats.org/officeDocument/2006/relationships/tags" Target="../tags/tag846.xml"/><Relationship Id="rId7" Type="http://schemas.openxmlformats.org/officeDocument/2006/relationships/tags" Target="../tags/tag850.xml"/><Relationship Id="rId2" Type="http://schemas.openxmlformats.org/officeDocument/2006/relationships/tags" Target="../tags/tag845.xml"/><Relationship Id="rId1" Type="http://schemas.openxmlformats.org/officeDocument/2006/relationships/vmlDrawing" Target="../drawings/vmlDrawing96.vml"/><Relationship Id="rId6" Type="http://schemas.openxmlformats.org/officeDocument/2006/relationships/tags" Target="../tags/tag849.xml"/><Relationship Id="rId5" Type="http://schemas.openxmlformats.org/officeDocument/2006/relationships/tags" Target="../tags/tag848.xml"/><Relationship Id="rId10" Type="http://schemas.openxmlformats.org/officeDocument/2006/relationships/image" Target="../media/image22.emf"/><Relationship Id="rId4" Type="http://schemas.openxmlformats.org/officeDocument/2006/relationships/tags" Target="../tags/tag847.xml"/><Relationship Id="rId9" Type="http://schemas.openxmlformats.org/officeDocument/2006/relationships/oleObject" Target="../embeddings/oleObject96.bin"/></Relationships>
</file>

<file path=ppt/slideLayouts/_rels/slideLayout203.xml.rels><?xml version="1.0" encoding="UTF-8" standalone="yes"?>
<Relationships xmlns="http://schemas.openxmlformats.org/package/2006/relationships"><Relationship Id="rId8" Type="http://schemas.openxmlformats.org/officeDocument/2006/relationships/slideMaster" Target="../slideMasters/slideMaster16.xml"/><Relationship Id="rId3" Type="http://schemas.openxmlformats.org/officeDocument/2006/relationships/tags" Target="../tags/tag852.xml"/><Relationship Id="rId7" Type="http://schemas.openxmlformats.org/officeDocument/2006/relationships/tags" Target="../tags/tag856.xml"/><Relationship Id="rId2" Type="http://schemas.openxmlformats.org/officeDocument/2006/relationships/tags" Target="../tags/tag851.xml"/><Relationship Id="rId1" Type="http://schemas.openxmlformats.org/officeDocument/2006/relationships/vmlDrawing" Target="../drawings/vmlDrawing97.vml"/><Relationship Id="rId6" Type="http://schemas.openxmlformats.org/officeDocument/2006/relationships/tags" Target="../tags/tag855.xml"/><Relationship Id="rId5" Type="http://schemas.openxmlformats.org/officeDocument/2006/relationships/tags" Target="../tags/tag854.xml"/><Relationship Id="rId10" Type="http://schemas.openxmlformats.org/officeDocument/2006/relationships/image" Target="../media/image22.emf"/><Relationship Id="rId4" Type="http://schemas.openxmlformats.org/officeDocument/2006/relationships/tags" Target="../tags/tag853.xml"/><Relationship Id="rId9" Type="http://schemas.openxmlformats.org/officeDocument/2006/relationships/oleObject" Target="../embeddings/oleObject97.bin"/></Relationships>
</file>

<file path=ppt/slideLayouts/_rels/slideLayout204.xml.rels><?xml version="1.0" encoding="UTF-8" standalone="yes"?>
<Relationships xmlns="http://schemas.openxmlformats.org/package/2006/relationships"><Relationship Id="rId8" Type="http://schemas.openxmlformats.org/officeDocument/2006/relationships/tags" Target="../tags/tag863.xml"/><Relationship Id="rId3" Type="http://schemas.openxmlformats.org/officeDocument/2006/relationships/tags" Target="../tags/tag858.xml"/><Relationship Id="rId7" Type="http://schemas.openxmlformats.org/officeDocument/2006/relationships/tags" Target="../tags/tag862.xml"/><Relationship Id="rId2" Type="http://schemas.openxmlformats.org/officeDocument/2006/relationships/tags" Target="../tags/tag857.xml"/><Relationship Id="rId1" Type="http://schemas.openxmlformats.org/officeDocument/2006/relationships/vmlDrawing" Target="../drawings/vmlDrawing98.vml"/><Relationship Id="rId6" Type="http://schemas.openxmlformats.org/officeDocument/2006/relationships/tags" Target="../tags/tag861.xml"/><Relationship Id="rId11" Type="http://schemas.openxmlformats.org/officeDocument/2006/relationships/image" Target="../media/image22.emf"/><Relationship Id="rId5" Type="http://schemas.openxmlformats.org/officeDocument/2006/relationships/tags" Target="../tags/tag860.xml"/><Relationship Id="rId10" Type="http://schemas.openxmlformats.org/officeDocument/2006/relationships/oleObject" Target="../embeddings/oleObject98.bin"/><Relationship Id="rId4" Type="http://schemas.openxmlformats.org/officeDocument/2006/relationships/tags" Target="../tags/tag859.xml"/><Relationship Id="rId9"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8" Type="http://schemas.openxmlformats.org/officeDocument/2006/relationships/tags" Target="../tags/tag870.xml"/><Relationship Id="rId13" Type="http://schemas.openxmlformats.org/officeDocument/2006/relationships/image" Target="../media/image21.png"/><Relationship Id="rId3" Type="http://schemas.openxmlformats.org/officeDocument/2006/relationships/tags" Target="../tags/tag865.xml"/><Relationship Id="rId7" Type="http://schemas.openxmlformats.org/officeDocument/2006/relationships/tags" Target="../tags/tag869.xml"/><Relationship Id="rId12" Type="http://schemas.openxmlformats.org/officeDocument/2006/relationships/image" Target="../media/image3.emf"/><Relationship Id="rId2" Type="http://schemas.openxmlformats.org/officeDocument/2006/relationships/tags" Target="../tags/tag864.xml"/><Relationship Id="rId1" Type="http://schemas.openxmlformats.org/officeDocument/2006/relationships/vmlDrawing" Target="../drawings/vmlDrawing99.vml"/><Relationship Id="rId6" Type="http://schemas.openxmlformats.org/officeDocument/2006/relationships/tags" Target="../tags/tag868.xml"/><Relationship Id="rId11" Type="http://schemas.openxmlformats.org/officeDocument/2006/relationships/oleObject" Target="../embeddings/oleObject99.bin"/><Relationship Id="rId5" Type="http://schemas.openxmlformats.org/officeDocument/2006/relationships/tags" Target="../tags/tag867.xml"/><Relationship Id="rId10" Type="http://schemas.openxmlformats.org/officeDocument/2006/relationships/slideMaster" Target="../slideMasters/slideMaster16.xml"/><Relationship Id="rId4" Type="http://schemas.openxmlformats.org/officeDocument/2006/relationships/tags" Target="../tags/tag866.xml"/><Relationship Id="rId9" Type="http://schemas.openxmlformats.org/officeDocument/2006/relationships/tags" Target="../tags/tag871.xml"/></Relationships>
</file>

<file path=ppt/slideLayouts/_rels/slideLayout206.xml.rels><?xml version="1.0" encoding="UTF-8" standalone="yes"?>
<Relationships xmlns="http://schemas.openxmlformats.org/package/2006/relationships"><Relationship Id="rId8" Type="http://schemas.openxmlformats.org/officeDocument/2006/relationships/tags" Target="../tags/tag878.xml"/><Relationship Id="rId13" Type="http://schemas.openxmlformats.org/officeDocument/2006/relationships/image" Target="../media/image21.png"/><Relationship Id="rId3" Type="http://schemas.openxmlformats.org/officeDocument/2006/relationships/tags" Target="../tags/tag873.xml"/><Relationship Id="rId7" Type="http://schemas.openxmlformats.org/officeDocument/2006/relationships/tags" Target="../tags/tag877.xml"/><Relationship Id="rId12" Type="http://schemas.openxmlformats.org/officeDocument/2006/relationships/image" Target="../media/image3.emf"/><Relationship Id="rId2" Type="http://schemas.openxmlformats.org/officeDocument/2006/relationships/tags" Target="../tags/tag872.xml"/><Relationship Id="rId1" Type="http://schemas.openxmlformats.org/officeDocument/2006/relationships/vmlDrawing" Target="../drawings/vmlDrawing100.vml"/><Relationship Id="rId6" Type="http://schemas.openxmlformats.org/officeDocument/2006/relationships/tags" Target="../tags/tag876.xml"/><Relationship Id="rId11" Type="http://schemas.openxmlformats.org/officeDocument/2006/relationships/oleObject" Target="../embeddings/oleObject100.bin"/><Relationship Id="rId5" Type="http://schemas.openxmlformats.org/officeDocument/2006/relationships/tags" Target="../tags/tag875.xml"/><Relationship Id="rId10" Type="http://schemas.openxmlformats.org/officeDocument/2006/relationships/slideMaster" Target="../slideMasters/slideMaster16.xml"/><Relationship Id="rId4" Type="http://schemas.openxmlformats.org/officeDocument/2006/relationships/tags" Target="../tags/tag874.xml"/><Relationship Id="rId9" Type="http://schemas.openxmlformats.org/officeDocument/2006/relationships/tags" Target="../tags/tag879.xml"/></Relationships>
</file>

<file path=ppt/slideLayouts/_rels/slideLayout207.xml.rels><?xml version="1.0" encoding="UTF-8" standalone="yes"?>
<Relationships xmlns="http://schemas.openxmlformats.org/package/2006/relationships"><Relationship Id="rId8" Type="http://schemas.openxmlformats.org/officeDocument/2006/relationships/tags" Target="../tags/tag886.xml"/><Relationship Id="rId13" Type="http://schemas.openxmlformats.org/officeDocument/2006/relationships/image" Target="../media/image21.png"/><Relationship Id="rId3" Type="http://schemas.openxmlformats.org/officeDocument/2006/relationships/tags" Target="../tags/tag881.xml"/><Relationship Id="rId7" Type="http://schemas.openxmlformats.org/officeDocument/2006/relationships/tags" Target="../tags/tag885.xml"/><Relationship Id="rId12" Type="http://schemas.openxmlformats.org/officeDocument/2006/relationships/image" Target="../media/image3.emf"/><Relationship Id="rId2" Type="http://schemas.openxmlformats.org/officeDocument/2006/relationships/tags" Target="../tags/tag880.xml"/><Relationship Id="rId1" Type="http://schemas.openxmlformats.org/officeDocument/2006/relationships/vmlDrawing" Target="../drawings/vmlDrawing101.vml"/><Relationship Id="rId6" Type="http://schemas.openxmlformats.org/officeDocument/2006/relationships/tags" Target="../tags/tag884.xml"/><Relationship Id="rId11" Type="http://schemas.openxmlformats.org/officeDocument/2006/relationships/oleObject" Target="../embeddings/oleObject101.bin"/><Relationship Id="rId5" Type="http://schemas.openxmlformats.org/officeDocument/2006/relationships/tags" Target="../tags/tag883.xml"/><Relationship Id="rId10" Type="http://schemas.openxmlformats.org/officeDocument/2006/relationships/slideMaster" Target="../slideMasters/slideMaster16.xml"/><Relationship Id="rId4" Type="http://schemas.openxmlformats.org/officeDocument/2006/relationships/tags" Target="../tags/tag882.xml"/><Relationship Id="rId9" Type="http://schemas.openxmlformats.org/officeDocument/2006/relationships/tags" Target="../tags/tag887.xml"/></Relationships>
</file>

<file path=ppt/slideLayouts/_rels/slideLayout208.xml.rels><?xml version="1.0" encoding="UTF-8" standalone="yes"?>
<Relationships xmlns="http://schemas.openxmlformats.org/package/2006/relationships"><Relationship Id="rId8" Type="http://schemas.openxmlformats.org/officeDocument/2006/relationships/tags" Target="../tags/tag894.xml"/><Relationship Id="rId13" Type="http://schemas.openxmlformats.org/officeDocument/2006/relationships/image" Target="../media/image21.png"/><Relationship Id="rId3" Type="http://schemas.openxmlformats.org/officeDocument/2006/relationships/tags" Target="../tags/tag889.xml"/><Relationship Id="rId7" Type="http://schemas.openxmlformats.org/officeDocument/2006/relationships/tags" Target="../tags/tag893.xml"/><Relationship Id="rId12" Type="http://schemas.openxmlformats.org/officeDocument/2006/relationships/image" Target="../media/image25.emf"/><Relationship Id="rId2" Type="http://schemas.openxmlformats.org/officeDocument/2006/relationships/tags" Target="../tags/tag888.xml"/><Relationship Id="rId1" Type="http://schemas.openxmlformats.org/officeDocument/2006/relationships/vmlDrawing" Target="../drawings/vmlDrawing102.vml"/><Relationship Id="rId6" Type="http://schemas.openxmlformats.org/officeDocument/2006/relationships/tags" Target="../tags/tag892.xml"/><Relationship Id="rId11" Type="http://schemas.openxmlformats.org/officeDocument/2006/relationships/oleObject" Target="../embeddings/oleObject102.bin"/><Relationship Id="rId5" Type="http://schemas.openxmlformats.org/officeDocument/2006/relationships/tags" Target="../tags/tag891.xml"/><Relationship Id="rId10" Type="http://schemas.openxmlformats.org/officeDocument/2006/relationships/slideMaster" Target="../slideMasters/slideMaster16.xml"/><Relationship Id="rId4" Type="http://schemas.openxmlformats.org/officeDocument/2006/relationships/tags" Target="../tags/tag890.xml"/><Relationship Id="rId9" Type="http://schemas.openxmlformats.org/officeDocument/2006/relationships/tags" Target="../tags/tag895.xml"/></Relationships>
</file>

<file path=ppt/slideLayouts/_rels/slideLayout209.xml.rels><?xml version="1.0" encoding="UTF-8" standalone="yes"?>
<Relationships xmlns="http://schemas.openxmlformats.org/package/2006/relationships"><Relationship Id="rId8" Type="http://schemas.openxmlformats.org/officeDocument/2006/relationships/tags" Target="../tags/tag902.xml"/><Relationship Id="rId13" Type="http://schemas.openxmlformats.org/officeDocument/2006/relationships/image" Target="../media/image21.png"/><Relationship Id="rId3" Type="http://schemas.openxmlformats.org/officeDocument/2006/relationships/tags" Target="../tags/tag897.xml"/><Relationship Id="rId7" Type="http://schemas.openxmlformats.org/officeDocument/2006/relationships/tags" Target="../tags/tag901.xml"/><Relationship Id="rId12" Type="http://schemas.openxmlformats.org/officeDocument/2006/relationships/image" Target="../media/image3.emf"/><Relationship Id="rId2" Type="http://schemas.openxmlformats.org/officeDocument/2006/relationships/tags" Target="../tags/tag896.xml"/><Relationship Id="rId1" Type="http://schemas.openxmlformats.org/officeDocument/2006/relationships/vmlDrawing" Target="../drawings/vmlDrawing103.vml"/><Relationship Id="rId6" Type="http://schemas.openxmlformats.org/officeDocument/2006/relationships/tags" Target="../tags/tag900.xml"/><Relationship Id="rId11" Type="http://schemas.openxmlformats.org/officeDocument/2006/relationships/oleObject" Target="../embeddings/oleObject103.bin"/><Relationship Id="rId5" Type="http://schemas.openxmlformats.org/officeDocument/2006/relationships/tags" Target="../tags/tag899.xml"/><Relationship Id="rId10" Type="http://schemas.openxmlformats.org/officeDocument/2006/relationships/slideMaster" Target="../slideMasters/slideMaster16.xml"/><Relationship Id="rId4" Type="http://schemas.openxmlformats.org/officeDocument/2006/relationships/tags" Target="../tags/tag898.xml"/><Relationship Id="rId9" Type="http://schemas.openxmlformats.org/officeDocument/2006/relationships/tags" Target="../tags/tag903.xml"/></Relationships>
</file>

<file path=ppt/slideLayouts/_rels/slideLayout21.xml.rels><?xml version="1.0" encoding="UTF-8" standalone="yes"?>
<Relationships xmlns="http://schemas.openxmlformats.org/package/2006/relationships"><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tags" Target="../tags/tag124.xml"/><Relationship Id="rId39" Type="http://schemas.openxmlformats.org/officeDocument/2006/relationships/tags" Target="../tags/tag137.xml"/><Relationship Id="rId21" Type="http://schemas.openxmlformats.org/officeDocument/2006/relationships/tags" Target="../tags/tag119.xml"/><Relationship Id="rId34" Type="http://schemas.openxmlformats.org/officeDocument/2006/relationships/tags" Target="../tags/tag132.xml"/><Relationship Id="rId42" Type="http://schemas.openxmlformats.org/officeDocument/2006/relationships/image" Target="../media/image7.jpeg"/><Relationship Id="rId47" Type="http://schemas.openxmlformats.org/officeDocument/2006/relationships/image" Target="../media/image12.png"/><Relationship Id="rId50" Type="http://schemas.openxmlformats.org/officeDocument/2006/relationships/image" Target="../media/image15.jpeg"/><Relationship Id="rId7" Type="http://schemas.openxmlformats.org/officeDocument/2006/relationships/tags" Target="../tags/tag105.xml"/><Relationship Id="rId2" Type="http://schemas.openxmlformats.org/officeDocument/2006/relationships/tags" Target="../tags/tag100.xml"/><Relationship Id="rId16" Type="http://schemas.openxmlformats.org/officeDocument/2006/relationships/tags" Target="../tags/tag114.xml"/><Relationship Id="rId29" Type="http://schemas.openxmlformats.org/officeDocument/2006/relationships/tags" Target="../tags/tag127.xml"/><Relationship Id="rId11" Type="http://schemas.openxmlformats.org/officeDocument/2006/relationships/tags" Target="../tags/tag109.xml"/><Relationship Id="rId24" Type="http://schemas.openxmlformats.org/officeDocument/2006/relationships/tags" Target="../tags/tag122.xml"/><Relationship Id="rId32" Type="http://schemas.openxmlformats.org/officeDocument/2006/relationships/tags" Target="../tags/tag130.xml"/><Relationship Id="rId37" Type="http://schemas.openxmlformats.org/officeDocument/2006/relationships/tags" Target="../tags/tag135.xml"/><Relationship Id="rId40" Type="http://schemas.openxmlformats.org/officeDocument/2006/relationships/slideMaster" Target="../slideMasters/slideMaster3.xml"/><Relationship Id="rId45" Type="http://schemas.openxmlformats.org/officeDocument/2006/relationships/image" Target="../media/image10.jpeg"/><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tags" Target="../tags/tag121.xml"/><Relationship Id="rId28" Type="http://schemas.openxmlformats.org/officeDocument/2006/relationships/tags" Target="../tags/tag126.xml"/><Relationship Id="rId36" Type="http://schemas.openxmlformats.org/officeDocument/2006/relationships/tags" Target="../tags/tag134.xml"/><Relationship Id="rId49" Type="http://schemas.openxmlformats.org/officeDocument/2006/relationships/image" Target="../media/image14.jpeg"/><Relationship Id="rId10" Type="http://schemas.openxmlformats.org/officeDocument/2006/relationships/tags" Target="../tags/tag108.xml"/><Relationship Id="rId19" Type="http://schemas.openxmlformats.org/officeDocument/2006/relationships/tags" Target="../tags/tag117.xml"/><Relationship Id="rId31" Type="http://schemas.openxmlformats.org/officeDocument/2006/relationships/tags" Target="../tags/tag129.xml"/><Relationship Id="rId44" Type="http://schemas.openxmlformats.org/officeDocument/2006/relationships/image" Target="../media/image9.jpeg"/><Relationship Id="rId52" Type="http://schemas.openxmlformats.org/officeDocument/2006/relationships/image" Target="../media/image5.emf"/><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 Id="rId27" Type="http://schemas.openxmlformats.org/officeDocument/2006/relationships/tags" Target="../tags/tag125.xml"/><Relationship Id="rId30" Type="http://schemas.openxmlformats.org/officeDocument/2006/relationships/tags" Target="../tags/tag128.xml"/><Relationship Id="rId35" Type="http://schemas.openxmlformats.org/officeDocument/2006/relationships/tags" Target="../tags/tag133.xml"/><Relationship Id="rId43" Type="http://schemas.openxmlformats.org/officeDocument/2006/relationships/image" Target="../media/image8.jpeg"/><Relationship Id="rId48" Type="http://schemas.openxmlformats.org/officeDocument/2006/relationships/image" Target="../media/image13.jpeg"/><Relationship Id="rId8" Type="http://schemas.openxmlformats.org/officeDocument/2006/relationships/tags" Target="../tags/tag106.xml"/><Relationship Id="rId51" Type="http://schemas.openxmlformats.org/officeDocument/2006/relationships/image" Target="../media/image16.jpeg"/><Relationship Id="rId3" Type="http://schemas.openxmlformats.org/officeDocument/2006/relationships/tags" Target="../tags/tag101.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tags" Target="../tags/tag123.xml"/><Relationship Id="rId33" Type="http://schemas.openxmlformats.org/officeDocument/2006/relationships/tags" Target="../tags/tag131.xml"/><Relationship Id="rId38" Type="http://schemas.openxmlformats.org/officeDocument/2006/relationships/tags" Target="../tags/tag136.xml"/><Relationship Id="rId46" Type="http://schemas.openxmlformats.org/officeDocument/2006/relationships/image" Target="../media/image11.jpeg"/><Relationship Id="rId20" Type="http://schemas.openxmlformats.org/officeDocument/2006/relationships/tags" Target="../tags/tag118.xml"/><Relationship Id="rId41" Type="http://schemas.openxmlformats.org/officeDocument/2006/relationships/image" Target="../media/image6.emf"/><Relationship Id="rId1" Type="http://schemas.openxmlformats.org/officeDocument/2006/relationships/tags" Target="../tags/tag99.xml"/><Relationship Id="rId6" Type="http://schemas.openxmlformats.org/officeDocument/2006/relationships/tags" Target="../tags/tag104.xml"/></Relationships>
</file>

<file path=ppt/slideLayouts/_rels/slideLayout210.xml.rels><?xml version="1.0" encoding="UTF-8" standalone="yes"?>
<Relationships xmlns="http://schemas.openxmlformats.org/package/2006/relationships"><Relationship Id="rId8" Type="http://schemas.openxmlformats.org/officeDocument/2006/relationships/slideMaster" Target="../slideMasters/slideMaster16.xml"/><Relationship Id="rId3" Type="http://schemas.openxmlformats.org/officeDocument/2006/relationships/tags" Target="../tags/tag905.xml"/><Relationship Id="rId7" Type="http://schemas.openxmlformats.org/officeDocument/2006/relationships/tags" Target="../tags/tag909.xml"/><Relationship Id="rId2" Type="http://schemas.openxmlformats.org/officeDocument/2006/relationships/tags" Target="../tags/tag904.xml"/><Relationship Id="rId1" Type="http://schemas.openxmlformats.org/officeDocument/2006/relationships/vmlDrawing" Target="../drawings/vmlDrawing104.vml"/><Relationship Id="rId6" Type="http://schemas.openxmlformats.org/officeDocument/2006/relationships/tags" Target="../tags/tag908.xml"/><Relationship Id="rId5" Type="http://schemas.openxmlformats.org/officeDocument/2006/relationships/tags" Target="../tags/tag907.xml"/><Relationship Id="rId10" Type="http://schemas.openxmlformats.org/officeDocument/2006/relationships/image" Target="../media/image22.emf"/><Relationship Id="rId4" Type="http://schemas.openxmlformats.org/officeDocument/2006/relationships/tags" Target="../tags/tag906.xml"/><Relationship Id="rId9" Type="http://schemas.openxmlformats.org/officeDocument/2006/relationships/oleObject" Target="../embeddings/oleObject104.bin"/></Relationships>
</file>

<file path=ppt/slideLayouts/_rels/slideLayout21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911.xml"/><Relationship Id="rId7" Type="http://schemas.openxmlformats.org/officeDocument/2006/relationships/oleObject" Target="../embeddings/oleObject105.bin"/><Relationship Id="rId2" Type="http://schemas.openxmlformats.org/officeDocument/2006/relationships/tags" Target="../tags/tag910.xml"/><Relationship Id="rId1" Type="http://schemas.openxmlformats.org/officeDocument/2006/relationships/vmlDrawing" Target="../drawings/vmlDrawing105.vml"/><Relationship Id="rId6" Type="http://schemas.openxmlformats.org/officeDocument/2006/relationships/slideMaster" Target="../slideMasters/slideMaster16.xml"/><Relationship Id="rId5" Type="http://schemas.openxmlformats.org/officeDocument/2006/relationships/tags" Target="../tags/tag913.xml"/><Relationship Id="rId4" Type="http://schemas.openxmlformats.org/officeDocument/2006/relationships/tags" Target="../tags/tag912.xml"/><Relationship Id="rId9" Type="http://schemas.openxmlformats.org/officeDocument/2006/relationships/image" Target="../media/image21.png"/></Relationships>
</file>

<file path=ppt/slideLayouts/_rels/slideLayout2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915.xml"/><Relationship Id="rId7" Type="http://schemas.openxmlformats.org/officeDocument/2006/relationships/image" Target="../media/image22.emf"/><Relationship Id="rId2" Type="http://schemas.openxmlformats.org/officeDocument/2006/relationships/tags" Target="../tags/tag914.xml"/><Relationship Id="rId1" Type="http://schemas.openxmlformats.org/officeDocument/2006/relationships/vmlDrawing" Target="../drawings/vmlDrawing106.vml"/><Relationship Id="rId6" Type="http://schemas.openxmlformats.org/officeDocument/2006/relationships/oleObject" Target="../embeddings/oleObject106.bin"/><Relationship Id="rId5" Type="http://schemas.openxmlformats.org/officeDocument/2006/relationships/slideMaster" Target="../slideMasters/slideMaster16.xml"/><Relationship Id="rId4" Type="http://schemas.openxmlformats.org/officeDocument/2006/relationships/tags" Target="../tags/tag916.xml"/></Relationships>
</file>

<file path=ppt/slideLayouts/_rels/slideLayout213.xml.rels><?xml version="1.0" encoding="UTF-8" standalone="yes"?>
<Relationships xmlns="http://schemas.openxmlformats.org/package/2006/relationships"><Relationship Id="rId8" Type="http://schemas.openxmlformats.org/officeDocument/2006/relationships/tags" Target="../tags/tag923.xml"/><Relationship Id="rId3" Type="http://schemas.openxmlformats.org/officeDocument/2006/relationships/tags" Target="../tags/tag918.xml"/><Relationship Id="rId7" Type="http://schemas.openxmlformats.org/officeDocument/2006/relationships/tags" Target="../tags/tag922.xml"/><Relationship Id="rId2" Type="http://schemas.openxmlformats.org/officeDocument/2006/relationships/tags" Target="../tags/tag917.xml"/><Relationship Id="rId1" Type="http://schemas.openxmlformats.org/officeDocument/2006/relationships/vmlDrawing" Target="../drawings/vmlDrawing107.vml"/><Relationship Id="rId6" Type="http://schemas.openxmlformats.org/officeDocument/2006/relationships/tags" Target="../tags/tag921.xml"/><Relationship Id="rId11" Type="http://schemas.openxmlformats.org/officeDocument/2006/relationships/image" Target="../media/image3.emf"/><Relationship Id="rId5" Type="http://schemas.openxmlformats.org/officeDocument/2006/relationships/tags" Target="../tags/tag920.xml"/><Relationship Id="rId10" Type="http://schemas.openxmlformats.org/officeDocument/2006/relationships/oleObject" Target="../embeddings/oleObject107.bin"/><Relationship Id="rId4" Type="http://schemas.openxmlformats.org/officeDocument/2006/relationships/tags" Target="../tags/tag919.xml"/><Relationship Id="rId9"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8.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8" Type="http://schemas.openxmlformats.org/officeDocument/2006/relationships/oleObject" Target="../embeddings/oleObject109.bin"/><Relationship Id="rId3" Type="http://schemas.openxmlformats.org/officeDocument/2006/relationships/tags" Target="../tags/tag945.xml"/><Relationship Id="rId7" Type="http://schemas.openxmlformats.org/officeDocument/2006/relationships/slideMaster" Target="../slideMasters/slideMaster18.xml"/><Relationship Id="rId2" Type="http://schemas.openxmlformats.org/officeDocument/2006/relationships/tags" Target="../tags/tag944.xml"/><Relationship Id="rId1" Type="http://schemas.openxmlformats.org/officeDocument/2006/relationships/vmlDrawing" Target="../drawings/vmlDrawing109.vml"/><Relationship Id="rId6" Type="http://schemas.openxmlformats.org/officeDocument/2006/relationships/tags" Target="../tags/tag948.xml"/><Relationship Id="rId5" Type="http://schemas.openxmlformats.org/officeDocument/2006/relationships/tags" Target="../tags/tag947.xml"/><Relationship Id="rId10" Type="http://schemas.openxmlformats.org/officeDocument/2006/relationships/image" Target="../media/image23.png"/><Relationship Id="rId4" Type="http://schemas.openxmlformats.org/officeDocument/2006/relationships/tags" Target="../tags/tag946.xml"/><Relationship Id="rId9" Type="http://schemas.openxmlformats.org/officeDocument/2006/relationships/image" Target="../media/image2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3.xml"/><Relationship Id="rId1" Type="http://schemas.openxmlformats.org/officeDocument/2006/relationships/tags" Target="../tags/tag139.xml"/></Relationships>
</file>

<file path=ppt/slideLayouts/_rels/slideLayout230.xml.rels><?xml version="1.0" encoding="UTF-8" standalone="yes"?>
<Relationships xmlns="http://schemas.openxmlformats.org/package/2006/relationships"><Relationship Id="rId8" Type="http://schemas.openxmlformats.org/officeDocument/2006/relationships/oleObject" Target="../embeddings/oleObject110.bin"/><Relationship Id="rId3" Type="http://schemas.openxmlformats.org/officeDocument/2006/relationships/tags" Target="../tags/tag950.xml"/><Relationship Id="rId7" Type="http://schemas.openxmlformats.org/officeDocument/2006/relationships/slideMaster" Target="../slideMasters/slideMaster18.xml"/><Relationship Id="rId2" Type="http://schemas.openxmlformats.org/officeDocument/2006/relationships/tags" Target="../tags/tag949.xml"/><Relationship Id="rId1" Type="http://schemas.openxmlformats.org/officeDocument/2006/relationships/vmlDrawing" Target="../drawings/vmlDrawing110.vml"/><Relationship Id="rId6" Type="http://schemas.openxmlformats.org/officeDocument/2006/relationships/tags" Target="../tags/tag953.xml"/><Relationship Id="rId11" Type="http://schemas.openxmlformats.org/officeDocument/2006/relationships/image" Target="../media/image23.png"/><Relationship Id="rId5" Type="http://schemas.openxmlformats.org/officeDocument/2006/relationships/tags" Target="../tags/tag952.xml"/><Relationship Id="rId10" Type="http://schemas.openxmlformats.org/officeDocument/2006/relationships/image" Target="../media/image24.emf"/><Relationship Id="rId4" Type="http://schemas.openxmlformats.org/officeDocument/2006/relationships/tags" Target="../tags/tag951.xml"/><Relationship Id="rId9" Type="http://schemas.openxmlformats.org/officeDocument/2006/relationships/image" Target="../media/image22.emf"/></Relationships>
</file>

<file path=ppt/slideLayouts/_rels/slideLayout231.xml.rels><?xml version="1.0" encoding="UTF-8" standalone="yes"?>
<Relationships xmlns="http://schemas.openxmlformats.org/package/2006/relationships"><Relationship Id="rId8" Type="http://schemas.openxmlformats.org/officeDocument/2006/relationships/tags" Target="../tags/tag960.xml"/><Relationship Id="rId3" Type="http://schemas.openxmlformats.org/officeDocument/2006/relationships/tags" Target="../tags/tag955.xml"/><Relationship Id="rId7" Type="http://schemas.openxmlformats.org/officeDocument/2006/relationships/tags" Target="../tags/tag959.xml"/><Relationship Id="rId2" Type="http://schemas.openxmlformats.org/officeDocument/2006/relationships/tags" Target="../tags/tag954.xml"/><Relationship Id="rId1" Type="http://schemas.openxmlformats.org/officeDocument/2006/relationships/vmlDrawing" Target="../drawings/vmlDrawing111.vml"/><Relationship Id="rId6" Type="http://schemas.openxmlformats.org/officeDocument/2006/relationships/tags" Target="../tags/tag958.xml"/><Relationship Id="rId11" Type="http://schemas.openxmlformats.org/officeDocument/2006/relationships/image" Target="../media/image3.emf"/><Relationship Id="rId5" Type="http://schemas.openxmlformats.org/officeDocument/2006/relationships/tags" Target="../tags/tag957.xml"/><Relationship Id="rId10" Type="http://schemas.openxmlformats.org/officeDocument/2006/relationships/oleObject" Target="../embeddings/oleObject111.bin"/><Relationship Id="rId4" Type="http://schemas.openxmlformats.org/officeDocument/2006/relationships/tags" Target="../tags/tag956.xml"/><Relationship Id="rId9"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962.xml"/><Relationship Id="rId7" Type="http://schemas.openxmlformats.org/officeDocument/2006/relationships/tags" Target="../tags/tag966.xml"/><Relationship Id="rId2" Type="http://schemas.openxmlformats.org/officeDocument/2006/relationships/tags" Target="../tags/tag961.xml"/><Relationship Id="rId1" Type="http://schemas.openxmlformats.org/officeDocument/2006/relationships/vmlDrawing" Target="../drawings/vmlDrawing112.vml"/><Relationship Id="rId6" Type="http://schemas.openxmlformats.org/officeDocument/2006/relationships/tags" Target="../tags/tag965.xml"/><Relationship Id="rId5" Type="http://schemas.openxmlformats.org/officeDocument/2006/relationships/tags" Target="../tags/tag964.xml"/><Relationship Id="rId10" Type="http://schemas.openxmlformats.org/officeDocument/2006/relationships/image" Target="../media/image22.emf"/><Relationship Id="rId4" Type="http://schemas.openxmlformats.org/officeDocument/2006/relationships/tags" Target="../tags/tag963.xml"/><Relationship Id="rId9" Type="http://schemas.openxmlformats.org/officeDocument/2006/relationships/oleObject" Target="../embeddings/oleObject112.bin"/></Relationships>
</file>

<file path=ppt/slideLayouts/_rels/slideLayout233.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968.xml"/><Relationship Id="rId7" Type="http://schemas.openxmlformats.org/officeDocument/2006/relationships/tags" Target="../tags/tag972.xml"/><Relationship Id="rId2" Type="http://schemas.openxmlformats.org/officeDocument/2006/relationships/tags" Target="../tags/tag967.xml"/><Relationship Id="rId1" Type="http://schemas.openxmlformats.org/officeDocument/2006/relationships/vmlDrawing" Target="../drawings/vmlDrawing113.vml"/><Relationship Id="rId6" Type="http://schemas.openxmlformats.org/officeDocument/2006/relationships/tags" Target="../tags/tag971.xml"/><Relationship Id="rId5" Type="http://schemas.openxmlformats.org/officeDocument/2006/relationships/tags" Target="../tags/tag970.xml"/><Relationship Id="rId10" Type="http://schemas.openxmlformats.org/officeDocument/2006/relationships/image" Target="../media/image22.emf"/><Relationship Id="rId4" Type="http://schemas.openxmlformats.org/officeDocument/2006/relationships/tags" Target="../tags/tag969.xml"/><Relationship Id="rId9" Type="http://schemas.openxmlformats.org/officeDocument/2006/relationships/oleObject" Target="../embeddings/oleObject113.bin"/></Relationships>
</file>

<file path=ppt/slideLayouts/_rels/slideLayout234.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974.xml"/><Relationship Id="rId7" Type="http://schemas.openxmlformats.org/officeDocument/2006/relationships/tags" Target="../tags/tag978.xml"/><Relationship Id="rId2" Type="http://schemas.openxmlformats.org/officeDocument/2006/relationships/tags" Target="../tags/tag973.xml"/><Relationship Id="rId1" Type="http://schemas.openxmlformats.org/officeDocument/2006/relationships/vmlDrawing" Target="../drawings/vmlDrawing114.vml"/><Relationship Id="rId6" Type="http://schemas.openxmlformats.org/officeDocument/2006/relationships/tags" Target="../tags/tag977.xml"/><Relationship Id="rId5" Type="http://schemas.openxmlformats.org/officeDocument/2006/relationships/tags" Target="../tags/tag976.xml"/><Relationship Id="rId10" Type="http://schemas.openxmlformats.org/officeDocument/2006/relationships/image" Target="../media/image22.emf"/><Relationship Id="rId4" Type="http://schemas.openxmlformats.org/officeDocument/2006/relationships/tags" Target="../tags/tag975.xml"/><Relationship Id="rId9" Type="http://schemas.openxmlformats.org/officeDocument/2006/relationships/oleObject" Target="../embeddings/oleObject114.bin"/></Relationships>
</file>

<file path=ppt/slideLayouts/_rels/slideLayout235.xml.rels><?xml version="1.0" encoding="UTF-8" standalone="yes"?>
<Relationships xmlns="http://schemas.openxmlformats.org/package/2006/relationships"><Relationship Id="rId8" Type="http://schemas.openxmlformats.org/officeDocument/2006/relationships/tags" Target="../tags/tag985.xml"/><Relationship Id="rId3" Type="http://schemas.openxmlformats.org/officeDocument/2006/relationships/tags" Target="../tags/tag980.xml"/><Relationship Id="rId7" Type="http://schemas.openxmlformats.org/officeDocument/2006/relationships/tags" Target="../tags/tag984.xml"/><Relationship Id="rId2" Type="http://schemas.openxmlformats.org/officeDocument/2006/relationships/tags" Target="../tags/tag979.xml"/><Relationship Id="rId1" Type="http://schemas.openxmlformats.org/officeDocument/2006/relationships/vmlDrawing" Target="../drawings/vmlDrawing115.vml"/><Relationship Id="rId6" Type="http://schemas.openxmlformats.org/officeDocument/2006/relationships/tags" Target="../tags/tag983.xml"/><Relationship Id="rId11" Type="http://schemas.openxmlformats.org/officeDocument/2006/relationships/image" Target="../media/image22.emf"/><Relationship Id="rId5" Type="http://schemas.openxmlformats.org/officeDocument/2006/relationships/tags" Target="../tags/tag982.xml"/><Relationship Id="rId10" Type="http://schemas.openxmlformats.org/officeDocument/2006/relationships/oleObject" Target="../embeddings/oleObject115.bin"/><Relationship Id="rId4" Type="http://schemas.openxmlformats.org/officeDocument/2006/relationships/tags" Target="../tags/tag981.xml"/><Relationship Id="rId9"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8" Type="http://schemas.openxmlformats.org/officeDocument/2006/relationships/tags" Target="../tags/tag992.xml"/><Relationship Id="rId13" Type="http://schemas.openxmlformats.org/officeDocument/2006/relationships/image" Target="../media/image27.png"/><Relationship Id="rId3" Type="http://schemas.openxmlformats.org/officeDocument/2006/relationships/tags" Target="../tags/tag987.xml"/><Relationship Id="rId7" Type="http://schemas.openxmlformats.org/officeDocument/2006/relationships/tags" Target="../tags/tag991.xml"/><Relationship Id="rId12" Type="http://schemas.openxmlformats.org/officeDocument/2006/relationships/image" Target="../media/image3.emf"/><Relationship Id="rId2" Type="http://schemas.openxmlformats.org/officeDocument/2006/relationships/tags" Target="../tags/tag986.xml"/><Relationship Id="rId1" Type="http://schemas.openxmlformats.org/officeDocument/2006/relationships/vmlDrawing" Target="../drawings/vmlDrawing116.vml"/><Relationship Id="rId6" Type="http://schemas.openxmlformats.org/officeDocument/2006/relationships/tags" Target="../tags/tag990.xml"/><Relationship Id="rId11" Type="http://schemas.openxmlformats.org/officeDocument/2006/relationships/oleObject" Target="../embeddings/oleObject116.bin"/><Relationship Id="rId5" Type="http://schemas.openxmlformats.org/officeDocument/2006/relationships/tags" Target="../tags/tag989.xml"/><Relationship Id="rId10" Type="http://schemas.openxmlformats.org/officeDocument/2006/relationships/slideMaster" Target="../slideMasters/slideMaster18.xml"/><Relationship Id="rId4" Type="http://schemas.openxmlformats.org/officeDocument/2006/relationships/tags" Target="../tags/tag988.xml"/><Relationship Id="rId9" Type="http://schemas.openxmlformats.org/officeDocument/2006/relationships/tags" Target="../tags/tag993.xml"/></Relationships>
</file>

<file path=ppt/slideLayouts/_rels/slideLayout237.xml.rels><?xml version="1.0" encoding="UTF-8" standalone="yes"?>
<Relationships xmlns="http://schemas.openxmlformats.org/package/2006/relationships"><Relationship Id="rId8" Type="http://schemas.openxmlformats.org/officeDocument/2006/relationships/tags" Target="../tags/tag1000.xml"/><Relationship Id="rId13" Type="http://schemas.openxmlformats.org/officeDocument/2006/relationships/image" Target="../media/image27.png"/><Relationship Id="rId3" Type="http://schemas.openxmlformats.org/officeDocument/2006/relationships/tags" Target="../tags/tag995.xml"/><Relationship Id="rId7" Type="http://schemas.openxmlformats.org/officeDocument/2006/relationships/tags" Target="../tags/tag999.xml"/><Relationship Id="rId12" Type="http://schemas.openxmlformats.org/officeDocument/2006/relationships/image" Target="../media/image3.emf"/><Relationship Id="rId2" Type="http://schemas.openxmlformats.org/officeDocument/2006/relationships/tags" Target="../tags/tag994.xml"/><Relationship Id="rId1" Type="http://schemas.openxmlformats.org/officeDocument/2006/relationships/vmlDrawing" Target="../drawings/vmlDrawing117.vml"/><Relationship Id="rId6" Type="http://schemas.openxmlformats.org/officeDocument/2006/relationships/tags" Target="../tags/tag998.xml"/><Relationship Id="rId11" Type="http://schemas.openxmlformats.org/officeDocument/2006/relationships/oleObject" Target="../embeddings/oleObject117.bin"/><Relationship Id="rId5" Type="http://schemas.openxmlformats.org/officeDocument/2006/relationships/tags" Target="../tags/tag997.xml"/><Relationship Id="rId10" Type="http://schemas.openxmlformats.org/officeDocument/2006/relationships/slideMaster" Target="../slideMasters/slideMaster18.xml"/><Relationship Id="rId4" Type="http://schemas.openxmlformats.org/officeDocument/2006/relationships/tags" Target="../tags/tag996.xml"/><Relationship Id="rId9" Type="http://schemas.openxmlformats.org/officeDocument/2006/relationships/tags" Target="../tags/tag1001.xml"/></Relationships>
</file>

<file path=ppt/slideLayouts/_rels/slideLayout238.xml.rels><?xml version="1.0" encoding="UTF-8" standalone="yes"?>
<Relationships xmlns="http://schemas.openxmlformats.org/package/2006/relationships"><Relationship Id="rId8" Type="http://schemas.openxmlformats.org/officeDocument/2006/relationships/tags" Target="../tags/tag1008.xml"/><Relationship Id="rId13" Type="http://schemas.openxmlformats.org/officeDocument/2006/relationships/image" Target="../media/image27.png"/><Relationship Id="rId3" Type="http://schemas.openxmlformats.org/officeDocument/2006/relationships/tags" Target="../tags/tag1003.xml"/><Relationship Id="rId7" Type="http://schemas.openxmlformats.org/officeDocument/2006/relationships/tags" Target="../tags/tag1007.xml"/><Relationship Id="rId12" Type="http://schemas.openxmlformats.org/officeDocument/2006/relationships/image" Target="../media/image3.emf"/><Relationship Id="rId2" Type="http://schemas.openxmlformats.org/officeDocument/2006/relationships/tags" Target="../tags/tag1002.xml"/><Relationship Id="rId1" Type="http://schemas.openxmlformats.org/officeDocument/2006/relationships/vmlDrawing" Target="../drawings/vmlDrawing118.vml"/><Relationship Id="rId6" Type="http://schemas.openxmlformats.org/officeDocument/2006/relationships/tags" Target="../tags/tag1006.xml"/><Relationship Id="rId11" Type="http://schemas.openxmlformats.org/officeDocument/2006/relationships/oleObject" Target="../embeddings/oleObject118.bin"/><Relationship Id="rId5" Type="http://schemas.openxmlformats.org/officeDocument/2006/relationships/tags" Target="../tags/tag1005.xml"/><Relationship Id="rId10" Type="http://schemas.openxmlformats.org/officeDocument/2006/relationships/slideMaster" Target="../slideMasters/slideMaster18.xml"/><Relationship Id="rId4" Type="http://schemas.openxmlformats.org/officeDocument/2006/relationships/tags" Target="../tags/tag1004.xml"/><Relationship Id="rId9" Type="http://schemas.openxmlformats.org/officeDocument/2006/relationships/tags" Target="../tags/tag1009.xml"/></Relationships>
</file>

<file path=ppt/slideLayouts/_rels/slideLayout239.xml.rels><?xml version="1.0" encoding="UTF-8" standalone="yes"?>
<Relationships xmlns="http://schemas.openxmlformats.org/package/2006/relationships"><Relationship Id="rId8" Type="http://schemas.openxmlformats.org/officeDocument/2006/relationships/tags" Target="../tags/tag1016.xml"/><Relationship Id="rId13" Type="http://schemas.openxmlformats.org/officeDocument/2006/relationships/image" Target="../media/image27.png"/><Relationship Id="rId3" Type="http://schemas.openxmlformats.org/officeDocument/2006/relationships/tags" Target="../tags/tag1011.xml"/><Relationship Id="rId7" Type="http://schemas.openxmlformats.org/officeDocument/2006/relationships/tags" Target="../tags/tag1015.xml"/><Relationship Id="rId12" Type="http://schemas.openxmlformats.org/officeDocument/2006/relationships/image" Target="../media/image25.emf"/><Relationship Id="rId2" Type="http://schemas.openxmlformats.org/officeDocument/2006/relationships/tags" Target="../tags/tag1010.xml"/><Relationship Id="rId1" Type="http://schemas.openxmlformats.org/officeDocument/2006/relationships/vmlDrawing" Target="../drawings/vmlDrawing119.vml"/><Relationship Id="rId6" Type="http://schemas.openxmlformats.org/officeDocument/2006/relationships/tags" Target="../tags/tag1014.xml"/><Relationship Id="rId11" Type="http://schemas.openxmlformats.org/officeDocument/2006/relationships/oleObject" Target="../embeddings/oleObject119.bin"/><Relationship Id="rId5" Type="http://schemas.openxmlformats.org/officeDocument/2006/relationships/tags" Target="../tags/tag1013.xml"/><Relationship Id="rId10" Type="http://schemas.openxmlformats.org/officeDocument/2006/relationships/slideMaster" Target="../slideMasters/slideMaster18.xml"/><Relationship Id="rId4" Type="http://schemas.openxmlformats.org/officeDocument/2006/relationships/tags" Target="../tags/tag1012.xml"/><Relationship Id="rId9" Type="http://schemas.openxmlformats.org/officeDocument/2006/relationships/tags" Target="../tags/tag101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8" Type="http://schemas.openxmlformats.org/officeDocument/2006/relationships/tags" Target="../tags/tag1024.xml"/><Relationship Id="rId13" Type="http://schemas.openxmlformats.org/officeDocument/2006/relationships/image" Target="../media/image27.png"/><Relationship Id="rId3" Type="http://schemas.openxmlformats.org/officeDocument/2006/relationships/tags" Target="../tags/tag1019.xml"/><Relationship Id="rId7" Type="http://schemas.openxmlformats.org/officeDocument/2006/relationships/tags" Target="../tags/tag1023.xml"/><Relationship Id="rId12" Type="http://schemas.openxmlformats.org/officeDocument/2006/relationships/image" Target="../media/image3.emf"/><Relationship Id="rId2" Type="http://schemas.openxmlformats.org/officeDocument/2006/relationships/tags" Target="../tags/tag1018.xml"/><Relationship Id="rId1" Type="http://schemas.openxmlformats.org/officeDocument/2006/relationships/vmlDrawing" Target="../drawings/vmlDrawing120.vml"/><Relationship Id="rId6" Type="http://schemas.openxmlformats.org/officeDocument/2006/relationships/tags" Target="../tags/tag1022.xml"/><Relationship Id="rId11" Type="http://schemas.openxmlformats.org/officeDocument/2006/relationships/oleObject" Target="../embeddings/oleObject120.bin"/><Relationship Id="rId5" Type="http://schemas.openxmlformats.org/officeDocument/2006/relationships/tags" Target="../tags/tag1021.xml"/><Relationship Id="rId10" Type="http://schemas.openxmlformats.org/officeDocument/2006/relationships/slideMaster" Target="../slideMasters/slideMaster18.xml"/><Relationship Id="rId4" Type="http://schemas.openxmlformats.org/officeDocument/2006/relationships/tags" Target="../tags/tag1020.xml"/><Relationship Id="rId9" Type="http://schemas.openxmlformats.org/officeDocument/2006/relationships/tags" Target="../tags/tag1025.xml"/></Relationships>
</file>

<file path=ppt/slideLayouts/_rels/slideLayout241.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027.xml"/><Relationship Id="rId7" Type="http://schemas.openxmlformats.org/officeDocument/2006/relationships/tags" Target="../tags/tag1031.xml"/><Relationship Id="rId2" Type="http://schemas.openxmlformats.org/officeDocument/2006/relationships/tags" Target="../tags/tag1026.xml"/><Relationship Id="rId1" Type="http://schemas.openxmlformats.org/officeDocument/2006/relationships/vmlDrawing" Target="../drawings/vmlDrawing121.vml"/><Relationship Id="rId6" Type="http://schemas.openxmlformats.org/officeDocument/2006/relationships/tags" Target="../tags/tag1030.xml"/><Relationship Id="rId5" Type="http://schemas.openxmlformats.org/officeDocument/2006/relationships/tags" Target="../tags/tag1029.xml"/><Relationship Id="rId10" Type="http://schemas.openxmlformats.org/officeDocument/2006/relationships/image" Target="../media/image22.emf"/><Relationship Id="rId4" Type="http://schemas.openxmlformats.org/officeDocument/2006/relationships/tags" Target="../tags/tag1028.xml"/><Relationship Id="rId9" Type="http://schemas.openxmlformats.org/officeDocument/2006/relationships/oleObject" Target="../embeddings/oleObject121.bin"/></Relationships>
</file>

<file path=ppt/slideLayouts/_rels/slideLayout24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033.xml"/><Relationship Id="rId7" Type="http://schemas.openxmlformats.org/officeDocument/2006/relationships/oleObject" Target="../embeddings/oleObject122.bin"/><Relationship Id="rId2" Type="http://schemas.openxmlformats.org/officeDocument/2006/relationships/tags" Target="../tags/tag1032.xml"/><Relationship Id="rId1" Type="http://schemas.openxmlformats.org/officeDocument/2006/relationships/vmlDrawing" Target="../drawings/vmlDrawing122.vml"/><Relationship Id="rId6" Type="http://schemas.openxmlformats.org/officeDocument/2006/relationships/slideMaster" Target="../slideMasters/slideMaster18.xml"/><Relationship Id="rId5" Type="http://schemas.openxmlformats.org/officeDocument/2006/relationships/tags" Target="../tags/tag1035.xml"/><Relationship Id="rId4" Type="http://schemas.openxmlformats.org/officeDocument/2006/relationships/tags" Target="../tags/tag1034.xml"/><Relationship Id="rId9" Type="http://schemas.openxmlformats.org/officeDocument/2006/relationships/image" Target="../media/image27.png"/></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037.xml"/><Relationship Id="rId7" Type="http://schemas.openxmlformats.org/officeDocument/2006/relationships/image" Target="../media/image22.emf"/><Relationship Id="rId2" Type="http://schemas.openxmlformats.org/officeDocument/2006/relationships/tags" Target="../tags/tag1036.xml"/><Relationship Id="rId1" Type="http://schemas.openxmlformats.org/officeDocument/2006/relationships/vmlDrawing" Target="../drawings/vmlDrawing123.vml"/><Relationship Id="rId6" Type="http://schemas.openxmlformats.org/officeDocument/2006/relationships/oleObject" Target="../embeddings/oleObject123.bin"/><Relationship Id="rId5" Type="http://schemas.openxmlformats.org/officeDocument/2006/relationships/slideMaster" Target="../slideMasters/slideMaster18.xml"/><Relationship Id="rId4" Type="http://schemas.openxmlformats.org/officeDocument/2006/relationships/tags" Target="../tags/tag1038.xml"/></Relationships>
</file>

<file path=ppt/slideLayouts/_rels/slideLayout244.xml.rels><?xml version="1.0" encoding="UTF-8" standalone="yes"?>
<Relationships xmlns="http://schemas.openxmlformats.org/package/2006/relationships"><Relationship Id="rId8" Type="http://schemas.openxmlformats.org/officeDocument/2006/relationships/oleObject" Target="../embeddings/oleObject125.bin"/><Relationship Id="rId3" Type="http://schemas.openxmlformats.org/officeDocument/2006/relationships/tags" Target="../tags/tag1060.xml"/><Relationship Id="rId7" Type="http://schemas.openxmlformats.org/officeDocument/2006/relationships/slideMaster" Target="../slideMasters/slideMaster19.xml"/><Relationship Id="rId2" Type="http://schemas.openxmlformats.org/officeDocument/2006/relationships/tags" Target="../tags/tag1059.xml"/><Relationship Id="rId1" Type="http://schemas.openxmlformats.org/officeDocument/2006/relationships/vmlDrawing" Target="../drawings/vmlDrawing125.vml"/><Relationship Id="rId6" Type="http://schemas.openxmlformats.org/officeDocument/2006/relationships/tags" Target="../tags/tag1063.xml"/><Relationship Id="rId5" Type="http://schemas.openxmlformats.org/officeDocument/2006/relationships/tags" Target="../tags/tag1062.xml"/><Relationship Id="rId10" Type="http://schemas.openxmlformats.org/officeDocument/2006/relationships/image" Target="../media/image23.png"/><Relationship Id="rId4" Type="http://schemas.openxmlformats.org/officeDocument/2006/relationships/tags" Target="../tags/tag1061.xml"/><Relationship Id="rId9" Type="http://schemas.openxmlformats.org/officeDocument/2006/relationships/image" Target="../media/image22.emf"/></Relationships>
</file>

<file path=ppt/slideLayouts/_rels/slideLayout245.xml.rels><?xml version="1.0" encoding="UTF-8" standalone="yes"?>
<Relationships xmlns="http://schemas.openxmlformats.org/package/2006/relationships"><Relationship Id="rId8" Type="http://schemas.openxmlformats.org/officeDocument/2006/relationships/oleObject" Target="../embeddings/oleObject126.bin"/><Relationship Id="rId3" Type="http://schemas.openxmlformats.org/officeDocument/2006/relationships/tags" Target="../tags/tag1065.xml"/><Relationship Id="rId7" Type="http://schemas.openxmlformats.org/officeDocument/2006/relationships/slideMaster" Target="../slideMasters/slideMaster19.xml"/><Relationship Id="rId2" Type="http://schemas.openxmlformats.org/officeDocument/2006/relationships/tags" Target="../tags/tag1064.xml"/><Relationship Id="rId1" Type="http://schemas.openxmlformats.org/officeDocument/2006/relationships/vmlDrawing" Target="../drawings/vmlDrawing126.vml"/><Relationship Id="rId6" Type="http://schemas.openxmlformats.org/officeDocument/2006/relationships/tags" Target="../tags/tag1068.xml"/><Relationship Id="rId11" Type="http://schemas.openxmlformats.org/officeDocument/2006/relationships/image" Target="../media/image23.png"/><Relationship Id="rId5" Type="http://schemas.openxmlformats.org/officeDocument/2006/relationships/tags" Target="../tags/tag1067.xml"/><Relationship Id="rId10" Type="http://schemas.openxmlformats.org/officeDocument/2006/relationships/image" Target="../media/image24.emf"/><Relationship Id="rId4" Type="http://schemas.openxmlformats.org/officeDocument/2006/relationships/tags" Target="../tags/tag1066.xml"/><Relationship Id="rId9" Type="http://schemas.openxmlformats.org/officeDocument/2006/relationships/image" Target="../media/image22.emf"/></Relationships>
</file>

<file path=ppt/slideLayouts/_rels/slideLayout246.xml.rels><?xml version="1.0" encoding="UTF-8" standalone="yes"?>
<Relationships xmlns="http://schemas.openxmlformats.org/package/2006/relationships"><Relationship Id="rId8" Type="http://schemas.openxmlformats.org/officeDocument/2006/relationships/tags" Target="../tags/tag1075.xml"/><Relationship Id="rId3" Type="http://schemas.openxmlformats.org/officeDocument/2006/relationships/tags" Target="../tags/tag1070.xml"/><Relationship Id="rId7" Type="http://schemas.openxmlformats.org/officeDocument/2006/relationships/tags" Target="../tags/tag1074.xml"/><Relationship Id="rId2" Type="http://schemas.openxmlformats.org/officeDocument/2006/relationships/tags" Target="../tags/tag1069.xml"/><Relationship Id="rId1" Type="http://schemas.openxmlformats.org/officeDocument/2006/relationships/vmlDrawing" Target="../drawings/vmlDrawing127.vml"/><Relationship Id="rId6" Type="http://schemas.openxmlformats.org/officeDocument/2006/relationships/tags" Target="../tags/tag1073.xml"/><Relationship Id="rId11" Type="http://schemas.openxmlformats.org/officeDocument/2006/relationships/image" Target="../media/image3.emf"/><Relationship Id="rId5" Type="http://schemas.openxmlformats.org/officeDocument/2006/relationships/tags" Target="../tags/tag1072.xml"/><Relationship Id="rId10" Type="http://schemas.openxmlformats.org/officeDocument/2006/relationships/oleObject" Target="../embeddings/oleObject127.bin"/><Relationship Id="rId4" Type="http://schemas.openxmlformats.org/officeDocument/2006/relationships/tags" Target="../tags/tag1071.xml"/><Relationship Id="rId9"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8" Type="http://schemas.openxmlformats.org/officeDocument/2006/relationships/slideMaster" Target="../slideMasters/slideMaster19.xml"/><Relationship Id="rId3" Type="http://schemas.openxmlformats.org/officeDocument/2006/relationships/tags" Target="../tags/tag1077.xml"/><Relationship Id="rId7" Type="http://schemas.openxmlformats.org/officeDocument/2006/relationships/tags" Target="../tags/tag1081.xml"/><Relationship Id="rId2" Type="http://schemas.openxmlformats.org/officeDocument/2006/relationships/tags" Target="../tags/tag1076.xml"/><Relationship Id="rId1" Type="http://schemas.openxmlformats.org/officeDocument/2006/relationships/vmlDrawing" Target="../drawings/vmlDrawing128.vml"/><Relationship Id="rId6" Type="http://schemas.openxmlformats.org/officeDocument/2006/relationships/tags" Target="../tags/tag1080.xml"/><Relationship Id="rId5" Type="http://schemas.openxmlformats.org/officeDocument/2006/relationships/tags" Target="../tags/tag1079.xml"/><Relationship Id="rId10" Type="http://schemas.openxmlformats.org/officeDocument/2006/relationships/image" Target="../media/image22.emf"/><Relationship Id="rId4" Type="http://schemas.openxmlformats.org/officeDocument/2006/relationships/tags" Target="../tags/tag1078.xml"/><Relationship Id="rId9" Type="http://schemas.openxmlformats.org/officeDocument/2006/relationships/oleObject" Target="../embeddings/oleObject128.bin"/></Relationships>
</file>

<file path=ppt/slideLayouts/_rels/slideLayout248.xml.rels><?xml version="1.0" encoding="UTF-8" standalone="yes"?>
<Relationships xmlns="http://schemas.openxmlformats.org/package/2006/relationships"><Relationship Id="rId8" Type="http://schemas.openxmlformats.org/officeDocument/2006/relationships/slideMaster" Target="../slideMasters/slideMaster19.xml"/><Relationship Id="rId3" Type="http://schemas.openxmlformats.org/officeDocument/2006/relationships/tags" Target="../tags/tag1083.xml"/><Relationship Id="rId7" Type="http://schemas.openxmlformats.org/officeDocument/2006/relationships/tags" Target="../tags/tag1087.xml"/><Relationship Id="rId2" Type="http://schemas.openxmlformats.org/officeDocument/2006/relationships/tags" Target="../tags/tag1082.xml"/><Relationship Id="rId1" Type="http://schemas.openxmlformats.org/officeDocument/2006/relationships/vmlDrawing" Target="../drawings/vmlDrawing129.vml"/><Relationship Id="rId6" Type="http://schemas.openxmlformats.org/officeDocument/2006/relationships/tags" Target="../tags/tag1086.xml"/><Relationship Id="rId5" Type="http://schemas.openxmlformats.org/officeDocument/2006/relationships/tags" Target="../tags/tag1085.xml"/><Relationship Id="rId10" Type="http://schemas.openxmlformats.org/officeDocument/2006/relationships/image" Target="../media/image22.emf"/><Relationship Id="rId4" Type="http://schemas.openxmlformats.org/officeDocument/2006/relationships/tags" Target="../tags/tag1084.xml"/><Relationship Id="rId9" Type="http://schemas.openxmlformats.org/officeDocument/2006/relationships/oleObject" Target="../embeddings/oleObject129.bin"/></Relationships>
</file>

<file path=ppt/slideLayouts/_rels/slideLayout249.xml.rels><?xml version="1.0" encoding="UTF-8" standalone="yes"?>
<Relationships xmlns="http://schemas.openxmlformats.org/package/2006/relationships"><Relationship Id="rId8" Type="http://schemas.openxmlformats.org/officeDocument/2006/relationships/slideMaster" Target="../slideMasters/slideMaster19.xml"/><Relationship Id="rId3" Type="http://schemas.openxmlformats.org/officeDocument/2006/relationships/tags" Target="../tags/tag1089.xml"/><Relationship Id="rId7" Type="http://schemas.openxmlformats.org/officeDocument/2006/relationships/tags" Target="../tags/tag1093.xml"/><Relationship Id="rId2" Type="http://schemas.openxmlformats.org/officeDocument/2006/relationships/tags" Target="../tags/tag1088.xml"/><Relationship Id="rId1" Type="http://schemas.openxmlformats.org/officeDocument/2006/relationships/vmlDrawing" Target="../drawings/vmlDrawing130.vml"/><Relationship Id="rId6" Type="http://schemas.openxmlformats.org/officeDocument/2006/relationships/tags" Target="../tags/tag1092.xml"/><Relationship Id="rId5" Type="http://schemas.openxmlformats.org/officeDocument/2006/relationships/tags" Target="../tags/tag1091.xml"/><Relationship Id="rId10" Type="http://schemas.openxmlformats.org/officeDocument/2006/relationships/image" Target="../media/image22.emf"/><Relationship Id="rId4" Type="http://schemas.openxmlformats.org/officeDocument/2006/relationships/tags" Target="../tags/tag1090.xml"/><Relationship Id="rId9" Type="http://schemas.openxmlformats.org/officeDocument/2006/relationships/oleObject" Target="../embeddings/oleObject130.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8" Type="http://schemas.openxmlformats.org/officeDocument/2006/relationships/tags" Target="../tags/tag1100.xml"/><Relationship Id="rId3" Type="http://schemas.openxmlformats.org/officeDocument/2006/relationships/tags" Target="../tags/tag1095.xml"/><Relationship Id="rId7" Type="http://schemas.openxmlformats.org/officeDocument/2006/relationships/tags" Target="../tags/tag1099.xml"/><Relationship Id="rId2" Type="http://schemas.openxmlformats.org/officeDocument/2006/relationships/tags" Target="../tags/tag1094.xml"/><Relationship Id="rId1" Type="http://schemas.openxmlformats.org/officeDocument/2006/relationships/vmlDrawing" Target="../drawings/vmlDrawing131.vml"/><Relationship Id="rId6" Type="http://schemas.openxmlformats.org/officeDocument/2006/relationships/tags" Target="../tags/tag1098.xml"/><Relationship Id="rId11" Type="http://schemas.openxmlformats.org/officeDocument/2006/relationships/image" Target="../media/image22.emf"/><Relationship Id="rId5" Type="http://schemas.openxmlformats.org/officeDocument/2006/relationships/tags" Target="../tags/tag1097.xml"/><Relationship Id="rId10" Type="http://schemas.openxmlformats.org/officeDocument/2006/relationships/oleObject" Target="../embeddings/oleObject131.bin"/><Relationship Id="rId4" Type="http://schemas.openxmlformats.org/officeDocument/2006/relationships/tags" Target="../tags/tag1096.xml"/><Relationship Id="rId9"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8" Type="http://schemas.openxmlformats.org/officeDocument/2006/relationships/tags" Target="../tags/tag1107.xml"/><Relationship Id="rId13" Type="http://schemas.openxmlformats.org/officeDocument/2006/relationships/image" Target="../media/image21.png"/><Relationship Id="rId3" Type="http://schemas.openxmlformats.org/officeDocument/2006/relationships/tags" Target="../tags/tag1102.xml"/><Relationship Id="rId7" Type="http://schemas.openxmlformats.org/officeDocument/2006/relationships/tags" Target="../tags/tag1106.xml"/><Relationship Id="rId12" Type="http://schemas.openxmlformats.org/officeDocument/2006/relationships/image" Target="../media/image3.emf"/><Relationship Id="rId2" Type="http://schemas.openxmlformats.org/officeDocument/2006/relationships/tags" Target="../tags/tag1101.xml"/><Relationship Id="rId1" Type="http://schemas.openxmlformats.org/officeDocument/2006/relationships/vmlDrawing" Target="../drawings/vmlDrawing132.vml"/><Relationship Id="rId6" Type="http://schemas.openxmlformats.org/officeDocument/2006/relationships/tags" Target="../tags/tag1105.xml"/><Relationship Id="rId11" Type="http://schemas.openxmlformats.org/officeDocument/2006/relationships/oleObject" Target="../embeddings/oleObject132.bin"/><Relationship Id="rId5" Type="http://schemas.openxmlformats.org/officeDocument/2006/relationships/tags" Target="../tags/tag1104.xml"/><Relationship Id="rId10" Type="http://schemas.openxmlformats.org/officeDocument/2006/relationships/slideMaster" Target="../slideMasters/slideMaster19.xml"/><Relationship Id="rId4" Type="http://schemas.openxmlformats.org/officeDocument/2006/relationships/tags" Target="../tags/tag1103.xml"/><Relationship Id="rId9" Type="http://schemas.openxmlformats.org/officeDocument/2006/relationships/tags" Target="../tags/tag1108.xml"/></Relationships>
</file>

<file path=ppt/slideLayouts/_rels/slideLayout252.xml.rels><?xml version="1.0" encoding="UTF-8" standalone="yes"?>
<Relationships xmlns="http://schemas.openxmlformats.org/package/2006/relationships"><Relationship Id="rId8" Type="http://schemas.openxmlformats.org/officeDocument/2006/relationships/tags" Target="../tags/tag1115.xml"/><Relationship Id="rId13" Type="http://schemas.openxmlformats.org/officeDocument/2006/relationships/image" Target="../media/image21.png"/><Relationship Id="rId3" Type="http://schemas.openxmlformats.org/officeDocument/2006/relationships/tags" Target="../tags/tag1110.xml"/><Relationship Id="rId7" Type="http://schemas.openxmlformats.org/officeDocument/2006/relationships/tags" Target="../tags/tag1114.xml"/><Relationship Id="rId12" Type="http://schemas.openxmlformats.org/officeDocument/2006/relationships/image" Target="../media/image3.emf"/><Relationship Id="rId2" Type="http://schemas.openxmlformats.org/officeDocument/2006/relationships/tags" Target="../tags/tag1109.xml"/><Relationship Id="rId1" Type="http://schemas.openxmlformats.org/officeDocument/2006/relationships/vmlDrawing" Target="../drawings/vmlDrawing133.vml"/><Relationship Id="rId6" Type="http://schemas.openxmlformats.org/officeDocument/2006/relationships/tags" Target="../tags/tag1113.xml"/><Relationship Id="rId11" Type="http://schemas.openxmlformats.org/officeDocument/2006/relationships/oleObject" Target="../embeddings/oleObject133.bin"/><Relationship Id="rId5" Type="http://schemas.openxmlformats.org/officeDocument/2006/relationships/tags" Target="../tags/tag1112.xml"/><Relationship Id="rId10" Type="http://schemas.openxmlformats.org/officeDocument/2006/relationships/slideMaster" Target="../slideMasters/slideMaster19.xml"/><Relationship Id="rId4" Type="http://schemas.openxmlformats.org/officeDocument/2006/relationships/tags" Target="../tags/tag1111.xml"/><Relationship Id="rId9" Type="http://schemas.openxmlformats.org/officeDocument/2006/relationships/tags" Target="../tags/tag1116.xml"/></Relationships>
</file>

<file path=ppt/slideLayouts/_rels/slideLayout253.xml.rels><?xml version="1.0" encoding="UTF-8" standalone="yes"?>
<Relationships xmlns="http://schemas.openxmlformats.org/package/2006/relationships"><Relationship Id="rId8" Type="http://schemas.openxmlformats.org/officeDocument/2006/relationships/tags" Target="../tags/tag1123.xml"/><Relationship Id="rId13" Type="http://schemas.openxmlformats.org/officeDocument/2006/relationships/image" Target="../media/image21.png"/><Relationship Id="rId3" Type="http://schemas.openxmlformats.org/officeDocument/2006/relationships/tags" Target="../tags/tag1118.xml"/><Relationship Id="rId7" Type="http://schemas.openxmlformats.org/officeDocument/2006/relationships/tags" Target="../tags/tag1122.xml"/><Relationship Id="rId12" Type="http://schemas.openxmlformats.org/officeDocument/2006/relationships/image" Target="../media/image3.emf"/><Relationship Id="rId2" Type="http://schemas.openxmlformats.org/officeDocument/2006/relationships/tags" Target="../tags/tag1117.xml"/><Relationship Id="rId1" Type="http://schemas.openxmlformats.org/officeDocument/2006/relationships/vmlDrawing" Target="../drawings/vmlDrawing134.vml"/><Relationship Id="rId6" Type="http://schemas.openxmlformats.org/officeDocument/2006/relationships/tags" Target="../tags/tag1121.xml"/><Relationship Id="rId11" Type="http://schemas.openxmlformats.org/officeDocument/2006/relationships/oleObject" Target="../embeddings/oleObject134.bin"/><Relationship Id="rId5" Type="http://schemas.openxmlformats.org/officeDocument/2006/relationships/tags" Target="../tags/tag1120.xml"/><Relationship Id="rId10" Type="http://schemas.openxmlformats.org/officeDocument/2006/relationships/slideMaster" Target="../slideMasters/slideMaster19.xml"/><Relationship Id="rId4" Type="http://schemas.openxmlformats.org/officeDocument/2006/relationships/tags" Target="../tags/tag1119.xml"/><Relationship Id="rId9" Type="http://schemas.openxmlformats.org/officeDocument/2006/relationships/tags" Target="../tags/tag1124.xml"/></Relationships>
</file>

<file path=ppt/slideLayouts/_rels/slideLayout254.xml.rels><?xml version="1.0" encoding="UTF-8" standalone="yes"?>
<Relationships xmlns="http://schemas.openxmlformats.org/package/2006/relationships"><Relationship Id="rId8" Type="http://schemas.openxmlformats.org/officeDocument/2006/relationships/tags" Target="../tags/tag1131.xml"/><Relationship Id="rId13" Type="http://schemas.openxmlformats.org/officeDocument/2006/relationships/image" Target="../media/image21.png"/><Relationship Id="rId3" Type="http://schemas.openxmlformats.org/officeDocument/2006/relationships/tags" Target="../tags/tag1126.xml"/><Relationship Id="rId7" Type="http://schemas.openxmlformats.org/officeDocument/2006/relationships/tags" Target="../tags/tag1130.xml"/><Relationship Id="rId12" Type="http://schemas.openxmlformats.org/officeDocument/2006/relationships/image" Target="../media/image25.emf"/><Relationship Id="rId2" Type="http://schemas.openxmlformats.org/officeDocument/2006/relationships/tags" Target="../tags/tag1125.xml"/><Relationship Id="rId1" Type="http://schemas.openxmlformats.org/officeDocument/2006/relationships/vmlDrawing" Target="../drawings/vmlDrawing135.vml"/><Relationship Id="rId6" Type="http://schemas.openxmlformats.org/officeDocument/2006/relationships/tags" Target="../tags/tag1129.xml"/><Relationship Id="rId11" Type="http://schemas.openxmlformats.org/officeDocument/2006/relationships/oleObject" Target="../embeddings/oleObject135.bin"/><Relationship Id="rId5" Type="http://schemas.openxmlformats.org/officeDocument/2006/relationships/tags" Target="../tags/tag1128.xml"/><Relationship Id="rId10" Type="http://schemas.openxmlformats.org/officeDocument/2006/relationships/slideMaster" Target="../slideMasters/slideMaster19.xml"/><Relationship Id="rId4" Type="http://schemas.openxmlformats.org/officeDocument/2006/relationships/tags" Target="../tags/tag1127.xml"/><Relationship Id="rId9" Type="http://schemas.openxmlformats.org/officeDocument/2006/relationships/tags" Target="../tags/tag1132.xml"/></Relationships>
</file>

<file path=ppt/slideLayouts/_rels/slideLayout255.xml.rels><?xml version="1.0" encoding="UTF-8" standalone="yes"?>
<Relationships xmlns="http://schemas.openxmlformats.org/package/2006/relationships"><Relationship Id="rId8" Type="http://schemas.openxmlformats.org/officeDocument/2006/relationships/tags" Target="../tags/tag1139.xml"/><Relationship Id="rId13" Type="http://schemas.openxmlformats.org/officeDocument/2006/relationships/image" Target="../media/image21.png"/><Relationship Id="rId3" Type="http://schemas.openxmlformats.org/officeDocument/2006/relationships/tags" Target="../tags/tag1134.xml"/><Relationship Id="rId7" Type="http://schemas.openxmlformats.org/officeDocument/2006/relationships/tags" Target="../tags/tag1138.xml"/><Relationship Id="rId12" Type="http://schemas.openxmlformats.org/officeDocument/2006/relationships/image" Target="../media/image3.emf"/><Relationship Id="rId2" Type="http://schemas.openxmlformats.org/officeDocument/2006/relationships/tags" Target="../tags/tag1133.xml"/><Relationship Id="rId1" Type="http://schemas.openxmlformats.org/officeDocument/2006/relationships/vmlDrawing" Target="../drawings/vmlDrawing136.vml"/><Relationship Id="rId6" Type="http://schemas.openxmlformats.org/officeDocument/2006/relationships/tags" Target="../tags/tag1137.xml"/><Relationship Id="rId11" Type="http://schemas.openxmlformats.org/officeDocument/2006/relationships/oleObject" Target="../embeddings/oleObject136.bin"/><Relationship Id="rId5" Type="http://schemas.openxmlformats.org/officeDocument/2006/relationships/tags" Target="../tags/tag1136.xml"/><Relationship Id="rId10" Type="http://schemas.openxmlformats.org/officeDocument/2006/relationships/slideMaster" Target="../slideMasters/slideMaster19.xml"/><Relationship Id="rId4" Type="http://schemas.openxmlformats.org/officeDocument/2006/relationships/tags" Target="../tags/tag1135.xml"/><Relationship Id="rId9" Type="http://schemas.openxmlformats.org/officeDocument/2006/relationships/tags" Target="../tags/tag1140.xml"/></Relationships>
</file>

<file path=ppt/slideLayouts/_rels/slideLayout256.xml.rels><?xml version="1.0" encoding="UTF-8" standalone="yes"?>
<Relationships xmlns="http://schemas.openxmlformats.org/package/2006/relationships"><Relationship Id="rId8" Type="http://schemas.openxmlformats.org/officeDocument/2006/relationships/slideMaster" Target="../slideMasters/slideMaster19.xml"/><Relationship Id="rId3" Type="http://schemas.openxmlformats.org/officeDocument/2006/relationships/tags" Target="../tags/tag1142.xml"/><Relationship Id="rId7" Type="http://schemas.openxmlformats.org/officeDocument/2006/relationships/tags" Target="../tags/tag1146.xml"/><Relationship Id="rId2" Type="http://schemas.openxmlformats.org/officeDocument/2006/relationships/tags" Target="../tags/tag1141.xml"/><Relationship Id="rId1" Type="http://schemas.openxmlformats.org/officeDocument/2006/relationships/vmlDrawing" Target="../drawings/vmlDrawing137.vml"/><Relationship Id="rId6" Type="http://schemas.openxmlformats.org/officeDocument/2006/relationships/tags" Target="../tags/tag1145.xml"/><Relationship Id="rId5" Type="http://schemas.openxmlformats.org/officeDocument/2006/relationships/tags" Target="../tags/tag1144.xml"/><Relationship Id="rId10" Type="http://schemas.openxmlformats.org/officeDocument/2006/relationships/image" Target="../media/image22.emf"/><Relationship Id="rId4" Type="http://schemas.openxmlformats.org/officeDocument/2006/relationships/tags" Target="../tags/tag1143.xml"/><Relationship Id="rId9" Type="http://schemas.openxmlformats.org/officeDocument/2006/relationships/oleObject" Target="../embeddings/oleObject137.bin"/></Relationships>
</file>

<file path=ppt/slideLayouts/_rels/slideLayout25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148.xml"/><Relationship Id="rId7" Type="http://schemas.openxmlformats.org/officeDocument/2006/relationships/oleObject" Target="../embeddings/oleObject138.bin"/><Relationship Id="rId2" Type="http://schemas.openxmlformats.org/officeDocument/2006/relationships/tags" Target="../tags/tag1147.xml"/><Relationship Id="rId1" Type="http://schemas.openxmlformats.org/officeDocument/2006/relationships/vmlDrawing" Target="../drawings/vmlDrawing138.vml"/><Relationship Id="rId6" Type="http://schemas.openxmlformats.org/officeDocument/2006/relationships/slideMaster" Target="../slideMasters/slideMaster19.xml"/><Relationship Id="rId5" Type="http://schemas.openxmlformats.org/officeDocument/2006/relationships/tags" Target="../tags/tag1150.xml"/><Relationship Id="rId4" Type="http://schemas.openxmlformats.org/officeDocument/2006/relationships/tags" Target="../tags/tag1149.xml"/><Relationship Id="rId9" Type="http://schemas.openxmlformats.org/officeDocument/2006/relationships/image" Target="../media/image21.png"/></Relationships>
</file>

<file path=ppt/slideLayouts/_rels/slideLayout25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152.xml"/><Relationship Id="rId7" Type="http://schemas.openxmlformats.org/officeDocument/2006/relationships/image" Target="../media/image22.emf"/><Relationship Id="rId2" Type="http://schemas.openxmlformats.org/officeDocument/2006/relationships/tags" Target="../tags/tag1151.xml"/><Relationship Id="rId1" Type="http://schemas.openxmlformats.org/officeDocument/2006/relationships/vmlDrawing" Target="../drawings/vmlDrawing139.vml"/><Relationship Id="rId6" Type="http://schemas.openxmlformats.org/officeDocument/2006/relationships/oleObject" Target="../embeddings/oleObject139.bin"/><Relationship Id="rId5" Type="http://schemas.openxmlformats.org/officeDocument/2006/relationships/slideMaster" Target="../slideMasters/slideMaster19.xml"/><Relationship Id="rId4" Type="http://schemas.openxmlformats.org/officeDocument/2006/relationships/tags" Target="../tags/tag1153.xml"/></Relationships>
</file>

<file path=ppt/slideLayouts/_rels/slideLayout259.xml.rels><?xml version="1.0" encoding="UTF-8" standalone="yes"?>
<Relationships xmlns="http://schemas.openxmlformats.org/package/2006/relationships"><Relationship Id="rId3" Type="http://schemas.openxmlformats.org/officeDocument/2006/relationships/tags" Target="../tags/tag1155.xml"/><Relationship Id="rId2" Type="http://schemas.openxmlformats.org/officeDocument/2006/relationships/tags" Target="../tags/tag1154.xml"/><Relationship Id="rId1" Type="http://schemas.openxmlformats.org/officeDocument/2006/relationships/vmlDrawing" Target="../drawings/vmlDrawing140.vml"/><Relationship Id="rId6" Type="http://schemas.openxmlformats.org/officeDocument/2006/relationships/image" Target="../media/image28.emf"/><Relationship Id="rId5" Type="http://schemas.openxmlformats.org/officeDocument/2006/relationships/oleObject" Target="../embeddings/oleObject140.bin"/><Relationship Id="rId4"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8" Type="http://schemas.openxmlformats.org/officeDocument/2006/relationships/oleObject" Target="../embeddings/oleObject142.bin"/><Relationship Id="rId3" Type="http://schemas.openxmlformats.org/officeDocument/2006/relationships/tags" Target="../tags/tag1177.xml"/><Relationship Id="rId7" Type="http://schemas.openxmlformats.org/officeDocument/2006/relationships/slideMaster" Target="../slideMasters/slideMaster20.xml"/><Relationship Id="rId2" Type="http://schemas.openxmlformats.org/officeDocument/2006/relationships/tags" Target="../tags/tag1176.xml"/><Relationship Id="rId1" Type="http://schemas.openxmlformats.org/officeDocument/2006/relationships/vmlDrawing" Target="../drawings/vmlDrawing142.vml"/><Relationship Id="rId6" Type="http://schemas.openxmlformats.org/officeDocument/2006/relationships/tags" Target="../tags/tag1180.xml"/><Relationship Id="rId5" Type="http://schemas.openxmlformats.org/officeDocument/2006/relationships/tags" Target="../tags/tag1179.xml"/><Relationship Id="rId10" Type="http://schemas.openxmlformats.org/officeDocument/2006/relationships/image" Target="../media/image23.png"/><Relationship Id="rId4" Type="http://schemas.openxmlformats.org/officeDocument/2006/relationships/tags" Target="../tags/tag1178.xml"/><Relationship Id="rId9" Type="http://schemas.openxmlformats.org/officeDocument/2006/relationships/image" Target="../media/image22.emf"/></Relationships>
</file>

<file path=ppt/slideLayouts/_rels/slideLayout261.xml.rels><?xml version="1.0" encoding="UTF-8" standalone="yes"?>
<Relationships xmlns="http://schemas.openxmlformats.org/package/2006/relationships"><Relationship Id="rId8" Type="http://schemas.openxmlformats.org/officeDocument/2006/relationships/oleObject" Target="../embeddings/oleObject143.bin"/><Relationship Id="rId3" Type="http://schemas.openxmlformats.org/officeDocument/2006/relationships/tags" Target="../tags/tag1182.xml"/><Relationship Id="rId7" Type="http://schemas.openxmlformats.org/officeDocument/2006/relationships/slideMaster" Target="../slideMasters/slideMaster20.xml"/><Relationship Id="rId2" Type="http://schemas.openxmlformats.org/officeDocument/2006/relationships/tags" Target="../tags/tag1181.xml"/><Relationship Id="rId1" Type="http://schemas.openxmlformats.org/officeDocument/2006/relationships/vmlDrawing" Target="../drawings/vmlDrawing143.vml"/><Relationship Id="rId6" Type="http://schemas.openxmlformats.org/officeDocument/2006/relationships/tags" Target="../tags/tag1185.xml"/><Relationship Id="rId11" Type="http://schemas.openxmlformats.org/officeDocument/2006/relationships/image" Target="../media/image23.png"/><Relationship Id="rId5" Type="http://schemas.openxmlformats.org/officeDocument/2006/relationships/tags" Target="../tags/tag1184.xml"/><Relationship Id="rId10" Type="http://schemas.openxmlformats.org/officeDocument/2006/relationships/image" Target="../media/image24.emf"/><Relationship Id="rId4" Type="http://schemas.openxmlformats.org/officeDocument/2006/relationships/tags" Target="../tags/tag1183.xml"/><Relationship Id="rId9" Type="http://schemas.openxmlformats.org/officeDocument/2006/relationships/image" Target="../media/image22.emf"/></Relationships>
</file>

<file path=ppt/slideLayouts/_rels/slideLayout262.xml.rels><?xml version="1.0" encoding="UTF-8" standalone="yes"?>
<Relationships xmlns="http://schemas.openxmlformats.org/package/2006/relationships"><Relationship Id="rId8" Type="http://schemas.openxmlformats.org/officeDocument/2006/relationships/tags" Target="../tags/tag1192.xml"/><Relationship Id="rId3" Type="http://schemas.openxmlformats.org/officeDocument/2006/relationships/tags" Target="../tags/tag1187.xml"/><Relationship Id="rId7" Type="http://schemas.openxmlformats.org/officeDocument/2006/relationships/tags" Target="../tags/tag1191.xml"/><Relationship Id="rId2" Type="http://schemas.openxmlformats.org/officeDocument/2006/relationships/tags" Target="../tags/tag1186.xml"/><Relationship Id="rId1" Type="http://schemas.openxmlformats.org/officeDocument/2006/relationships/vmlDrawing" Target="../drawings/vmlDrawing144.vml"/><Relationship Id="rId6" Type="http://schemas.openxmlformats.org/officeDocument/2006/relationships/tags" Target="../tags/tag1190.xml"/><Relationship Id="rId11" Type="http://schemas.openxmlformats.org/officeDocument/2006/relationships/image" Target="../media/image3.emf"/><Relationship Id="rId5" Type="http://schemas.openxmlformats.org/officeDocument/2006/relationships/tags" Target="../tags/tag1189.xml"/><Relationship Id="rId10" Type="http://schemas.openxmlformats.org/officeDocument/2006/relationships/oleObject" Target="../embeddings/oleObject144.bin"/><Relationship Id="rId4" Type="http://schemas.openxmlformats.org/officeDocument/2006/relationships/tags" Target="../tags/tag1188.xml"/><Relationship Id="rId9"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1194.xml"/><Relationship Id="rId7" Type="http://schemas.openxmlformats.org/officeDocument/2006/relationships/tags" Target="../tags/tag1198.xml"/><Relationship Id="rId2" Type="http://schemas.openxmlformats.org/officeDocument/2006/relationships/tags" Target="../tags/tag1193.xml"/><Relationship Id="rId1" Type="http://schemas.openxmlformats.org/officeDocument/2006/relationships/vmlDrawing" Target="../drawings/vmlDrawing145.vml"/><Relationship Id="rId6" Type="http://schemas.openxmlformats.org/officeDocument/2006/relationships/tags" Target="../tags/tag1197.xml"/><Relationship Id="rId5" Type="http://schemas.openxmlformats.org/officeDocument/2006/relationships/tags" Target="../tags/tag1196.xml"/><Relationship Id="rId10" Type="http://schemas.openxmlformats.org/officeDocument/2006/relationships/image" Target="../media/image22.emf"/><Relationship Id="rId4" Type="http://schemas.openxmlformats.org/officeDocument/2006/relationships/tags" Target="../tags/tag1195.xml"/><Relationship Id="rId9" Type="http://schemas.openxmlformats.org/officeDocument/2006/relationships/oleObject" Target="../embeddings/oleObject145.bin"/></Relationships>
</file>

<file path=ppt/slideLayouts/_rels/slideLayout264.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1200.xml"/><Relationship Id="rId7" Type="http://schemas.openxmlformats.org/officeDocument/2006/relationships/tags" Target="../tags/tag1204.xml"/><Relationship Id="rId2" Type="http://schemas.openxmlformats.org/officeDocument/2006/relationships/tags" Target="../tags/tag1199.xml"/><Relationship Id="rId1" Type="http://schemas.openxmlformats.org/officeDocument/2006/relationships/vmlDrawing" Target="../drawings/vmlDrawing146.vml"/><Relationship Id="rId6" Type="http://schemas.openxmlformats.org/officeDocument/2006/relationships/tags" Target="../tags/tag1203.xml"/><Relationship Id="rId5" Type="http://schemas.openxmlformats.org/officeDocument/2006/relationships/tags" Target="../tags/tag1202.xml"/><Relationship Id="rId10" Type="http://schemas.openxmlformats.org/officeDocument/2006/relationships/image" Target="../media/image22.emf"/><Relationship Id="rId4" Type="http://schemas.openxmlformats.org/officeDocument/2006/relationships/tags" Target="../tags/tag1201.xml"/><Relationship Id="rId9" Type="http://schemas.openxmlformats.org/officeDocument/2006/relationships/oleObject" Target="../embeddings/oleObject146.bin"/></Relationships>
</file>

<file path=ppt/slideLayouts/_rels/slideLayout265.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1206.xml"/><Relationship Id="rId7" Type="http://schemas.openxmlformats.org/officeDocument/2006/relationships/tags" Target="../tags/tag1210.xml"/><Relationship Id="rId2" Type="http://schemas.openxmlformats.org/officeDocument/2006/relationships/tags" Target="../tags/tag1205.xml"/><Relationship Id="rId1" Type="http://schemas.openxmlformats.org/officeDocument/2006/relationships/vmlDrawing" Target="../drawings/vmlDrawing147.vml"/><Relationship Id="rId6" Type="http://schemas.openxmlformats.org/officeDocument/2006/relationships/tags" Target="../tags/tag1209.xml"/><Relationship Id="rId5" Type="http://schemas.openxmlformats.org/officeDocument/2006/relationships/tags" Target="../tags/tag1208.xml"/><Relationship Id="rId10" Type="http://schemas.openxmlformats.org/officeDocument/2006/relationships/image" Target="../media/image22.emf"/><Relationship Id="rId4" Type="http://schemas.openxmlformats.org/officeDocument/2006/relationships/tags" Target="../tags/tag1207.xml"/><Relationship Id="rId9" Type="http://schemas.openxmlformats.org/officeDocument/2006/relationships/oleObject" Target="../embeddings/oleObject147.bin"/></Relationships>
</file>

<file path=ppt/slideLayouts/_rels/slideLayout266.xml.rels><?xml version="1.0" encoding="UTF-8" standalone="yes"?>
<Relationships xmlns="http://schemas.openxmlformats.org/package/2006/relationships"><Relationship Id="rId8" Type="http://schemas.openxmlformats.org/officeDocument/2006/relationships/tags" Target="../tags/tag1217.xml"/><Relationship Id="rId3" Type="http://schemas.openxmlformats.org/officeDocument/2006/relationships/tags" Target="../tags/tag1212.xml"/><Relationship Id="rId7" Type="http://schemas.openxmlformats.org/officeDocument/2006/relationships/tags" Target="../tags/tag1216.xml"/><Relationship Id="rId2" Type="http://schemas.openxmlformats.org/officeDocument/2006/relationships/tags" Target="../tags/tag1211.xml"/><Relationship Id="rId1" Type="http://schemas.openxmlformats.org/officeDocument/2006/relationships/vmlDrawing" Target="../drawings/vmlDrawing148.vml"/><Relationship Id="rId6" Type="http://schemas.openxmlformats.org/officeDocument/2006/relationships/tags" Target="../tags/tag1215.xml"/><Relationship Id="rId11" Type="http://schemas.openxmlformats.org/officeDocument/2006/relationships/image" Target="../media/image22.emf"/><Relationship Id="rId5" Type="http://schemas.openxmlformats.org/officeDocument/2006/relationships/tags" Target="../tags/tag1214.xml"/><Relationship Id="rId10" Type="http://schemas.openxmlformats.org/officeDocument/2006/relationships/oleObject" Target="../embeddings/oleObject148.bin"/><Relationship Id="rId4" Type="http://schemas.openxmlformats.org/officeDocument/2006/relationships/tags" Target="../tags/tag1213.xml"/><Relationship Id="rId9"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8" Type="http://schemas.openxmlformats.org/officeDocument/2006/relationships/tags" Target="../tags/tag1224.xml"/><Relationship Id="rId13" Type="http://schemas.openxmlformats.org/officeDocument/2006/relationships/image" Target="../media/image21.png"/><Relationship Id="rId3" Type="http://schemas.openxmlformats.org/officeDocument/2006/relationships/tags" Target="../tags/tag1219.xml"/><Relationship Id="rId7" Type="http://schemas.openxmlformats.org/officeDocument/2006/relationships/tags" Target="../tags/tag1223.xml"/><Relationship Id="rId12" Type="http://schemas.openxmlformats.org/officeDocument/2006/relationships/image" Target="../media/image3.emf"/><Relationship Id="rId2" Type="http://schemas.openxmlformats.org/officeDocument/2006/relationships/tags" Target="../tags/tag1218.xml"/><Relationship Id="rId1" Type="http://schemas.openxmlformats.org/officeDocument/2006/relationships/vmlDrawing" Target="../drawings/vmlDrawing149.vml"/><Relationship Id="rId6" Type="http://schemas.openxmlformats.org/officeDocument/2006/relationships/tags" Target="../tags/tag1222.xml"/><Relationship Id="rId11" Type="http://schemas.openxmlformats.org/officeDocument/2006/relationships/oleObject" Target="../embeddings/oleObject149.bin"/><Relationship Id="rId5" Type="http://schemas.openxmlformats.org/officeDocument/2006/relationships/tags" Target="../tags/tag1221.xml"/><Relationship Id="rId10" Type="http://schemas.openxmlformats.org/officeDocument/2006/relationships/slideMaster" Target="../slideMasters/slideMaster20.xml"/><Relationship Id="rId4" Type="http://schemas.openxmlformats.org/officeDocument/2006/relationships/tags" Target="../tags/tag1220.xml"/><Relationship Id="rId9" Type="http://schemas.openxmlformats.org/officeDocument/2006/relationships/tags" Target="../tags/tag1225.xml"/></Relationships>
</file>

<file path=ppt/slideLayouts/_rels/slideLayout268.xml.rels><?xml version="1.0" encoding="UTF-8" standalone="yes"?>
<Relationships xmlns="http://schemas.openxmlformats.org/package/2006/relationships"><Relationship Id="rId8" Type="http://schemas.openxmlformats.org/officeDocument/2006/relationships/tags" Target="../tags/tag1232.xml"/><Relationship Id="rId13" Type="http://schemas.openxmlformats.org/officeDocument/2006/relationships/image" Target="../media/image21.png"/><Relationship Id="rId3" Type="http://schemas.openxmlformats.org/officeDocument/2006/relationships/tags" Target="../tags/tag1227.xml"/><Relationship Id="rId7" Type="http://schemas.openxmlformats.org/officeDocument/2006/relationships/tags" Target="../tags/tag1231.xml"/><Relationship Id="rId12" Type="http://schemas.openxmlformats.org/officeDocument/2006/relationships/image" Target="../media/image3.emf"/><Relationship Id="rId2" Type="http://schemas.openxmlformats.org/officeDocument/2006/relationships/tags" Target="../tags/tag1226.xml"/><Relationship Id="rId1" Type="http://schemas.openxmlformats.org/officeDocument/2006/relationships/vmlDrawing" Target="../drawings/vmlDrawing150.vml"/><Relationship Id="rId6" Type="http://schemas.openxmlformats.org/officeDocument/2006/relationships/tags" Target="../tags/tag1230.xml"/><Relationship Id="rId11" Type="http://schemas.openxmlformats.org/officeDocument/2006/relationships/oleObject" Target="../embeddings/oleObject150.bin"/><Relationship Id="rId5" Type="http://schemas.openxmlformats.org/officeDocument/2006/relationships/tags" Target="../tags/tag1229.xml"/><Relationship Id="rId10" Type="http://schemas.openxmlformats.org/officeDocument/2006/relationships/slideMaster" Target="../slideMasters/slideMaster20.xml"/><Relationship Id="rId4" Type="http://schemas.openxmlformats.org/officeDocument/2006/relationships/tags" Target="../tags/tag1228.xml"/><Relationship Id="rId9" Type="http://schemas.openxmlformats.org/officeDocument/2006/relationships/tags" Target="../tags/tag1233.xml"/></Relationships>
</file>

<file path=ppt/slideLayouts/_rels/slideLayout269.xml.rels><?xml version="1.0" encoding="UTF-8" standalone="yes"?>
<Relationships xmlns="http://schemas.openxmlformats.org/package/2006/relationships"><Relationship Id="rId8" Type="http://schemas.openxmlformats.org/officeDocument/2006/relationships/tags" Target="../tags/tag1240.xml"/><Relationship Id="rId13" Type="http://schemas.openxmlformats.org/officeDocument/2006/relationships/image" Target="../media/image21.png"/><Relationship Id="rId3" Type="http://schemas.openxmlformats.org/officeDocument/2006/relationships/tags" Target="../tags/tag1235.xml"/><Relationship Id="rId7" Type="http://schemas.openxmlformats.org/officeDocument/2006/relationships/tags" Target="../tags/tag1239.xml"/><Relationship Id="rId12" Type="http://schemas.openxmlformats.org/officeDocument/2006/relationships/image" Target="../media/image3.emf"/><Relationship Id="rId2" Type="http://schemas.openxmlformats.org/officeDocument/2006/relationships/tags" Target="../tags/tag1234.xml"/><Relationship Id="rId1" Type="http://schemas.openxmlformats.org/officeDocument/2006/relationships/vmlDrawing" Target="../drawings/vmlDrawing151.vml"/><Relationship Id="rId6" Type="http://schemas.openxmlformats.org/officeDocument/2006/relationships/tags" Target="../tags/tag1238.xml"/><Relationship Id="rId11" Type="http://schemas.openxmlformats.org/officeDocument/2006/relationships/oleObject" Target="../embeddings/oleObject151.bin"/><Relationship Id="rId5" Type="http://schemas.openxmlformats.org/officeDocument/2006/relationships/tags" Target="../tags/tag1237.xml"/><Relationship Id="rId10" Type="http://schemas.openxmlformats.org/officeDocument/2006/relationships/slideMaster" Target="../slideMasters/slideMaster20.xml"/><Relationship Id="rId4" Type="http://schemas.openxmlformats.org/officeDocument/2006/relationships/tags" Target="../tags/tag1236.xml"/><Relationship Id="rId9" Type="http://schemas.openxmlformats.org/officeDocument/2006/relationships/tags" Target="../tags/tag1241.xml"/></Relationships>
</file>

<file path=ppt/slideLayouts/_rels/slideLayout27.xml.rels><?xml version="1.0" encoding="UTF-8" standalone="yes"?>
<Relationships xmlns="http://schemas.openxmlformats.org/package/2006/relationships"><Relationship Id="rId13" Type="http://schemas.openxmlformats.org/officeDocument/2006/relationships/tags" Target="../tags/tag176.xml"/><Relationship Id="rId18" Type="http://schemas.openxmlformats.org/officeDocument/2006/relationships/tags" Target="../tags/tag181.xml"/><Relationship Id="rId26" Type="http://schemas.openxmlformats.org/officeDocument/2006/relationships/tags" Target="../tags/tag189.xml"/><Relationship Id="rId39" Type="http://schemas.openxmlformats.org/officeDocument/2006/relationships/tags" Target="../tags/tag202.xml"/><Relationship Id="rId21" Type="http://schemas.openxmlformats.org/officeDocument/2006/relationships/tags" Target="../tags/tag184.xml"/><Relationship Id="rId34" Type="http://schemas.openxmlformats.org/officeDocument/2006/relationships/tags" Target="../tags/tag197.xml"/><Relationship Id="rId42" Type="http://schemas.openxmlformats.org/officeDocument/2006/relationships/slideMaster" Target="../slideMasters/slideMaster4.xml"/><Relationship Id="rId47" Type="http://schemas.openxmlformats.org/officeDocument/2006/relationships/image" Target="../media/image8.jpeg"/><Relationship Id="rId50" Type="http://schemas.openxmlformats.org/officeDocument/2006/relationships/image" Target="../media/image11.jpeg"/><Relationship Id="rId55" Type="http://schemas.openxmlformats.org/officeDocument/2006/relationships/image" Target="../media/image16.jpeg"/><Relationship Id="rId7" Type="http://schemas.openxmlformats.org/officeDocument/2006/relationships/tags" Target="../tags/tag170.xml"/><Relationship Id="rId2" Type="http://schemas.openxmlformats.org/officeDocument/2006/relationships/tags" Target="../tags/tag165.xml"/><Relationship Id="rId16" Type="http://schemas.openxmlformats.org/officeDocument/2006/relationships/tags" Target="../tags/tag179.xml"/><Relationship Id="rId29" Type="http://schemas.openxmlformats.org/officeDocument/2006/relationships/tags" Target="../tags/tag192.xml"/><Relationship Id="rId11" Type="http://schemas.openxmlformats.org/officeDocument/2006/relationships/tags" Target="../tags/tag174.xml"/><Relationship Id="rId24" Type="http://schemas.openxmlformats.org/officeDocument/2006/relationships/tags" Target="../tags/tag187.xml"/><Relationship Id="rId32" Type="http://schemas.openxmlformats.org/officeDocument/2006/relationships/tags" Target="../tags/tag195.xml"/><Relationship Id="rId37" Type="http://schemas.openxmlformats.org/officeDocument/2006/relationships/tags" Target="../tags/tag200.xml"/><Relationship Id="rId40" Type="http://schemas.openxmlformats.org/officeDocument/2006/relationships/tags" Target="../tags/tag203.xml"/><Relationship Id="rId45" Type="http://schemas.openxmlformats.org/officeDocument/2006/relationships/image" Target="../media/image6.emf"/><Relationship Id="rId53" Type="http://schemas.openxmlformats.org/officeDocument/2006/relationships/image" Target="../media/image14.jpeg"/><Relationship Id="rId5" Type="http://schemas.openxmlformats.org/officeDocument/2006/relationships/tags" Target="../tags/tag168.xml"/><Relationship Id="rId10" Type="http://schemas.openxmlformats.org/officeDocument/2006/relationships/tags" Target="../tags/tag173.xml"/><Relationship Id="rId19" Type="http://schemas.openxmlformats.org/officeDocument/2006/relationships/tags" Target="../tags/tag182.xml"/><Relationship Id="rId31" Type="http://schemas.openxmlformats.org/officeDocument/2006/relationships/tags" Target="../tags/tag194.xml"/><Relationship Id="rId44" Type="http://schemas.openxmlformats.org/officeDocument/2006/relationships/image" Target="../media/image5.emf"/><Relationship Id="rId52" Type="http://schemas.openxmlformats.org/officeDocument/2006/relationships/image" Target="../media/image13.jpeg"/><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 Id="rId22" Type="http://schemas.openxmlformats.org/officeDocument/2006/relationships/tags" Target="../tags/tag185.xml"/><Relationship Id="rId27" Type="http://schemas.openxmlformats.org/officeDocument/2006/relationships/tags" Target="../tags/tag190.xml"/><Relationship Id="rId30" Type="http://schemas.openxmlformats.org/officeDocument/2006/relationships/tags" Target="../tags/tag193.xml"/><Relationship Id="rId35" Type="http://schemas.openxmlformats.org/officeDocument/2006/relationships/tags" Target="../tags/tag198.xml"/><Relationship Id="rId43" Type="http://schemas.openxmlformats.org/officeDocument/2006/relationships/oleObject" Target="../embeddings/oleObject5.bin"/><Relationship Id="rId48" Type="http://schemas.openxmlformats.org/officeDocument/2006/relationships/image" Target="../media/image9.jpeg"/><Relationship Id="rId8" Type="http://schemas.openxmlformats.org/officeDocument/2006/relationships/tags" Target="../tags/tag171.xml"/><Relationship Id="rId51" Type="http://schemas.openxmlformats.org/officeDocument/2006/relationships/image" Target="../media/image12.png"/><Relationship Id="rId3" Type="http://schemas.openxmlformats.org/officeDocument/2006/relationships/tags" Target="../tags/tag166.xml"/><Relationship Id="rId12" Type="http://schemas.openxmlformats.org/officeDocument/2006/relationships/tags" Target="../tags/tag175.xml"/><Relationship Id="rId17" Type="http://schemas.openxmlformats.org/officeDocument/2006/relationships/tags" Target="../tags/tag180.xml"/><Relationship Id="rId25" Type="http://schemas.openxmlformats.org/officeDocument/2006/relationships/tags" Target="../tags/tag188.xml"/><Relationship Id="rId33" Type="http://schemas.openxmlformats.org/officeDocument/2006/relationships/tags" Target="../tags/tag196.xml"/><Relationship Id="rId38" Type="http://schemas.openxmlformats.org/officeDocument/2006/relationships/tags" Target="../tags/tag201.xml"/><Relationship Id="rId46" Type="http://schemas.openxmlformats.org/officeDocument/2006/relationships/image" Target="../media/image7.jpeg"/><Relationship Id="rId20" Type="http://schemas.openxmlformats.org/officeDocument/2006/relationships/tags" Target="../tags/tag183.xml"/><Relationship Id="rId41" Type="http://schemas.openxmlformats.org/officeDocument/2006/relationships/tags" Target="../tags/tag204.xml"/><Relationship Id="rId54" Type="http://schemas.openxmlformats.org/officeDocument/2006/relationships/image" Target="../media/image15.jpeg"/><Relationship Id="rId1" Type="http://schemas.openxmlformats.org/officeDocument/2006/relationships/vmlDrawing" Target="../drawings/vmlDrawing5.vml"/><Relationship Id="rId6" Type="http://schemas.openxmlformats.org/officeDocument/2006/relationships/tags" Target="../tags/tag169.xml"/><Relationship Id="rId15" Type="http://schemas.openxmlformats.org/officeDocument/2006/relationships/tags" Target="../tags/tag178.xml"/><Relationship Id="rId23" Type="http://schemas.openxmlformats.org/officeDocument/2006/relationships/tags" Target="../tags/tag186.xml"/><Relationship Id="rId28" Type="http://schemas.openxmlformats.org/officeDocument/2006/relationships/tags" Target="../tags/tag191.xml"/><Relationship Id="rId36" Type="http://schemas.openxmlformats.org/officeDocument/2006/relationships/tags" Target="../tags/tag199.xml"/><Relationship Id="rId49" Type="http://schemas.openxmlformats.org/officeDocument/2006/relationships/image" Target="../media/image10.jpeg"/></Relationships>
</file>

<file path=ppt/slideLayouts/_rels/slideLayout270.xml.rels><?xml version="1.0" encoding="UTF-8" standalone="yes"?>
<Relationships xmlns="http://schemas.openxmlformats.org/package/2006/relationships"><Relationship Id="rId8" Type="http://schemas.openxmlformats.org/officeDocument/2006/relationships/tags" Target="../tags/tag1248.xml"/><Relationship Id="rId13" Type="http://schemas.openxmlformats.org/officeDocument/2006/relationships/image" Target="../media/image21.png"/><Relationship Id="rId3" Type="http://schemas.openxmlformats.org/officeDocument/2006/relationships/tags" Target="../tags/tag1243.xml"/><Relationship Id="rId7" Type="http://schemas.openxmlformats.org/officeDocument/2006/relationships/tags" Target="../tags/tag1247.xml"/><Relationship Id="rId12" Type="http://schemas.openxmlformats.org/officeDocument/2006/relationships/image" Target="../media/image25.emf"/><Relationship Id="rId2" Type="http://schemas.openxmlformats.org/officeDocument/2006/relationships/tags" Target="../tags/tag1242.xml"/><Relationship Id="rId1" Type="http://schemas.openxmlformats.org/officeDocument/2006/relationships/vmlDrawing" Target="../drawings/vmlDrawing152.vml"/><Relationship Id="rId6" Type="http://schemas.openxmlformats.org/officeDocument/2006/relationships/tags" Target="../tags/tag1246.xml"/><Relationship Id="rId11" Type="http://schemas.openxmlformats.org/officeDocument/2006/relationships/oleObject" Target="../embeddings/oleObject152.bin"/><Relationship Id="rId5" Type="http://schemas.openxmlformats.org/officeDocument/2006/relationships/tags" Target="../tags/tag1245.xml"/><Relationship Id="rId10" Type="http://schemas.openxmlformats.org/officeDocument/2006/relationships/slideMaster" Target="../slideMasters/slideMaster20.xml"/><Relationship Id="rId4" Type="http://schemas.openxmlformats.org/officeDocument/2006/relationships/tags" Target="../tags/tag1244.xml"/><Relationship Id="rId9" Type="http://schemas.openxmlformats.org/officeDocument/2006/relationships/tags" Target="../tags/tag1249.xml"/></Relationships>
</file>

<file path=ppt/slideLayouts/_rels/slideLayout271.xml.rels><?xml version="1.0" encoding="UTF-8" standalone="yes"?>
<Relationships xmlns="http://schemas.openxmlformats.org/package/2006/relationships"><Relationship Id="rId8" Type="http://schemas.openxmlformats.org/officeDocument/2006/relationships/tags" Target="../tags/tag1256.xml"/><Relationship Id="rId13" Type="http://schemas.openxmlformats.org/officeDocument/2006/relationships/image" Target="../media/image21.png"/><Relationship Id="rId3" Type="http://schemas.openxmlformats.org/officeDocument/2006/relationships/tags" Target="../tags/tag1251.xml"/><Relationship Id="rId7" Type="http://schemas.openxmlformats.org/officeDocument/2006/relationships/tags" Target="../tags/tag1255.xml"/><Relationship Id="rId12" Type="http://schemas.openxmlformats.org/officeDocument/2006/relationships/image" Target="../media/image3.emf"/><Relationship Id="rId2" Type="http://schemas.openxmlformats.org/officeDocument/2006/relationships/tags" Target="../tags/tag1250.xml"/><Relationship Id="rId1" Type="http://schemas.openxmlformats.org/officeDocument/2006/relationships/vmlDrawing" Target="../drawings/vmlDrawing153.vml"/><Relationship Id="rId6" Type="http://schemas.openxmlformats.org/officeDocument/2006/relationships/tags" Target="../tags/tag1254.xml"/><Relationship Id="rId11" Type="http://schemas.openxmlformats.org/officeDocument/2006/relationships/oleObject" Target="../embeddings/oleObject153.bin"/><Relationship Id="rId5" Type="http://schemas.openxmlformats.org/officeDocument/2006/relationships/tags" Target="../tags/tag1253.xml"/><Relationship Id="rId10" Type="http://schemas.openxmlformats.org/officeDocument/2006/relationships/slideMaster" Target="../slideMasters/slideMaster20.xml"/><Relationship Id="rId4" Type="http://schemas.openxmlformats.org/officeDocument/2006/relationships/tags" Target="../tags/tag1252.xml"/><Relationship Id="rId9" Type="http://schemas.openxmlformats.org/officeDocument/2006/relationships/tags" Target="../tags/tag1257.xml"/></Relationships>
</file>

<file path=ppt/slideLayouts/_rels/slideLayout272.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1259.xml"/><Relationship Id="rId7" Type="http://schemas.openxmlformats.org/officeDocument/2006/relationships/tags" Target="../tags/tag1263.xml"/><Relationship Id="rId2" Type="http://schemas.openxmlformats.org/officeDocument/2006/relationships/tags" Target="../tags/tag1258.xml"/><Relationship Id="rId1" Type="http://schemas.openxmlformats.org/officeDocument/2006/relationships/vmlDrawing" Target="../drawings/vmlDrawing154.vml"/><Relationship Id="rId6" Type="http://schemas.openxmlformats.org/officeDocument/2006/relationships/tags" Target="../tags/tag1262.xml"/><Relationship Id="rId5" Type="http://schemas.openxmlformats.org/officeDocument/2006/relationships/tags" Target="../tags/tag1261.xml"/><Relationship Id="rId10" Type="http://schemas.openxmlformats.org/officeDocument/2006/relationships/image" Target="../media/image22.emf"/><Relationship Id="rId4" Type="http://schemas.openxmlformats.org/officeDocument/2006/relationships/tags" Target="../tags/tag1260.xml"/><Relationship Id="rId9" Type="http://schemas.openxmlformats.org/officeDocument/2006/relationships/oleObject" Target="../embeddings/oleObject154.bin"/></Relationships>
</file>

<file path=ppt/slideLayouts/_rels/slideLayout27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265.xml"/><Relationship Id="rId7" Type="http://schemas.openxmlformats.org/officeDocument/2006/relationships/oleObject" Target="../embeddings/oleObject155.bin"/><Relationship Id="rId2" Type="http://schemas.openxmlformats.org/officeDocument/2006/relationships/tags" Target="../tags/tag1264.xml"/><Relationship Id="rId1" Type="http://schemas.openxmlformats.org/officeDocument/2006/relationships/vmlDrawing" Target="../drawings/vmlDrawing155.vml"/><Relationship Id="rId6" Type="http://schemas.openxmlformats.org/officeDocument/2006/relationships/slideMaster" Target="../slideMasters/slideMaster20.xml"/><Relationship Id="rId5" Type="http://schemas.openxmlformats.org/officeDocument/2006/relationships/tags" Target="../tags/tag1267.xml"/><Relationship Id="rId4" Type="http://schemas.openxmlformats.org/officeDocument/2006/relationships/tags" Target="../tags/tag1266.xml"/><Relationship Id="rId9" Type="http://schemas.openxmlformats.org/officeDocument/2006/relationships/image" Target="../media/image21.png"/></Relationships>
</file>

<file path=ppt/slideLayouts/_rels/slideLayout27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269.xml"/><Relationship Id="rId7" Type="http://schemas.openxmlformats.org/officeDocument/2006/relationships/image" Target="../media/image22.emf"/><Relationship Id="rId2" Type="http://schemas.openxmlformats.org/officeDocument/2006/relationships/tags" Target="../tags/tag1268.xml"/><Relationship Id="rId1" Type="http://schemas.openxmlformats.org/officeDocument/2006/relationships/vmlDrawing" Target="../drawings/vmlDrawing156.vml"/><Relationship Id="rId6" Type="http://schemas.openxmlformats.org/officeDocument/2006/relationships/oleObject" Target="../embeddings/oleObject156.bin"/><Relationship Id="rId5" Type="http://schemas.openxmlformats.org/officeDocument/2006/relationships/slideMaster" Target="../slideMasters/slideMaster20.xml"/><Relationship Id="rId4" Type="http://schemas.openxmlformats.org/officeDocument/2006/relationships/tags" Target="../tags/tag127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5.xml"/></Relationships>
</file>

<file path=ppt/slideLayouts/_rels/slideLayout280.xml.rels><?xml version="1.0" encoding="UTF-8" standalone="yes"?>
<Relationships xmlns="http://schemas.openxmlformats.org/package/2006/relationships"><Relationship Id="rId8" Type="http://schemas.openxmlformats.org/officeDocument/2006/relationships/oleObject" Target="../embeddings/oleObject158.bin"/><Relationship Id="rId3" Type="http://schemas.openxmlformats.org/officeDocument/2006/relationships/tags" Target="../tags/tag1292.xml"/><Relationship Id="rId7" Type="http://schemas.openxmlformats.org/officeDocument/2006/relationships/slideMaster" Target="../slideMasters/slideMaster21.xml"/><Relationship Id="rId2" Type="http://schemas.openxmlformats.org/officeDocument/2006/relationships/tags" Target="../tags/tag1291.xml"/><Relationship Id="rId1" Type="http://schemas.openxmlformats.org/officeDocument/2006/relationships/vmlDrawing" Target="../drawings/vmlDrawing158.vml"/><Relationship Id="rId6" Type="http://schemas.openxmlformats.org/officeDocument/2006/relationships/tags" Target="../tags/tag1295.xml"/><Relationship Id="rId5" Type="http://schemas.openxmlformats.org/officeDocument/2006/relationships/tags" Target="../tags/tag1294.xml"/><Relationship Id="rId10" Type="http://schemas.openxmlformats.org/officeDocument/2006/relationships/image" Target="../media/image23.png"/><Relationship Id="rId4" Type="http://schemas.openxmlformats.org/officeDocument/2006/relationships/tags" Target="../tags/tag1293.xml"/><Relationship Id="rId9" Type="http://schemas.openxmlformats.org/officeDocument/2006/relationships/image" Target="../media/image22.emf"/></Relationships>
</file>

<file path=ppt/slideLayouts/_rels/slideLayout281.xml.rels><?xml version="1.0" encoding="UTF-8" standalone="yes"?>
<Relationships xmlns="http://schemas.openxmlformats.org/package/2006/relationships"><Relationship Id="rId8" Type="http://schemas.openxmlformats.org/officeDocument/2006/relationships/oleObject" Target="../embeddings/oleObject159.bin"/><Relationship Id="rId3" Type="http://schemas.openxmlformats.org/officeDocument/2006/relationships/tags" Target="../tags/tag1297.xml"/><Relationship Id="rId7" Type="http://schemas.openxmlformats.org/officeDocument/2006/relationships/slideMaster" Target="../slideMasters/slideMaster21.xml"/><Relationship Id="rId2" Type="http://schemas.openxmlformats.org/officeDocument/2006/relationships/tags" Target="../tags/tag1296.xml"/><Relationship Id="rId1" Type="http://schemas.openxmlformats.org/officeDocument/2006/relationships/vmlDrawing" Target="../drawings/vmlDrawing159.vml"/><Relationship Id="rId6" Type="http://schemas.openxmlformats.org/officeDocument/2006/relationships/tags" Target="../tags/tag1300.xml"/><Relationship Id="rId11" Type="http://schemas.openxmlformats.org/officeDocument/2006/relationships/image" Target="../media/image23.png"/><Relationship Id="rId5" Type="http://schemas.openxmlformats.org/officeDocument/2006/relationships/tags" Target="../tags/tag1299.xml"/><Relationship Id="rId10" Type="http://schemas.openxmlformats.org/officeDocument/2006/relationships/image" Target="../media/image24.emf"/><Relationship Id="rId4" Type="http://schemas.openxmlformats.org/officeDocument/2006/relationships/tags" Target="../tags/tag1298.xml"/><Relationship Id="rId9" Type="http://schemas.openxmlformats.org/officeDocument/2006/relationships/image" Target="../media/image22.emf"/></Relationships>
</file>

<file path=ppt/slideLayouts/_rels/slideLayout282.xml.rels><?xml version="1.0" encoding="UTF-8" standalone="yes"?>
<Relationships xmlns="http://schemas.openxmlformats.org/package/2006/relationships"><Relationship Id="rId8" Type="http://schemas.openxmlformats.org/officeDocument/2006/relationships/tags" Target="../tags/tag1307.xml"/><Relationship Id="rId3" Type="http://schemas.openxmlformats.org/officeDocument/2006/relationships/tags" Target="../tags/tag1302.xml"/><Relationship Id="rId7" Type="http://schemas.openxmlformats.org/officeDocument/2006/relationships/tags" Target="../tags/tag1306.xml"/><Relationship Id="rId2" Type="http://schemas.openxmlformats.org/officeDocument/2006/relationships/tags" Target="../tags/tag1301.xml"/><Relationship Id="rId1" Type="http://schemas.openxmlformats.org/officeDocument/2006/relationships/vmlDrawing" Target="../drawings/vmlDrawing160.vml"/><Relationship Id="rId6" Type="http://schemas.openxmlformats.org/officeDocument/2006/relationships/tags" Target="../tags/tag1305.xml"/><Relationship Id="rId11" Type="http://schemas.openxmlformats.org/officeDocument/2006/relationships/image" Target="../media/image3.emf"/><Relationship Id="rId5" Type="http://schemas.openxmlformats.org/officeDocument/2006/relationships/tags" Target="../tags/tag1304.xml"/><Relationship Id="rId10" Type="http://schemas.openxmlformats.org/officeDocument/2006/relationships/oleObject" Target="../embeddings/oleObject160.bin"/><Relationship Id="rId4" Type="http://schemas.openxmlformats.org/officeDocument/2006/relationships/tags" Target="../tags/tag1303.xml"/><Relationship Id="rId9"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1309.xml"/><Relationship Id="rId7" Type="http://schemas.openxmlformats.org/officeDocument/2006/relationships/tags" Target="../tags/tag1313.xml"/><Relationship Id="rId2" Type="http://schemas.openxmlformats.org/officeDocument/2006/relationships/tags" Target="../tags/tag1308.xml"/><Relationship Id="rId1" Type="http://schemas.openxmlformats.org/officeDocument/2006/relationships/vmlDrawing" Target="../drawings/vmlDrawing161.vml"/><Relationship Id="rId6" Type="http://schemas.openxmlformats.org/officeDocument/2006/relationships/tags" Target="../tags/tag1312.xml"/><Relationship Id="rId5" Type="http://schemas.openxmlformats.org/officeDocument/2006/relationships/tags" Target="../tags/tag1311.xml"/><Relationship Id="rId10" Type="http://schemas.openxmlformats.org/officeDocument/2006/relationships/image" Target="../media/image22.emf"/><Relationship Id="rId4" Type="http://schemas.openxmlformats.org/officeDocument/2006/relationships/tags" Target="../tags/tag1310.xml"/><Relationship Id="rId9" Type="http://schemas.openxmlformats.org/officeDocument/2006/relationships/oleObject" Target="../embeddings/oleObject161.bin"/></Relationships>
</file>

<file path=ppt/slideLayouts/_rels/slideLayout284.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1315.xml"/><Relationship Id="rId7" Type="http://schemas.openxmlformats.org/officeDocument/2006/relationships/tags" Target="../tags/tag1319.xml"/><Relationship Id="rId2" Type="http://schemas.openxmlformats.org/officeDocument/2006/relationships/tags" Target="../tags/tag1314.xml"/><Relationship Id="rId1" Type="http://schemas.openxmlformats.org/officeDocument/2006/relationships/vmlDrawing" Target="../drawings/vmlDrawing162.vml"/><Relationship Id="rId6" Type="http://schemas.openxmlformats.org/officeDocument/2006/relationships/tags" Target="../tags/tag1318.xml"/><Relationship Id="rId5" Type="http://schemas.openxmlformats.org/officeDocument/2006/relationships/tags" Target="../tags/tag1317.xml"/><Relationship Id="rId10" Type="http://schemas.openxmlformats.org/officeDocument/2006/relationships/image" Target="../media/image22.emf"/><Relationship Id="rId4" Type="http://schemas.openxmlformats.org/officeDocument/2006/relationships/tags" Target="../tags/tag1316.xml"/><Relationship Id="rId9" Type="http://schemas.openxmlformats.org/officeDocument/2006/relationships/oleObject" Target="../embeddings/oleObject162.bin"/></Relationships>
</file>

<file path=ppt/slideLayouts/_rels/slideLayout285.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1321.xml"/><Relationship Id="rId7" Type="http://schemas.openxmlformats.org/officeDocument/2006/relationships/tags" Target="../tags/tag1325.xml"/><Relationship Id="rId2" Type="http://schemas.openxmlformats.org/officeDocument/2006/relationships/tags" Target="../tags/tag1320.xml"/><Relationship Id="rId1" Type="http://schemas.openxmlformats.org/officeDocument/2006/relationships/vmlDrawing" Target="../drawings/vmlDrawing163.vml"/><Relationship Id="rId6" Type="http://schemas.openxmlformats.org/officeDocument/2006/relationships/tags" Target="../tags/tag1324.xml"/><Relationship Id="rId5" Type="http://schemas.openxmlformats.org/officeDocument/2006/relationships/tags" Target="../tags/tag1323.xml"/><Relationship Id="rId10" Type="http://schemas.openxmlformats.org/officeDocument/2006/relationships/image" Target="../media/image22.emf"/><Relationship Id="rId4" Type="http://schemas.openxmlformats.org/officeDocument/2006/relationships/tags" Target="../tags/tag1322.xml"/><Relationship Id="rId9" Type="http://schemas.openxmlformats.org/officeDocument/2006/relationships/oleObject" Target="../embeddings/oleObject163.bin"/></Relationships>
</file>

<file path=ppt/slideLayouts/_rels/slideLayout286.xml.rels><?xml version="1.0" encoding="UTF-8" standalone="yes"?>
<Relationships xmlns="http://schemas.openxmlformats.org/package/2006/relationships"><Relationship Id="rId8" Type="http://schemas.openxmlformats.org/officeDocument/2006/relationships/tags" Target="../tags/tag1332.xml"/><Relationship Id="rId3" Type="http://schemas.openxmlformats.org/officeDocument/2006/relationships/tags" Target="../tags/tag1327.xml"/><Relationship Id="rId7" Type="http://schemas.openxmlformats.org/officeDocument/2006/relationships/tags" Target="../tags/tag1331.xml"/><Relationship Id="rId2" Type="http://schemas.openxmlformats.org/officeDocument/2006/relationships/tags" Target="../tags/tag1326.xml"/><Relationship Id="rId1" Type="http://schemas.openxmlformats.org/officeDocument/2006/relationships/vmlDrawing" Target="../drawings/vmlDrawing164.vml"/><Relationship Id="rId6" Type="http://schemas.openxmlformats.org/officeDocument/2006/relationships/tags" Target="../tags/tag1330.xml"/><Relationship Id="rId11" Type="http://schemas.openxmlformats.org/officeDocument/2006/relationships/image" Target="../media/image22.emf"/><Relationship Id="rId5" Type="http://schemas.openxmlformats.org/officeDocument/2006/relationships/tags" Target="../tags/tag1329.xml"/><Relationship Id="rId10" Type="http://schemas.openxmlformats.org/officeDocument/2006/relationships/oleObject" Target="../embeddings/oleObject164.bin"/><Relationship Id="rId4" Type="http://schemas.openxmlformats.org/officeDocument/2006/relationships/tags" Target="../tags/tag1328.xml"/><Relationship Id="rId9"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8" Type="http://schemas.openxmlformats.org/officeDocument/2006/relationships/tags" Target="../tags/tag1339.xml"/><Relationship Id="rId13" Type="http://schemas.openxmlformats.org/officeDocument/2006/relationships/image" Target="../media/image21.png"/><Relationship Id="rId3" Type="http://schemas.openxmlformats.org/officeDocument/2006/relationships/tags" Target="../tags/tag1334.xml"/><Relationship Id="rId7" Type="http://schemas.openxmlformats.org/officeDocument/2006/relationships/tags" Target="../tags/tag1338.xml"/><Relationship Id="rId12" Type="http://schemas.openxmlformats.org/officeDocument/2006/relationships/image" Target="../media/image3.emf"/><Relationship Id="rId2" Type="http://schemas.openxmlformats.org/officeDocument/2006/relationships/tags" Target="../tags/tag1333.xml"/><Relationship Id="rId1" Type="http://schemas.openxmlformats.org/officeDocument/2006/relationships/vmlDrawing" Target="../drawings/vmlDrawing165.vml"/><Relationship Id="rId6" Type="http://schemas.openxmlformats.org/officeDocument/2006/relationships/tags" Target="../tags/tag1337.xml"/><Relationship Id="rId11" Type="http://schemas.openxmlformats.org/officeDocument/2006/relationships/oleObject" Target="../embeddings/oleObject165.bin"/><Relationship Id="rId5" Type="http://schemas.openxmlformats.org/officeDocument/2006/relationships/tags" Target="../tags/tag1336.xml"/><Relationship Id="rId10" Type="http://schemas.openxmlformats.org/officeDocument/2006/relationships/slideMaster" Target="../slideMasters/slideMaster21.xml"/><Relationship Id="rId4" Type="http://schemas.openxmlformats.org/officeDocument/2006/relationships/tags" Target="../tags/tag1335.xml"/><Relationship Id="rId9" Type="http://schemas.openxmlformats.org/officeDocument/2006/relationships/tags" Target="../tags/tag1340.xml"/></Relationships>
</file>

<file path=ppt/slideLayouts/_rels/slideLayout288.xml.rels><?xml version="1.0" encoding="UTF-8" standalone="yes"?>
<Relationships xmlns="http://schemas.openxmlformats.org/package/2006/relationships"><Relationship Id="rId8" Type="http://schemas.openxmlformats.org/officeDocument/2006/relationships/tags" Target="../tags/tag1347.xml"/><Relationship Id="rId13" Type="http://schemas.openxmlformats.org/officeDocument/2006/relationships/image" Target="../media/image21.png"/><Relationship Id="rId3" Type="http://schemas.openxmlformats.org/officeDocument/2006/relationships/tags" Target="../tags/tag1342.xml"/><Relationship Id="rId7" Type="http://schemas.openxmlformats.org/officeDocument/2006/relationships/tags" Target="../tags/tag1346.xml"/><Relationship Id="rId12" Type="http://schemas.openxmlformats.org/officeDocument/2006/relationships/image" Target="../media/image3.emf"/><Relationship Id="rId2" Type="http://schemas.openxmlformats.org/officeDocument/2006/relationships/tags" Target="../tags/tag1341.xml"/><Relationship Id="rId1" Type="http://schemas.openxmlformats.org/officeDocument/2006/relationships/vmlDrawing" Target="../drawings/vmlDrawing166.vml"/><Relationship Id="rId6" Type="http://schemas.openxmlformats.org/officeDocument/2006/relationships/tags" Target="../tags/tag1345.xml"/><Relationship Id="rId11" Type="http://schemas.openxmlformats.org/officeDocument/2006/relationships/oleObject" Target="../embeddings/oleObject166.bin"/><Relationship Id="rId5" Type="http://schemas.openxmlformats.org/officeDocument/2006/relationships/tags" Target="../tags/tag1344.xml"/><Relationship Id="rId10" Type="http://schemas.openxmlformats.org/officeDocument/2006/relationships/slideMaster" Target="../slideMasters/slideMaster21.xml"/><Relationship Id="rId4" Type="http://schemas.openxmlformats.org/officeDocument/2006/relationships/tags" Target="../tags/tag1343.xml"/><Relationship Id="rId9" Type="http://schemas.openxmlformats.org/officeDocument/2006/relationships/tags" Target="../tags/tag1348.xml"/></Relationships>
</file>

<file path=ppt/slideLayouts/_rels/slideLayout289.xml.rels><?xml version="1.0" encoding="UTF-8" standalone="yes"?>
<Relationships xmlns="http://schemas.openxmlformats.org/package/2006/relationships"><Relationship Id="rId8" Type="http://schemas.openxmlformats.org/officeDocument/2006/relationships/tags" Target="../tags/tag1355.xml"/><Relationship Id="rId13" Type="http://schemas.openxmlformats.org/officeDocument/2006/relationships/image" Target="../media/image21.png"/><Relationship Id="rId3" Type="http://schemas.openxmlformats.org/officeDocument/2006/relationships/tags" Target="../tags/tag1350.xml"/><Relationship Id="rId7" Type="http://schemas.openxmlformats.org/officeDocument/2006/relationships/tags" Target="../tags/tag1354.xml"/><Relationship Id="rId12" Type="http://schemas.openxmlformats.org/officeDocument/2006/relationships/image" Target="../media/image3.emf"/><Relationship Id="rId2" Type="http://schemas.openxmlformats.org/officeDocument/2006/relationships/tags" Target="../tags/tag1349.xml"/><Relationship Id="rId1" Type="http://schemas.openxmlformats.org/officeDocument/2006/relationships/vmlDrawing" Target="../drawings/vmlDrawing167.vml"/><Relationship Id="rId6" Type="http://schemas.openxmlformats.org/officeDocument/2006/relationships/tags" Target="../tags/tag1353.xml"/><Relationship Id="rId11" Type="http://schemas.openxmlformats.org/officeDocument/2006/relationships/oleObject" Target="../embeddings/oleObject167.bin"/><Relationship Id="rId5" Type="http://schemas.openxmlformats.org/officeDocument/2006/relationships/tags" Target="../tags/tag1352.xml"/><Relationship Id="rId10" Type="http://schemas.openxmlformats.org/officeDocument/2006/relationships/slideMaster" Target="../slideMasters/slideMaster21.xml"/><Relationship Id="rId4" Type="http://schemas.openxmlformats.org/officeDocument/2006/relationships/tags" Target="../tags/tag1351.xml"/><Relationship Id="rId9" Type="http://schemas.openxmlformats.org/officeDocument/2006/relationships/tags" Target="../tags/tag135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4.xml"/><Relationship Id="rId1" Type="http://schemas.openxmlformats.org/officeDocument/2006/relationships/tags" Target="../tags/tag206.xml"/></Relationships>
</file>

<file path=ppt/slideLayouts/_rels/slideLayout290.xml.rels><?xml version="1.0" encoding="UTF-8" standalone="yes"?>
<Relationships xmlns="http://schemas.openxmlformats.org/package/2006/relationships"><Relationship Id="rId8" Type="http://schemas.openxmlformats.org/officeDocument/2006/relationships/tags" Target="../tags/tag1363.xml"/><Relationship Id="rId13" Type="http://schemas.openxmlformats.org/officeDocument/2006/relationships/image" Target="../media/image21.png"/><Relationship Id="rId3" Type="http://schemas.openxmlformats.org/officeDocument/2006/relationships/tags" Target="../tags/tag1358.xml"/><Relationship Id="rId7" Type="http://schemas.openxmlformats.org/officeDocument/2006/relationships/tags" Target="../tags/tag1362.xml"/><Relationship Id="rId12" Type="http://schemas.openxmlformats.org/officeDocument/2006/relationships/image" Target="../media/image25.emf"/><Relationship Id="rId2" Type="http://schemas.openxmlformats.org/officeDocument/2006/relationships/tags" Target="../tags/tag1357.xml"/><Relationship Id="rId1" Type="http://schemas.openxmlformats.org/officeDocument/2006/relationships/vmlDrawing" Target="../drawings/vmlDrawing168.vml"/><Relationship Id="rId6" Type="http://schemas.openxmlformats.org/officeDocument/2006/relationships/tags" Target="../tags/tag1361.xml"/><Relationship Id="rId11" Type="http://schemas.openxmlformats.org/officeDocument/2006/relationships/oleObject" Target="../embeddings/oleObject168.bin"/><Relationship Id="rId5" Type="http://schemas.openxmlformats.org/officeDocument/2006/relationships/tags" Target="../tags/tag1360.xml"/><Relationship Id="rId10" Type="http://schemas.openxmlformats.org/officeDocument/2006/relationships/slideMaster" Target="../slideMasters/slideMaster21.xml"/><Relationship Id="rId4" Type="http://schemas.openxmlformats.org/officeDocument/2006/relationships/tags" Target="../tags/tag1359.xml"/><Relationship Id="rId9" Type="http://schemas.openxmlformats.org/officeDocument/2006/relationships/tags" Target="../tags/tag1364.xml"/></Relationships>
</file>

<file path=ppt/slideLayouts/_rels/slideLayout291.xml.rels><?xml version="1.0" encoding="UTF-8" standalone="yes"?>
<Relationships xmlns="http://schemas.openxmlformats.org/package/2006/relationships"><Relationship Id="rId8" Type="http://schemas.openxmlformats.org/officeDocument/2006/relationships/tags" Target="../tags/tag1371.xml"/><Relationship Id="rId13" Type="http://schemas.openxmlformats.org/officeDocument/2006/relationships/image" Target="../media/image21.png"/><Relationship Id="rId3" Type="http://schemas.openxmlformats.org/officeDocument/2006/relationships/tags" Target="../tags/tag1366.xml"/><Relationship Id="rId7" Type="http://schemas.openxmlformats.org/officeDocument/2006/relationships/tags" Target="../tags/tag1370.xml"/><Relationship Id="rId12" Type="http://schemas.openxmlformats.org/officeDocument/2006/relationships/image" Target="../media/image3.emf"/><Relationship Id="rId2" Type="http://schemas.openxmlformats.org/officeDocument/2006/relationships/tags" Target="../tags/tag1365.xml"/><Relationship Id="rId1" Type="http://schemas.openxmlformats.org/officeDocument/2006/relationships/vmlDrawing" Target="../drawings/vmlDrawing169.vml"/><Relationship Id="rId6" Type="http://schemas.openxmlformats.org/officeDocument/2006/relationships/tags" Target="../tags/tag1369.xml"/><Relationship Id="rId11" Type="http://schemas.openxmlformats.org/officeDocument/2006/relationships/oleObject" Target="../embeddings/oleObject169.bin"/><Relationship Id="rId5" Type="http://schemas.openxmlformats.org/officeDocument/2006/relationships/tags" Target="../tags/tag1368.xml"/><Relationship Id="rId10" Type="http://schemas.openxmlformats.org/officeDocument/2006/relationships/slideMaster" Target="../slideMasters/slideMaster21.xml"/><Relationship Id="rId4" Type="http://schemas.openxmlformats.org/officeDocument/2006/relationships/tags" Target="../tags/tag1367.xml"/><Relationship Id="rId9" Type="http://schemas.openxmlformats.org/officeDocument/2006/relationships/tags" Target="../tags/tag1372.xml"/></Relationships>
</file>

<file path=ppt/slideLayouts/_rels/slideLayout292.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1374.xml"/><Relationship Id="rId7" Type="http://schemas.openxmlformats.org/officeDocument/2006/relationships/tags" Target="../tags/tag1378.xml"/><Relationship Id="rId2" Type="http://schemas.openxmlformats.org/officeDocument/2006/relationships/tags" Target="../tags/tag1373.xml"/><Relationship Id="rId1" Type="http://schemas.openxmlformats.org/officeDocument/2006/relationships/vmlDrawing" Target="../drawings/vmlDrawing170.vml"/><Relationship Id="rId6" Type="http://schemas.openxmlformats.org/officeDocument/2006/relationships/tags" Target="../tags/tag1377.xml"/><Relationship Id="rId5" Type="http://schemas.openxmlformats.org/officeDocument/2006/relationships/tags" Target="../tags/tag1376.xml"/><Relationship Id="rId10" Type="http://schemas.openxmlformats.org/officeDocument/2006/relationships/image" Target="../media/image22.emf"/><Relationship Id="rId4" Type="http://schemas.openxmlformats.org/officeDocument/2006/relationships/tags" Target="../tags/tag1375.xml"/><Relationship Id="rId9" Type="http://schemas.openxmlformats.org/officeDocument/2006/relationships/oleObject" Target="../embeddings/oleObject170.bin"/></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380.xml"/><Relationship Id="rId7" Type="http://schemas.openxmlformats.org/officeDocument/2006/relationships/oleObject" Target="../embeddings/oleObject171.bin"/><Relationship Id="rId2" Type="http://schemas.openxmlformats.org/officeDocument/2006/relationships/tags" Target="../tags/tag1379.xml"/><Relationship Id="rId1" Type="http://schemas.openxmlformats.org/officeDocument/2006/relationships/vmlDrawing" Target="../drawings/vmlDrawing171.vml"/><Relationship Id="rId6" Type="http://schemas.openxmlformats.org/officeDocument/2006/relationships/slideMaster" Target="../slideMasters/slideMaster21.xml"/><Relationship Id="rId5" Type="http://schemas.openxmlformats.org/officeDocument/2006/relationships/tags" Target="../tags/tag1382.xml"/><Relationship Id="rId4" Type="http://schemas.openxmlformats.org/officeDocument/2006/relationships/tags" Target="../tags/tag1381.xml"/><Relationship Id="rId9" Type="http://schemas.openxmlformats.org/officeDocument/2006/relationships/image" Target="../media/image21.png"/></Relationships>
</file>

<file path=ppt/slideLayouts/_rels/slideLayout29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384.xml"/><Relationship Id="rId7" Type="http://schemas.openxmlformats.org/officeDocument/2006/relationships/image" Target="../media/image22.emf"/><Relationship Id="rId2" Type="http://schemas.openxmlformats.org/officeDocument/2006/relationships/tags" Target="../tags/tag1383.xml"/><Relationship Id="rId1" Type="http://schemas.openxmlformats.org/officeDocument/2006/relationships/vmlDrawing" Target="../drawings/vmlDrawing172.vml"/><Relationship Id="rId6" Type="http://schemas.openxmlformats.org/officeDocument/2006/relationships/oleObject" Target="../embeddings/oleObject172.bin"/><Relationship Id="rId5" Type="http://schemas.openxmlformats.org/officeDocument/2006/relationships/slideMaster" Target="../slideMasters/slideMaster21.xml"/><Relationship Id="rId4" Type="http://schemas.openxmlformats.org/officeDocument/2006/relationships/tags" Target="../tags/tag1385.xml"/></Relationships>
</file>

<file path=ppt/slideLayouts/_rels/slideLayout295.xml.rels><?xml version="1.0" encoding="UTF-8" standalone="yes"?>
<Relationships xmlns="http://schemas.openxmlformats.org/package/2006/relationships"><Relationship Id="rId8" Type="http://schemas.openxmlformats.org/officeDocument/2006/relationships/tags" Target="../tags/tag1392.xml"/><Relationship Id="rId3" Type="http://schemas.openxmlformats.org/officeDocument/2006/relationships/tags" Target="../tags/tag1387.xml"/><Relationship Id="rId7" Type="http://schemas.openxmlformats.org/officeDocument/2006/relationships/tags" Target="../tags/tag1391.xml"/><Relationship Id="rId2" Type="http://schemas.openxmlformats.org/officeDocument/2006/relationships/tags" Target="../tags/tag1386.xml"/><Relationship Id="rId1" Type="http://schemas.openxmlformats.org/officeDocument/2006/relationships/vmlDrawing" Target="../drawings/vmlDrawing173.vml"/><Relationship Id="rId6" Type="http://schemas.openxmlformats.org/officeDocument/2006/relationships/tags" Target="../tags/tag1390.xml"/><Relationship Id="rId11" Type="http://schemas.openxmlformats.org/officeDocument/2006/relationships/image" Target="../media/image3.emf"/><Relationship Id="rId5" Type="http://schemas.openxmlformats.org/officeDocument/2006/relationships/tags" Target="../tags/tag1389.xml"/><Relationship Id="rId10" Type="http://schemas.openxmlformats.org/officeDocument/2006/relationships/oleObject" Target="../embeddings/oleObject173.bin"/><Relationship Id="rId4" Type="http://schemas.openxmlformats.org/officeDocument/2006/relationships/tags" Target="../tags/tag1388.xml"/><Relationship Id="rId9"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8" Type="http://schemas.openxmlformats.org/officeDocument/2006/relationships/oleObject" Target="../embeddings/oleObject175.bin"/><Relationship Id="rId3" Type="http://schemas.openxmlformats.org/officeDocument/2006/relationships/tags" Target="../tags/tag1414.xml"/><Relationship Id="rId7" Type="http://schemas.openxmlformats.org/officeDocument/2006/relationships/slideMaster" Target="../slideMasters/slideMaster22.xml"/><Relationship Id="rId2" Type="http://schemas.openxmlformats.org/officeDocument/2006/relationships/tags" Target="../tags/tag1413.xml"/><Relationship Id="rId1" Type="http://schemas.openxmlformats.org/officeDocument/2006/relationships/vmlDrawing" Target="../drawings/vmlDrawing175.vml"/><Relationship Id="rId6" Type="http://schemas.openxmlformats.org/officeDocument/2006/relationships/tags" Target="../tags/tag1417.xml"/><Relationship Id="rId5" Type="http://schemas.openxmlformats.org/officeDocument/2006/relationships/tags" Target="../tags/tag1416.xml"/><Relationship Id="rId10" Type="http://schemas.openxmlformats.org/officeDocument/2006/relationships/image" Target="../media/image23.png"/><Relationship Id="rId4" Type="http://schemas.openxmlformats.org/officeDocument/2006/relationships/tags" Target="../tags/tag1415.xml"/><Relationship Id="rId9" Type="http://schemas.openxmlformats.org/officeDocument/2006/relationships/image" Target="../media/image22.emf"/></Relationships>
</file>

<file path=ppt/slideLayouts/_rels/slideLayout297.xml.rels><?xml version="1.0" encoding="UTF-8" standalone="yes"?>
<Relationships xmlns="http://schemas.openxmlformats.org/package/2006/relationships"><Relationship Id="rId8" Type="http://schemas.openxmlformats.org/officeDocument/2006/relationships/oleObject" Target="../embeddings/oleObject176.bin"/><Relationship Id="rId3" Type="http://schemas.openxmlformats.org/officeDocument/2006/relationships/tags" Target="../tags/tag1419.xml"/><Relationship Id="rId7" Type="http://schemas.openxmlformats.org/officeDocument/2006/relationships/slideMaster" Target="../slideMasters/slideMaster22.xml"/><Relationship Id="rId2" Type="http://schemas.openxmlformats.org/officeDocument/2006/relationships/tags" Target="../tags/tag1418.xml"/><Relationship Id="rId1" Type="http://schemas.openxmlformats.org/officeDocument/2006/relationships/vmlDrawing" Target="../drawings/vmlDrawing176.vml"/><Relationship Id="rId6" Type="http://schemas.openxmlformats.org/officeDocument/2006/relationships/tags" Target="../tags/tag1422.xml"/><Relationship Id="rId11" Type="http://schemas.openxmlformats.org/officeDocument/2006/relationships/image" Target="../media/image23.png"/><Relationship Id="rId5" Type="http://schemas.openxmlformats.org/officeDocument/2006/relationships/tags" Target="../tags/tag1421.xml"/><Relationship Id="rId10" Type="http://schemas.openxmlformats.org/officeDocument/2006/relationships/image" Target="../media/image24.emf"/><Relationship Id="rId4" Type="http://schemas.openxmlformats.org/officeDocument/2006/relationships/tags" Target="../tags/tag1420.xml"/><Relationship Id="rId9" Type="http://schemas.openxmlformats.org/officeDocument/2006/relationships/image" Target="../media/image22.emf"/></Relationships>
</file>

<file path=ppt/slideLayouts/_rels/slideLayout298.xml.rels><?xml version="1.0" encoding="UTF-8" standalone="yes"?>
<Relationships xmlns="http://schemas.openxmlformats.org/package/2006/relationships"><Relationship Id="rId8" Type="http://schemas.openxmlformats.org/officeDocument/2006/relationships/tags" Target="../tags/tag1429.xml"/><Relationship Id="rId3" Type="http://schemas.openxmlformats.org/officeDocument/2006/relationships/tags" Target="../tags/tag1424.xml"/><Relationship Id="rId7" Type="http://schemas.openxmlformats.org/officeDocument/2006/relationships/tags" Target="../tags/tag1428.xml"/><Relationship Id="rId2" Type="http://schemas.openxmlformats.org/officeDocument/2006/relationships/tags" Target="../tags/tag1423.xml"/><Relationship Id="rId1" Type="http://schemas.openxmlformats.org/officeDocument/2006/relationships/vmlDrawing" Target="../drawings/vmlDrawing177.vml"/><Relationship Id="rId6" Type="http://schemas.openxmlformats.org/officeDocument/2006/relationships/tags" Target="../tags/tag1427.xml"/><Relationship Id="rId11" Type="http://schemas.openxmlformats.org/officeDocument/2006/relationships/image" Target="../media/image3.emf"/><Relationship Id="rId5" Type="http://schemas.openxmlformats.org/officeDocument/2006/relationships/tags" Target="../tags/tag1426.xml"/><Relationship Id="rId10" Type="http://schemas.openxmlformats.org/officeDocument/2006/relationships/oleObject" Target="../embeddings/oleObject177.bin"/><Relationship Id="rId4" Type="http://schemas.openxmlformats.org/officeDocument/2006/relationships/tags" Target="../tags/tag1425.xml"/><Relationship Id="rId9"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8" Type="http://schemas.openxmlformats.org/officeDocument/2006/relationships/slideMaster" Target="../slideMasters/slideMaster22.xml"/><Relationship Id="rId3" Type="http://schemas.openxmlformats.org/officeDocument/2006/relationships/tags" Target="../tags/tag1431.xml"/><Relationship Id="rId7" Type="http://schemas.openxmlformats.org/officeDocument/2006/relationships/tags" Target="../tags/tag1435.xml"/><Relationship Id="rId2" Type="http://schemas.openxmlformats.org/officeDocument/2006/relationships/tags" Target="../tags/tag1430.xml"/><Relationship Id="rId1" Type="http://schemas.openxmlformats.org/officeDocument/2006/relationships/vmlDrawing" Target="../drawings/vmlDrawing178.vml"/><Relationship Id="rId6" Type="http://schemas.openxmlformats.org/officeDocument/2006/relationships/tags" Target="../tags/tag1434.xml"/><Relationship Id="rId5" Type="http://schemas.openxmlformats.org/officeDocument/2006/relationships/tags" Target="../tags/tag1433.xml"/><Relationship Id="rId10" Type="http://schemas.openxmlformats.org/officeDocument/2006/relationships/image" Target="../media/image22.emf"/><Relationship Id="rId4" Type="http://schemas.openxmlformats.org/officeDocument/2006/relationships/tags" Target="../tags/tag1432.xml"/><Relationship Id="rId9" Type="http://schemas.openxmlformats.org/officeDocument/2006/relationships/oleObject" Target="../embeddings/oleObject178.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8" Type="http://schemas.openxmlformats.org/officeDocument/2006/relationships/slideMaster" Target="../slideMasters/slideMaster22.xml"/><Relationship Id="rId3" Type="http://schemas.openxmlformats.org/officeDocument/2006/relationships/tags" Target="../tags/tag1437.xml"/><Relationship Id="rId7" Type="http://schemas.openxmlformats.org/officeDocument/2006/relationships/tags" Target="../tags/tag1441.xml"/><Relationship Id="rId2" Type="http://schemas.openxmlformats.org/officeDocument/2006/relationships/tags" Target="../tags/tag1436.xml"/><Relationship Id="rId1" Type="http://schemas.openxmlformats.org/officeDocument/2006/relationships/vmlDrawing" Target="../drawings/vmlDrawing179.vml"/><Relationship Id="rId6" Type="http://schemas.openxmlformats.org/officeDocument/2006/relationships/tags" Target="../tags/tag1440.xml"/><Relationship Id="rId5" Type="http://schemas.openxmlformats.org/officeDocument/2006/relationships/tags" Target="../tags/tag1439.xml"/><Relationship Id="rId10" Type="http://schemas.openxmlformats.org/officeDocument/2006/relationships/image" Target="../media/image22.emf"/><Relationship Id="rId4" Type="http://schemas.openxmlformats.org/officeDocument/2006/relationships/tags" Target="../tags/tag1438.xml"/><Relationship Id="rId9" Type="http://schemas.openxmlformats.org/officeDocument/2006/relationships/oleObject" Target="../embeddings/oleObject179.bin"/></Relationships>
</file>

<file path=ppt/slideLayouts/_rels/slideLayout301.xml.rels><?xml version="1.0" encoding="UTF-8" standalone="yes"?>
<Relationships xmlns="http://schemas.openxmlformats.org/package/2006/relationships"><Relationship Id="rId8" Type="http://schemas.openxmlformats.org/officeDocument/2006/relationships/slideMaster" Target="../slideMasters/slideMaster22.xml"/><Relationship Id="rId3" Type="http://schemas.openxmlformats.org/officeDocument/2006/relationships/tags" Target="../tags/tag1443.xml"/><Relationship Id="rId7" Type="http://schemas.openxmlformats.org/officeDocument/2006/relationships/tags" Target="../tags/tag1447.xml"/><Relationship Id="rId2" Type="http://schemas.openxmlformats.org/officeDocument/2006/relationships/tags" Target="../tags/tag1442.xml"/><Relationship Id="rId1" Type="http://schemas.openxmlformats.org/officeDocument/2006/relationships/vmlDrawing" Target="../drawings/vmlDrawing180.vml"/><Relationship Id="rId6" Type="http://schemas.openxmlformats.org/officeDocument/2006/relationships/tags" Target="../tags/tag1446.xml"/><Relationship Id="rId5" Type="http://schemas.openxmlformats.org/officeDocument/2006/relationships/tags" Target="../tags/tag1445.xml"/><Relationship Id="rId10" Type="http://schemas.openxmlformats.org/officeDocument/2006/relationships/image" Target="../media/image22.emf"/><Relationship Id="rId4" Type="http://schemas.openxmlformats.org/officeDocument/2006/relationships/tags" Target="../tags/tag1444.xml"/><Relationship Id="rId9" Type="http://schemas.openxmlformats.org/officeDocument/2006/relationships/oleObject" Target="../embeddings/oleObject180.bin"/></Relationships>
</file>

<file path=ppt/slideLayouts/_rels/slideLayout302.xml.rels><?xml version="1.0" encoding="UTF-8" standalone="yes"?>
<Relationships xmlns="http://schemas.openxmlformats.org/package/2006/relationships"><Relationship Id="rId8" Type="http://schemas.openxmlformats.org/officeDocument/2006/relationships/tags" Target="../tags/tag1454.xml"/><Relationship Id="rId3" Type="http://schemas.openxmlformats.org/officeDocument/2006/relationships/tags" Target="../tags/tag1449.xml"/><Relationship Id="rId7" Type="http://schemas.openxmlformats.org/officeDocument/2006/relationships/tags" Target="../tags/tag1453.xml"/><Relationship Id="rId2" Type="http://schemas.openxmlformats.org/officeDocument/2006/relationships/tags" Target="../tags/tag1448.xml"/><Relationship Id="rId1" Type="http://schemas.openxmlformats.org/officeDocument/2006/relationships/vmlDrawing" Target="../drawings/vmlDrawing181.vml"/><Relationship Id="rId6" Type="http://schemas.openxmlformats.org/officeDocument/2006/relationships/tags" Target="../tags/tag1452.xml"/><Relationship Id="rId11" Type="http://schemas.openxmlformats.org/officeDocument/2006/relationships/image" Target="../media/image22.emf"/><Relationship Id="rId5" Type="http://schemas.openxmlformats.org/officeDocument/2006/relationships/tags" Target="../tags/tag1451.xml"/><Relationship Id="rId10" Type="http://schemas.openxmlformats.org/officeDocument/2006/relationships/oleObject" Target="../embeddings/oleObject181.bin"/><Relationship Id="rId4" Type="http://schemas.openxmlformats.org/officeDocument/2006/relationships/tags" Target="../tags/tag1450.xml"/><Relationship Id="rId9"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8" Type="http://schemas.openxmlformats.org/officeDocument/2006/relationships/tags" Target="../tags/tag1461.xml"/><Relationship Id="rId13" Type="http://schemas.openxmlformats.org/officeDocument/2006/relationships/image" Target="../media/image21.png"/><Relationship Id="rId3" Type="http://schemas.openxmlformats.org/officeDocument/2006/relationships/tags" Target="../tags/tag1456.xml"/><Relationship Id="rId7" Type="http://schemas.openxmlformats.org/officeDocument/2006/relationships/tags" Target="../tags/tag1460.xml"/><Relationship Id="rId12" Type="http://schemas.openxmlformats.org/officeDocument/2006/relationships/image" Target="../media/image3.emf"/><Relationship Id="rId2" Type="http://schemas.openxmlformats.org/officeDocument/2006/relationships/tags" Target="../tags/tag1455.xml"/><Relationship Id="rId1" Type="http://schemas.openxmlformats.org/officeDocument/2006/relationships/vmlDrawing" Target="../drawings/vmlDrawing182.vml"/><Relationship Id="rId6" Type="http://schemas.openxmlformats.org/officeDocument/2006/relationships/tags" Target="../tags/tag1459.xml"/><Relationship Id="rId11" Type="http://schemas.openxmlformats.org/officeDocument/2006/relationships/oleObject" Target="../embeddings/oleObject182.bin"/><Relationship Id="rId5" Type="http://schemas.openxmlformats.org/officeDocument/2006/relationships/tags" Target="../tags/tag1458.xml"/><Relationship Id="rId10" Type="http://schemas.openxmlformats.org/officeDocument/2006/relationships/slideMaster" Target="../slideMasters/slideMaster22.xml"/><Relationship Id="rId4" Type="http://schemas.openxmlformats.org/officeDocument/2006/relationships/tags" Target="../tags/tag1457.xml"/><Relationship Id="rId9" Type="http://schemas.openxmlformats.org/officeDocument/2006/relationships/tags" Target="../tags/tag1462.xml"/></Relationships>
</file>

<file path=ppt/slideLayouts/_rels/slideLayout304.xml.rels><?xml version="1.0" encoding="UTF-8" standalone="yes"?>
<Relationships xmlns="http://schemas.openxmlformats.org/package/2006/relationships"><Relationship Id="rId8" Type="http://schemas.openxmlformats.org/officeDocument/2006/relationships/tags" Target="../tags/tag1469.xml"/><Relationship Id="rId13" Type="http://schemas.openxmlformats.org/officeDocument/2006/relationships/image" Target="../media/image21.png"/><Relationship Id="rId3" Type="http://schemas.openxmlformats.org/officeDocument/2006/relationships/tags" Target="../tags/tag1464.xml"/><Relationship Id="rId7" Type="http://schemas.openxmlformats.org/officeDocument/2006/relationships/tags" Target="../tags/tag1468.xml"/><Relationship Id="rId12" Type="http://schemas.openxmlformats.org/officeDocument/2006/relationships/image" Target="../media/image3.emf"/><Relationship Id="rId2" Type="http://schemas.openxmlformats.org/officeDocument/2006/relationships/tags" Target="../tags/tag1463.xml"/><Relationship Id="rId1" Type="http://schemas.openxmlformats.org/officeDocument/2006/relationships/vmlDrawing" Target="../drawings/vmlDrawing183.vml"/><Relationship Id="rId6" Type="http://schemas.openxmlformats.org/officeDocument/2006/relationships/tags" Target="../tags/tag1467.xml"/><Relationship Id="rId11" Type="http://schemas.openxmlformats.org/officeDocument/2006/relationships/oleObject" Target="../embeddings/oleObject183.bin"/><Relationship Id="rId5" Type="http://schemas.openxmlformats.org/officeDocument/2006/relationships/tags" Target="../tags/tag1466.xml"/><Relationship Id="rId10" Type="http://schemas.openxmlformats.org/officeDocument/2006/relationships/slideMaster" Target="../slideMasters/slideMaster22.xml"/><Relationship Id="rId4" Type="http://schemas.openxmlformats.org/officeDocument/2006/relationships/tags" Target="../tags/tag1465.xml"/><Relationship Id="rId9" Type="http://schemas.openxmlformats.org/officeDocument/2006/relationships/tags" Target="../tags/tag1470.xml"/></Relationships>
</file>

<file path=ppt/slideLayouts/_rels/slideLayout305.xml.rels><?xml version="1.0" encoding="UTF-8" standalone="yes"?>
<Relationships xmlns="http://schemas.openxmlformats.org/package/2006/relationships"><Relationship Id="rId8" Type="http://schemas.openxmlformats.org/officeDocument/2006/relationships/tags" Target="../tags/tag1477.xml"/><Relationship Id="rId13" Type="http://schemas.openxmlformats.org/officeDocument/2006/relationships/image" Target="../media/image21.png"/><Relationship Id="rId3" Type="http://schemas.openxmlformats.org/officeDocument/2006/relationships/tags" Target="../tags/tag1472.xml"/><Relationship Id="rId7" Type="http://schemas.openxmlformats.org/officeDocument/2006/relationships/tags" Target="../tags/tag1476.xml"/><Relationship Id="rId12" Type="http://schemas.openxmlformats.org/officeDocument/2006/relationships/image" Target="../media/image3.emf"/><Relationship Id="rId2" Type="http://schemas.openxmlformats.org/officeDocument/2006/relationships/tags" Target="../tags/tag1471.xml"/><Relationship Id="rId1" Type="http://schemas.openxmlformats.org/officeDocument/2006/relationships/vmlDrawing" Target="../drawings/vmlDrawing184.vml"/><Relationship Id="rId6" Type="http://schemas.openxmlformats.org/officeDocument/2006/relationships/tags" Target="../tags/tag1475.xml"/><Relationship Id="rId11" Type="http://schemas.openxmlformats.org/officeDocument/2006/relationships/oleObject" Target="../embeddings/oleObject184.bin"/><Relationship Id="rId5" Type="http://schemas.openxmlformats.org/officeDocument/2006/relationships/tags" Target="../tags/tag1474.xml"/><Relationship Id="rId10" Type="http://schemas.openxmlformats.org/officeDocument/2006/relationships/slideMaster" Target="../slideMasters/slideMaster22.xml"/><Relationship Id="rId4" Type="http://schemas.openxmlformats.org/officeDocument/2006/relationships/tags" Target="../tags/tag1473.xml"/><Relationship Id="rId9" Type="http://schemas.openxmlformats.org/officeDocument/2006/relationships/tags" Target="../tags/tag1478.xml"/></Relationships>
</file>

<file path=ppt/slideLayouts/_rels/slideLayout306.xml.rels><?xml version="1.0" encoding="UTF-8" standalone="yes"?>
<Relationships xmlns="http://schemas.openxmlformats.org/package/2006/relationships"><Relationship Id="rId8" Type="http://schemas.openxmlformats.org/officeDocument/2006/relationships/tags" Target="../tags/tag1485.xml"/><Relationship Id="rId13" Type="http://schemas.openxmlformats.org/officeDocument/2006/relationships/image" Target="../media/image21.png"/><Relationship Id="rId3" Type="http://schemas.openxmlformats.org/officeDocument/2006/relationships/tags" Target="../tags/tag1480.xml"/><Relationship Id="rId7" Type="http://schemas.openxmlformats.org/officeDocument/2006/relationships/tags" Target="../tags/tag1484.xml"/><Relationship Id="rId12" Type="http://schemas.openxmlformats.org/officeDocument/2006/relationships/image" Target="../media/image25.emf"/><Relationship Id="rId2" Type="http://schemas.openxmlformats.org/officeDocument/2006/relationships/tags" Target="../tags/tag1479.xml"/><Relationship Id="rId1" Type="http://schemas.openxmlformats.org/officeDocument/2006/relationships/vmlDrawing" Target="../drawings/vmlDrawing185.vml"/><Relationship Id="rId6" Type="http://schemas.openxmlformats.org/officeDocument/2006/relationships/tags" Target="../tags/tag1483.xml"/><Relationship Id="rId11" Type="http://schemas.openxmlformats.org/officeDocument/2006/relationships/oleObject" Target="../embeddings/oleObject185.bin"/><Relationship Id="rId5" Type="http://schemas.openxmlformats.org/officeDocument/2006/relationships/tags" Target="../tags/tag1482.xml"/><Relationship Id="rId10" Type="http://schemas.openxmlformats.org/officeDocument/2006/relationships/slideMaster" Target="../slideMasters/slideMaster22.xml"/><Relationship Id="rId4" Type="http://schemas.openxmlformats.org/officeDocument/2006/relationships/tags" Target="../tags/tag1481.xml"/><Relationship Id="rId9" Type="http://schemas.openxmlformats.org/officeDocument/2006/relationships/tags" Target="../tags/tag1486.xml"/></Relationships>
</file>

<file path=ppt/slideLayouts/_rels/slideLayout307.xml.rels><?xml version="1.0" encoding="UTF-8" standalone="yes"?>
<Relationships xmlns="http://schemas.openxmlformats.org/package/2006/relationships"><Relationship Id="rId8" Type="http://schemas.openxmlformats.org/officeDocument/2006/relationships/tags" Target="../tags/tag1493.xml"/><Relationship Id="rId13" Type="http://schemas.openxmlformats.org/officeDocument/2006/relationships/image" Target="../media/image21.png"/><Relationship Id="rId3" Type="http://schemas.openxmlformats.org/officeDocument/2006/relationships/tags" Target="../tags/tag1488.xml"/><Relationship Id="rId7" Type="http://schemas.openxmlformats.org/officeDocument/2006/relationships/tags" Target="../tags/tag1492.xml"/><Relationship Id="rId12" Type="http://schemas.openxmlformats.org/officeDocument/2006/relationships/image" Target="../media/image3.emf"/><Relationship Id="rId2" Type="http://schemas.openxmlformats.org/officeDocument/2006/relationships/tags" Target="../tags/tag1487.xml"/><Relationship Id="rId1" Type="http://schemas.openxmlformats.org/officeDocument/2006/relationships/vmlDrawing" Target="../drawings/vmlDrawing186.vml"/><Relationship Id="rId6" Type="http://schemas.openxmlformats.org/officeDocument/2006/relationships/tags" Target="../tags/tag1491.xml"/><Relationship Id="rId11" Type="http://schemas.openxmlformats.org/officeDocument/2006/relationships/oleObject" Target="../embeddings/oleObject186.bin"/><Relationship Id="rId5" Type="http://schemas.openxmlformats.org/officeDocument/2006/relationships/tags" Target="../tags/tag1490.xml"/><Relationship Id="rId10" Type="http://schemas.openxmlformats.org/officeDocument/2006/relationships/slideMaster" Target="../slideMasters/slideMaster22.xml"/><Relationship Id="rId4" Type="http://schemas.openxmlformats.org/officeDocument/2006/relationships/tags" Target="../tags/tag1489.xml"/><Relationship Id="rId9" Type="http://schemas.openxmlformats.org/officeDocument/2006/relationships/tags" Target="../tags/tag1494.xml"/></Relationships>
</file>

<file path=ppt/slideLayouts/_rels/slideLayout308.xml.rels><?xml version="1.0" encoding="UTF-8" standalone="yes"?>
<Relationships xmlns="http://schemas.openxmlformats.org/package/2006/relationships"><Relationship Id="rId8" Type="http://schemas.openxmlformats.org/officeDocument/2006/relationships/slideMaster" Target="../slideMasters/slideMaster22.xml"/><Relationship Id="rId3" Type="http://schemas.openxmlformats.org/officeDocument/2006/relationships/tags" Target="../tags/tag1496.xml"/><Relationship Id="rId7" Type="http://schemas.openxmlformats.org/officeDocument/2006/relationships/tags" Target="../tags/tag1500.xml"/><Relationship Id="rId2" Type="http://schemas.openxmlformats.org/officeDocument/2006/relationships/tags" Target="../tags/tag1495.xml"/><Relationship Id="rId1" Type="http://schemas.openxmlformats.org/officeDocument/2006/relationships/vmlDrawing" Target="../drawings/vmlDrawing187.vml"/><Relationship Id="rId6" Type="http://schemas.openxmlformats.org/officeDocument/2006/relationships/tags" Target="../tags/tag1499.xml"/><Relationship Id="rId5" Type="http://schemas.openxmlformats.org/officeDocument/2006/relationships/tags" Target="../tags/tag1498.xml"/><Relationship Id="rId10" Type="http://schemas.openxmlformats.org/officeDocument/2006/relationships/image" Target="../media/image22.emf"/><Relationship Id="rId4" Type="http://schemas.openxmlformats.org/officeDocument/2006/relationships/tags" Target="../tags/tag1497.xml"/><Relationship Id="rId9" Type="http://schemas.openxmlformats.org/officeDocument/2006/relationships/oleObject" Target="../embeddings/oleObject187.bin"/></Relationships>
</file>

<file path=ppt/slideLayouts/_rels/slideLayout309.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502.xml"/><Relationship Id="rId7" Type="http://schemas.openxmlformats.org/officeDocument/2006/relationships/oleObject" Target="../embeddings/oleObject188.bin"/><Relationship Id="rId2" Type="http://schemas.openxmlformats.org/officeDocument/2006/relationships/tags" Target="../tags/tag1501.xml"/><Relationship Id="rId1" Type="http://schemas.openxmlformats.org/officeDocument/2006/relationships/vmlDrawing" Target="../drawings/vmlDrawing188.vml"/><Relationship Id="rId6" Type="http://schemas.openxmlformats.org/officeDocument/2006/relationships/slideMaster" Target="../slideMasters/slideMaster22.xml"/><Relationship Id="rId5" Type="http://schemas.openxmlformats.org/officeDocument/2006/relationships/tags" Target="../tags/tag1504.xml"/><Relationship Id="rId4" Type="http://schemas.openxmlformats.org/officeDocument/2006/relationships/tags" Target="../tags/tag1503.xml"/><Relationship Id="rId9"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506.xml"/><Relationship Id="rId7" Type="http://schemas.openxmlformats.org/officeDocument/2006/relationships/image" Target="../media/image22.emf"/><Relationship Id="rId2" Type="http://schemas.openxmlformats.org/officeDocument/2006/relationships/tags" Target="../tags/tag1505.xml"/><Relationship Id="rId1" Type="http://schemas.openxmlformats.org/officeDocument/2006/relationships/vmlDrawing" Target="../drawings/vmlDrawing189.vml"/><Relationship Id="rId6" Type="http://schemas.openxmlformats.org/officeDocument/2006/relationships/oleObject" Target="../embeddings/oleObject189.bin"/><Relationship Id="rId5" Type="http://schemas.openxmlformats.org/officeDocument/2006/relationships/slideMaster" Target="../slideMasters/slideMaster22.xml"/><Relationship Id="rId4" Type="http://schemas.openxmlformats.org/officeDocument/2006/relationships/tags" Target="../tags/tag1507.xml"/></Relationships>
</file>

<file path=ppt/slideLayouts/_rels/slideLayout311.xml.rels><?xml version="1.0" encoding="UTF-8" standalone="yes"?>
<Relationships xmlns="http://schemas.openxmlformats.org/package/2006/relationships"><Relationship Id="rId8" Type="http://schemas.openxmlformats.org/officeDocument/2006/relationships/tags" Target="../tags/tag1514.xml"/><Relationship Id="rId3" Type="http://schemas.openxmlformats.org/officeDocument/2006/relationships/tags" Target="../tags/tag1509.xml"/><Relationship Id="rId7" Type="http://schemas.openxmlformats.org/officeDocument/2006/relationships/tags" Target="../tags/tag1513.xml"/><Relationship Id="rId2" Type="http://schemas.openxmlformats.org/officeDocument/2006/relationships/tags" Target="../tags/tag1508.xml"/><Relationship Id="rId1" Type="http://schemas.openxmlformats.org/officeDocument/2006/relationships/vmlDrawing" Target="../drawings/vmlDrawing190.vml"/><Relationship Id="rId6" Type="http://schemas.openxmlformats.org/officeDocument/2006/relationships/tags" Target="../tags/tag1512.xml"/><Relationship Id="rId11" Type="http://schemas.openxmlformats.org/officeDocument/2006/relationships/image" Target="../media/image3.emf"/><Relationship Id="rId5" Type="http://schemas.openxmlformats.org/officeDocument/2006/relationships/tags" Target="../tags/tag1511.xml"/><Relationship Id="rId10" Type="http://schemas.openxmlformats.org/officeDocument/2006/relationships/oleObject" Target="../embeddings/oleObject190.bin"/><Relationship Id="rId4" Type="http://schemas.openxmlformats.org/officeDocument/2006/relationships/tags" Target="../tags/tag1510.xml"/><Relationship Id="rId9"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8" Type="http://schemas.openxmlformats.org/officeDocument/2006/relationships/oleObject" Target="../embeddings/oleObject192.bin"/><Relationship Id="rId3" Type="http://schemas.openxmlformats.org/officeDocument/2006/relationships/tags" Target="../tags/tag1536.xml"/><Relationship Id="rId7" Type="http://schemas.openxmlformats.org/officeDocument/2006/relationships/slideMaster" Target="../slideMasters/slideMaster23.xml"/><Relationship Id="rId2" Type="http://schemas.openxmlformats.org/officeDocument/2006/relationships/tags" Target="../tags/tag1535.xml"/><Relationship Id="rId1" Type="http://schemas.openxmlformats.org/officeDocument/2006/relationships/vmlDrawing" Target="../drawings/vmlDrawing192.vml"/><Relationship Id="rId6" Type="http://schemas.openxmlformats.org/officeDocument/2006/relationships/tags" Target="../tags/tag1539.xml"/><Relationship Id="rId5" Type="http://schemas.openxmlformats.org/officeDocument/2006/relationships/tags" Target="../tags/tag1538.xml"/><Relationship Id="rId10" Type="http://schemas.openxmlformats.org/officeDocument/2006/relationships/image" Target="../media/image23.png"/><Relationship Id="rId4" Type="http://schemas.openxmlformats.org/officeDocument/2006/relationships/tags" Target="../tags/tag1537.xml"/><Relationship Id="rId9" Type="http://schemas.openxmlformats.org/officeDocument/2006/relationships/image" Target="../media/image22.emf"/></Relationships>
</file>

<file path=ppt/slideLayouts/_rels/slideLayout315.xml.rels><?xml version="1.0" encoding="UTF-8" standalone="yes"?>
<Relationships xmlns="http://schemas.openxmlformats.org/package/2006/relationships"><Relationship Id="rId8" Type="http://schemas.openxmlformats.org/officeDocument/2006/relationships/oleObject" Target="../embeddings/oleObject193.bin"/><Relationship Id="rId3" Type="http://schemas.openxmlformats.org/officeDocument/2006/relationships/tags" Target="../tags/tag1541.xml"/><Relationship Id="rId7" Type="http://schemas.openxmlformats.org/officeDocument/2006/relationships/slideMaster" Target="../slideMasters/slideMaster23.xml"/><Relationship Id="rId2" Type="http://schemas.openxmlformats.org/officeDocument/2006/relationships/tags" Target="../tags/tag1540.xml"/><Relationship Id="rId1" Type="http://schemas.openxmlformats.org/officeDocument/2006/relationships/vmlDrawing" Target="../drawings/vmlDrawing193.vml"/><Relationship Id="rId6" Type="http://schemas.openxmlformats.org/officeDocument/2006/relationships/tags" Target="../tags/tag1544.xml"/><Relationship Id="rId11" Type="http://schemas.openxmlformats.org/officeDocument/2006/relationships/image" Target="../media/image23.png"/><Relationship Id="rId5" Type="http://schemas.openxmlformats.org/officeDocument/2006/relationships/tags" Target="../tags/tag1543.xml"/><Relationship Id="rId10" Type="http://schemas.openxmlformats.org/officeDocument/2006/relationships/image" Target="../media/image24.emf"/><Relationship Id="rId4" Type="http://schemas.openxmlformats.org/officeDocument/2006/relationships/tags" Target="../tags/tag1542.xml"/><Relationship Id="rId9" Type="http://schemas.openxmlformats.org/officeDocument/2006/relationships/image" Target="../media/image22.emf"/></Relationships>
</file>

<file path=ppt/slideLayouts/_rels/slideLayout316.xml.rels><?xml version="1.0" encoding="UTF-8" standalone="yes"?>
<Relationships xmlns="http://schemas.openxmlformats.org/package/2006/relationships"><Relationship Id="rId8" Type="http://schemas.openxmlformats.org/officeDocument/2006/relationships/tags" Target="../tags/tag1551.xml"/><Relationship Id="rId3" Type="http://schemas.openxmlformats.org/officeDocument/2006/relationships/tags" Target="../tags/tag1546.xml"/><Relationship Id="rId7" Type="http://schemas.openxmlformats.org/officeDocument/2006/relationships/tags" Target="../tags/tag1550.xml"/><Relationship Id="rId2" Type="http://schemas.openxmlformats.org/officeDocument/2006/relationships/tags" Target="../tags/tag1545.xml"/><Relationship Id="rId1" Type="http://schemas.openxmlformats.org/officeDocument/2006/relationships/vmlDrawing" Target="../drawings/vmlDrawing194.vml"/><Relationship Id="rId6" Type="http://schemas.openxmlformats.org/officeDocument/2006/relationships/tags" Target="../tags/tag1549.xml"/><Relationship Id="rId11" Type="http://schemas.openxmlformats.org/officeDocument/2006/relationships/image" Target="../media/image3.emf"/><Relationship Id="rId5" Type="http://schemas.openxmlformats.org/officeDocument/2006/relationships/tags" Target="../tags/tag1548.xml"/><Relationship Id="rId10" Type="http://schemas.openxmlformats.org/officeDocument/2006/relationships/oleObject" Target="../embeddings/oleObject194.bin"/><Relationship Id="rId4" Type="http://schemas.openxmlformats.org/officeDocument/2006/relationships/tags" Target="../tags/tag1547.xml"/><Relationship Id="rId9"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8" Type="http://schemas.openxmlformats.org/officeDocument/2006/relationships/slideMaster" Target="../slideMasters/slideMaster23.xml"/><Relationship Id="rId3" Type="http://schemas.openxmlformats.org/officeDocument/2006/relationships/tags" Target="../tags/tag1553.xml"/><Relationship Id="rId7" Type="http://schemas.openxmlformats.org/officeDocument/2006/relationships/tags" Target="../tags/tag1557.xml"/><Relationship Id="rId2" Type="http://schemas.openxmlformats.org/officeDocument/2006/relationships/tags" Target="../tags/tag1552.xml"/><Relationship Id="rId1" Type="http://schemas.openxmlformats.org/officeDocument/2006/relationships/vmlDrawing" Target="../drawings/vmlDrawing195.vml"/><Relationship Id="rId6" Type="http://schemas.openxmlformats.org/officeDocument/2006/relationships/tags" Target="../tags/tag1556.xml"/><Relationship Id="rId5" Type="http://schemas.openxmlformats.org/officeDocument/2006/relationships/tags" Target="../tags/tag1555.xml"/><Relationship Id="rId10" Type="http://schemas.openxmlformats.org/officeDocument/2006/relationships/image" Target="../media/image22.emf"/><Relationship Id="rId4" Type="http://schemas.openxmlformats.org/officeDocument/2006/relationships/tags" Target="../tags/tag1554.xml"/><Relationship Id="rId9" Type="http://schemas.openxmlformats.org/officeDocument/2006/relationships/oleObject" Target="../embeddings/oleObject195.bin"/></Relationships>
</file>

<file path=ppt/slideLayouts/_rels/slideLayout318.xml.rels><?xml version="1.0" encoding="UTF-8" standalone="yes"?>
<Relationships xmlns="http://schemas.openxmlformats.org/package/2006/relationships"><Relationship Id="rId8" Type="http://schemas.openxmlformats.org/officeDocument/2006/relationships/slideMaster" Target="../slideMasters/slideMaster23.xml"/><Relationship Id="rId3" Type="http://schemas.openxmlformats.org/officeDocument/2006/relationships/tags" Target="../tags/tag1559.xml"/><Relationship Id="rId7" Type="http://schemas.openxmlformats.org/officeDocument/2006/relationships/tags" Target="../tags/tag1563.xml"/><Relationship Id="rId2" Type="http://schemas.openxmlformats.org/officeDocument/2006/relationships/tags" Target="../tags/tag1558.xml"/><Relationship Id="rId1" Type="http://schemas.openxmlformats.org/officeDocument/2006/relationships/vmlDrawing" Target="../drawings/vmlDrawing196.vml"/><Relationship Id="rId6" Type="http://schemas.openxmlformats.org/officeDocument/2006/relationships/tags" Target="../tags/tag1562.xml"/><Relationship Id="rId5" Type="http://schemas.openxmlformats.org/officeDocument/2006/relationships/tags" Target="../tags/tag1561.xml"/><Relationship Id="rId10" Type="http://schemas.openxmlformats.org/officeDocument/2006/relationships/image" Target="../media/image22.emf"/><Relationship Id="rId4" Type="http://schemas.openxmlformats.org/officeDocument/2006/relationships/tags" Target="../tags/tag1560.xml"/><Relationship Id="rId9" Type="http://schemas.openxmlformats.org/officeDocument/2006/relationships/oleObject" Target="../embeddings/oleObject196.bin"/></Relationships>
</file>

<file path=ppt/slideLayouts/_rels/slideLayout319.xml.rels><?xml version="1.0" encoding="UTF-8" standalone="yes"?>
<Relationships xmlns="http://schemas.openxmlformats.org/package/2006/relationships"><Relationship Id="rId8" Type="http://schemas.openxmlformats.org/officeDocument/2006/relationships/slideMaster" Target="../slideMasters/slideMaster23.xml"/><Relationship Id="rId3" Type="http://schemas.openxmlformats.org/officeDocument/2006/relationships/tags" Target="../tags/tag1565.xml"/><Relationship Id="rId7" Type="http://schemas.openxmlformats.org/officeDocument/2006/relationships/tags" Target="../tags/tag1569.xml"/><Relationship Id="rId2" Type="http://schemas.openxmlformats.org/officeDocument/2006/relationships/tags" Target="../tags/tag1564.xml"/><Relationship Id="rId1" Type="http://schemas.openxmlformats.org/officeDocument/2006/relationships/vmlDrawing" Target="../drawings/vmlDrawing197.vml"/><Relationship Id="rId6" Type="http://schemas.openxmlformats.org/officeDocument/2006/relationships/tags" Target="../tags/tag1568.xml"/><Relationship Id="rId5" Type="http://schemas.openxmlformats.org/officeDocument/2006/relationships/tags" Target="../tags/tag1567.xml"/><Relationship Id="rId10" Type="http://schemas.openxmlformats.org/officeDocument/2006/relationships/image" Target="../media/image22.emf"/><Relationship Id="rId4" Type="http://schemas.openxmlformats.org/officeDocument/2006/relationships/tags" Target="../tags/tag1566.xml"/><Relationship Id="rId9" Type="http://schemas.openxmlformats.org/officeDocument/2006/relationships/oleObject" Target="../embeddings/oleObject197.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8" Type="http://schemas.openxmlformats.org/officeDocument/2006/relationships/tags" Target="../tags/tag1576.xml"/><Relationship Id="rId3" Type="http://schemas.openxmlformats.org/officeDocument/2006/relationships/tags" Target="../tags/tag1571.xml"/><Relationship Id="rId7" Type="http://schemas.openxmlformats.org/officeDocument/2006/relationships/tags" Target="../tags/tag1575.xml"/><Relationship Id="rId2" Type="http://schemas.openxmlformats.org/officeDocument/2006/relationships/tags" Target="../tags/tag1570.xml"/><Relationship Id="rId1" Type="http://schemas.openxmlformats.org/officeDocument/2006/relationships/vmlDrawing" Target="../drawings/vmlDrawing198.vml"/><Relationship Id="rId6" Type="http://schemas.openxmlformats.org/officeDocument/2006/relationships/tags" Target="../tags/tag1574.xml"/><Relationship Id="rId11" Type="http://schemas.openxmlformats.org/officeDocument/2006/relationships/image" Target="../media/image22.emf"/><Relationship Id="rId5" Type="http://schemas.openxmlformats.org/officeDocument/2006/relationships/tags" Target="../tags/tag1573.xml"/><Relationship Id="rId10" Type="http://schemas.openxmlformats.org/officeDocument/2006/relationships/oleObject" Target="../embeddings/oleObject198.bin"/><Relationship Id="rId4" Type="http://schemas.openxmlformats.org/officeDocument/2006/relationships/tags" Target="../tags/tag1572.xml"/><Relationship Id="rId9"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8" Type="http://schemas.openxmlformats.org/officeDocument/2006/relationships/tags" Target="../tags/tag1583.xml"/><Relationship Id="rId13" Type="http://schemas.openxmlformats.org/officeDocument/2006/relationships/image" Target="../media/image27.png"/><Relationship Id="rId3" Type="http://schemas.openxmlformats.org/officeDocument/2006/relationships/tags" Target="../tags/tag1578.xml"/><Relationship Id="rId7" Type="http://schemas.openxmlformats.org/officeDocument/2006/relationships/tags" Target="../tags/tag1582.xml"/><Relationship Id="rId12" Type="http://schemas.openxmlformats.org/officeDocument/2006/relationships/image" Target="../media/image3.emf"/><Relationship Id="rId2" Type="http://schemas.openxmlformats.org/officeDocument/2006/relationships/tags" Target="../tags/tag1577.xml"/><Relationship Id="rId1" Type="http://schemas.openxmlformats.org/officeDocument/2006/relationships/vmlDrawing" Target="../drawings/vmlDrawing199.vml"/><Relationship Id="rId6" Type="http://schemas.openxmlformats.org/officeDocument/2006/relationships/tags" Target="../tags/tag1581.xml"/><Relationship Id="rId11" Type="http://schemas.openxmlformats.org/officeDocument/2006/relationships/oleObject" Target="../embeddings/oleObject199.bin"/><Relationship Id="rId5" Type="http://schemas.openxmlformats.org/officeDocument/2006/relationships/tags" Target="../tags/tag1580.xml"/><Relationship Id="rId10" Type="http://schemas.openxmlformats.org/officeDocument/2006/relationships/slideMaster" Target="../slideMasters/slideMaster23.xml"/><Relationship Id="rId4" Type="http://schemas.openxmlformats.org/officeDocument/2006/relationships/tags" Target="../tags/tag1579.xml"/><Relationship Id="rId9" Type="http://schemas.openxmlformats.org/officeDocument/2006/relationships/tags" Target="../tags/tag1584.xml"/></Relationships>
</file>

<file path=ppt/slideLayouts/_rels/slideLayout322.xml.rels><?xml version="1.0" encoding="UTF-8" standalone="yes"?>
<Relationships xmlns="http://schemas.openxmlformats.org/package/2006/relationships"><Relationship Id="rId8" Type="http://schemas.openxmlformats.org/officeDocument/2006/relationships/tags" Target="../tags/tag1591.xml"/><Relationship Id="rId13" Type="http://schemas.openxmlformats.org/officeDocument/2006/relationships/image" Target="../media/image27.png"/><Relationship Id="rId3" Type="http://schemas.openxmlformats.org/officeDocument/2006/relationships/tags" Target="../tags/tag1586.xml"/><Relationship Id="rId7" Type="http://schemas.openxmlformats.org/officeDocument/2006/relationships/tags" Target="../tags/tag1590.xml"/><Relationship Id="rId12" Type="http://schemas.openxmlformats.org/officeDocument/2006/relationships/image" Target="../media/image3.emf"/><Relationship Id="rId2" Type="http://schemas.openxmlformats.org/officeDocument/2006/relationships/tags" Target="../tags/tag1585.xml"/><Relationship Id="rId1" Type="http://schemas.openxmlformats.org/officeDocument/2006/relationships/vmlDrawing" Target="../drawings/vmlDrawing200.vml"/><Relationship Id="rId6" Type="http://schemas.openxmlformats.org/officeDocument/2006/relationships/tags" Target="../tags/tag1589.xml"/><Relationship Id="rId11" Type="http://schemas.openxmlformats.org/officeDocument/2006/relationships/oleObject" Target="../embeddings/oleObject200.bin"/><Relationship Id="rId5" Type="http://schemas.openxmlformats.org/officeDocument/2006/relationships/tags" Target="../tags/tag1588.xml"/><Relationship Id="rId10" Type="http://schemas.openxmlformats.org/officeDocument/2006/relationships/slideMaster" Target="../slideMasters/slideMaster23.xml"/><Relationship Id="rId4" Type="http://schemas.openxmlformats.org/officeDocument/2006/relationships/tags" Target="../tags/tag1587.xml"/><Relationship Id="rId9" Type="http://schemas.openxmlformats.org/officeDocument/2006/relationships/tags" Target="../tags/tag1592.xml"/></Relationships>
</file>

<file path=ppt/slideLayouts/_rels/slideLayout323.xml.rels><?xml version="1.0" encoding="UTF-8" standalone="yes"?>
<Relationships xmlns="http://schemas.openxmlformats.org/package/2006/relationships"><Relationship Id="rId8" Type="http://schemas.openxmlformats.org/officeDocument/2006/relationships/tags" Target="../tags/tag1599.xml"/><Relationship Id="rId13" Type="http://schemas.openxmlformats.org/officeDocument/2006/relationships/image" Target="../media/image27.png"/><Relationship Id="rId3" Type="http://schemas.openxmlformats.org/officeDocument/2006/relationships/tags" Target="../tags/tag1594.xml"/><Relationship Id="rId7" Type="http://schemas.openxmlformats.org/officeDocument/2006/relationships/tags" Target="../tags/tag1598.xml"/><Relationship Id="rId12" Type="http://schemas.openxmlformats.org/officeDocument/2006/relationships/image" Target="../media/image3.emf"/><Relationship Id="rId2" Type="http://schemas.openxmlformats.org/officeDocument/2006/relationships/tags" Target="../tags/tag1593.xml"/><Relationship Id="rId1" Type="http://schemas.openxmlformats.org/officeDocument/2006/relationships/vmlDrawing" Target="../drawings/vmlDrawing201.vml"/><Relationship Id="rId6" Type="http://schemas.openxmlformats.org/officeDocument/2006/relationships/tags" Target="../tags/tag1597.xml"/><Relationship Id="rId11" Type="http://schemas.openxmlformats.org/officeDocument/2006/relationships/oleObject" Target="../embeddings/oleObject201.bin"/><Relationship Id="rId5" Type="http://schemas.openxmlformats.org/officeDocument/2006/relationships/tags" Target="../tags/tag1596.xml"/><Relationship Id="rId10" Type="http://schemas.openxmlformats.org/officeDocument/2006/relationships/slideMaster" Target="../slideMasters/slideMaster23.xml"/><Relationship Id="rId4" Type="http://schemas.openxmlformats.org/officeDocument/2006/relationships/tags" Target="../tags/tag1595.xml"/><Relationship Id="rId9" Type="http://schemas.openxmlformats.org/officeDocument/2006/relationships/tags" Target="../tags/tag1600.xml"/></Relationships>
</file>

<file path=ppt/slideLayouts/_rels/slideLayout324.xml.rels><?xml version="1.0" encoding="UTF-8" standalone="yes"?>
<Relationships xmlns="http://schemas.openxmlformats.org/package/2006/relationships"><Relationship Id="rId8" Type="http://schemas.openxmlformats.org/officeDocument/2006/relationships/tags" Target="../tags/tag1607.xml"/><Relationship Id="rId13" Type="http://schemas.openxmlformats.org/officeDocument/2006/relationships/image" Target="../media/image27.png"/><Relationship Id="rId3" Type="http://schemas.openxmlformats.org/officeDocument/2006/relationships/tags" Target="../tags/tag1602.xml"/><Relationship Id="rId7" Type="http://schemas.openxmlformats.org/officeDocument/2006/relationships/tags" Target="../tags/tag1606.xml"/><Relationship Id="rId12" Type="http://schemas.openxmlformats.org/officeDocument/2006/relationships/image" Target="../media/image25.emf"/><Relationship Id="rId2" Type="http://schemas.openxmlformats.org/officeDocument/2006/relationships/tags" Target="../tags/tag1601.xml"/><Relationship Id="rId1" Type="http://schemas.openxmlformats.org/officeDocument/2006/relationships/vmlDrawing" Target="../drawings/vmlDrawing202.vml"/><Relationship Id="rId6" Type="http://schemas.openxmlformats.org/officeDocument/2006/relationships/tags" Target="../tags/tag1605.xml"/><Relationship Id="rId11" Type="http://schemas.openxmlformats.org/officeDocument/2006/relationships/oleObject" Target="../embeddings/oleObject202.bin"/><Relationship Id="rId5" Type="http://schemas.openxmlformats.org/officeDocument/2006/relationships/tags" Target="../tags/tag1604.xml"/><Relationship Id="rId10" Type="http://schemas.openxmlformats.org/officeDocument/2006/relationships/slideMaster" Target="../slideMasters/slideMaster23.xml"/><Relationship Id="rId4" Type="http://schemas.openxmlformats.org/officeDocument/2006/relationships/tags" Target="../tags/tag1603.xml"/><Relationship Id="rId9" Type="http://schemas.openxmlformats.org/officeDocument/2006/relationships/tags" Target="../tags/tag1608.xml"/></Relationships>
</file>

<file path=ppt/slideLayouts/_rels/slideLayout325.xml.rels><?xml version="1.0" encoding="UTF-8" standalone="yes"?>
<Relationships xmlns="http://schemas.openxmlformats.org/package/2006/relationships"><Relationship Id="rId8" Type="http://schemas.openxmlformats.org/officeDocument/2006/relationships/tags" Target="../tags/tag1615.xml"/><Relationship Id="rId13" Type="http://schemas.openxmlformats.org/officeDocument/2006/relationships/image" Target="../media/image27.png"/><Relationship Id="rId3" Type="http://schemas.openxmlformats.org/officeDocument/2006/relationships/tags" Target="../tags/tag1610.xml"/><Relationship Id="rId7" Type="http://schemas.openxmlformats.org/officeDocument/2006/relationships/tags" Target="../tags/tag1614.xml"/><Relationship Id="rId12" Type="http://schemas.openxmlformats.org/officeDocument/2006/relationships/image" Target="../media/image3.emf"/><Relationship Id="rId2" Type="http://schemas.openxmlformats.org/officeDocument/2006/relationships/tags" Target="../tags/tag1609.xml"/><Relationship Id="rId1" Type="http://schemas.openxmlformats.org/officeDocument/2006/relationships/vmlDrawing" Target="../drawings/vmlDrawing203.vml"/><Relationship Id="rId6" Type="http://schemas.openxmlformats.org/officeDocument/2006/relationships/tags" Target="../tags/tag1613.xml"/><Relationship Id="rId11" Type="http://schemas.openxmlformats.org/officeDocument/2006/relationships/oleObject" Target="../embeddings/oleObject203.bin"/><Relationship Id="rId5" Type="http://schemas.openxmlformats.org/officeDocument/2006/relationships/tags" Target="../tags/tag1612.xml"/><Relationship Id="rId10" Type="http://schemas.openxmlformats.org/officeDocument/2006/relationships/slideMaster" Target="../slideMasters/slideMaster23.xml"/><Relationship Id="rId4" Type="http://schemas.openxmlformats.org/officeDocument/2006/relationships/tags" Target="../tags/tag1611.xml"/><Relationship Id="rId9" Type="http://schemas.openxmlformats.org/officeDocument/2006/relationships/tags" Target="../tags/tag1616.xml"/></Relationships>
</file>

<file path=ppt/slideLayouts/_rels/slideLayout326.xml.rels><?xml version="1.0" encoding="UTF-8" standalone="yes"?>
<Relationships xmlns="http://schemas.openxmlformats.org/package/2006/relationships"><Relationship Id="rId8" Type="http://schemas.openxmlformats.org/officeDocument/2006/relationships/slideMaster" Target="../slideMasters/slideMaster23.xml"/><Relationship Id="rId3" Type="http://schemas.openxmlformats.org/officeDocument/2006/relationships/tags" Target="../tags/tag1618.xml"/><Relationship Id="rId7" Type="http://schemas.openxmlformats.org/officeDocument/2006/relationships/tags" Target="../tags/tag1622.xml"/><Relationship Id="rId2" Type="http://schemas.openxmlformats.org/officeDocument/2006/relationships/tags" Target="../tags/tag1617.xml"/><Relationship Id="rId1" Type="http://schemas.openxmlformats.org/officeDocument/2006/relationships/vmlDrawing" Target="../drawings/vmlDrawing204.vml"/><Relationship Id="rId6" Type="http://schemas.openxmlformats.org/officeDocument/2006/relationships/tags" Target="../tags/tag1621.xml"/><Relationship Id="rId5" Type="http://schemas.openxmlformats.org/officeDocument/2006/relationships/tags" Target="../tags/tag1620.xml"/><Relationship Id="rId10" Type="http://schemas.openxmlformats.org/officeDocument/2006/relationships/image" Target="../media/image22.emf"/><Relationship Id="rId4" Type="http://schemas.openxmlformats.org/officeDocument/2006/relationships/tags" Target="../tags/tag1619.xml"/><Relationship Id="rId9" Type="http://schemas.openxmlformats.org/officeDocument/2006/relationships/oleObject" Target="../embeddings/oleObject204.bin"/></Relationships>
</file>

<file path=ppt/slideLayouts/_rels/slideLayout32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624.xml"/><Relationship Id="rId7" Type="http://schemas.openxmlformats.org/officeDocument/2006/relationships/oleObject" Target="../embeddings/oleObject205.bin"/><Relationship Id="rId2" Type="http://schemas.openxmlformats.org/officeDocument/2006/relationships/tags" Target="../tags/tag1623.xml"/><Relationship Id="rId1" Type="http://schemas.openxmlformats.org/officeDocument/2006/relationships/vmlDrawing" Target="../drawings/vmlDrawing205.vml"/><Relationship Id="rId6" Type="http://schemas.openxmlformats.org/officeDocument/2006/relationships/slideMaster" Target="../slideMasters/slideMaster23.xml"/><Relationship Id="rId5" Type="http://schemas.openxmlformats.org/officeDocument/2006/relationships/tags" Target="../tags/tag1626.xml"/><Relationship Id="rId4" Type="http://schemas.openxmlformats.org/officeDocument/2006/relationships/tags" Target="../tags/tag1625.xml"/><Relationship Id="rId9" Type="http://schemas.openxmlformats.org/officeDocument/2006/relationships/image" Target="../media/image27.png"/></Relationships>
</file>

<file path=ppt/slideLayouts/_rels/slideLayout3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628.xml"/><Relationship Id="rId7" Type="http://schemas.openxmlformats.org/officeDocument/2006/relationships/image" Target="../media/image22.emf"/><Relationship Id="rId2" Type="http://schemas.openxmlformats.org/officeDocument/2006/relationships/tags" Target="../tags/tag1627.xml"/><Relationship Id="rId1" Type="http://schemas.openxmlformats.org/officeDocument/2006/relationships/vmlDrawing" Target="../drawings/vmlDrawing206.vml"/><Relationship Id="rId6" Type="http://schemas.openxmlformats.org/officeDocument/2006/relationships/oleObject" Target="../embeddings/oleObject206.bin"/><Relationship Id="rId5" Type="http://schemas.openxmlformats.org/officeDocument/2006/relationships/slideMaster" Target="../slideMasters/slideMaster23.xml"/><Relationship Id="rId4" Type="http://schemas.openxmlformats.org/officeDocument/2006/relationships/tags" Target="../tags/tag16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8" Type="http://schemas.openxmlformats.org/officeDocument/2006/relationships/oleObject" Target="../embeddings/oleObject208.bin"/><Relationship Id="rId3" Type="http://schemas.openxmlformats.org/officeDocument/2006/relationships/tags" Target="../tags/tag1651.xml"/><Relationship Id="rId7" Type="http://schemas.openxmlformats.org/officeDocument/2006/relationships/slideMaster" Target="../slideMasters/slideMaster24.xml"/><Relationship Id="rId2" Type="http://schemas.openxmlformats.org/officeDocument/2006/relationships/tags" Target="../tags/tag1650.xml"/><Relationship Id="rId1" Type="http://schemas.openxmlformats.org/officeDocument/2006/relationships/vmlDrawing" Target="../drawings/vmlDrawing208.vml"/><Relationship Id="rId6" Type="http://schemas.openxmlformats.org/officeDocument/2006/relationships/tags" Target="../tags/tag1654.xml"/><Relationship Id="rId5" Type="http://schemas.openxmlformats.org/officeDocument/2006/relationships/tags" Target="../tags/tag1653.xml"/><Relationship Id="rId10" Type="http://schemas.openxmlformats.org/officeDocument/2006/relationships/image" Target="../media/image23.png"/><Relationship Id="rId4" Type="http://schemas.openxmlformats.org/officeDocument/2006/relationships/tags" Target="../tags/tag1652.xml"/><Relationship Id="rId9" Type="http://schemas.openxmlformats.org/officeDocument/2006/relationships/image" Target="../media/image22.emf"/></Relationships>
</file>

<file path=ppt/slideLayouts/_rels/slideLayout332.xml.rels><?xml version="1.0" encoding="UTF-8" standalone="yes"?>
<Relationships xmlns="http://schemas.openxmlformats.org/package/2006/relationships"><Relationship Id="rId8" Type="http://schemas.openxmlformats.org/officeDocument/2006/relationships/oleObject" Target="../embeddings/oleObject209.bin"/><Relationship Id="rId3" Type="http://schemas.openxmlformats.org/officeDocument/2006/relationships/tags" Target="../tags/tag1656.xml"/><Relationship Id="rId7" Type="http://schemas.openxmlformats.org/officeDocument/2006/relationships/slideMaster" Target="../slideMasters/slideMaster24.xml"/><Relationship Id="rId2" Type="http://schemas.openxmlformats.org/officeDocument/2006/relationships/tags" Target="../tags/tag1655.xml"/><Relationship Id="rId1" Type="http://schemas.openxmlformats.org/officeDocument/2006/relationships/vmlDrawing" Target="../drawings/vmlDrawing209.vml"/><Relationship Id="rId6" Type="http://schemas.openxmlformats.org/officeDocument/2006/relationships/tags" Target="../tags/tag1659.xml"/><Relationship Id="rId11" Type="http://schemas.openxmlformats.org/officeDocument/2006/relationships/image" Target="../media/image23.png"/><Relationship Id="rId5" Type="http://schemas.openxmlformats.org/officeDocument/2006/relationships/tags" Target="../tags/tag1658.xml"/><Relationship Id="rId10" Type="http://schemas.openxmlformats.org/officeDocument/2006/relationships/image" Target="../media/image24.emf"/><Relationship Id="rId4" Type="http://schemas.openxmlformats.org/officeDocument/2006/relationships/tags" Target="../tags/tag1657.xml"/><Relationship Id="rId9" Type="http://schemas.openxmlformats.org/officeDocument/2006/relationships/image" Target="../media/image22.emf"/></Relationships>
</file>

<file path=ppt/slideLayouts/_rels/slideLayout333.xml.rels><?xml version="1.0" encoding="UTF-8" standalone="yes"?>
<Relationships xmlns="http://schemas.openxmlformats.org/package/2006/relationships"><Relationship Id="rId8" Type="http://schemas.openxmlformats.org/officeDocument/2006/relationships/tags" Target="../tags/tag1666.xml"/><Relationship Id="rId3" Type="http://schemas.openxmlformats.org/officeDocument/2006/relationships/tags" Target="../tags/tag1661.xml"/><Relationship Id="rId7" Type="http://schemas.openxmlformats.org/officeDocument/2006/relationships/tags" Target="../tags/tag1665.xml"/><Relationship Id="rId2" Type="http://schemas.openxmlformats.org/officeDocument/2006/relationships/tags" Target="../tags/tag1660.xml"/><Relationship Id="rId1" Type="http://schemas.openxmlformats.org/officeDocument/2006/relationships/vmlDrawing" Target="../drawings/vmlDrawing210.vml"/><Relationship Id="rId6" Type="http://schemas.openxmlformats.org/officeDocument/2006/relationships/tags" Target="../tags/tag1664.xml"/><Relationship Id="rId11" Type="http://schemas.openxmlformats.org/officeDocument/2006/relationships/image" Target="../media/image3.emf"/><Relationship Id="rId5" Type="http://schemas.openxmlformats.org/officeDocument/2006/relationships/tags" Target="../tags/tag1663.xml"/><Relationship Id="rId10" Type="http://schemas.openxmlformats.org/officeDocument/2006/relationships/oleObject" Target="../embeddings/oleObject210.bin"/><Relationship Id="rId4" Type="http://schemas.openxmlformats.org/officeDocument/2006/relationships/tags" Target="../tags/tag1662.xml"/><Relationship Id="rId9"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8" Type="http://schemas.openxmlformats.org/officeDocument/2006/relationships/slideMaster" Target="../slideMasters/slideMaster24.xml"/><Relationship Id="rId3" Type="http://schemas.openxmlformats.org/officeDocument/2006/relationships/tags" Target="../tags/tag1668.xml"/><Relationship Id="rId7" Type="http://schemas.openxmlformats.org/officeDocument/2006/relationships/tags" Target="../tags/tag1672.xml"/><Relationship Id="rId2" Type="http://schemas.openxmlformats.org/officeDocument/2006/relationships/tags" Target="../tags/tag1667.xml"/><Relationship Id="rId1" Type="http://schemas.openxmlformats.org/officeDocument/2006/relationships/vmlDrawing" Target="../drawings/vmlDrawing211.vml"/><Relationship Id="rId6" Type="http://schemas.openxmlformats.org/officeDocument/2006/relationships/tags" Target="../tags/tag1671.xml"/><Relationship Id="rId5" Type="http://schemas.openxmlformats.org/officeDocument/2006/relationships/tags" Target="../tags/tag1670.xml"/><Relationship Id="rId10" Type="http://schemas.openxmlformats.org/officeDocument/2006/relationships/image" Target="../media/image22.emf"/><Relationship Id="rId4" Type="http://schemas.openxmlformats.org/officeDocument/2006/relationships/tags" Target="../tags/tag1669.xml"/><Relationship Id="rId9" Type="http://schemas.openxmlformats.org/officeDocument/2006/relationships/oleObject" Target="../embeddings/oleObject211.bin"/></Relationships>
</file>

<file path=ppt/slideLayouts/_rels/slideLayout335.xml.rels><?xml version="1.0" encoding="UTF-8" standalone="yes"?>
<Relationships xmlns="http://schemas.openxmlformats.org/package/2006/relationships"><Relationship Id="rId8" Type="http://schemas.openxmlformats.org/officeDocument/2006/relationships/slideMaster" Target="../slideMasters/slideMaster24.xml"/><Relationship Id="rId3" Type="http://schemas.openxmlformats.org/officeDocument/2006/relationships/tags" Target="../tags/tag1674.xml"/><Relationship Id="rId7" Type="http://schemas.openxmlformats.org/officeDocument/2006/relationships/tags" Target="../tags/tag1678.xml"/><Relationship Id="rId2" Type="http://schemas.openxmlformats.org/officeDocument/2006/relationships/tags" Target="../tags/tag1673.xml"/><Relationship Id="rId1" Type="http://schemas.openxmlformats.org/officeDocument/2006/relationships/vmlDrawing" Target="../drawings/vmlDrawing212.vml"/><Relationship Id="rId6" Type="http://schemas.openxmlformats.org/officeDocument/2006/relationships/tags" Target="../tags/tag1677.xml"/><Relationship Id="rId5" Type="http://schemas.openxmlformats.org/officeDocument/2006/relationships/tags" Target="../tags/tag1676.xml"/><Relationship Id="rId10" Type="http://schemas.openxmlformats.org/officeDocument/2006/relationships/image" Target="../media/image22.emf"/><Relationship Id="rId4" Type="http://schemas.openxmlformats.org/officeDocument/2006/relationships/tags" Target="../tags/tag1675.xml"/><Relationship Id="rId9" Type="http://schemas.openxmlformats.org/officeDocument/2006/relationships/oleObject" Target="../embeddings/oleObject212.bin"/></Relationships>
</file>

<file path=ppt/slideLayouts/_rels/slideLayout336.xml.rels><?xml version="1.0" encoding="UTF-8" standalone="yes"?>
<Relationships xmlns="http://schemas.openxmlformats.org/package/2006/relationships"><Relationship Id="rId8" Type="http://schemas.openxmlformats.org/officeDocument/2006/relationships/slideMaster" Target="../slideMasters/slideMaster24.xml"/><Relationship Id="rId3" Type="http://schemas.openxmlformats.org/officeDocument/2006/relationships/tags" Target="../tags/tag1680.xml"/><Relationship Id="rId7" Type="http://schemas.openxmlformats.org/officeDocument/2006/relationships/tags" Target="../tags/tag1684.xml"/><Relationship Id="rId2" Type="http://schemas.openxmlformats.org/officeDocument/2006/relationships/tags" Target="../tags/tag1679.xml"/><Relationship Id="rId1" Type="http://schemas.openxmlformats.org/officeDocument/2006/relationships/vmlDrawing" Target="../drawings/vmlDrawing213.vml"/><Relationship Id="rId6" Type="http://schemas.openxmlformats.org/officeDocument/2006/relationships/tags" Target="../tags/tag1683.xml"/><Relationship Id="rId5" Type="http://schemas.openxmlformats.org/officeDocument/2006/relationships/tags" Target="../tags/tag1682.xml"/><Relationship Id="rId10" Type="http://schemas.openxmlformats.org/officeDocument/2006/relationships/image" Target="../media/image22.emf"/><Relationship Id="rId4" Type="http://schemas.openxmlformats.org/officeDocument/2006/relationships/tags" Target="../tags/tag1681.xml"/><Relationship Id="rId9" Type="http://schemas.openxmlformats.org/officeDocument/2006/relationships/oleObject" Target="../embeddings/oleObject213.bin"/></Relationships>
</file>

<file path=ppt/slideLayouts/_rels/slideLayout337.xml.rels><?xml version="1.0" encoding="UTF-8" standalone="yes"?>
<Relationships xmlns="http://schemas.openxmlformats.org/package/2006/relationships"><Relationship Id="rId8" Type="http://schemas.openxmlformats.org/officeDocument/2006/relationships/tags" Target="../tags/tag1691.xml"/><Relationship Id="rId3" Type="http://schemas.openxmlformats.org/officeDocument/2006/relationships/tags" Target="../tags/tag1686.xml"/><Relationship Id="rId7" Type="http://schemas.openxmlformats.org/officeDocument/2006/relationships/tags" Target="../tags/tag1690.xml"/><Relationship Id="rId2" Type="http://schemas.openxmlformats.org/officeDocument/2006/relationships/tags" Target="../tags/tag1685.xml"/><Relationship Id="rId1" Type="http://schemas.openxmlformats.org/officeDocument/2006/relationships/vmlDrawing" Target="../drawings/vmlDrawing214.vml"/><Relationship Id="rId6" Type="http://schemas.openxmlformats.org/officeDocument/2006/relationships/tags" Target="../tags/tag1689.xml"/><Relationship Id="rId11" Type="http://schemas.openxmlformats.org/officeDocument/2006/relationships/image" Target="../media/image22.emf"/><Relationship Id="rId5" Type="http://schemas.openxmlformats.org/officeDocument/2006/relationships/tags" Target="../tags/tag1688.xml"/><Relationship Id="rId10" Type="http://schemas.openxmlformats.org/officeDocument/2006/relationships/oleObject" Target="../embeddings/oleObject214.bin"/><Relationship Id="rId4" Type="http://schemas.openxmlformats.org/officeDocument/2006/relationships/tags" Target="../tags/tag1687.xml"/><Relationship Id="rId9"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8" Type="http://schemas.openxmlformats.org/officeDocument/2006/relationships/tags" Target="../tags/tag1698.xml"/><Relationship Id="rId13" Type="http://schemas.openxmlformats.org/officeDocument/2006/relationships/image" Target="../media/image21.png"/><Relationship Id="rId3" Type="http://schemas.openxmlformats.org/officeDocument/2006/relationships/tags" Target="../tags/tag1693.xml"/><Relationship Id="rId7" Type="http://schemas.openxmlformats.org/officeDocument/2006/relationships/tags" Target="../tags/tag1697.xml"/><Relationship Id="rId12" Type="http://schemas.openxmlformats.org/officeDocument/2006/relationships/image" Target="../media/image3.emf"/><Relationship Id="rId2" Type="http://schemas.openxmlformats.org/officeDocument/2006/relationships/tags" Target="../tags/tag1692.xml"/><Relationship Id="rId1" Type="http://schemas.openxmlformats.org/officeDocument/2006/relationships/vmlDrawing" Target="../drawings/vmlDrawing215.vml"/><Relationship Id="rId6" Type="http://schemas.openxmlformats.org/officeDocument/2006/relationships/tags" Target="../tags/tag1696.xml"/><Relationship Id="rId11" Type="http://schemas.openxmlformats.org/officeDocument/2006/relationships/oleObject" Target="../embeddings/oleObject215.bin"/><Relationship Id="rId5" Type="http://schemas.openxmlformats.org/officeDocument/2006/relationships/tags" Target="../tags/tag1695.xml"/><Relationship Id="rId10" Type="http://schemas.openxmlformats.org/officeDocument/2006/relationships/slideMaster" Target="../slideMasters/slideMaster24.xml"/><Relationship Id="rId4" Type="http://schemas.openxmlformats.org/officeDocument/2006/relationships/tags" Target="../tags/tag1694.xml"/><Relationship Id="rId9" Type="http://schemas.openxmlformats.org/officeDocument/2006/relationships/tags" Target="../tags/tag1699.xml"/></Relationships>
</file>

<file path=ppt/slideLayouts/_rels/slideLayout339.xml.rels><?xml version="1.0" encoding="UTF-8" standalone="yes"?>
<Relationships xmlns="http://schemas.openxmlformats.org/package/2006/relationships"><Relationship Id="rId8" Type="http://schemas.openxmlformats.org/officeDocument/2006/relationships/tags" Target="../tags/tag1706.xml"/><Relationship Id="rId13" Type="http://schemas.openxmlformats.org/officeDocument/2006/relationships/image" Target="../media/image21.png"/><Relationship Id="rId3" Type="http://schemas.openxmlformats.org/officeDocument/2006/relationships/tags" Target="../tags/tag1701.xml"/><Relationship Id="rId7" Type="http://schemas.openxmlformats.org/officeDocument/2006/relationships/tags" Target="../tags/tag1705.xml"/><Relationship Id="rId12" Type="http://schemas.openxmlformats.org/officeDocument/2006/relationships/image" Target="../media/image3.emf"/><Relationship Id="rId2" Type="http://schemas.openxmlformats.org/officeDocument/2006/relationships/tags" Target="../tags/tag1700.xml"/><Relationship Id="rId1" Type="http://schemas.openxmlformats.org/officeDocument/2006/relationships/vmlDrawing" Target="../drawings/vmlDrawing216.vml"/><Relationship Id="rId6" Type="http://schemas.openxmlformats.org/officeDocument/2006/relationships/tags" Target="../tags/tag1704.xml"/><Relationship Id="rId11" Type="http://schemas.openxmlformats.org/officeDocument/2006/relationships/oleObject" Target="../embeddings/oleObject216.bin"/><Relationship Id="rId5" Type="http://schemas.openxmlformats.org/officeDocument/2006/relationships/tags" Target="../tags/tag1703.xml"/><Relationship Id="rId10" Type="http://schemas.openxmlformats.org/officeDocument/2006/relationships/slideMaster" Target="../slideMasters/slideMaster24.xml"/><Relationship Id="rId4" Type="http://schemas.openxmlformats.org/officeDocument/2006/relationships/tags" Target="../tags/tag1702.xml"/><Relationship Id="rId9" Type="http://schemas.openxmlformats.org/officeDocument/2006/relationships/tags" Target="../tags/tag170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8" Type="http://schemas.openxmlformats.org/officeDocument/2006/relationships/tags" Target="../tags/tag1714.xml"/><Relationship Id="rId13" Type="http://schemas.openxmlformats.org/officeDocument/2006/relationships/image" Target="../media/image21.png"/><Relationship Id="rId3" Type="http://schemas.openxmlformats.org/officeDocument/2006/relationships/tags" Target="../tags/tag1709.xml"/><Relationship Id="rId7" Type="http://schemas.openxmlformats.org/officeDocument/2006/relationships/tags" Target="../tags/tag1713.xml"/><Relationship Id="rId12" Type="http://schemas.openxmlformats.org/officeDocument/2006/relationships/image" Target="../media/image3.emf"/><Relationship Id="rId2" Type="http://schemas.openxmlformats.org/officeDocument/2006/relationships/tags" Target="../tags/tag1708.xml"/><Relationship Id="rId1" Type="http://schemas.openxmlformats.org/officeDocument/2006/relationships/vmlDrawing" Target="../drawings/vmlDrawing217.vml"/><Relationship Id="rId6" Type="http://schemas.openxmlformats.org/officeDocument/2006/relationships/tags" Target="../tags/tag1712.xml"/><Relationship Id="rId11" Type="http://schemas.openxmlformats.org/officeDocument/2006/relationships/oleObject" Target="../embeddings/oleObject217.bin"/><Relationship Id="rId5" Type="http://schemas.openxmlformats.org/officeDocument/2006/relationships/tags" Target="../tags/tag1711.xml"/><Relationship Id="rId10" Type="http://schemas.openxmlformats.org/officeDocument/2006/relationships/slideMaster" Target="../slideMasters/slideMaster24.xml"/><Relationship Id="rId4" Type="http://schemas.openxmlformats.org/officeDocument/2006/relationships/tags" Target="../tags/tag1710.xml"/><Relationship Id="rId9" Type="http://schemas.openxmlformats.org/officeDocument/2006/relationships/tags" Target="../tags/tag1715.xml"/></Relationships>
</file>

<file path=ppt/slideLayouts/_rels/slideLayout341.xml.rels><?xml version="1.0" encoding="UTF-8" standalone="yes"?>
<Relationships xmlns="http://schemas.openxmlformats.org/package/2006/relationships"><Relationship Id="rId8" Type="http://schemas.openxmlformats.org/officeDocument/2006/relationships/tags" Target="../tags/tag1722.xml"/><Relationship Id="rId13" Type="http://schemas.openxmlformats.org/officeDocument/2006/relationships/image" Target="../media/image21.png"/><Relationship Id="rId3" Type="http://schemas.openxmlformats.org/officeDocument/2006/relationships/tags" Target="../tags/tag1717.xml"/><Relationship Id="rId7" Type="http://schemas.openxmlformats.org/officeDocument/2006/relationships/tags" Target="../tags/tag1721.xml"/><Relationship Id="rId12" Type="http://schemas.openxmlformats.org/officeDocument/2006/relationships/image" Target="../media/image25.emf"/><Relationship Id="rId2" Type="http://schemas.openxmlformats.org/officeDocument/2006/relationships/tags" Target="../tags/tag1716.xml"/><Relationship Id="rId1" Type="http://schemas.openxmlformats.org/officeDocument/2006/relationships/vmlDrawing" Target="../drawings/vmlDrawing218.vml"/><Relationship Id="rId6" Type="http://schemas.openxmlformats.org/officeDocument/2006/relationships/tags" Target="../tags/tag1720.xml"/><Relationship Id="rId11" Type="http://schemas.openxmlformats.org/officeDocument/2006/relationships/oleObject" Target="../embeddings/oleObject218.bin"/><Relationship Id="rId5" Type="http://schemas.openxmlformats.org/officeDocument/2006/relationships/tags" Target="../tags/tag1719.xml"/><Relationship Id="rId10" Type="http://schemas.openxmlformats.org/officeDocument/2006/relationships/slideMaster" Target="../slideMasters/slideMaster24.xml"/><Relationship Id="rId4" Type="http://schemas.openxmlformats.org/officeDocument/2006/relationships/tags" Target="../tags/tag1718.xml"/><Relationship Id="rId9" Type="http://schemas.openxmlformats.org/officeDocument/2006/relationships/tags" Target="../tags/tag1723.xml"/></Relationships>
</file>

<file path=ppt/slideLayouts/_rels/slideLayout342.xml.rels><?xml version="1.0" encoding="UTF-8" standalone="yes"?>
<Relationships xmlns="http://schemas.openxmlformats.org/package/2006/relationships"><Relationship Id="rId8" Type="http://schemas.openxmlformats.org/officeDocument/2006/relationships/tags" Target="../tags/tag1730.xml"/><Relationship Id="rId13" Type="http://schemas.openxmlformats.org/officeDocument/2006/relationships/image" Target="../media/image21.png"/><Relationship Id="rId3" Type="http://schemas.openxmlformats.org/officeDocument/2006/relationships/tags" Target="../tags/tag1725.xml"/><Relationship Id="rId7" Type="http://schemas.openxmlformats.org/officeDocument/2006/relationships/tags" Target="../tags/tag1729.xml"/><Relationship Id="rId12" Type="http://schemas.openxmlformats.org/officeDocument/2006/relationships/image" Target="../media/image3.emf"/><Relationship Id="rId2" Type="http://schemas.openxmlformats.org/officeDocument/2006/relationships/tags" Target="../tags/tag1724.xml"/><Relationship Id="rId1" Type="http://schemas.openxmlformats.org/officeDocument/2006/relationships/vmlDrawing" Target="../drawings/vmlDrawing219.vml"/><Relationship Id="rId6" Type="http://schemas.openxmlformats.org/officeDocument/2006/relationships/tags" Target="../tags/tag1728.xml"/><Relationship Id="rId11" Type="http://schemas.openxmlformats.org/officeDocument/2006/relationships/oleObject" Target="../embeddings/oleObject219.bin"/><Relationship Id="rId5" Type="http://schemas.openxmlformats.org/officeDocument/2006/relationships/tags" Target="../tags/tag1727.xml"/><Relationship Id="rId10" Type="http://schemas.openxmlformats.org/officeDocument/2006/relationships/slideMaster" Target="../slideMasters/slideMaster24.xml"/><Relationship Id="rId4" Type="http://schemas.openxmlformats.org/officeDocument/2006/relationships/tags" Target="../tags/tag1726.xml"/><Relationship Id="rId9" Type="http://schemas.openxmlformats.org/officeDocument/2006/relationships/tags" Target="../tags/tag1731.xml"/></Relationships>
</file>

<file path=ppt/slideLayouts/_rels/slideLayout343.xml.rels><?xml version="1.0" encoding="UTF-8" standalone="yes"?>
<Relationships xmlns="http://schemas.openxmlformats.org/package/2006/relationships"><Relationship Id="rId8" Type="http://schemas.openxmlformats.org/officeDocument/2006/relationships/slideMaster" Target="../slideMasters/slideMaster24.xml"/><Relationship Id="rId3" Type="http://schemas.openxmlformats.org/officeDocument/2006/relationships/tags" Target="../tags/tag1733.xml"/><Relationship Id="rId7" Type="http://schemas.openxmlformats.org/officeDocument/2006/relationships/tags" Target="../tags/tag1737.xml"/><Relationship Id="rId2" Type="http://schemas.openxmlformats.org/officeDocument/2006/relationships/tags" Target="../tags/tag1732.xml"/><Relationship Id="rId1" Type="http://schemas.openxmlformats.org/officeDocument/2006/relationships/vmlDrawing" Target="../drawings/vmlDrawing220.vml"/><Relationship Id="rId6" Type="http://schemas.openxmlformats.org/officeDocument/2006/relationships/tags" Target="../tags/tag1736.xml"/><Relationship Id="rId5" Type="http://schemas.openxmlformats.org/officeDocument/2006/relationships/tags" Target="../tags/tag1735.xml"/><Relationship Id="rId10" Type="http://schemas.openxmlformats.org/officeDocument/2006/relationships/image" Target="../media/image22.emf"/><Relationship Id="rId4" Type="http://schemas.openxmlformats.org/officeDocument/2006/relationships/tags" Target="../tags/tag1734.xml"/><Relationship Id="rId9" Type="http://schemas.openxmlformats.org/officeDocument/2006/relationships/oleObject" Target="../embeddings/oleObject220.bin"/></Relationships>
</file>

<file path=ppt/slideLayouts/_rels/slideLayout34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739.xml"/><Relationship Id="rId7" Type="http://schemas.openxmlformats.org/officeDocument/2006/relationships/oleObject" Target="../embeddings/oleObject221.bin"/><Relationship Id="rId2" Type="http://schemas.openxmlformats.org/officeDocument/2006/relationships/tags" Target="../tags/tag1738.xml"/><Relationship Id="rId1" Type="http://schemas.openxmlformats.org/officeDocument/2006/relationships/vmlDrawing" Target="../drawings/vmlDrawing221.vml"/><Relationship Id="rId6" Type="http://schemas.openxmlformats.org/officeDocument/2006/relationships/slideMaster" Target="../slideMasters/slideMaster24.xml"/><Relationship Id="rId5" Type="http://schemas.openxmlformats.org/officeDocument/2006/relationships/tags" Target="../tags/tag1741.xml"/><Relationship Id="rId4" Type="http://schemas.openxmlformats.org/officeDocument/2006/relationships/tags" Target="../tags/tag1740.xml"/><Relationship Id="rId9" Type="http://schemas.openxmlformats.org/officeDocument/2006/relationships/image" Target="../media/image21.png"/></Relationships>
</file>

<file path=ppt/slideLayouts/_rels/slideLayout3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743.xml"/><Relationship Id="rId7" Type="http://schemas.openxmlformats.org/officeDocument/2006/relationships/image" Target="../media/image22.emf"/><Relationship Id="rId2" Type="http://schemas.openxmlformats.org/officeDocument/2006/relationships/tags" Target="../tags/tag1742.xml"/><Relationship Id="rId1" Type="http://schemas.openxmlformats.org/officeDocument/2006/relationships/vmlDrawing" Target="../drawings/vmlDrawing222.vml"/><Relationship Id="rId6" Type="http://schemas.openxmlformats.org/officeDocument/2006/relationships/oleObject" Target="../embeddings/oleObject222.bin"/><Relationship Id="rId5" Type="http://schemas.openxmlformats.org/officeDocument/2006/relationships/slideMaster" Target="../slideMasters/slideMaster24.xml"/><Relationship Id="rId4" Type="http://schemas.openxmlformats.org/officeDocument/2006/relationships/tags" Target="../tags/tag174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6.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6.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6.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5.xml.rels><?xml version="1.0" encoding="UTF-8" standalone="yes"?>
<Relationships xmlns="http://schemas.openxmlformats.org/package/2006/relationships"><Relationship Id="rId8" Type="http://schemas.openxmlformats.org/officeDocument/2006/relationships/tags" Target="../tags/tag1751.xml"/><Relationship Id="rId3" Type="http://schemas.openxmlformats.org/officeDocument/2006/relationships/tags" Target="../tags/tag1746.xml"/><Relationship Id="rId7" Type="http://schemas.openxmlformats.org/officeDocument/2006/relationships/tags" Target="../tags/tag1750.xml"/><Relationship Id="rId2" Type="http://schemas.openxmlformats.org/officeDocument/2006/relationships/tags" Target="../tags/tag1745.xml"/><Relationship Id="rId1" Type="http://schemas.openxmlformats.org/officeDocument/2006/relationships/vmlDrawing" Target="../drawings/vmlDrawing223.vml"/><Relationship Id="rId6" Type="http://schemas.openxmlformats.org/officeDocument/2006/relationships/tags" Target="../tags/tag1749.xml"/><Relationship Id="rId11" Type="http://schemas.openxmlformats.org/officeDocument/2006/relationships/image" Target="../media/image3.emf"/><Relationship Id="rId5" Type="http://schemas.openxmlformats.org/officeDocument/2006/relationships/tags" Target="../tags/tag1748.xml"/><Relationship Id="rId10" Type="http://schemas.openxmlformats.org/officeDocument/2006/relationships/oleObject" Target="../embeddings/oleObject223.bin"/><Relationship Id="rId4" Type="http://schemas.openxmlformats.org/officeDocument/2006/relationships/tags" Target="../tags/tag1747.xml"/><Relationship Id="rId9" Type="http://schemas.openxmlformats.org/officeDocument/2006/relationships/slideMaster" Target="../slideMasters/slideMaster26.xml"/></Relationships>
</file>

<file path=ppt/slideLayouts/_rels/slideLayout37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753.xml"/><Relationship Id="rId7" Type="http://schemas.openxmlformats.org/officeDocument/2006/relationships/oleObject" Target="../embeddings/oleObject224.bin"/><Relationship Id="rId2" Type="http://schemas.openxmlformats.org/officeDocument/2006/relationships/tags" Target="../tags/tag1752.xml"/><Relationship Id="rId1" Type="http://schemas.openxmlformats.org/officeDocument/2006/relationships/vmlDrawing" Target="../drawings/vmlDrawing224.vml"/><Relationship Id="rId6" Type="http://schemas.openxmlformats.org/officeDocument/2006/relationships/slideMaster" Target="../slideMasters/slideMaster26.xml"/><Relationship Id="rId5" Type="http://schemas.openxmlformats.org/officeDocument/2006/relationships/tags" Target="../tags/tag1755.xml"/><Relationship Id="rId4" Type="http://schemas.openxmlformats.org/officeDocument/2006/relationships/tags" Target="../tags/tag1754.xml"/><Relationship Id="rId9" Type="http://schemas.openxmlformats.org/officeDocument/2006/relationships/image" Target="../media/image27.png"/></Relationships>
</file>

<file path=ppt/slideLayouts/_rels/slideLayout37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757.xml"/><Relationship Id="rId7" Type="http://schemas.openxmlformats.org/officeDocument/2006/relationships/image" Target="../media/image22.emf"/><Relationship Id="rId2" Type="http://schemas.openxmlformats.org/officeDocument/2006/relationships/tags" Target="../tags/tag1756.xml"/><Relationship Id="rId1" Type="http://schemas.openxmlformats.org/officeDocument/2006/relationships/vmlDrawing" Target="../drawings/vmlDrawing225.vml"/><Relationship Id="rId6" Type="http://schemas.openxmlformats.org/officeDocument/2006/relationships/oleObject" Target="../embeddings/oleObject225.bin"/><Relationship Id="rId5" Type="http://schemas.openxmlformats.org/officeDocument/2006/relationships/slideMaster" Target="../slideMasters/slideMaster26.xml"/><Relationship Id="rId4" Type="http://schemas.openxmlformats.org/officeDocument/2006/relationships/tags" Target="../tags/tag1758.xml"/></Relationships>
</file>

<file path=ppt/slideLayouts/_rels/slideLayout378.xml.rels><?xml version="1.0" encoding="UTF-8" standalone="yes"?>
<Relationships xmlns="http://schemas.openxmlformats.org/package/2006/relationships"><Relationship Id="rId8" Type="http://schemas.openxmlformats.org/officeDocument/2006/relationships/oleObject" Target="../embeddings/oleObject227.bin"/><Relationship Id="rId3" Type="http://schemas.openxmlformats.org/officeDocument/2006/relationships/tags" Target="../tags/tag1780.xml"/><Relationship Id="rId7" Type="http://schemas.openxmlformats.org/officeDocument/2006/relationships/slideMaster" Target="../slideMasters/slideMaster27.xml"/><Relationship Id="rId2" Type="http://schemas.openxmlformats.org/officeDocument/2006/relationships/tags" Target="../tags/tag1779.xml"/><Relationship Id="rId1" Type="http://schemas.openxmlformats.org/officeDocument/2006/relationships/vmlDrawing" Target="../drawings/vmlDrawing227.vml"/><Relationship Id="rId6" Type="http://schemas.openxmlformats.org/officeDocument/2006/relationships/tags" Target="../tags/tag1783.xml"/><Relationship Id="rId5" Type="http://schemas.openxmlformats.org/officeDocument/2006/relationships/tags" Target="../tags/tag1782.xml"/><Relationship Id="rId10" Type="http://schemas.openxmlformats.org/officeDocument/2006/relationships/image" Target="../media/image23.png"/><Relationship Id="rId4" Type="http://schemas.openxmlformats.org/officeDocument/2006/relationships/tags" Target="../tags/tag1781.xml"/><Relationship Id="rId9" Type="http://schemas.openxmlformats.org/officeDocument/2006/relationships/image" Target="../media/image22.emf"/></Relationships>
</file>

<file path=ppt/slideLayouts/_rels/slideLayout379.xml.rels><?xml version="1.0" encoding="UTF-8" standalone="yes"?>
<Relationships xmlns="http://schemas.openxmlformats.org/package/2006/relationships"><Relationship Id="rId8" Type="http://schemas.openxmlformats.org/officeDocument/2006/relationships/oleObject" Target="../embeddings/oleObject228.bin"/><Relationship Id="rId3" Type="http://schemas.openxmlformats.org/officeDocument/2006/relationships/tags" Target="../tags/tag1785.xml"/><Relationship Id="rId7" Type="http://schemas.openxmlformats.org/officeDocument/2006/relationships/slideMaster" Target="../slideMasters/slideMaster27.xml"/><Relationship Id="rId2" Type="http://schemas.openxmlformats.org/officeDocument/2006/relationships/tags" Target="../tags/tag1784.xml"/><Relationship Id="rId1" Type="http://schemas.openxmlformats.org/officeDocument/2006/relationships/vmlDrawing" Target="../drawings/vmlDrawing228.vml"/><Relationship Id="rId6" Type="http://schemas.openxmlformats.org/officeDocument/2006/relationships/tags" Target="../tags/tag1788.xml"/><Relationship Id="rId11" Type="http://schemas.openxmlformats.org/officeDocument/2006/relationships/image" Target="../media/image23.png"/><Relationship Id="rId5" Type="http://schemas.openxmlformats.org/officeDocument/2006/relationships/tags" Target="../tags/tag1787.xml"/><Relationship Id="rId10" Type="http://schemas.openxmlformats.org/officeDocument/2006/relationships/image" Target="../media/image24.emf"/><Relationship Id="rId4" Type="http://schemas.openxmlformats.org/officeDocument/2006/relationships/tags" Target="../tags/tag1786.xml"/><Relationship Id="rId9" Type="http://schemas.openxmlformats.org/officeDocument/2006/relationships/image" Target="../media/image22.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8" Type="http://schemas.openxmlformats.org/officeDocument/2006/relationships/tags" Target="../tags/tag1795.xml"/><Relationship Id="rId3" Type="http://schemas.openxmlformats.org/officeDocument/2006/relationships/tags" Target="../tags/tag1790.xml"/><Relationship Id="rId7" Type="http://schemas.openxmlformats.org/officeDocument/2006/relationships/tags" Target="../tags/tag1794.xml"/><Relationship Id="rId2" Type="http://schemas.openxmlformats.org/officeDocument/2006/relationships/tags" Target="../tags/tag1789.xml"/><Relationship Id="rId1" Type="http://schemas.openxmlformats.org/officeDocument/2006/relationships/vmlDrawing" Target="../drawings/vmlDrawing229.vml"/><Relationship Id="rId6" Type="http://schemas.openxmlformats.org/officeDocument/2006/relationships/tags" Target="../tags/tag1793.xml"/><Relationship Id="rId11" Type="http://schemas.openxmlformats.org/officeDocument/2006/relationships/image" Target="../media/image3.emf"/><Relationship Id="rId5" Type="http://schemas.openxmlformats.org/officeDocument/2006/relationships/tags" Target="../tags/tag1792.xml"/><Relationship Id="rId10" Type="http://schemas.openxmlformats.org/officeDocument/2006/relationships/oleObject" Target="../embeddings/oleObject229.bin"/><Relationship Id="rId4" Type="http://schemas.openxmlformats.org/officeDocument/2006/relationships/tags" Target="../tags/tag1791.xml"/><Relationship Id="rId9" Type="http://schemas.openxmlformats.org/officeDocument/2006/relationships/slideMaster" Target="../slideMasters/slideMaster27.xml"/></Relationships>
</file>

<file path=ppt/slideLayouts/_rels/slideLayout381.xml.rels><?xml version="1.0" encoding="UTF-8" standalone="yes"?>
<Relationships xmlns="http://schemas.openxmlformats.org/package/2006/relationships"><Relationship Id="rId8" Type="http://schemas.openxmlformats.org/officeDocument/2006/relationships/slideMaster" Target="../slideMasters/slideMaster27.xml"/><Relationship Id="rId3" Type="http://schemas.openxmlformats.org/officeDocument/2006/relationships/tags" Target="../tags/tag1797.xml"/><Relationship Id="rId7" Type="http://schemas.openxmlformats.org/officeDocument/2006/relationships/tags" Target="../tags/tag1801.xml"/><Relationship Id="rId2" Type="http://schemas.openxmlformats.org/officeDocument/2006/relationships/tags" Target="../tags/tag1796.xml"/><Relationship Id="rId1" Type="http://schemas.openxmlformats.org/officeDocument/2006/relationships/vmlDrawing" Target="../drawings/vmlDrawing230.vml"/><Relationship Id="rId6" Type="http://schemas.openxmlformats.org/officeDocument/2006/relationships/tags" Target="../tags/tag1800.xml"/><Relationship Id="rId5" Type="http://schemas.openxmlformats.org/officeDocument/2006/relationships/tags" Target="../tags/tag1799.xml"/><Relationship Id="rId10" Type="http://schemas.openxmlformats.org/officeDocument/2006/relationships/image" Target="../media/image22.emf"/><Relationship Id="rId4" Type="http://schemas.openxmlformats.org/officeDocument/2006/relationships/tags" Target="../tags/tag1798.xml"/><Relationship Id="rId9" Type="http://schemas.openxmlformats.org/officeDocument/2006/relationships/oleObject" Target="../embeddings/oleObject230.bin"/></Relationships>
</file>

<file path=ppt/slideLayouts/_rels/slideLayout382.xml.rels><?xml version="1.0" encoding="UTF-8" standalone="yes"?>
<Relationships xmlns="http://schemas.openxmlformats.org/package/2006/relationships"><Relationship Id="rId8" Type="http://schemas.openxmlformats.org/officeDocument/2006/relationships/slideMaster" Target="../slideMasters/slideMaster27.xml"/><Relationship Id="rId3" Type="http://schemas.openxmlformats.org/officeDocument/2006/relationships/tags" Target="../tags/tag1803.xml"/><Relationship Id="rId7" Type="http://schemas.openxmlformats.org/officeDocument/2006/relationships/tags" Target="../tags/tag1807.xml"/><Relationship Id="rId2" Type="http://schemas.openxmlformats.org/officeDocument/2006/relationships/tags" Target="../tags/tag1802.xml"/><Relationship Id="rId1" Type="http://schemas.openxmlformats.org/officeDocument/2006/relationships/vmlDrawing" Target="../drawings/vmlDrawing231.vml"/><Relationship Id="rId6" Type="http://schemas.openxmlformats.org/officeDocument/2006/relationships/tags" Target="../tags/tag1806.xml"/><Relationship Id="rId5" Type="http://schemas.openxmlformats.org/officeDocument/2006/relationships/tags" Target="../tags/tag1805.xml"/><Relationship Id="rId10" Type="http://schemas.openxmlformats.org/officeDocument/2006/relationships/image" Target="../media/image22.emf"/><Relationship Id="rId4" Type="http://schemas.openxmlformats.org/officeDocument/2006/relationships/tags" Target="../tags/tag1804.xml"/><Relationship Id="rId9" Type="http://schemas.openxmlformats.org/officeDocument/2006/relationships/oleObject" Target="../embeddings/oleObject231.bin"/></Relationships>
</file>

<file path=ppt/slideLayouts/_rels/slideLayout383.xml.rels><?xml version="1.0" encoding="UTF-8" standalone="yes"?>
<Relationships xmlns="http://schemas.openxmlformats.org/package/2006/relationships"><Relationship Id="rId8" Type="http://schemas.openxmlformats.org/officeDocument/2006/relationships/slideMaster" Target="../slideMasters/slideMaster27.xml"/><Relationship Id="rId3" Type="http://schemas.openxmlformats.org/officeDocument/2006/relationships/tags" Target="../tags/tag1809.xml"/><Relationship Id="rId7" Type="http://schemas.openxmlformats.org/officeDocument/2006/relationships/tags" Target="../tags/tag1813.xml"/><Relationship Id="rId2" Type="http://schemas.openxmlformats.org/officeDocument/2006/relationships/tags" Target="../tags/tag1808.xml"/><Relationship Id="rId1" Type="http://schemas.openxmlformats.org/officeDocument/2006/relationships/vmlDrawing" Target="../drawings/vmlDrawing232.vml"/><Relationship Id="rId6" Type="http://schemas.openxmlformats.org/officeDocument/2006/relationships/tags" Target="../tags/tag1812.xml"/><Relationship Id="rId5" Type="http://schemas.openxmlformats.org/officeDocument/2006/relationships/tags" Target="../tags/tag1811.xml"/><Relationship Id="rId10" Type="http://schemas.openxmlformats.org/officeDocument/2006/relationships/image" Target="../media/image22.emf"/><Relationship Id="rId4" Type="http://schemas.openxmlformats.org/officeDocument/2006/relationships/tags" Target="../tags/tag1810.xml"/><Relationship Id="rId9" Type="http://schemas.openxmlformats.org/officeDocument/2006/relationships/oleObject" Target="../embeddings/oleObject232.bin"/></Relationships>
</file>

<file path=ppt/slideLayouts/_rels/slideLayout384.xml.rels><?xml version="1.0" encoding="UTF-8" standalone="yes"?>
<Relationships xmlns="http://schemas.openxmlformats.org/package/2006/relationships"><Relationship Id="rId8" Type="http://schemas.openxmlformats.org/officeDocument/2006/relationships/tags" Target="../tags/tag1820.xml"/><Relationship Id="rId3" Type="http://schemas.openxmlformats.org/officeDocument/2006/relationships/tags" Target="../tags/tag1815.xml"/><Relationship Id="rId7" Type="http://schemas.openxmlformats.org/officeDocument/2006/relationships/tags" Target="../tags/tag1819.xml"/><Relationship Id="rId2" Type="http://schemas.openxmlformats.org/officeDocument/2006/relationships/tags" Target="../tags/tag1814.xml"/><Relationship Id="rId1" Type="http://schemas.openxmlformats.org/officeDocument/2006/relationships/vmlDrawing" Target="../drawings/vmlDrawing233.vml"/><Relationship Id="rId6" Type="http://schemas.openxmlformats.org/officeDocument/2006/relationships/tags" Target="../tags/tag1818.xml"/><Relationship Id="rId11" Type="http://schemas.openxmlformats.org/officeDocument/2006/relationships/image" Target="../media/image22.emf"/><Relationship Id="rId5" Type="http://schemas.openxmlformats.org/officeDocument/2006/relationships/tags" Target="../tags/tag1817.xml"/><Relationship Id="rId10" Type="http://schemas.openxmlformats.org/officeDocument/2006/relationships/oleObject" Target="../embeddings/oleObject233.bin"/><Relationship Id="rId4" Type="http://schemas.openxmlformats.org/officeDocument/2006/relationships/tags" Target="../tags/tag1816.xml"/><Relationship Id="rId9" Type="http://schemas.openxmlformats.org/officeDocument/2006/relationships/slideMaster" Target="../slideMasters/slideMaster27.xml"/></Relationships>
</file>

<file path=ppt/slideLayouts/_rels/slideLayout385.xml.rels><?xml version="1.0" encoding="UTF-8" standalone="yes"?>
<Relationships xmlns="http://schemas.openxmlformats.org/package/2006/relationships"><Relationship Id="rId8" Type="http://schemas.openxmlformats.org/officeDocument/2006/relationships/tags" Target="../tags/tag1827.xml"/><Relationship Id="rId13" Type="http://schemas.openxmlformats.org/officeDocument/2006/relationships/image" Target="../media/image27.png"/><Relationship Id="rId3" Type="http://schemas.openxmlformats.org/officeDocument/2006/relationships/tags" Target="../tags/tag1822.xml"/><Relationship Id="rId7" Type="http://schemas.openxmlformats.org/officeDocument/2006/relationships/tags" Target="../tags/tag1826.xml"/><Relationship Id="rId12" Type="http://schemas.openxmlformats.org/officeDocument/2006/relationships/image" Target="../media/image3.emf"/><Relationship Id="rId2" Type="http://schemas.openxmlformats.org/officeDocument/2006/relationships/tags" Target="../tags/tag1821.xml"/><Relationship Id="rId1" Type="http://schemas.openxmlformats.org/officeDocument/2006/relationships/vmlDrawing" Target="../drawings/vmlDrawing234.vml"/><Relationship Id="rId6" Type="http://schemas.openxmlformats.org/officeDocument/2006/relationships/tags" Target="../tags/tag1825.xml"/><Relationship Id="rId11" Type="http://schemas.openxmlformats.org/officeDocument/2006/relationships/oleObject" Target="../embeddings/oleObject234.bin"/><Relationship Id="rId5" Type="http://schemas.openxmlformats.org/officeDocument/2006/relationships/tags" Target="../tags/tag1824.xml"/><Relationship Id="rId10" Type="http://schemas.openxmlformats.org/officeDocument/2006/relationships/slideMaster" Target="../slideMasters/slideMaster27.xml"/><Relationship Id="rId4" Type="http://schemas.openxmlformats.org/officeDocument/2006/relationships/tags" Target="../tags/tag1823.xml"/><Relationship Id="rId9" Type="http://schemas.openxmlformats.org/officeDocument/2006/relationships/tags" Target="../tags/tag1828.xml"/></Relationships>
</file>

<file path=ppt/slideLayouts/_rels/slideLayout386.xml.rels><?xml version="1.0" encoding="UTF-8" standalone="yes"?>
<Relationships xmlns="http://schemas.openxmlformats.org/package/2006/relationships"><Relationship Id="rId8" Type="http://schemas.openxmlformats.org/officeDocument/2006/relationships/tags" Target="../tags/tag1835.xml"/><Relationship Id="rId13" Type="http://schemas.openxmlformats.org/officeDocument/2006/relationships/image" Target="../media/image27.png"/><Relationship Id="rId3" Type="http://schemas.openxmlformats.org/officeDocument/2006/relationships/tags" Target="../tags/tag1830.xml"/><Relationship Id="rId7" Type="http://schemas.openxmlformats.org/officeDocument/2006/relationships/tags" Target="../tags/tag1834.xml"/><Relationship Id="rId12" Type="http://schemas.openxmlformats.org/officeDocument/2006/relationships/image" Target="../media/image3.emf"/><Relationship Id="rId2" Type="http://schemas.openxmlformats.org/officeDocument/2006/relationships/tags" Target="../tags/tag1829.xml"/><Relationship Id="rId1" Type="http://schemas.openxmlformats.org/officeDocument/2006/relationships/vmlDrawing" Target="../drawings/vmlDrawing235.vml"/><Relationship Id="rId6" Type="http://schemas.openxmlformats.org/officeDocument/2006/relationships/tags" Target="../tags/tag1833.xml"/><Relationship Id="rId11" Type="http://schemas.openxmlformats.org/officeDocument/2006/relationships/oleObject" Target="../embeddings/oleObject235.bin"/><Relationship Id="rId5" Type="http://schemas.openxmlformats.org/officeDocument/2006/relationships/tags" Target="../tags/tag1832.xml"/><Relationship Id="rId10" Type="http://schemas.openxmlformats.org/officeDocument/2006/relationships/slideMaster" Target="../slideMasters/slideMaster27.xml"/><Relationship Id="rId4" Type="http://schemas.openxmlformats.org/officeDocument/2006/relationships/tags" Target="../tags/tag1831.xml"/><Relationship Id="rId9" Type="http://schemas.openxmlformats.org/officeDocument/2006/relationships/tags" Target="../tags/tag1836.xml"/></Relationships>
</file>

<file path=ppt/slideLayouts/_rels/slideLayout387.xml.rels><?xml version="1.0" encoding="UTF-8" standalone="yes"?>
<Relationships xmlns="http://schemas.openxmlformats.org/package/2006/relationships"><Relationship Id="rId8" Type="http://schemas.openxmlformats.org/officeDocument/2006/relationships/tags" Target="../tags/tag1843.xml"/><Relationship Id="rId13" Type="http://schemas.openxmlformats.org/officeDocument/2006/relationships/image" Target="../media/image27.png"/><Relationship Id="rId3" Type="http://schemas.openxmlformats.org/officeDocument/2006/relationships/tags" Target="../tags/tag1838.xml"/><Relationship Id="rId7" Type="http://schemas.openxmlformats.org/officeDocument/2006/relationships/tags" Target="../tags/tag1842.xml"/><Relationship Id="rId12" Type="http://schemas.openxmlformats.org/officeDocument/2006/relationships/image" Target="../media/image3.emf"/><Relationship Id="rId2" Type="http://schemas.openxmlformats.org/officeDocument/2006/relationships/tags" Target="../tags/tag1837.xml"/><Relationship Id="rId1" Type="http://schemas.openxmlformats.org/officeDocument/2006/relationships/vmlDrawing" Target="../drawings/vmlDrawing236.vml"/><Relationship Id="rId6" Type="http://schemas.openxmlformats.org/officeDocument/2006/relationships/tags" Target="../tags/tag1841.xml"/><Relationship Id="rId11" Type="http://schemas.openxmlformats.org/officeDocument/2006/relationships/oleObject" Target="../embeddings/oleObject236.bin"/><Relationship Id="rId5" Type="http://schemas.openxmlformats.org/officeDocument/2006/relationships/tags" Target="../tags/tag1840.xml"/><Relationship Id="rId10" Type="http://schemas.openxmlformats.org/officeDocument/2006/relationships/slideMaster" Target="../slideMasters/slideMaster27.xml"/><Relationship Id="rId4" Type="http://schemas.openxmlformats.org/officeDocument/2006/relationships/tags" Target="../tags/tag1839.xml"/><Relationship Id="rId9" Type="http://schemas.openxmlformats.org/officeDocument/2006/relationships/tags" Target="../tags/tag1844.xml"/></Relationships>
</file>

<file path=ppt/slideLayouts/_rels/slideLayout388.xml.rels><?xml version="1.0" encoding="UTF-8" standalone="yes"?>
<Relationships xmlns="http://schemas.openxmlformats.org/package/2006/relationships"><Relationship Id="rId8" Type="http://schemas.openxmlformats.org/officeDocument/2006/relationships/tags" Target="../tags/tag1851.xml"/><Relationship Id="rId13" Type="http://schemas.openxmlformats.org/officeDocument/2006/relationships/image" Target="../media/image27.png"/><Relationship Id="rId3" Type="http://schemas.openxmlformats.org/officeDocument/2006/relationships/tags" Target="../tags/tag1846.xml"/><Relationship Id="rId7" Type="http://schemas.openxmlformats.org/officeDocument/2006/relationships/tags" Target="../tags/tag1850.xml"/><Relationship Id="rId12" Type="http://schemas.openxmlformats.org/officeDocument/2006/relationships/image" Target="../media/image25.emf"/><Relationship Id="rId2" Type="http://schemas.openxmlformats.org/officeDocument/2006/relationships/tags" Target="../tags/tag1845.xml"/><Relationship Id="rId1" Type="http://schemas.openxmlformats.org/officeDocument/2006/relationships/vmlDrawing" Target="../drawings/vmlDrawing237.vml"/><Relationship Id="rId6" Type="http://schemas.openxmlformats.org/officeDocument/2006/relationships/tags" Target="../tags/tag1849.xml"/><Relationship Id="rId11" Type="http://schemas.openxmlformats.org/officeDocument/2006/relationships/oleObject" Target="../embeddings/oleObject237.bin"/><Relationship Id="rId5" Type="http://schemas.openxmlformats.org/officeDocument/2006/relationships/tags" Target="../tags/tag1848.xml"/><Relationship Id="rId10" Type="http://schemas.openxmlformats.org/officeDocument/2006/relationships/slideMaster" Target="../slideMasters/slideMaster27.xml"/><Relationship Id="rId4" Type="http://schemas.openxmlformats.org/officeDocument/2006/relationships/tags" Target="../tags/tag1847.xml"/><Relationship Id="rId9" Type="http://schemas.openxmlformats.org/officeDocument/2006/relationships/tags" Target="../tags/tag1852.xml"/></Relationships>
</file>

<file path=ppt/slideLayouts/_rels/slideLayout389.xml.rels><?xml version="1.0" encoding="UTF-8" standalone="yes"?>
<Relationships xmlns="http://schemas.openxmlformats.org/package/2006/relationships"><Relationship Id="rId8" Type="http://schemas.openxmlformats.org/officeDocument/2006/relationships/tags" Target="../tags/tag1859.xml"/><Relationship Id="rId13" Type="http://schemas.openxmlformats.org/officeDocument/2006/relationships/image" Target="../media/image27.png"/><Relationship Id="rId3" Type="http://schemas.openxmlformats.org/officeDocument/2006/relationships/tags" Target="../tags/tag1854.xml"/><Relationship Id="rId7" Type="http://schemas.openxmlformats.org/officeDocument/2006/relationships/tags" Target="../tags/tag1858.xml"/><Relationship Id="rId12" Type="http://schemas.openxmlformats.org/officeDocument/2006/relationships/image" Target="../media/image3.emf"/><Relationship Id="rId2" Type="http://schemas.openxmlformats.org/officeDocument/2006/relationships/tags" Target="../tags/tag1853.xml"/><Relationship Id="rId1" Type="http://schemas.openxmlformats.org/officeDocument/2006/relationships/vmlDrawing" Target="../drawings/vmlDrawing238.vml"/><Relationship Id="rId6" Type="http://schemas.openxmlformats.org/officeDocument/2006/relationships/tags" Target="../tags/tag1857.xml"/><Relationship Id="rId11" Type="http://schemas.openxmlformats.org/officeDocument/2006/relationships/oleObject" Target="../embeddings/oleObject238.bin"/><Relationship Id="rId5" Type="http://schemas.openxmlformats.org/officeDocument/2006/relationships/tags" Target="../tags/tag1856.xml"/><Relationship Id="rId10" Type="http://schemas.openxmlformats.org/officeDocument/2006/relationships/slideMaster" Target="../slideMasters/slideMaster27.xml"/><Relationship Id="rId4" Type="http://schemas.openxmlformats.org/officeDocument/2006/relationships/tags" Target="../tags/tag1855.xml"/><Relationship Id="rId9" Type="http://schemas.openxmlformats.org/officeDocument/2006/relationships/tags" Target="../tags/tag186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8" Type="http://schemas.openxmlformats.org/officeDocument/2006/relationships/slideMaster" Target="../slideMasters/slideMaster27.xml"/><Relationship Id="rId3" Type="http://schemas.openxmlformats.org/officeDocument/2006/relationships/tags" Target="../tags/tag1862.xml"/><Relationship Id="rId7" Type="http://schemas.openxmlformats.org/officeDocument/2006/relationships/tags" Target="../tags/tag1866.xml"/><Relationship Id="rId2" Type="http://schemas.openxmlformats.org/officeDocument/2006/relationships/tags" Target="../tags/tag1861.xml"/><Relationship Id="rId1" Type="http://schemas.openxmlformats.org/officeDocument/2006/relationships/vmlDrawing" Target="../drawings/vmlDrawing239.vml"/><Relationship Id="rId6" Type="http://schemas.openxmlformats.org/officeDocument/2006/relationships/tags" Target="../tags/tag1865.xml"/><Relationship Id="rId5" Type="http://schemas.openxmlformats.org/officeDocument/2006/relationships/tags" Target="../tags/tag1864.xml"/><Relationship Id="rId10" Type="http://schemas.openxmlformats.org/officeDocument/2006/relationships/image" Target="../media/image22.emf"/><Relationship Id="rId4" Type="http://schemas.openxmlformats.org/officeDocument/2006/relationships/tags" Target="../tags/tag1863.xml"/><Relationship Id="rId9" Type="http://schemas.openxmlformats.org/officeDocument/2006/relationships/oleObject" Target="../embeddings/oleObject239.bin"/></Relationships>
</file>

<file path=ppt/slideLayouts/_rels/slideLayout39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868.xml"/><Relationship Id="rId7" Type="http://schemas.openxmlformats.org/officeDocument/2006/relationships/oleObject" Target="../embeddings/oleObject240.bin"/><Relationship Id="rId2" Type="http://schemas.openxmlformats.org/officeDocument/2006/relationships/tags" Target="../tags/tag1867.xml"/><Relationship Id="rId1" Type="http://schemas.openxmlformats.org/officeDocument/2006/relationships/vmlDrawing" Target="../drawings/vmlDrawing240.vml"/><Relationship Id="rId6" Type="http://schemas.openxmlformats.org/officeDocument/2006/relationships/slideMaster" Target="../slideMasters/slideMaster27.xml"/><Relationship Id="rId5" Type="http://schemas.openxmlformats.org/officeDocument/2006/relationships/tags" Target="../tags/tag1870.xml"/><Relationship Id="rId4" Type="http://schemas.openxmlformats.org/officeDocument/2006/relationships/tags" Target="../tags/tag1869.xml"/><Relationship Id="rId9" Type="http://schemas.openxmlformats.org/officeDocument/2006/relationships/image" Target="../media/image27.png"/></Relationships>
</file>

<file path=ppt/slideLayouts/_rels/slideLayout39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872.xml"/><Relationship Id="rId7" Type="http://schemas.openxmlformats.org/officeDocument/2006/relationships/image" Target="../media/image22.emf"/><Relationship Id="rId2" Type="http://schemas.openxmlformats.org/officeDocument/2006/relationships/tags" Target="../tags/tag1871.xml"/><Relationship Id="rId1" Type="http://schemas.openxmlformats.org/officeDocument/2006/relationships/vmlDrawing" Target="../drawings/vmlDrawing241.vml"/><Relationship Id="rId6" Type="http://schemas.openxmlformats.org/officeDocument/2006/relationships/oleObject" Target="../embeddings/oleObject241.bin"/><Relationship Id="rId5" Type="http://schemas.openxmlformats.org/officeDocument/2006/relationships/slideMaster" Target="../slideMasters/slideMaster27.xml"/><Relationship Id="rId4" Type="http://schemas.openxmlformats.org/officeDocument/2006/relationships/tags" Target="../tags/tag187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4.xml.rels><?xml version="1.0" encoding="UTF-8" standalone="yes"?>
<Relationships xmlns="http://schemas.openxmlformats.org/package/2006/relationships"><Relationship Id="rId8" Type="http://schemas.openxmlformats.org/officeDocument/2006/relationships/oleObject" Target="../embeddings/oleObject243.bin"/><Relationship Id="rId3" Type="http://schemas.openxmlformats.org/officeDocument/2006/relationships/tags" Target="../tags/tag1895.xml"/><Relationship Id="rId7" Type="http://schemas.openxmlformats.org/officeDocument/2006/relationships/slideMaster" Target="../slideMasters/slideMaster28.xml"/><Relationship Id="rId2" Type="http://schemas.openxmlformats.org/officeDocument/2006/relationships/tags" Target="../tags/tag1894.xml"/><Relationship Id="rId1" Type="http://schemas.openxmlformats.org/officeDocument/2006/relationships/vmlDrawing" Target="../drawings/vmlDrawing243.vml"/><Relationship Id="rId6" Type="http://schemas.openxmlformats.org/officeDocument/2006/relationships/tags" Target="../tags/tag1898.xml"/><Relationship Id="rId5" Type="http://schemas.openxmlformats.org/officeDocument/2006/relationships/tags" Target="../tags/tag1897.xml"/><Relationship Id="rId10" Type="http://schemas.openxmlformats.org/officeDocument/2006/relationships/image" Target="../media/image23.png"/><Relationship Id="rId4" Type="http://schemas.openxmlformats.org/officeDocument/2006/relationships/tags" Target="../tags/tag1896.xml"/><Relationship Id="rId9" Type="http://schemas.openxmlformats.org/officeDocument/2006/relationships/image" Target="../media/image22.emf"/></Relationships>
</file>

<file path=ppt/slideLayouts/_rels/slideLayout395.xml.rels><?xml version="1.0" encoding="UTF-8" standalone="yes"?>
<Relationships xmlns="http://schemas.openxmlformats.org/package/2006/relationships"><Relationship Id="rId8" Type="http://schemas.openxmlformats.org/officeDocument/2006/relationships/oleObject" Target="../embeddings/oleObject244.bin"/><Relationship Id="rId3" Type="http://schemas.openxmlformats.org/officeDocument/2006/relationships/tags" Target="../tags/tag1900.xml"/><Relationship Id="rId7" Type="http://schemas.openxmlformats.org/officeDocument/2006/relationships/slideMaster" Target="../slideMasters/slideMaster28.xml"/><Relationship Id="rId2" Type="http://schemas.openxmlformats.org/officeDocument/2006/relationships/tags" Target="../tags/tag1899.xml"/><Relationship Id="rId1" Type="http://schemas.openxmlformats.org/officeDocument/2006/relationships/vmlDrawing" Target="../drawings/vmlDrawing244.vml"/><Relationship Id="rId6" Type="http://schemas.openxmlformats.org/officeDocument/2006/relationships/tags" Target="../tags/tag1903.xml"/><Relationship Id="rId11" Type="http://schemas.openxmlformats.org/officeDocument/2006/relationships/image" Target="../media/image23.png"/><Relationship Id="rId5" Type="http://schemas.openxmlformats.org/officeDocument/2006/relationships/tags" Target="../tags/tag1902.xml"/><Relationship Id="rId10" Type="http://schemas.openxmlformats.org/officeDocument/2006/relationships/image" Target="../media/image24.emf"/><Relationship Id="rId4" Type="http://schemas.openxmlformats.org/officeDocument/2006/relationships/tags" Target="../tags/tag1901.xml"/><Relationship Id="rId9" Type="http://schemas.openxmlformats.org/officeDocument/2006/relationships/image" Target="../media/image22.emf"/></Relationships>
</file>

<file path=ppt/slideLayouts/_rels/slideLayout396.xml.rels><?xml version="1.0" encoding="UTF-8" standalone="yes"?>
<Relationships xmlns="http://schemas.openxmlformats.org/package/2006/relationships"><Relationship Id="rId8" Type="http://schemas.openxmlformats.org/officeDocument/2006/relationships/tags" Target="../tags/tag1910.xml"/><Relationship Id="rId3" Type="http://schemas.openxmlformats.org/officeDocument/2006/relationships/tags" Target="../tags/tag1905.xml"/><Relationship Id="rId7" Type="http://schemas.openxmlformats.org/officeDocument/2006/relationships/tags" Target="../tags/tag1909.xml"/><Relationship Id="rId2" Type="http://schemas.openxmlformats.org/officeDocument/2006/relationships/tags" Target="../tags/tag1904.xml"/><Relationship Id="rId1" Type="http://schemas.openxmlformats.org/officeDocument/2006/relationships/vmlDrawing" Target="../drawings/vmlDrawing245.vml"/><Relationship Id="rId6" Type="http://schemas.openxmlformats.org/officeDocument/2006/relationships/tags" Target="../tags/tag1908.xml"/><Relationship Id="rId11" Type="http://schemas.openxmlformats.org/officeDocument/2006/relationships/image" Target="../media/image3.emf"/><Relationship Id="rId5" Type="http://schemas.openxmlformats.org/officeDocument/2006/relationships/tags" Target="../tags/tag1907.xml"/><Relationship Id="rId10" Type="http://schemas.openxmlformats.org/officeDocument/2006/relationships/oleObject" Target="../embeddings/oleObject245.bin"/><Relationship Id="rId4" Type="http://schemas.openxmlformats.org/officeDocument/2006/relationships/tags" Target="../tags/tag1906.xml"/><Relationship Id="rId9" Type="http://schemas.openxmlformats.org/officeDocument/2006/relationships/slideMaster" Target="../slideMasters/slideMaster28.xml"/></Relationships>
</file>

<file path=ppt/slideLayouts/_rels/slideLayout397.xml.rels><?xml version="1.0" encoding="UTF-8" standalone="yes"?>
<Relationships xmlns="http://schemas.openxmlformats.org/package/2006/relationships"><Relationship Id="rId8" Type="http://schemas.openxmlformats.org/officeDocument/2006/relationships/slideMaster" Target="../slideMasters/slideMaster28.xml"/><Relationship Id="rId3" Type="http://schemas.openxmlformats.org/officeDocument/2006/relationships/tags" Target="../tags/tag1912.xml"/><Relationship Id="rId7" Type="http://schemas.openxmlformats.org/officeDocument/2006/relationships/tags" Target="../tags/tag1916.xml"/><Relationship Id="rId2" Type="http://schemas.openxmlformats.org/officeDocument/2006/relationships/tags" Target="../tags/tag1911.xml"/><Relationship Id="rId1" Type="http://schemas.openxmlformats.org/officeDocument/2006/relationships/vmlDrawing" Target="../drawings/vmlDrawing246.vml"/><Relationship Id="rId6" Type="http://schemas.openxmlformats.org/officeDocument/2006/relationships/tags" Target="../tags/tag1915.xml"/><Relationship Id="rId5" Type="http://schemas.openxmlformats.org/officeDocument/2006/relationships/tags" Target="../tags/tag1914.xml"/><Relationship Id="rId10" Type="http://schemas.openxmlformats.org/officeDocument/2006/relationships/image" Target="../media/image22.emf"/><Relationship Id="rId4" Type="http://schemas.openxmlformats.org/officeDocument/2006/relationships/tags" Target="../tags/tag1913.xml"/><Relationship Id="rId9" Type="http://schemas.openxmlformats.org/officeDocument/2006/relationships/oleObject" Target="../embeddings/oleObject246.bin"/></Relationships>
</file>

<file path=ppt/slideLayouts/_rels/slideLayout398.xml.rels><?xml version="1.0" encoding="UTF-8" standalone="yes"?>
<Relationships xmlns="http://schemas.openxmlformats.org/package/2006/relationships"><Relationship Id="rId8" Type="http://schemas.openxmlformats.org/officeDocument/2006/relationships/slideMaster" Target="../slideMasters/slideMaster28.xml"/><Relationship Id="rId3" Type="http://schemas.openxmlformats.org/officeDocument/2006/relationships/tags" Target="../tags/tag1918.xml"/><Relationship Id="rId7" Type="http://schemas.openxmlformats.org/officeDocument/2006/relationships/tags" Target="../tags/tag1922.xml"/><Relationship Id="rId2" Type="http://schemas.openxmlformats.org/officeDocument/2006/relationships/tags" Target="../tags/tag1917.xml"/><Relationship Id="rId1" Type="http://schemas.openxmlformats.org/officeDocument/2006/relationships/vmlDrawing" Target="../drawings/vmlDrawing247.vml"/><Relationship Id="rId6" Type="http://schemas.openxmlformats.org/officeDocument/2006/relationships/tags" Target="../tags/tag1921.xml"/><Relationship Id="rId5" Type="http://schemas.openxmlformats.org/officeDocument/2006/relationships/tags" Target="../tags/tag1920.xml"/><Relationship Id="rId10" Type="http://schemas.openxmlformats.org/officeDocument/2006/relationships/image" Target="../media/image22.emf"/><Relationship Id="rId4" Type="http://schemas.openxmlformats.org/officeDocument/2006/relationships/tags" Target="../tags/tag1919.xml"/><Relationship Id="rId9" Type="http://schemas.openxmlformats.org/officeDocument/2006/relationships/oleObject" Target="../embeddings/oleObject247.bin"/></Relationships>
</file>

<file path=ppt/slideLayouts/_rels/slideLayout399.xml.rels><?xml version="1.0" encoding="UTF-8" standalone="yes"?>
<Relationships xmlns="http://schemas.openxmlformats.org/package/2006/relationships"><Relationship Id="rId8" Type="http://schemas.openxmlformats.org/officeDocument/2006/relationships/slideMaster" Target="../slideMasters/slideMaster28.xml"/><Relationship Id="rId3" Type="http://schemas.openxmlformats.org/officeDocument/2006/relationships/tags" Target="../tags/tag1924.xml"/><Relationship Id="rId7" Type="http://schemas.openxmlformats.org/officeDocument/2006/relationships/tags" Target="../tags/tag1928.xml"/><Relationship Id="rId2" Type="http://schemas.openxmlformats.org/officeDocument/2006/relationships/tags" Target="../tags/tag1923.xml"/><Relationship Id="rId1" Type="http://schemas.openxmlformats.org/officeDocument/2006/relationships/vmlDrawing" Target="../drawings/vmlDrawing248.vml"/><Relationship Id="rId6" Type="http://schemas.openxmlformats.org/officeDocument/2006/relationships/tags" Target="../tags/tag1927.xml"/><Relationship Id="rId5" Type="http://schemas.openxmlformats.org/officeDocument/2006/relationships/tags" Target="../tags/tag1926.xml"/><Relationship Id="rId10" Type="http://schemas.openxmlformats.org/officeDocument/2006/relationships/image" Target="../media/image22.emf"/><Relationship Id="rId4" Type="http://schemas.openxmlformats.org/officeDocument/2006/relationships/tags" Target="../tags/tag1925.xml"/><Relationship Id="rId9" Type="http://schemas.openxmlformats.org/officeDocument/2006/relationships/oleObject" Target="../embeddings/oleObject248.bin"/></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8" Type="http://schemas.openxmlformats.org/officeDocument/2006/relationships/tags" Target="../tags/tag1935.xml"/><Relationship Id="rId3" Type="http://schemas.openxmlformats.org/officeDocument/2006/relationships/tags" Target="../tags/tag1930.xml"/><Relationship Id="rId7" Type="http://schemas.openxmlformats.org/officeDocument/2006/relationships/tags" Target="../tags/tag1934.xml"/><Relationship Id="rId2" Type="http://schemas.openxmlformats.org/officeDocument/2006/relationships/tags" Target="../tags/tag1929.xml"/><Relationship Id="rId1" Type="http://schemas.openxmlformats.org/officeDocument/2006/relationships/vmlDrawing" Target="../drawings/vmlDrawing249.vml"/><Relationship Id="rId6" Type="http://schemas.openxmlformats.org/officeDocument/2006/relationships/tags" Target="../tags/tag1933.xml"/><Relationship Id="rId11" Type="http://schemas.openxmlformats.org/officeDocument/2006/relationships/image" Target="../media/image22.emf"/><Relationship Id="rId5" Type="http://schemas.openxmlformats.org/officeDocument/2006/relationships/tags" Target="../tags/tag1932.xml"/><Relationship Id="rId10" Type="http://schemas.openxmlformats.org/officeDocument/2006/relationships/oleObject" Target="../embeddings/oleObject249.bin"/><Relationship Id="rId4" Type="http://schemas.openxmlformats.org/officeDocument/2006/relationships/tags" Target="../tags/tag1931.xml"/><Relationship Id="rId9" Type="http://schemas.openxmlformats.org/officeDocument/2006/relationships/slideMaster" Target="../slideMasters/slideMaster28.xml"/></Relationships>
</file>

<file path=ppt/slideLayouts/_rels/slideLayout401.xml.rels><?xml version="1.0" encoding="UTF-8" standalone="yes"?>
<Relationships xmlns="http://schemas.openxmlformats.org/package/2006/relationships"><Relationship Id="rId8" Type="http://schemas.openxmlformats.org/officeDocument/2006/relationships/tags" Target="../tags/tag1942.xml"/><Relationship Id="rId13" Type="http://schemas.openxmlformats.org/officeDocument/2006/relationships/image" Target="../media/image21.png"/><Relationship Id="rId3" Type="http://schemas.openxmlformats.org/officeDocument/2006/relationships/tags" Target="../tags/tag1937.xml"/><Relationship Id="rId7" Type="http://schemas.openxmlformats.org/officeDocument/2006/relationships/tags" Target="../tags/tag1941.xml"/><Relationship Id="rId12" Type="http://schemas.openxmlformats.org/officeDocument/2006/relationships/image" Target="../media/image3.emf"/><Relationship Id="rId2" Type="http://schemas.openxmlformats.org/officeDocument/2006/relationships/tags" Target="../tags/tag1936.xml"/><Relationship Id="rId1" Type="http://schemas.openxmlformats.org/officeDocument/2006/relationships/vmlDrawing" Target="../drawings/vmlDrawing250.vml"/><Relationship Id="rId6" Type="http://schemas.openxmlformats.org/officeDocument/2006/relationships/tags" Target="../tags/tag1940.xml"/><Relationship Id="rId11" Type="http://schemas.openxmlformats.org/officeDocument/2006/relationships/oleObject" Target="../embeddings/oleObject250.bin"/><Relationship Id="rId5" Type="http://schemas.openxmlformats.org/officeDocument/2006/relationships/tags" Target="../tags/tag1939.xml"/><Relationship Id="rId10" Type="http://schemas.openxmlformats.org/officeDocument/2006/relationships/slideMaster" Target="../slideMasters/slideMaster28.xml"/><Relationship Id="rId4" Type="http://schemas.openxmlformats.org/officeDocument/2006/relationships/tags" Target="../tags/tag1938.xml"/><Relationship Id="rId9" Type="http://schemas.openxmlformats.org/officeDocument/2006/relationships/tags" Target="../tags/tag1943.xml"/></Relationships>
</file>

<file path=ppt/slideLayouts/_rels/slideLayout402.xml.rels><?xml version="1.0" encoding="UTF-8" standalone="yes"?>
<Relationships xmlns="http://schemas.openxmlformats.org/package/2006/relationships"><Relationship Id="rId8" Type="http://schemas.openxmlformats.org/officeDocument/2006/relationships/tags" Target="../tags/tag1950.xml"/><Relationship Id="rId13" Type="http://schemas.openxmlformats.org/officeDocument/2006/relationships/image" Target="../media/image21.png"/><Relationship Id="rId3" Type="http://schemas.openxmlformats.org/officeDocument/2006/relationships/tags" Target="../tags/tag1945.xml"/><Relationship Id="rId7" Type="http://schemas.openxmlformats.org/officeDocument/2006/relationships/tags" Target="../tags/tag1949.xml"/><Relationship Id="rId12" Type="http://schemas.openxmlformats.org/officeDocument/2006/relationships/image" Target="../media/image3.emf"/><Relationship Id="rId2" Type="http://schemas.openxmlformats.org/officeDocument/2006/relationships/tags" Target="../tags/tag1944.xml"/><Relationship Id="rId1" Type="http://schemas.openxmlformats.org/officeDocument/2006/relationships/vmlDrawing" Target="../drawings/vmlDrawing251.vml"/><Relationship Id="rId6" Type="http://schemas.openxmlformats.org/officeDocument/2006/relationships/tags" Target="../tags/tag1948.xml"/><Relationship Id="rId11" Type="http://schemas.openxmlformats.org/officeDocument/2006/relationships/oleObject" Target="../embeddings/oleObject251.bin"/><Relationship Id="rId5" Type="http://schemas.openxmlformats.org/officeDocument/2006/relationships/tags" Target="../tags/tag1947.xml"/><Relationship Id="rId10" Type="http://schemas.openxmlformats.org/officeDocument/2006/relationships/slideMaster" Target="../slideMasters/slideMaster28.xml"/><Relationship Id="rId4" Type="http://schemas.openxmlformats.org/officeDocument/2006/relationships/tags" Target="../tags/tag1946.xml"/><Relationship Id="rId9" Type="http://schemas.openxmlformats.org/officeDocument/2006/relationships/tags" Target="../tags/tag1951.xml"/></Relationships>
</file>

<file path=ppt/slideLayouts/_rels/slideLayout403.xml.rels><?xml version="1.0" encoding="UTF-8" standalone="yes"?>
<Relationships xmlns="http://schemas.openxmlformats.org/package/2006/relationships"><Relationship Id="rId8" Type="http://schemas.openxmlformats.org/officeDocument/2006/relationships/tags" Target="../tags/tag1958.xml"/><Relationship Id="rId13" Type="http://schemas.openxmlformats.org/officeDocument/2006/relationships/image" Target="../media/image21.png"/><Relationship Id="rId3" Type="http://schemas.openxmlformats.org/officeDocument/2006/relationships/tags" Target="../tags/tag1953.xml"/><Relationship Id="rId7" Type="http://schemas.openxmlformats.org/officeDocument/2006/relationships/tags" Target="../tags/tag1957.xml"/><Relationship Id="rId12" Type="http://schemas.openxmlformats.org/officeDocument/2006/relationships/image" Target="../media/image3.emf"/><Relationship Id="rId2" Type="http://schemas.openxmlformats.org/officeDocument/2006/relationships/tags" Target="../tags/tag1952.xml"/><Relationship Id="rId1" Type="http://schemas.openxmlformats.org/officeDocument/2006/relationships/vmlDrawing" Target="../drawings/vmlDrawing252.vml"/><Relationship Id="rId6" Type="http://schemas.openxmlformats.org/officeDocument/2006/relationships/tags" Target="../tags/tag1956.xml"/><Relationship Id="rId11" Type="http://schemas.openxmlformats.org/officeDocument/2006/relationships/oleObject" Target="../embeddings/oleObject252.bin"/><Relationship Id="rId5" Type="http://schemas.openxmlformats.org/officeDocument/2006/relationships/tags" Target="../tags/tag1955.xml"/><Relationship Id="rId10" Type="http://schemas.openxmlformats.org/officeDocument/2006/relationships/slideMaster" Target="../slideMasters/slideMaster28.xml"/><Relationship Id="rId4" Type="http://schemas.openxmlformats.org/officeDocument/2006/relationships/tags" Target="../tags/tag1954.xml"/><Relationship Id="rId9" Type="http://schemas.openxmlformats.org/officeDocument/2006/relationships/tags" Target="../tags/tag1959.xml"/></Relationships>
</file>

<file path=ppt/slideLayouts/_rels/slideLayout404.xml.rels><?xml version="1.0" encoding="UTF-8" standalone="yes"?>
<Relationships xmlns="http://schemas.openxmlformats.org/package/2006/relationships"><Relationship Id="rId8" Type="http://schemas.openxmlformats.org/officeDocument/2006/relationships/tags" Target="../tags/tag1966.xml"/><Relationship Id="rId13" Type="http://schemas.openxmlformats.org/officeDocument/2006/relationships/image" Target="../media/image21.png"/><Relationship Id="rId3" Type="http://schemas.openxmlformats.org/officeDocument/2006/relationships/tags" Target="../tags/tag1961.xml"/><Relationship Id="rId7" Type="http://schemas.openxmlformats.org/officeDocument/2006/relationships/tags" Target="../tags/tag1965.xml"/><Relationship Id="rId12" Type="http://schemas.openxmlformats.org/officeDocument/2006/relationships/image" Target="../media/image25.emf"/><Relationship Id="rId2" Type="http://schemas.openxmlformats.org/officeDocument/2006/relationships/tags" Target="../tags/tag1960.xml"/><Relationship Id="rId1" Type="http://schemas.openxmlformats.org/officeDocument/2006/relationships/vmlDrawing" Target="../drawings/vmlDrawing253.vml"/><Relationship Id="rId6" Type="http://schemas.openxmlformats.org/officeDocument/2006/relationships/tags" Target="../tags/tag1964.xml"/><Relationship Id="rId11" Type="http://schemas.openxmlformats.org/officeDocument/2006/relationships/oleObject" Target="../embeddings/oleObject253.bin"/><Relationship Id="rId5" Type="http://schemas.openxmlformats.org/officeDocument/2006/relationships/tags" Target="../tags/tag1963.xml"/><Relationship Id="rId10" Type="http://schemas.openxmlformats.org/officeDocument/2006/relationships/slideMaster" Target="../slideMasters/slideMaster28.xml"/><Relationship Id="rId4" Type="http://schemas.openxmlformats.org/officeDocument/2006/relationships/tags" Target="../tags/tag1962.xml"/><Relationship Id="rId9" Type="http://schemas.openxmlformats.org/officeDocument/2006/relationships/tags" Target="../tags/tag1967.xml"/></Relationships>
</file>

<file path=ppt/slideLayouts/_rels/slideLayout405.xml.rels><?xml version="1.0" encoding="UTF-8" standalone="yes"?>
<Relationships xmlns="http://schemas.openxmlformats.org/package/2006/relationships"><Relationship Id="rId8" Type="http://schemas.openxmlformats.org/officeDocument/2006/relationships/tags" Target="../tags/tag1974.xml"/><Relationship Id="rId13" Type="http://schemas.openxmlformats.org/officeDocument/2006/relationships/image" Target="../media/image21.png"/><Relationship Id="rId3" Type="http://schemas.openxmlformats.org/officeDocument/2006/relationships/tags" Target="../tags/tag1969.xml"/><Relationship Id="rId7" Type="http://schemas.openxmlformats.org/officeDocument/2006/relationships/tags" Target="../tags/tag1973.xml"/><Relationship Id="rId12" Type="http://schemas.openxmlformats.org/officeDocument/2006/relationships/image" Target="../media/image3.emf"/><Relationship Id="rId2" Type="http://schemas.openxmlformats.org/officeDocument/2006/relationships/tags" Target="../tags/tag1968.xml"/><Relationship Id="rId1" Type="http://schemas.openxmlformats.org/officeDocument/2006/relationships/vmlDrawing" Target="../drawings/vmlDrawing254.vml"/><Relationship Id="rId6" Type="http://schemas.openxmlformats.org/officeDocument/2006/relationships/tags" Target="../tags/tag1972.xml"/><Relationship Id="rId11" Type="http://schemas.openxmlformats.org/officeDocument/2006/relationships/oleObject" Target="../embeddings/oleObject254.bin"/><Relationship Id="rId5" Type="http://schemas.openxmlformats.org/officeDocument/2006/relationships/tags" Target="../tags/tag1971.xml"/><Relationship Id="rId10" Type="http://schemas.openxmlformats.org/officeDocument/2006/relationships/slideMaster" Target="../slideMasters/slideMaster28.xml"/><Relationship Id="rId4" Type="http://schemas.openxmlformats.org/officeDocument/2006/relationships/tags" Target="../tags/tag1970.xml"/><Relationship Id="rId9" Type="http://schemas.openxmlformats.org/officeDocument/2006/relationships/tags" Target="../tags/tag1975.xml"/></Relationships>
</file>

<file path=ppt/slideLayouts/_rels/slideLayout406.xml.rels><?xml version="1.0" encoding="UTF-8" standalone="yes"?>
<Relationships xmlns="http://schemas.openxmlformats.org/package/2006/relationships"><Relationship Id="rId8" Type="http://schemas.openxmlformats.org/officeDocument/2006/relationships/slideMaster" Target="../slideMasters/slideMaster28.xml"/><Relationship Id="rId3" Type="http://schemas.openxmlformats.org/officeDocument/2006/relationships/tags" Target="../tags/tag1977.xml"/><Relationship Id="rId7" Type="http://schemas.openxmlformats.org/officeDocument/2006/relationships/tags" Target="../tags/tag1981.xml"/><Relationship Id="rId2" Type="http://schemas.openxmlformats.org/officeDocument/2006/relationships/tags" Target="../tags/tag1976.xml"/><Relationship Id="rId1" Type="http://schemas.openxmlformats.org/officeDocument/2006/relationships/vmlDrawing" Target="../drawings/vmlDrawing255.vml"/><Relationship Id="rId6" Type="http://schemas.openxmlformats.org/officeDocument/2006/relationships/tags" Target="../tags/tag1980.xml"/><Relationship Id="rId5" Type="http://schemas.openxmlformats.org/officeDocument/2006/relationships/tags" Target="../tags/tag1979.xml"/><Relationship Id="rId10" Type="http://schemas.openxmlformats.org/officeDocument/2006/relationships/image" Target="../media/image22.emf"/><Relationship Id="rId4" Type="http://schemas.openxmlformats.org/officeDocument/2006/relationships/tags" Target="../tags/tag1978.xml"/><Relationship Id="rId9" Type="http://schemas.openxmlformats.org/officeDocument/2006/relationships/oleObject" Target="../embeddings/oleObject255.bin"/></Relationships>
</file>

<file path=ppt/slideLayouts/_rels/slideLayout40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983.xml"/><Relationship Id="rId7" Type="http://schemas.openxmlformats.org/officeDocument/2006/relationships/oleObject" Target="../embeddings/oleObject256.bin"/><Relationship Id="rId2" Type="http://schemas.openxmlformats.org/officeDocument/2006/relationships/tags" Target="../tags/tag1982.xml"/><Relationship Id="rId1" Type="http://schemas.openxmlformats.org/officeDocument/2006/relationships/vmlDrawing" Target="../drawings/vmlDrawing256.vml"/><Relationship Id="rId6" Type="http://schemas.openxmlformats.org/officeDocument/2006/relationships/slideMaster" Target="../slideMasters/slideMaster28.xml"/><Relationship Id="rId5" Type="http://schemas.openxmlformats.org/officeDocument/2006/relationships/tags" Target="../tags/tag1985.xml"/><Relationship Id="rId4" Type="http://schemas.openxmlformats.org/officeDocument/2006/relationships/tags" Target="../tags/tag1984.xml"/><Relationship Id="rId9" Type="http://schemas.openxmlformats.org/officeDocument/2006/relationships/image" Target="../media/image21.png"/></Relationships>
</file>

<file path=ppt/slideLayouts/_rels/slideLayout40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987.xml"/><Relationship Id="rId7" Type="http://schemas.openxmlformats.org/officeDocument/2006/relationships/image" Target="../media/image22.emf"/><Relationship Id="rId2" Type="http://schemas.openxmlformats.org/officeDocument/2006/relationships/tags" Target="../tags/tag1986.xml"/><Relationship Id="rId1" Type="http://schemas.openxmlformats.org/officeDocument/2006/relationships/vmlDrawing" Target="../drawings/vmlDrawing257.vml"/><Relationship Id="rId6" Type="http://schemas.openxmlformats.org/officeDocument/2006/relationships/oleObject" Target="../embeddings/oleObject257.bin"/><Relationship Id="rId5" Type="http://schemas.openxmlformats.org/officeDocument/2006/relationships/slideMaster" Target="../slideMasters/slideMaster28.xml"/><Relationship Id="rId4" Type="http://schemas.openxmlformats.org/officeDocument/2006/relationships/tags" Target="../tags/tag198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8" Type="http://schemas.openxmlformats.org/officeDocument/2006/relationships/oleObject" Target="../embeddings/oleObject259.bin"/><Relationship Id="rId3" Type="http://schemas.openxmlformats.org/officeDocument/2006/relationships/tags" Target="../tags/tag2010.xml"/><Relationship Id="rId7" Type="http://schemas.openxmlformats.org/officeDocument/2006/relationships/slideMaster" Target="../slideMasters/slideMaster29.xml"/><Relationship Id="rId2" Type="http://schemas.openxmlformats.org/officeDocument/2006/relationships/tags" Target="../tags/tag2009.xml"/><Relationship Id="rId1" Type="http://schemas.openxmlformats.org/officeDocument/2006/relationships/vmlDrawing" Target="../drawings/vmlDrawing259.vml"/><Relationship Id="rId6" Type="http://schemas.openxmlformats.org/officeDocument/2006/relationships/tags" Target="../tags/tag2013.xml"/><Relationship Id="rId5" Type="http://schemas.openxmlformats.org/officeDocument/2006/relationships/tags" Target="../tags/tag2012.xml"/><Relationship Id="rId10" Type="http://schemas.openxmlformats.org/officeDocument/2006/relationships/image" Target="../media/image23.png"/><Relationship Id="rId4" Type="http://schemas.openxmlformats.org/officeDocument/2006/relationships/tags" Target="../tags/tag2011.xml"/><Relationship Id="rId9" Type="http://schemas.openxmlformats.org/officeDocument/2006/relationships/image" Target="../media/image22.emf"/></Relationships>
</file>

<file path=ppt/slideLayouts/_rels/slideLayout411.xml.rels><?xml version="1.0" encoding="UTF-8" standalone="yes"?>
<Relationships xmlns="http://schemas.openxmlformats.org/package/2006/relationships"><Relationship Id="rId8" Type="http://schemas.openxmlformats.org/officeDocument/2006/relationships/oleObject" Target="../embeddings/oleObject260.bin"/><Relationship Id="rId3" Type="http://schemas.openxmlformats.org/officeDocument/2006/relationships/tags" Target="../tags/tag2015.xml"/><Relationship Id="rId7" Type="http://schemas.openxmlformats.org/officeDocument/2006/relationships/slideMaster" Target="../slideMasters/slideMaster29.xml"/><Relationship Id="rId2" Type="http://schemas.openxmlformats.org/officeDocument/2006/relationships/tags" Target="../tags/tag2014.xml"/><Relationship Id="rId1" Type="http://schemas.openxmlformats.org/officeDocument/2006/relationships/vmlDrawing" Target="../drawings/vmlDrawing260.vml"/><Relationship Id="rId6" Type="http://schemas.openxmlformats.org/officeDocument/2006/relationships/tags" Target="../tags/tag2018.xml"/><Relationship Id="rId11" Type="http://schemas.openxmlformats.org/officeDocument/2006/relationships/image" Target="../media/image23.png"/><Relationship Id="rId5" Type="http://schemas.openxmlformats.org/officeDocument/2006/relationships/tags" Target="../tags/tag2017.xml"/><Relationship Id="rId10" Type="http://schemas.openxmlformats.org/officeDocument/2006/relationships/image" Target="../media/image24.emf"/><Relationship Id="rId4" Type="http://schemas.openxmlformats.org/officeDocument/2006/relationships/tags" Target="../tags/tag2016.xml"/><Relationship Id="rId9" Type="http://schemas.openxmlformats.org/officeDocument/2006/relationships/image" Target="../media/image22.emf"/></Relationships>
</file>

<file path=ppt/slideLayouts/_rels/slideLayout412.xml.rels><?xml version="1.0" encoding="UTF-8" standalone="yes"?>
<Relationships xmlns="http://schemas.openxmlformats.org/package/2006/relationships"><Relationship Id="rId8" Type="http://schemas.openxmlformats.org/officeDocument/2006/relationships/tags" Target="../tags/tag2025.xml"/><Relationship Id="rId3" Type="http://schemas.openxmlformats.org/officeDocument/2006/relationships/tags" Target="../tags/tag2020.xml"/><Relationship Id="rId7" Type="http://schemas.openxmlformats.org/officeDocument/2006/relationships/tags" Target="../tags/tag2024.xml"/><Relationship Id="rId2" Type="http://schemas.openxmlformats.org/officeDocument/2006/relationships/tags" Target="../tags/tag2019.xml"/><Relationship Id="rId1" Type="http://schemas.openxmlformats.org/officeDocument/2006/relationships/vmlDrawing" Target="../drawings/vmlDrawing261.vml"/><Relationship Id="rId6" Type="http://schemas.openxmlformats.org/officeDocument/2006/relationships/tags" Target="../tags/tag2023.xml"/><Relationship Id="rId11" Type="http://schemas.openxmlformats.org/officeDocument/2006/relationships/image" Target="../media/image3.emf"/><Relationship Id="rId5" Type="http://schemas.openxmlformats.org/officeDocument/2006/relationships/tags" Target="../tags/tag2022.xml"/><Relationship Id="rId10" Type="http://schemas.openxmlformats.org/officeDocument/2006/relationships/oleObject" Target="../embeddings/oleObject261.bin"/><Relationship Id="rId4" Type="http://schemas.openxmlformats.org/officeDocument/2006/relationships/tags" Target="../tags/tag2021.xml"/><Relationship Id="rId9" Type="http://schemas.openxmlformats.org/officeDocument/2006/relationships/slideMaster" Target="../slideMasters/slideMaster29.xml"/></Relationships>
</file>

<file path=ppt/slideLayouts/_rels/slideLayout413.xml.rels><?xml version="1.0" encoding="UTF-8" standalone="yes"?>
<Relationships xmlns="http://schemas.openxmlformats.org/package/2006/relationships"><Relationship Id="rId8" Type="http://schemas.openxmlformats.org/officeDocument/2006/relationships/slideMaster" Target="../slideMasters/slideMaster29.xml"/><Relationship Id="rId3" Type="http://schemas.openxmlformats.org/officeDocument/2006/relationships/tags" Target="../tags/tag2027.xml"/><Relationship Id="rId7" Type="http://schemas.openxmlformats.org/officeDocument/2006/relationships/tags" Target="../tags/tag2031.xml"/><Relationship Id="rId2" Type="http://schemas.openxmlformats.org/officeDocument/2006/relationships/tags" Target="../tags/tag2026.xml"/><Relationship Id="rId1" Type="http://schemas.openxmlformats.org/officeDocument/2006/relationships/vmlDrawing" Target="../drawings/vmlDrawing262.vml"/><Relationship Id="rId6" Type="http://schemas.openxmlformats.org/officeDocument/2006/relationships/tags" Target="../tags/tag2030.xml"/><Relationship Id="rId5" Type="http://schemas.openxmlformats.org/officeDocument/2006/relationships/tags" Target="../tags/tag2029.xml"/><Relationship Id="rId10" Type="http://schemas.openxmlformats.org/officeDocument/2006/relationships/image" Target="../media/image22.emf"/><Relationship Id="rId4" Type="http://schemas.openxmlformats.org/officeDocument/2006/relationships/tags" Target="../tags/tag2028.xml"/><Relationship Id="rId9" Type="http://schemas.openxmlformats.org/officeDocument/2006/relationships/oleObject" Target="../embeddings/oleObject262.bin"/></Relationships>
</file>

<file path=ppt/slideLayouts/_rels/slideLayout414.xml.rels><?xml version="1.0" encoding="UTF-8" standalone="yes"?>
<Relationships xmlns="http://schemas.openxmlformats.org/package/2006/relationships"><Relationship Id="rId8" Type="http://schemas.openxmlformats.org/officeDocument/2006/relationships/slideMaster" Target="../slideMasters/slideMaster29.xml"/><Relationship Id="rId3" Type="http://schemas.openxmlformats.org/officeDocument/2006/relationships/tags" Target="../tags/tag2033.xml"/><Relationship Id="rId7" Type="http://schemas.openxmlformats.org/officeDocument/2006/relationships/tags" Target="../tags/tag2037.xml"/><Relationship Id="rId2" Type="http://schemas.openxmlformats.org/officeDocument/2006/relationships/tags" Target="../tags/tag2032.xml"/><Relationship Id="rId1" Type="http://schemas.openxmlformats.org/officeDocument/2006/relationships/vmlDrawing" Target="../drawings/vmlDrawing263.vml"/><Relationship Id="rId6" Type="http://schemas.openxmlformats.org/officeDocument/2006/relationships/tags" Target="../tags/tag2036.xml"/><Relationship Id="rId5" Type="http://schemas.openxmlformats.org/officeDocument/2006/relationships/tags" Target="../tags/tag2035.xml"/><Relationship Id="rId10" Type="http://schemas.openxmlformats.org/officeDocument/2006/relationships/image" Target="../media/image22.emf"/><Relationship Id="rId4" Type="http://schemas.openxmlformats.org/officeDocument/2006/relationships/tags" Target="../tags/tag2034.xml"/><Relationship Id="rId9" Type="http://schemas.openxmlformats.org/officeDocument/2006/relationships/oleObject" Target="../embeddings/oleObject263.bin"/></Relationships>
</file>

<file path=ppt/slideLayouts/_rels/slideLayout415.xml.rels><?xml version="1.0" encoding="UTF-8" standalone="yes"?>
<Relationships xmlns="http://schemas.openxmlformats.org/package/2006/relationships"><Relationship Id="rId8" Type="http://schemas.openxmlformats.org/officeDocument/2006/relationships/slideMaster" Target="../slideMasters/slideMaster29.xml"/><Relationship Id="rId3" Type="http://schemas.openxmlformats.org/officeDocument/2006/relationships/tags" Target="../tags/tag2039.xml"/><Relationship Id="rId7" Type="http://schemas.openxmlformats.org/officeDocument/2006/relationships/tags" Target="../tags/tag2043.xml"/><Relationship Id="rId2" Type="http://schemas.openxmlformats.org/officeDocument/2006/relationships/tags" Target="../tags/tag2038.xml"/><Relationship Id="rId1" Type="http://schemas.openxmlformats.org/officeDocument/2006/relationships/vmlDrawing" Target="../drawings/vmlDrawing264.vml"/><Relationship Id="rId6" Type="http://schemas.openxmlformats.org/officeDocument/2006/relationships/tags" Target="../tags/tag2042.xml"/><Relationship Id="rId5" Type="http://schemas.openxmlformats.org/officeDocument/2006/relationships/tags" Target="../tags/tag2041.xml"/><Relationship Id="rId10" Type="http://schemas.openxmlformats.org/officeDocument/2006/relationships/image" Target="../media/image22.emf"/><Relationship Id="rId4" Type="http://schemas.openxmlformats.org/officeDocument/2006/relationships/tags" Target="../tags/tag2040.xml"/><Relationship Id="rId9" Type="http://schemas.openxmlformats.org/officeDocument/2006/relationships/oleObject" Target="../embeddings/oleObject264.bin"/></Relationships>
</file>

<file path=ppt/slideLayouts/_rels/slideLayout416.xml.rels><?xml version="1.0" encoding="UTF-8" standalone="yes"?>
<Relationships xmlns="http://schemas.openxmlformats.org/package/2006/relationships"><Relationship Id="rId8" Type="http://schemas.openxmlformats.org/officeDocument/2006/relationships/tags" Target="../tags/tag2050.xml"/><Relationship Id="rId3" Type="http://schemas.openxmlformats.org/officeDocument/2006/relationships/tags" Target="../tags/tag2045.xml"/><Relationship Id="rId7" Type="http://schemas.openxmlformats.org/officeDocument/2006/relationships/tags" Target="../tags/tag2049.xml"/><Relationship Id="rId2" Type="http://schemas.openxmlformats.org/officeDocument/2006/relationships/tags" Target="../tags/tag2044.xml"/><Relationship Id="rId1" Type="http://schemas.openxmlformats.org/officeDocument/2006/relationships/vmlDrawing" Target="../drawings/vmlDrawing265.vml"/><Relationship Id="rId6" Type="http://schemas.openxmlformats.org/officeDocument/2006/relationships/tags" Target="../tags/tag2048.xml"/><Relationship Id="rId11" Type="http://schemas.openxmlformats.org/officeDocument/2006/relationships/image" Target="../media/image22.emf"/><Relationship Id="rId5" Type="http://schemas.openxmlformats.org/officeDocument/2006/relationships/tags" Target="../tags/tag2047.xml"/><Relationship Id="rId10" Type="http://schemas.openxmlformats.org/officeDocument/2006/relationships/oleObject" Target="../embeddings/oleObject265.bin"/><Relationship Id="rId4" Type="http://schemas.openxmlformats.org/officeDocument/2006/relationships/tags" Target="../tags/tag2046.xml"/><Relationship Id="rId9" Type="http://schemas.openxmlformats.org/officeDocument/2006/relationships/slideMaster" Target="../slideMasters/slideMaster29.xml"/></Relationships>
</file>

<file path=ppt/slideLayouts/_rels/slideLayout417.xml.rels><?xml version="1.0" encoding="UTF-8" standalone="yes"?>
<Relationships xmlns="http://schemas.openxmlformats.org/package/2006/relationships"><Relationship Id="rId8" Type="http://schemas.openxmlformats.org/officeDocument/2006/relationships/tags" Target="../tags/tag2057.xml"/><Relationship Id="rId13" Type="http://schemas.openxmlformats.org/officeDocument/2006/relationships/image" Target="../media/image27.png"/><Relationship Id="rId3" Type="http://schemas.openxmlformats.org/officeDocument/2006/relationships/tags" Target="../tags/tag2052.xml"/><Relationship Id="rId7" Type="http://schemas.openxmlformats.org/officeDocument/2006/relationships/tags" Target="../tags/tag2056.xml"/><Relationship Id="rId12" Type="http://schemas.openxmlformats.org/officeDocument/2006/relationships/image" Target="../media/image3.emf"/><Relationship Id="rId2" Type="http://schemas.openxmlformats.org/officeDocument/2006/relationships/tags" Target="../tags/tag2051.xml"/><Relationship Id="rId1" Type="http://schemas.openxmlformats.org/officeDocument/2006/relationships/vmlDrawing" Target="../drawings/vmlDrawing266.vml"/><Relationship Id="rId6" Type="http://schemas.openxmlformats.org/officeDocument/2006/relationships/tags" Target="../tags/tag2055.xml"/><Relationship Id="rId11" Type="http://schemas.openxmlformats.org/officeDocument/2006/relationships/oleObject" Target="../embeddings/oleObject266.bin"/><Relationship Id="rId5" Type="http://schemas.openxmlformats.org/officeDocument/2006/relationships/tags" Target="../tags/tag2054.xml"/><Relationship Id="rId10" Type="http://schemas.openxmlformats.org/officeDocument/2006/relationships/slideMaster" Target="../slideMasters/slideMaster29.xml"/><Relationship Id="rId4" Type="http://schemas.openxmlformats.org/officeDocument/2006/relationships/tags" Target="../tags/tag2053.xml"/><Relationship Id="rId9" Type="http://schemas.openxmlformats.org/officeDocument/2006/relationships/tags" Target="../tags/tag2058.xml"/></Relationships>
</file>

<file path=ppt/slideLayouts/_rels/slideLayout418.xml.rels><?xml version="1.0" encoding="UTF-8" standalone="yes"?>
<Relationships xmlns="http://schemas.openxmlformats.org/package/2006/relationships"><Relationship Id="rId8" Type="http://schemas.openxmlformats.org/officeDocument/2006/relationships/tags" Target="../tags/tag2065.xml"/><Relationship Id="rId13" Type="http://schemas.openxmlformats.org/officeDocument/2006/relationships/image" Target="../media/image27.png"/><Relationship Id="rId3" Type="http://schemas.openxmlformats.org/officeDocument/2006/relationships/tags" Target="../tags/tag2060.xml"/><Relationship Id="rId7" Type="http://schemas.openxmlformats.org/officeDocument/2006/relationships/tags" Target="../tags/tag2064.xml"/><Relationship Id="rId12" Type="http://schemas.openxmlformats.org/officeDocument/2006/relationships/image" Target="../media/image3.emf"/><Relationship Id="rId2" Type="http://schemas.openxmlformats.org/officeDocument/2006/relationships/tags" Target="../tags/tag2059.xml"/><Relationship Id="rId1" Type="http://schemas.openxmlformats.org/officeDocument/2006/relationships/vmlDrawing" Target="../drawings/vmlDrawing267.vml"/><Relationship Id="rId6" Type="http://schemas.openxmlformats.org/officeDocument/2006/relationships/tags" Target="../tags/tag2063.xml"/><Relationship Id="rId11" Type="http://schemas.openxmlformats.org/officeDocument/2006/relationships/oleObject" Target="../embeddings/oleObject267.bin"/><Relationship Id="rId5" Type="http://schemas.openxmlformats.org/officeDocument/2006/relationships/tags" Target="../tags/tag2062.xml"/><Relationship Id="rId10" Type="http://schemas.openxmlformats.org/officeDocument/2006/relationships/slideMaster" Target="../slideMasters/slideMaster29.xml"/><Relationship Id="rId4" Type="http://schemas.openxmlformats.org/officeDocument/2006/relationships/tags" Target="../tags/tag2061.xml"/><Relationship Id="rId9" Type="http://schemas.openxmlformats.org/officeDocument/2006/relationships/tags" Target="../tags/tag2066.xml"/></Relationships>
</file>

<file path=ppt/slideLayouts/_rels/slideLayout419.xml.rels><?xml version="1.0" encoding="UTF-8" standalone="yes"?>
<Relationships xmlns="http://schemas.openxmlformats.org/package/2006/relationships"><Relationship Id="rId8" Type="http://schemas.openxmlformats.org/officeDocument/2006/relationships/tags" Target="../tags/tag2073.xml"/><Relationship Id="rId13" Type="http://schemas.openxmlformats.org/officeDocument/2006/relationships/image" Target="../media/image27.png"/><Relationship Id="rId3" Type="http://schemas.openxmlformats.org/officeDocument/2006/relationships/tags" Target="../tags/tag2068.xml"/><Relationship Id="rId7" Type="http://schemas.openxmlformats.org/officeDocument/2006/relationships/tags" Target="../tags/tag2072.xml"/><Relationship Id="rId12" Type="http://schemas.openxmlformats.org/officeDocument/2006/relationships/image" Target="../media/image3.emf"/><Relationship Id="rId2" Type="http://schemas.openxmlformats.org/officeDocument/2006/relationships/tags" Target="../tags/tag2067.xml"/><Relationship Id="rId1" Type="http://schemas.openxmlformats.org/officeDocument/2006/relationships/vmlDrawing" Target="../drawings/vmlDrawing268.vml"/><Relationship Id="rId6" Type="http://schemas.openxmlformats.org/officeDocument/2006/relationships/tags" Target="../tags/tag2071.xml"/><Relationship Id="rId11" Type="http://schemas.openxmlformats.org/officeDocument/2006/relationships/oleObject" Target="../embeddings/oleObject268.bin"/><Relationship Id="rId5" Type="http://schemas.openxmlformats.org/officeDocument/2006/relationships/tags" Target="../tags/tag2070.xml"/><Relationship Id="rId10" Type="http://schemas.openxmlformats.org/officeDocument/2006/relationships/slideMaster" Target="../slideMasters/slideMaster29.xml"/><Relationship Id="rId4" Type="http://schemas.openxmlformats.org/officeDocument/2006/relationships/tags" Target="../tags/tag2069.xml"/><Relationship Id="rId9" Type="http://schemas.openxmlformats.org/officeDocument/2006/relationships/tags" Target="../tags/tag207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8" Type="http://schemas.openxmlformats.org/officeDocument/2006/relationships/tags" Target="../tags/tag2081.xml"/><Relationship Id="rId13" Type="http://schemas.openxmlformats.org/officeDocument/2006/relationships/image" Target="../media/image27.png"/><Relationship Id="rId3" Type="http://schemas.openxmlformats.org/officeDocument/2006/relationships/tags" Target="../tags/tag2076.xml"/><Relationship Id="rId7" Type="http://schemas.openxmlformats.org/officeDocument/2006/relationships/tags" Target="../tags/tag2080.xml"/><Relationship Id="rId12" Type="http://schemas.openxmlformats.org/officeDocument/2006/relationships/image" Target="../media/image25.emf"/><Relationship Id="rId2" Type="http://schemas.openxmlformats.org/officeDocument/2006/relationships/tags" Target="../tags/tag2075.xml"/><Relationship Id="rId1" Type="http://schemas.openxmlformats.org/officeDocument/2006/relationships/vmlDrawing" Target="../drawings/vmlDrawing269.vml"/><Relationship Id="rId6" Type="http://schemas.openxmlformats.org/officeDocument/2006/relationships/tags" Target="../tags/tag2079.xml"/><Relationship Id="rId11" Type="http://schemas.openxmlformats.org/officeDocument/2006/relationships/oleObject" Target="../embeddings/oleObject269.bin"/><Relationship Id="rId5" Type="http://schemas.openxmlformats.org/officeDocument/2006/relationships/tags" Target="../tags/tag2078.xml"/><Relationship Id="rId10" Type="http://schemas.openxmlformats.org/officeDocument/2006/relationships/slideMaster" Target="../slideMasters/slideMaster29.xml"/><Relationship Id="rId4" Type="http://schemas.openxmlformats.org/officeDocument/2006/relationships/tags" Target="../tags/tag2077.xml"/><Relationship Id="rId9" Type="http://schemas.openxmlformats.org/officeDocument/2006/relationships/tags" Target="../tags/tag2082.xml"/></Relationships>
</file>

<file path=ppt/slideLayouts/_rels/slideLayout421.xml.rels><?xml version="1.0" encoding="UTF-8" standalone="yes"?>
<Relationships xmlns="http://schemas.openxmlformats.org/package/2006/relationships"><Relationship Id="rId8" Type="http://schemas.openxmlformats.org/officeDocument/2006/relationships/tags" Target="../tags/tag2089.xml"/><Relationship Id="rId13" Type="http://schemas.openxmlformats.org/officeDocument/2006/relationships/image" Target="../media/image27.png"/><Relationship Id="rId3" Type="http://schemas.openxmlformats.org/officeDocument/2006/relationships/tags" Target="../tags/tag2084.xml"/><Relationship Id="rId7" Type="http://schemas.openxmlformats.org/officeDocument/2006/relationships/tags" Target="../tags/tag2088.xml"/><Relationship Id="rId12" Type="http://schemas.openxmlformats.org/officeDocument/2006/relationships/image" Target="../media/image3.emf"/><Relationship Id="rId2" Type="http://schemas.openxmlformats.org/officeDocument/2006/relationships/tags" Target="../tags/tag2083.xml"/><Relationship Id="rId1" Type="http://schemas.openxmlformats.org/officeDocument/2006/relationships/vmlDrawing" Target="../drawings/vmlDrawing270.vml"/><Relationship Id="rId6" Type="http://schemas.openxmlformats.org/officeDocument/2006/relationships/tags" Target="../tags/tag2087.xml"/><Relationship Id="rId11" Type="http://schemas.openxmlformats.org/officeDocument/2006/relationships/oleObject" Target="../embeddings/oleObject270.bin"/><Relationship Id="rId5" Type="http://schemas.openxmlformats.org/officeDocument/2006/relationships/tags" Target="../tags/tag2086.xml"/><Relationship Id="rId10" Type="http://schemas.openxmlformats.org/officeDocument/2006/relationships/slideMaster" Target="../slideMasters/slideMaster29.xml"/><Relationship Id="rId4" Type="http://schemas.openxmlformats.org/officeDocument/2006/relationships/tags" Target="../tags/tag2085.xml"/><Relationship Id="rId9" Type="http://schemas.openxmlformats.org/officeDocument/2006/relationships/tags" Target="../tags/tag2090.xml"/></Relationships>
</file>

<file path=ppt/slideLayouts/_rels/slideLayout422.xml.rels><?xml version="1.0" encoding="UTF-8" standalone="yes"?>
<Relationships xmlns="http://schemas.openxmlformats.org/package/2006/relationships"><Relationship Id="rId8" Type="http://schemas.openxmlformats.org/officeDocument/2006/relationships/slideMaster" Target="../slideMasters/slideMaster29.xml"/><Relationship Id="rId3" Type="http://schemas.openxmlformats.org/officeDocument/2006/relationships/tags" Target="../tags/tag2092.xml"/><Relationship Id="rId7" Type="http://schemas.openxmlformats.org/officeDocument/2006/relationships/tags" Target="../tags/tag2096.xml"/><Relationship Id="rId2" Type="http://schemas.openxmlformats.org/officeDocument/2006/relationships/tags" Target="../tags/tag2091.xml"/><Relationship Id="rId1" Type="http://schemas.openxmlformats.org/officeDocument/2006/relationships/vmlDrawing" Target="../drawings/vmlDrawing271.vml"/><Relationship Id="rId6" Type="http://schemas.openxmlformats.org/officeDocument/2006/relationships/tags" Target="../tags/tag2095.xml"/><Relationship Id="rId5" Type="http://schemas.openxmlformats.org/officeDocument/2006/relationships/tags" Target="../tags/tag2094.xml"/><Relationship Id="rId10" Type="http://schemas.openxmlformats.org/officeDocument/2006/relationships/image" Target="../media/image22.emf"/><Relationship Id="rId4" Type="http://schemas.openxmlformats.org/officeDocument/2006/relationships/tags" Target="../tags/tag2093.xml"/><Relationship Id="rId9" Type="http://schemas.openxmlformats.org/officeDocument/2006/relationships/oleObject" Target="../embeddings/oleObject271.bin"/></Relationships>
</file>

<file path=ppt/slideLayouts/_rels/slideLayout42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2098.xml"/><Relationship Id="rId7" Type="http://schemas.openxmlformats.org/officeDocument/2006/relationships/oleObject" Target="../embeddings/oleObject272.bin"/><Relationship Id="rId2" Type="http://schemas.openxmlformats.org/officeDocument/2006/relationships/tags" Target="../tags/tag2097.xml"/><Relationship Id="rId1" Type="http://schemas.openxmlformats.org/officeDocument/2006/relationships/vmlDrawing" Target="../drawings/vmlDrawing272.vml"/><Relationship Id="rId6" Type="http://schemas.openxmlformats.org/officeDocument/2006/relationships/slideMaster" Target="../slideMasters/slideMaster29.xml"/><Relationship Id="rId5" Type="http://schemas.openxmlformats.org/officeDocument/2006/relationships/tags" Target="../tags/tag2100.xml"/><Relationship Id="rId4" Type="http://schemas.openxmlformats.org/officeDocument/2006/relationships/tags" Target="../tags/tag2099.xml"/><Relationship Id="rId9" Type="http://schemas.openxmlformats.org/officeDocument/2006/relationships/image" Target="../media/image27.png"/></Relationships>
</file>

<file path=ppt/slideLayouts/_rels/slideLayout4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102.xml"/><Relationship Id="rId7" Type="http://schemas.openxmlformats.org/officeDocument/2006/relationships/image" Target="../media/image22.emf"/><Relationship Id="rId2" Type="http://schemas.openxmlformats.org/officeDocument/2006/relationships/tags" Target="../tags/tag2101.xml"/><Relationship Id="rId1" Type="http://schemas.openxmlformats.org/officeDocument/2006/relationships/vmlDrawing" Target="../drawings/vmlDrawing273.vml"/><Relationship Id="rId6" Type="http://schemas.openxmlformats.org/officeDocument/2006/relationships/oleObject" Target="../embeddings/oleObject273.bin"/><Relationship Id="rId5" Type="http://schemas.openxmlformats.org/officeDocument/2006/relationships/slideMaster" Target="../slideMasters/slideMaster29.xml"/><Relationship Id="rId4" Type="http://schemas.openxmlformats.org/officeDocument/2006/relationships/tags" Target="../tags/tag210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0.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0.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5.xml.rels><?xml version="1.0" encoding="UTF-8" standalone="yes"?>
<Relationships xmlns="http://schemas.openxmlformats.org/package/2006/relationships"><Relationship Id="rId8" Type="http://schemas.openxmlformats.org/officeDocument/2006/relationships/tags" Target="../tags/tag2114.xml"/><Relationship Id="rId3" Type="http://schemas.openxmlformats.org/officeDocument/2006/relationships/tags" Target="../tags/tag2109.xml"/><Relationship Id="rId7" Type="http://schemas.openxmlformats.org/officeDocument/2006/relationships/tags" Target="../tags/tag2113.xml"/><Relationship Id="rId2" Type="http://schemas.openxmlformats.org/officeDocument/2006/relationships/tags" Target="../tags/tag2108.xml"/><Relationship Id="rId1" Type="http://schemas.openxmlformats.org/officeDocument/2006/relationships/vmlDrawing" Target="../drawings/vmlDrawing276.vml"/><Relationship Id="rId6" Type="http://schemas.openxmlformats.org/officeDocument/2006/relationships/tags" Target="../tags/tag2112.xml"/><Relationship Id="rId11" Type="http://schemas.openxmlformats.org/officeDocument/2006/relationships/image" Target="../media/image3.emf"/><Relationship Id="rId5" Type="http://schemas.openxmlformats.org/officeDocument/2006/relationships/tags" Target="../tags/tag2111.xml"/><Relationship Id="rId10" Type="http://schemas.openxmlformats.org/officeDocument/2006/relationships/oleObject" Target="../embeddings/oleObject276.bin"/><Relationship Id="rId4" Type="http://schemas.openxmlformats.org/officeDocument/2006/relationships/tags" Target="../tags/tag2110.xml"/><Relationship Id="rId9" Type="http://schemas.openxmlformats.org/officeDocument/2006/relationships/slideMaster" Target="../slideMasters/slideMaster31.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1.xml"/></Relationships>
</file>

<file path=ppt/slideLayouts/_rels/slideLayout457.xml.rels><?xml version="1.0" encoding="UTF-8" standalone="yes"?>
<Relationships xmlns="http://schemas.openxmlformats.org/package/2006/relationships"><Relationship Id="rId8" Type="http://schemas.openxmlformats.org/officeDocument/2006/relationships/oleObject" Target="../embeddings/oleObject278.bin"/><Relationship Id="rId3" Type="http://schemas.openxmlformats.org/officeDocument/2006/relationships/tags" Target="../tags/tag2136.xml"/><Relationship Id="rId7" Type="http://schemas.openxmlformats.org/officeDocument/2006/relationships/slideMaster" Target="../slideMasters/slideMaster32.xml"/><Relationship Id="rId2" Type="http://schemas.openxmlformats.org/officeDocument/2006/relationships/tags" Target="../tags/tag2135.xml"/><Relationship Id="rId1" Type="http://schemas.openxmlformats.org/officeDocument/2006/relationships/vmlDrawing" Target="../drawings/vmlDrawing278.vml"/><Relationship Id="rId6" Type="http://schemas.openxmlformats.org/officeDocument/2006/relationships/tags" Target="../tags/tag2139.xml"/><Relationship Id="rId5" Type="http://schemas.openxmlformats.org/officeDocument/2006/relationships/tags" Target="../tags/tag2138.xml"/><Relationship Id="rId10" Type="http://schemas.openxmlformats.org/officeDocument/2006/relationships/image" Target="../media/image23.png"/><Relationship Id="rId4" Type="http://schemas.openxmlformats.org/officeDocument/2006/relationships/tags" Target="../tags/tag2137.xml"/><Relationship Id="rId9" Type="http://schemas.openxmlformats.org/officeDocument/2006/relationships/image" Target="../media/image22.emf"/></Relationships>
</file>

<file path=ppt/slideLayouts/_rels/slideLayout458.xml.rels><?xml version="1.0" encoding="UTF-8" standalone="yes"?>
<Relationships xmlns="http://schemas.openxmlformats.org/package/2006/relationships"><Relationship Id="rId8" Type="http://schemas.openxmlformats.org/officeDocument/2006/relationships/oleObject" Target="../embeddings/oleObject279.bin"/><Relationship Id="rId3" Type="http://schemas.openxmlformats.org/officeDocument/2006/relationships/tags" Target="../tags/tag2141.xml"/><Relationship Id="rId7" Type="http://schemas.openxmlformats.org/officeDocument/2006/relationships/slideMaster" Target="../slideMasters/slideMaster32.xml"/><Relationship Id="rId2" Type="http://schemas.openxmlformats.org/officeDocument/2006/relationships/tags" Target="../tags/tag2140.xml"/><Relationship Id="rId1" Type="http://schemas.openxmlformats.org/officeDocument/2006/relationships/vmlDrawing" Target="../drawings/vmlDrawing279.vml"/><Relationship Id="rId6" Type="http://schemas.openxmlformats.org/officeDocument/2006/relationships/tags" Target="../tags/tag2144.xml"/><Relationship Id="rId11" Type="http://schemas.openxmlformats.org/officeDocument/2006/relationships/image" Target="../media/image23.png"/><Relationship Id="rId5" Type="http://schemas.openxmlformats.org/officeDocument/2006/relationships/tags" Target="../tags/tag2143.xml"/><Relationship Id="rId10" Type="http://schemas.openxmlformats.org/officeDocument/2006/relationships/image" Target="../media/image24.emf"/><Relationship Id="rId4" Type="http://schemas.openxmlformats.org/officeDocument/2006/relationships/tags" Target="../tags/tag2142.xml"/><Relationship Id="rId9" Type="http://schemas.openxmlformats.org/officeDocument/2006/relationships/image" Target="../media/image22.emf"/></Relationships>
</file>

<file path=ppt/slideLayouts/_rels/slideLayout459.xml.rels><?xml version="1.0" encoding="UTF-8" standalone="yes"?>
<Relationships xmlns="http://schemas.openxmlformats.org/package/2006/relationships"><Relationship Id="rId8" Type="http://schemas.openxmlformats.org/officeDocument/2006/relationships/tags" Target="../tags/tag2151.xml"/><Relationship Id="rId3" Type="http://schemas.openxmlformats.org/officeDocument/2006/relationships/tags" Target="../tags/tag2146.xml"/><Relationship Id="rId7" Type="http://schemas.openxmlformats.org/officeDocument/2006/relationships/tags" Target="../tags/tag2150.xml"/><Relationship Id="rId2" Type="http://schemas.openxmlformats.org/officeDocument/2006/relationships/tags" Target="../tags/tag2145.xml"/><Relationship Id="rId1" Type="http://schemas.openxmlformats.org/officeDocument/2006/relationships/vmlDrawing" Target="../drawings/vmlDrawing280.vml"/><Relationship Id="rId6" Type="http://schemas.openxmlformats.org/officeDocument/2006/relationships/tags" Target="../tags/tag2149.xml"/><Relationship Id="rId11" Type="http://schemas.openxmlformats.org/officeDocument/2006/relationships/image" Target="../media/image3.emf"/><Relationship Id="rId5" Type="http://schemas.openxmlformats.org/officeDocument/2006/relationships/tags" Target="../tags/tag2148.xml"/><Relationship Id="rId10" Type="http://schemas.openxmlformats.org/officeDocument/2006/relationships/oleObject" Target="../embeddings/oleObject280.bin"/><Relationship Id="rId4" Type="http://schemas.openxmlformats.org/officeDocument/2006/relationships/tags" Target="../tags/tag2147.xml"/><Relationship Id="rId9" Type="http://schemas.openxmlformats.org/officeDocument/2006/relationships/slideMaster" Target="../slideMasters/slideMaster3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8" Type="http://schemas.openxmlformats.org/officeDocument/2006/relationships/slideMaster" Target="../slideMasters/slideMaster32.xml"/><Relationship Id="rId3" Type="http://schemas.openxmlformats.org/officeDocument/2006/relationships/tags" Target="../tags/tag2153.xml"/><Relationship Id="rId7" Type="http://schemas.openxmlformats.org/officeDocument/2006/relationships/tags" Target="../tags/tag2157.xml"/><Relationship Id="rId2" Type="http://schemas.openxmlformats.org/officeDocument/2006/relationships/tags" Target="../tags/tag2152.xml"/><Relationship Id="rId1" Type="http://schemas.openxmlformats.org/officeDocument/2006/relationships/vmlDrawing" Target="../drawings/vmlDrawing281.vml"/><Relationship Id="rId6" Type="http://schemas.openxmlformats.org/officeDocument/2006/relationships/tags" Target="../tags/tag2156.xml"/><Relationship Id="rId5" Type="http://schemas.openxmlformats.org/officeDocument/2006/relationships/tags" Target="../tags/tag2155.xml"/><Relationship Id="rId10" Type="http://schemas.openxmlformats.org/officeDocument/2006/relationships/image" Target="../media/image22.emf"/><Relationship Id="rId4" Type="http://schemas.openxmlformats.org/officeDocument/2006/relationships/tags" Target="../tags/tag2154.xml"/><Relationship Id="rId9" Type="http://schemas.openxmlformats.org/officeDocument/2006/relationships/oleObject" Target="../embeddings/oleObject281.bin"/></Relationships>
</file>

<file path=ppt/slideLayouts/_rels/slideLayout461.xml.rels><?xml version="1.0" encoding="UTF-8" standalone="yes"?>
<Relationships xmlns="http://schemas.openxmlformats.org/package/2006/relationships"><Relationship Id="rId8" Type="http://schemas.openxmlformats.org/officeDocument/2006/relationships/slideMaster" Target="../slideMasters/slideMaster32.xml"/><Relationship Id="rId3" Type="http://schemas.openxmlformats.org/officeDocument/2006/relationships/tags" Target="../tags/tag2159.xml"/><Relationship Id="rId7" Type="http://schemas.openxmlformats.org/officeDocument/2006/relationships/tags" Target="../tags/tag2163.xml"/><Relationship Id="rId2" Type="http://schemas.openxmlformats.org/officeDocument/2006/relationships/tags" Target="../tags/tag2158.xml"/><Relationship Id="rId1" Type="http://schemas.openxmlformats.org/officeDocument/2006/relationships/vmlDrawing" Target="../drawings/vmlDrawing282.vml"/><Relationship Id="rId6" Type="http://schemas.openxmlformats.org/officeDocument/2006/relationships/tags" Target="../tags/tag2162.xml"/><Relationship Id="rId5" Type="http://schemas.openxmlformats.org/officeDocument/2006/relationships/tags" Target="../tags/tag2161.xml"/><Relationship Id="rId10" Type="http://schemas.openxmlformats.org/officeDocument/2006/relationships/image" Target="../media/image22.emf"/><Relationship Id="rId4" Type="http://schemas.openxmlformats.org/officeDocument/2006/relationships/tags" Target="../tags/tag2160.xml"/><Relationship Id="rId9" Type="http://schemas.openxmlformats.org/officeDocument/2006/relationships/oleObject" Target="../embeddings/oleObject282.bin"/></Relationships>
</file>

<file path=ppt/slideLayouts/_rels/slideLayout462.xml.rels><?xml version="1.0" encoding="UTF-8" standalone="yes"?>
<Relationships xmlns="http://schemas.openxmlformats.org/package/2006/relationships"><Relationship Id="rId8" Type="http://schemas.openxmlformats.org/officeDocument/2006/relationships/slideMaster" Target="../slideMasters/slideMaster32.xml"/><Relationship Id="rId3" Type="http://schemas.openxmlformats.org/officeDocument/2006/relationships/tags" Target="../tags/tag2165.xml"/><Relationship Id="rId7" Type="http://schemas.openxmlformats.org/officeDocument/2006/relationships/tags" Target="../tags/tag2169.xml"/><Relationship Id="rId2" Type="http://schemas.openxmlformats.org/officeDocument/2006/relationships/tags" Target="../tags/tag2164.xml"/><Relationship Id="rId1" Type="http://schemas.openxmlformats.org/officeDocument/2006/relationships/vmlDrawing" Target="../drawings/vmlDrawing283.vml"/><Relationship Id="rId6" Type="http://schemas.openxmlformats.org/officeDocument/2006/relationships/tags" Target="../tags/tag2168.xml"/><Relationship Id="rId5" Type="http://schemas.openxmlformats.org/officeDocument/2006/relationships/tags" Target="../tags/tag2167.xml"/><Relationship Id="rId10" Type="http://schemas.openxmlformats.org/officeDocument/2006/relationships/image" Target="../media/image22.emf"/><Relationship Id="rId4" Type="http://schemas.openxmlformats.org/officeDocument/2006/relationships/tags" Target="../tags/tag2166.xml"/><Relationship Id="rId9" Type="http://schemas.openxmlformats.org/officeDocument/2006/relationships/oleObject" Target="../embeddings/oleObject283.bin"/></Relationships>
</file>

<file path=ppt/slideLayouts/_rels/slideLayout463.xml.rels><?xml version="1.0" encoding="UTF-8" standalone="yes"?>
<Relationships xmlns="http://schemas.openxmlformats.org/package/2006/relationships"><Relationship Id="rId8" Type="http://schemas.openxmlformats.org/officeDocument/2006/relationships/tags" Target="../tags/tag2176.xml"/><Relationship Id="rId3" Type="http://schemas.openxmlformats.org/officeDocument/2006/relationships/tags" Target="../tags/tag2171.xml"/><Relationship Id="rId7" Type="http://schemas.openxmlformats.org/officeDocument/2006/relationships/tags" Target="../tags/tag2175.xml"/><Relationship Id="rId2" Type="http://schemas.openxmlformats.org/officeDocument/2006/relationships/tags" Target="../tags/tag2170.xml"/><Relationship Id="rId1" Type="http://schemas.openxmlformats.org/officeDocument/2006/relationships/vmlDrawing" Target="../drawings/vmlDrawing284.vml"/><Relationship Id="rId6" Type="http://schemas.openxmlformats.org/officeDocument/2006/relationships/tags" Target="../tags/tag2174.xml"/><Relationship Id="rId11" Type="http://schemas.openxmlformats.org/officeDocument/2006/relationships/image" Target="../media/image22.emf"/><Relationship Id="rId5" Type="http://schemas.openxmlformats.org/officeDocument/2006/relationships/tags" Target="../tags/tag2173.xml"/><Relationship Id="rId10" Type="http://schemas.openxmlformats.org/officeDocument/2006/relationships/oleObject" Target="../embeddings/oleObject284.bin"/><Relationship Id="rId4" Type="http://schemas.openxmlformats.org/officeDocument/2006/relationships/tags" Target="../tags/tag2172.xml"/><Relationship Id="rId9" Type="http://schemas.openxmlformats.org/officeDocument/2006/relationships/slideMaster" Target="../slideMasters/slideMaster32.xml"/></Relationships>
</file>

<file path=ppt/slideLayouts/_rels/slideLayout464.xml.rels><?xml version="1.0" encoding="UTF-8" standalone="yes"?>
<Relationships xmlns="http://schemas.openxmlformats.org/package/2006/relationships"><Relationship Id="rId8" Type="http://schemas.openxmlformats.org/officeDocument/2006/relationships/tags" Target="../tags/tag2183.xml"/><Relationship Id="rId13" Type="http://schemas.openxmlformats.org/officeDocument/2006/relationships/image" Target="../media/image30.png"/><Relationship Id="rId3" Type="http://schemas.openxmlformats.org/officeDocument/2006/relationships/tags" Target="../tags/tag2178.xml"/><Relationship Id="rId7" Type="http://schemas.openxmlformats.org/officeDocument/2006/relationships/tags" Target="../tags/tag2182.xml"/><Relationship Id="rId12" Type="http://schemas.openxmlformats.org/officeDocument/2006/relationships/image" Target="../media/image3.emf"/><Relationship Id="rId2" Type="http://schemas.openxmlformats.org/officeDocument/2006/relationships/tags" Target="../tags/tag2177.xml"/><Relationship Id="rId1" Type="http://schemas.openxmlformats.org/officeDocument/2006/relationships/vmlDrawing" Target="../drawings/vmlDrawing285.vml"/><Relationship Id="rId6" Type="http://schemas.openxmlformats.org/officeDocument/2006/relationships/tags" Target="../tags/tag2181.xml"/><Relationship Id="rId11" Type="http://schemas.openxmlformats.org/officeDocument/2006/relationships/oleObject" Target="../embeddings/oleObject285.bin"/><Relationship Id="rId5" Type="http://schemas.openxmlformats.org/officeDocument/2006/relationships/tags" Target="../tags/tag2180.xml"/><Relationship Id="rId10" Type="http://schemas.openxmlformats.org/officeDocument/2006/relationships/slideMaster" Target="../slideMasters/slideMaster32.xml"/><Relationship Id="rId4" Type="http://schemas.openxmlformats.org/officeDocument/2006/relationships/tags" Target="../tags/tag2179.xml"/><Relationship Id="rId9" Type="http://schemas.openxmlformats.org/officeDocument/2006/relationships/tags" Target="../tags/tag2184.xml"/></Relationships>
</file>

<file path=ppt/slideLayouts/_rels/slideLayout465.xml.rels><?xml version="1.0" encoding="UTF-8" standalone="yes"?>
<Relationships xmlns="http://schemas.openxmlformats.org/package/2006/relationships"><Relationship Id="rId8" Type="http://schemas.openxmlformats.org/officeDocument/2006/relationships/tags" Target="../tags/tag2191.xml"/><Relationship Id="rId13" Type="http://schemas.openxmlformats.org/officeDocument/2006/relationships/image" Target="../media/image30.png"/><Relationship Id="rId3" Type="http://schemas.openxmlformats.org/officeDocument/2006/relationships/tags" Target="../tags/tag2186.xml"/><Relationship Id="rId7" Type="http://schemas.openxmlformats.org/officeDocument/2006/relationships/tags" Target="../tags/tag2190.xml"/><Relationship Id="rId12" Type="http://schemas.openxmlformats.org/officeDocument/2006/relationships/image" Target="../media/image3.emf"/><Relationship Id="rId2" Type="http://schemas.openxmlformats.org/officeDocument/2006/relationships/tags" Target="../tags/tag2185.xml"/><Relationship Id="rId1" Type="http://schemas.openxmlformats.org/officeDocument/2006/relationships/vmlDrawing" Target="../drawings/vmlDrawing286.vml"/><Relationship Id="rId6" Type="http://schemas.openxmlformats.org/officeDocument/2006/relationships/tags" Target="../tags/tag2189.xml"/><Relationship Id="rId11" Type="http://schemas.openxmlformats.org/officeDocument/2006/relationships/oleObject" Target="../embeddings/oleObject286.bin"/><Relationship Id="rId5" Type="http://schemas.openxmlformats.org/officeDocument/2006/relationships/tags" Target="../tags/tag2188.xml"/><Relationship Id="rId10" Type="http://schemas.openxmlformats.org/officeDocument/2006/relationships/slideMaster" Target="../slideMasters/slideMaster32.xml"/><Relationship Id="rId4" Type="http://schemas.openxmlformats.org/officeDocument/2006/relationships/tags" Target="../tags/tag2187.xml"/><Relationship Id="rId9" Type="http://schemas.openxmlformats.org/officeDocument/2006/relationships/tags" Target="../tags/tag2192.xml"/></Relationships>
</file>

<file path=ppt/slideLayouts/_rels/slideLayout466.xml.rels><?xml version="1.0" encoding="UTF-8" standalone="yes"?>
<Relationships xmlns="http://schemas.openxmlformats.org/package/2006/relationships"><Relationship Id="rId8" Type="http://schemas.openxmlformats.org/officeDocument/2006/relationships/tags" Target="../tags/tag2199.xml"/><Relationship Id="rId13" Type="http://schemas.openxmlformats.org/officeDocument/2006/relationships/image" Target="../media/image30.png"/><Relationship Id="rId3" Type="http://schemas.openxmlformats.org/officeDocument/2006/relationships/tags" Target="../tags/tag2194.xml"/><Relationship Id="rId7" Type="http://schemas.openxmlformats.org/officeDocument/2006/relationships/tags" Target="../tags/tag2198.xml"/><Relationship Id="rId12" Type="http://schemas.openxmlformats.org/officeDocument/2006/relationships/image" Target="../media/image3.emf"/><Relationship Id="rId2" Type="http://schemas.openxmlformats.org/officeDocument/2006/relationships/tags" Target="../tags/tag2193.xml"/><Relationship Id="rId1" Type="http://schemas.openxmlformats.org/officeDocument/2006/relationships/vmlDrawing" Target="../drawings/vmlDrawing287.vml"/><Relationship Id="rId6" Type="http://schemas.openxmlformats.org/officeDocument/2006/relationships/tags" Target="../tags/tag2197.xml"/><Relationship Id="rId11" Type="http://schemas.openxmlformats.org/officeDocument/2006/relationships/oleObject" Target="../embeddings/oleObject287.bin"/><Relationship Id="rId5" Type="http://schemas.openxmlformats.org/officeDocument/2006/relationships/tags" Target="../tags/tag2196.xml"/><Relationship Id="rId10" Type="http://schemas.openxmlformats.org/officeDocument/2006/relationships/slideMaster" Target="../slideMasters/slideMaster32.xml"/><Relationship Id="rId4" Type="http://schemas.openxmlformats.org/officeDocument/2006/relationships/tags" Target="../tags/tag2195.xml"/><Relationship Id="rId9" Type="http://schemas.openxmlformats.org/officeDocument/2006/relationships/tags" Target="../tags/tag2200.xml"/></Relationships>
</file>

<file path=ppt/slideLayouts/_rels/slideLayout467.xml.rels><?xml version="1.0" encoding="UTF-8" standalone="yes"?>
<Relationships xmlns="http://schemas.openxmlformats.org/package/2006/relationships"><Relationship Id="rId8" Type="http://schemas.openxmlformats.org/officeDocument/2006/relationships/tags" Target="../tags/tag2207.xml"/><Relationship Id="rId13" Type="http://schemas.openxmlformats.org/officeDocument/2006/relationships/image" Target="../media/image30.png"/><Relationship Id="rId3" Type="http://schemas.openxmlformats.org/officeDocument/2006/relationships/tags" Target="../tags/tag2202.xml"/><Relationship Id="rId7" Type="http://schemas.openxmlformats.org/officeDocument/2006/relationships/tags" Target="../tags/tag2206.xml"/><Relationship Id="rId12" Type="http://schemas.openxmlformats.org/officeDocument/2006/relationships/image" Target="../media/image25.emf"/><Relationship Id="rId2" Type="http://schemas.openxmlformats.org/officeDocument/2006/relationships/tags" Target="../tags/tag2201.xml"/><Relationship Id="rId1" Type="http://schemas.openxmlformats.org/officeDocument/2006/relationships/vmlDrawing" Target="../drawings/vmlDrawing288.vml"/><Relationship Id="rId6" Type="http://schemas.openxmlformats.org/officeDocument/2006/relationships/tags" Target="../tags/tag2205.xml"/><Relationship Id="rId11" Type="http://schemas.openxmlformats.org/officeDocument/2006/relationships/oleObject" Target="../embeddings/oleObject288.bin"/><Relationship Id="rId5" Type="http://schemas.openxmlformats.org/officeDocument/2006/relationships/tags" Target="../tags/tag2204.xml"/><Relationship Id="rId10" Type="http://schemas.openxmlformats.org/officeDocument/2006/relationships/slideMaster" Target="../slideMasters/slideMaster32.xml"/><Relationship Id="rId4" Type="http://schemas.openxmlformats.org/officeDocument/2006/relationships/tags" Target="../tags/tag2203.xml"/><Relationship Id="rId9" Type="http://schemas.openxmlformats.org/officeDocument/2006/relationships/tags" Target="../tags/tag2208.xml"/></Relationships>
</file>

<file path=ppt/slideLayouts/_rels/slideLayout468.xml.rels><?xml version="1.0" encoding="UTF-8" standalone="yes"?>
<Relationships xmlns="http://schemas.openxmlformats.org/package/2006/relationships"><Relationship Id="rId8" Type="http://schemas.openxmlformats.org/officeDocument/2006/relationships/tags" Target="../tags/tag2215.xml"/><Relationship Id="rId13" Type="http://schemas.openxmlformats.org/officeDocument/2006/relationships/image" Target="../media/image30.png"/><Relationship Id="rId3" Type="http://schemas.openxmlformats.org/officeDocument/2006/relationships/tags" Target="../tags/tag2210.xml"/><Relationship Id="rId7" Type="http://schemas.openxmlformats.org/officeDocument/2006/relationships/tags" Target="../tags/tag2214.xml"/><Relationship Id="rId12" Type="http://schemas.openxmlformats.org/officeDocument/2006/relationships/image" Target="../media/image3.emf"/><Relationship Id="rId2" Type="http://schemas.openxmlformats.org/officeDocument/2006/relationships/tags" Target="../tags/tag2209.xml"/><Relationship Id="rId1" Type="http://schemas.openxmlformats.org/officeDocument/2006/relationships/vmlDrawing" Target="../drawings/vmlDrawing289.vml"/><Relationship Id="rId6" Type="http://schemas.openxmlformats.org/officeDocument/2006/relationships/tags" Target="../tags/tag2213.xml"/><Relationship Id="rId11" Type="http://schemas.openxmlformats.org/officeDocument/2006/relationships/oleObject" Target="../embeddings/oleObject289.bin"/><Relationship Id="rId5" Type="http://schemas.openxmlformats.org/officeDocument/2006/relationships/tags" Target="../tags/tag2212.xml"/><Relationship Id="rId10" Type="http://schemas.openxmlformats.org/officeDocument/2006/relationships/slideMaster" Target="../slideMasters/slideMaster32.xml"/><Relationship Id="rId4" Type="http://schemas.openxmlformats.org/officeDocument/2006/relationships/tags" Target="../tags/tag2211.xml"/><Relationship Id="rId9" Type="http://schemas.openxmlformats.org/officeDocument/2006/relationships/tags" Target="../tags/tag2216.xml"/></Relationships>
</file>

<file path=ppt/slideLayouts/_rels/slideLayout469.xml.rels><?xml version="1.0" encoding="UTF-8" standalone="yes"?>
<Relationships xmlns="http://schemas.openxmlformats.org/package/2006/relationships"><Relationship Id="rId8" Type="http://schemas.openxmlformats.org/officeDocument/2006/relationships/slideMaster" Target="../slideMasters/slideMaster32.xml"/><Relationship Id="rId3" Type="http://schemas.openxmlformats.org/officeDocument/2006/relationships/tags" Target="../tags/tag2218.xml"/><Relationship Id="rId7" Type="http://schemas.openxmlformats.org/officeDocument/2006/relationships/tags" Target="../tags/tag2222.xml"/><Relationship Id="rId2" Type="http://schemas.openxmlformats.org/officeDocument/2006/relationships/tags" Target="../tags/tag2217.xml"/><Relationship Id="rId1" Type="http://schemas.openxmlformats.org/officeDocument/2006/relationships/vmlDrawing" Target="../drawings/vmlDrawing290.vml"/><Relationship Id="rId6" Type="http://schemas.openxmlformats.org/officeDocument/2006/relationships/tags" Target="../tags/tag2221.xml"/><Relationship Id="rId5" Type="http://schemas.openxmlformats.org/officeDocument/2006/relationships/tags" Target="../tags/tag2220.xml"/><Relationship Id="rId10" Type="http://schemas.openxmlformats.org/officeDocument/2006/relationships/image" Target="../media/image22.emf"/><Relationship Id="rId4" Type="http://schemas.openxmlformats.org/officeDocument/2006/relationships/tags" Target="../tags/tag2219.xml"/><Relationship Id="rId9" Type="http://schemas.openxmlformats.org/officeDocument/2006/relationships/oleObject" Target="../embeddings/oleObject290.bin"/></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2224.xml"/><Relationship Id="rId7" Type="http://schemas.openxmlformats.org/officeDocument/2006/relationships/oleObject" Target="../embeddings/oleObject291.bin"/><Relationship Id="rId2" Type="http://schemas.openxmlformats.org/officeDocument/2006/relationships/tags" Target="../tags/tag2223.xml"/><Relationship Id="rId1" Type="http://schemas.openxmlformats.org/officeDocument/2006/relationships/vmlDrawing" Target="../drawings/vmlDrawing291.vml"/><Relationship Id="rId6" Type="http://schemas.openxmlformats.org/officeDocument/2006/relationships/slideMaster" Target="../slideMasters/slideMaster32.xml"/><Relationship Id="rId5" Type="http://schemas.openxmlformats.org/officeDocument/2006/relationships/tags" Target="../tags/tag2226.xml"/><Relationship Id="rId4" Type="http://schemas.openxmlformats.org/officeDocument/2006/relationships/tags" Target="../tags/tag2225.xml"/><Relationship Id="rId9" Type="http://schemas.openxmlformats.org/officeDocument/2006/relationships/image" Target="../media/image30.png"/></Relationships>
</file>

<file path=ppt/slideLayouts/_rels/slideLayout47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228.xml"/><Relationship Id="rId7" Type="http://schemas.openxmlformats.org/officeDocument/2006/relationships/image" Target="../media/image22.emf"/><Relationship Id="rId2" Type="http://schemas.openxmlformats.org/officeDocument/2006/relationships/tags" Target="../tags/tag2227.xml"/><Relationship Id="rId1" Type="http://schemas.openxmlformats.org/officeDocument/2006/relationships/vmlDrawing" Target="../drawings/vmlDrawing292.vml"/><Relationship Id="rId6" Type="http://schemas.openxmlformats.org/officeDocument/2006/relationships/oleObject" Target="../embeddings/oleObject292.bin"/><Relationship Id="rId5" Type="http://schemas.openxmlformats.org/officeDocument/2006/relationships/slideMaster" Target="../slideMasters/slideMaster32.xml"/><Relationship Id="rId4" Type="http://schemas.openxmlformats.org/officeDocument/2006/relationships/tags" Target="../tags/tag2229.xml"/></Relationships>
</file>

<file path=ppt/slideLayouts/_rels/slideLayout472.xml.rels><?xml version="1.0" encoding="UTF-8" standalone="yes"?>
<Relationships xmlns="http://schemas.openxmlformats.org/package/2006/relationships"><Relationship Id="rId8" Type="http://schemas.openxmlformats.org/officeDocument/2006/relationships/tags" Target="../tags/tag2236.xml"/><Relationship Id="rId3" Type="http://schemas.openxmlformats.org/officeDocument/2006/relationships/tags" Target="../tags/tag2231.xml"/><Relationship Id="rId7" Type="http://schemas.openxmlformats.org/officeDocument/2006/relationships/tags" Target="../tags/tag2235.xml"/><Relationship Id="rId2" Type="http://schemas.openxmlformats.org/officeDocument/2006/relationships/tags" Target="../tags/tag2230.xml"/><Relationship Id="rId1" Type="http://schemas.openxmlformats.org/officeDocument/2006/relationships/vmlDrawing" Target="../drawings/vmlDrawing293.vml"/><Relationship Id="rId6" Type="http://schemas.openxmlformats.org/officeDocument/2006/relationships/tags" Target="../tags/tag2234.xml"/><Relationship Id="rId11" Type="http://schemas.openxmlformats.org/officeDocument/2006/relationships/image" Target="../media/image3.emf"/><Relationship Id="rId5" Type="http://schemas.openxmlformats.org/officeDocument/2006/relationships/tags" Target="../tags/tag2233.xml"/><Relationship Id="rId10" Type="http://schemas.openxmlformats.org/officeDocument/2006/relationships/oleObject" Target="../embeddings/oleObject293.bin"/><Relationship Id="rId4" Type="http://schemas.openxmlformats.org/officeDocument/2006/relationships/tags" Target="../tags/tag2232.xml"/><Relationship Id="rId9" Type="http://schemas.openxmlformats.org/officeDocument/2006/relationships/slideMaster" Target="../slideMasters/slideMaster32.xml"/></Relationships>
</file>

<file path=ppt/slideLayouts/_rels/slideLayout473.xml.rels><?xml version="1.0" encoding="UTF-8" standalone="yes"?>
<Relationships xmlns="http://schemas.openxmlformats.org/package/2006/relationships"><Relationship Id="rId3" Type="http://schemas.openxmlformats.org/officeDocument/2006/relationships/tags" Target="../tags/tag2239.xml"/><Relationship Id="rId2" Type="http://schemas.openxmlformats.org/officeDocument/2006/relationships/tags" Target="../tags/tag2238.xml"/><Relationship Id="rId1" Type="http://schemas.openxmlformats.org/officeDocument/2006/relationships/tags" Target="../tags/tag2237.xml"/><Relationship Id="rId5" Type="http://schemas.openxmlformats.org/officeDocument/2006/relationships/slideMaster" Target="../slideMasters/slideMaster32.xml"/><Relationship Id="rId4" Type="http://schemas.openxmlformats.org/officeDocument/2006/relationships/tags" Target="../tags/tag2240.xml"/></Relationships>
</file>

<file path=ppt/slideLayouts/_rels/slideLayout474.xml.rels><?xml version="1.0" encoding="UTF-8" standalone="yes"?>
<Relationships xmlns="http://schemas.openxmlformats.org/package/2006/relationships"><Relationship Id="rId8" Type="http://schemas.openxmlformats.org/officeDocument/2006/relationships/oleObject" Target="../embeddings/oleObject295.bin"/><Relationship Id="rId3" Type="http://schemas.openxmlformats.org/officeDocument/2006/relationships/tags" Target="../tags/tag2262.xml"/><Relationship Id="rId7" Type="http://schemas.openxmlformats.org/officeDocument/2006/relationships/slideMaster" Target="../slideMasters/slideMaster33.xml"/><Relationship Id="rId2" Type="http://schemas.openxmlformats.org/officeDocument/2006/relationships/tags" Target="../tags/tag2261.xml"/><Relationship Id="rId1" Type="http://schemas.openxmlformats.org/officeDocument/2006/relationships/vmlDrawing" Target="../drawings/vmlDrawing295.vml"/><Relationship Id="rId6" Type="http://schemas.openxmlformats.org/officeDocument/2006/relationships/tags" Target="../tags/tag2265.xml"/><Relationship Id="rId5" Type="http://schemas.openxmlformats.org/officeDocument/2006/relationships/tags" Target="../tags/tag2264.xml"/><Relationship Id="rId10" Type="http://schemas.openxmlformats.org/officeDocument/2006/relationships/image" Target="../media/image23.png"/><Relationship Id="rId4" Type="http://schemas.openxmlformats.org/officeDocument/2006/relationships/tags" Target="../tags/tag2263.xml"/><Relationship Id="rId9" Type="http://schemas.openxmlformats.org/officeDocument/2006/relationships/image" Target="../media/image22.emf"/></Relationships>
</file>

<file path=ppt/slideLayouts/_rels/slideLayout475.xml.rels><?xml version="1.0" encoding="UTF-8" standalone="yes"?>
<Relationships xmlns="http://schemas.openxmlformats.org/package/2006/relationships"><Relationship Id="rId8" Type="http://schemas.openxmlformats.org/officeDocument/2006/relationships/oleObject" Target="../embeddings/oleObject296.bin"/><Relationship Id="rId3" Type="http://schemas.openxmlformats.org/officeDocument/2006/relationships/tags" Target="../tags/tag2267.xml"/><Relationship Id="rId7" Type="http://schemas.openxmlformats.org/officeDocument/2006/relationships/slideMaster" Target="../slideMasters/slideMaster33.xml"/><Relationship Id="rId2" Type="http://schemas.openxmlformats.org/officeDocument/2006/relationships/tags" Target="../tags/tag2266.xml"/><Relationship Id="rId1" Type="http://schemas.openxmlformats.org/officeDocument/2006/relationships/vmlDrawing" Target="../drawings/vmlDrawing296.vml"/><Relationship Id="rId6" Type="http://schemas.openxmlformats.org/officeDocument/2006/relationships/tags" Target="../tags/tag2270.xml"/><Relationship Id="rId11" Type="http://schemas.openxmlformats.org/officeDocument/2006/relationships/image" Target="../media/image23.png"/><Relationship Id="rId5" Type="http://schemas.openxmlformats.org/officeDocument/2006/relationships/tags" Target="../tags/tag2269.xml"/><Relationship Id="rId10" Type="http://schemas.openxmlformats.org/officeDocument/2006/relationships/image" Target="../media/image24.emf"/><Relationship Id="rId4" Type="http://schemas.openxmlformats.org/officeDocument/2006/relationships/tags" Target="../tags/tag2268.xml"/><Relationship Id="rId9" Type="http://schemas.openxmlformats.org/officeDocument/2006/relationships/image" Target="../media/image22.emf"/></Relationships>
</file>

<file path=ppt/slideLayouts/_rels/slideLayout476.xml.rels><?xml version="1.0" encoding="UTF-8" standalone="yes"?>
<Relationships xmlns="http://schemas.openxmlformats.org/package/2006/relationships"><Relationship Id="rId8" Type="http://schemas.openxmlformats.org/officeDocument/2006/relationships/tags" Target="../tags/tag2277.xml"/><Relationship Id="rId3" Type="http://schemas.openxmlformats.org/officeDocument/2006/relationships/tags" Target="../tags/tag2272.xml"/><Relationship Id="rId7" Type="http://schemas.openxmlformats.org/officeDocument/2006/relationships/tags" Target="../tags/tag2276.xml"/><Relationship Id="rId2" Type="http://schemas.openxmlformats.org/officeDocument/2006/relationships/tags" Target="../tags/tag2271.xml"/><Relationship Id="rId1" Type="http://schemas.openxmlformats.org/officeDocument/2006/relationships/vmlDrawing" Target="../drawings/vmlDrawing297.vml"/><Relationship Id="rId6" Type="http://schemas.openxmlformats.org/officeDocument/2006/relationships/tags" Target="../tags/tag2275.xml"/><Relationship Id="rId11" Type="http://schemas.openxmlformats.org/officeDocument/2006/relationships/image" Target="../media/image3.emf"/><Relationship Id="rId5" Type="http://schemas.openxmlformats.org/officeDocument/2006/relationships/tags" Target="../tags/tag2274.xml"/><Relationship Id="rId10" Type="http://schemas.openxmlformats.org/officeDocument/2006/relationships/oleObject" Target="../embeddings/oleObject297.bin"/><Relationship Id="rId4" Type="http://schemas.openxmlformats.org/officeDocument/2006/relationships/tags" Target="../tags/tag2273.xml"/><Relationship Id="rId9" Type="http://schemas.openxmlformats.org/officeDocument/2006/relationships/slideMaster" Target="../slideMasters/slideMaster33.xml"/></Relationships>
</file>

<file path=ppt/slideLayouts/_rels/slideLayout477.xml.rels><?xml version="1.0" encoding="UTF-8" standalone="yes"?>
<Relationships xmlns="http://schemas.openxmlformats.org/package/2006/relationships"><Relationship Id="rId8" Type="http://schemas.openxmlformats.org/officeDocument/2006/relationships/slideMaster" Target="../slideMasters/slideMaster33.xml"/><Relationship Id="rId3" Type="http://schemas.openxmlformats.org/officeDocument/2006/relationships/tags" Target="../tags/tag2279.xml"/><Relationship Id="rId7" Type="http://schemas.openxmlformats.org/officeDocument/2006/relationships/tags" Target="../tags/tag2283.xml"/><Relationship Id="rId2" Type="http://schemas.openxmlformats.org/officeDocument/2006/relationships/tags" Target="../tags/tag2278.xml"/><Relationship Id="rId1" Type="http://schemas.openxmlformats.org/officeDocument/2006/relationships/vmlDrawing" Target="../drawings/vmlDrawing298.vml"/><Relationship Id="rId6" Type="http://schemas.openxmlformats.org/officeDocument/2006/relationships/tags" Target="../tags/tag2282.xml"/><Relationship Id="rId5" Type="http://schemas.openxmlformats.org/officeDocument/2006/relationships/tags" Target="../tags/tag2281.xml"/><Relationship Id="rId10" Type="http://schemas.openxmlformats.org/officeDocument/2006/relationships/image" Target="../media/image22.emf"/><Relationship Id="rId4" Type="http://schemas.openxmlformats.org/officeDocument/2006/relationships/tags" Target="../tags/tag2280.xml"/><Relationship Id="rId9" Type="http://schemas.openxmlformats.org/officeDocument/2006/relationships/oleObject" Target="../embeddings/oleObject298.bin"/></Relationships>
</file>

<file path=ppt/slideLayouts/_rels/slideLayout478.xml.rels><?xml version="1.0" encoding="UTF-8" standalone="yes"?>
<Relationships xmlns="http://schemas.openxmlformats.org/package/2006/relationships"><Relationship Id="rId8" Type="http://schemas.openxmlformats.org/officeDocument/2006/relationships/slideMaster" Target="../slideMasters/slideMaster33.xml"/><Relationship Id="rId3" Type="http://schemas.openxmlformats.org/officeDocument/2006/relationships/tags" Target="../tags/tag2285.xml"/><Relationship Id="rId7" Type="http://schemas.openxmlformats.org/officeDocument/2006/relationships/tags" Target="../tags/tag2289.xml"/><Relationship Id="rId2" Type="http://schemas.openxmlformats.org/officeDocument/2006/relationships/tags" Target="../tags/tag2284.xml"/><Relationship Id="rId1" Type="http://schemas.openxmlformats.org/officeDocument/2006/relationships/vmlDrawing" Target="../drawings/vmlDrawing299.vml"/><Relationship Id="rId6" Type="http://schemas.openxmlformats.org/officeDocument/2006/relationships/tags" Target="../tags/tag2288.xml"/><Relationship Id="rId5" Type="http://schemas.openxmlformats.org/officeDocument/2006/relationships/tags" Target="../tags/tag2287.xml"/><Relationship Id="rId10" Type="http://schemas.openxmlformats.org/officeDocument/2006/relationships/image" Target="../media/image22.emf"/><Relationship Id="rId4" Type="http://schemas.openxmlformats.org/officeDocument/2006/relationships/tags" Target="../tags/tag2286.xml"/><Relationship Id="rId9" Type="http://schemas.openxmlformats.org/officeDocument/2006/relationships/oleObject" Target="../embeddings/oleObject299.bin"/></Relationships>
</file>

<file path=ppt/slideLayouts/_rels/slideLayout479.xml.rels><?xml version="1.0" encoding="UTF-8" standalone="yes"?>
<Relationships xmlns="http://schemas.openxmlformats.org/package/2006/relationships"><Relationship Id="rId8" Type="http://schemas.openxmlformats.org/officeDocument/2006/relationships/slideMaster" Target="../slideMasters/slideMaster33.xml"/><Relationship Id="rId3" Type="http://schemas.openxmlformats.org/officeDocument/2006/relationships/tags" Target="../tags/tag2291.xml"/><Relationship Id="rId7" Type="http://schemas.openxmlformats.org/officeDocument/2006/relationships/tags" Target="../tags/tag2295.xml"/><Relationship Id="rId2" Type="http://schemas.openxmlformats.org/officeDocument/2006/relationships/tags" Target="../tags/tag2290.xml"/><Relationship Id="rId1" Type="http://schemas.openxmlformats.org/officeDocument/2006/relationships/vmlDrawing" Target="../drawings/vmlDrawing300.vml"/><Relationship Id="rId6" Type="http://schemas.openxmlformats.org/officeDocument/2006/relationships/tags" Target="../tags/tag2294.xml"/><Relationship Id="rId5" Type="http://schemas.openxmlformats.org/officeDocument/2006/relationships/tags" Target="../tags/tag2293.xml"/><Relationship Id="rId10" Type="http://schemas.openxmlformats.org/officeDocument/2006/relationships/image" Target="../media/image22.emf"/><Relationship Id="rId4" Type="http://schemas.openxmlformats.org/officeDocument/2006/relationships/tags" Target="../tags/tag2292.xml"/><Relationship Id="rId9" Type="http://schemas.openxmlformats.org/officeDocument/2006/relationships/oleObject" Target="../embeddings/oleObject300.bin"/></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8" Type="http://schemas.openxmlformats.org/officeDocument/2006/relationships/tags" Target="../tags/tag2302.xml"/><Relationship Id="rId3" Type="http://schemas.openxmlformats.org/officeDocument/2006/relationships/tags" Target="../tags/tag2297.xml"/><Relationship Id="rId7" Type="http://schemas.openxmlformats.org/officeDocument/2006/relationships/tags" Target="../tags/tag2301.xml"/><Relationship Id="rId2" Type="http://schemas.openxmlformats.org/officeDocument/2006/relationships/tags" Target="../tags/tag2296.xml"/><Relationship Id="rId1" Type="http://schemas.openxmlformats.org/officeDocument/2006/relationships/vmlDrawing" Target="../drawings/vmlDrawing301.vml"/><Relationship Id="rId6" Type="http://schemas.openxmlformats.org/officeDocument/2006/relationships/tags" Target="../tags/tag2300.xml"/><Relationship Id="rId11" Type="http://schemas.openxmlformats.org/officeDocument/2006/relationships/image" Target="../media/image22.emf"/><Relationship Id="rId5" Type="http://schemas.openxmlformats.org/officeDocument/2006/relationships/tags" Target="../tags/tag2299.xml"/><Relationship Id="rId10" Type="http://schemas.openxmlformats.org/officeDocument/2006/relationships/oleObject" Target="../embeddings/oleObject301.bin"/><Relationship Id="rId4" Type="http://schemas.openxmlformats.org/officeDocument/2006/relationships/tags" Target="../tags/tag2298.xml"/><Relationship Id="rId9" Type="http://schemas.openxmlformats.org/officeDocument/2006/relationships/slideMaster" Target="../slideMasters/slideMaster33.xml"/></Relationships>
</file>

<file path=ppt/slideLayouts/_rels/slideLayout481.xml.rels><?xml version="1.0" encoding="UTF-8" standalone="yes"?>
<Relationships xmlns="http://schemas.openxmlformats.org/package/2006/relationships"><Relationship Id="rId8" Type="http://schemas.openxmlformats.org/officeDocument/2006/relationships/tags" Target="../tags/tag2309.xml"/><Relationship Id="rId13" Type="http://schemas.openxmlformats.org/officeDocument/2006/relationships/image" Target="../media/image21.png"/><Relationship Id="rId3" Type="http://schemas.openxmlformats.org/officeDocument/2006/relationships/tags" Target="../tags/tag2304.xml"/><Relationship Id="rId7" Type="http://schemas.openxmlformats.org/officeDocument/2006/relationships/tags" Target="../tags/tag2308.xml"/><Relationship Id="rId12" Type="http://schemas.openxmlformats.org/officeDocument/2006/relationships/image" Target="../media/image3.emf"/><Relationship Id="rId2" Type="http://schemas.openxmlformats.org/officeDocument/2006/relationships/tags" Target="../tags/tag2303.xml"/><Relationship Id="rId1" Type="http://schemas.openxmlformats.org/officeDocument/2006/relationships/vmlDrawing" Target="../drawings/vmlDrawing302.vml"/><Relationship Id="rId6" Type="http://schemas.openxmlformats.org/officeDocument/2006/relationships/tags" Target="../tags/tag2307.xml"/><Relationship Id="rId11" Type="http://schemas.openxmlformats.org/officeDocument/2006/relationships/oleObject" Target="../embeddings/oleObject302.bin"/><Relationship Id="rId5" Type="http://schemas.openxmlformats.org/officeDocument/2006/relationships/tags" Target="../tags/tag2306.xml"/><Relationship Id="rId10" Type="http://schemas.openxmlformats.org/officeDocument/2006/relationships/slideMaster" Target="../slideMasters/slideMaster33.xml"/><Relationship Id="rId4" Type="http://schemas.openxmlformats.org/officeDocument/2006/relationships/tags" Target="../tags/tag2305.xml"/><Relationship Id="rId9" Type="http://schemas.openxmlformats.org/officeDocument/2006/relationships/tags" Target="../tags/tag2310.xml"/></Relationships>
</file>

<file path=ppt/slideLayouts/_rels/slideLayout482.xml.rels><?xml version="1.0" encoding="UTF-8" standalone="yes"?>
<Relationships xmlns="http://schemas.openxmlformats.org/package/2006/relationships"><Relationship Id="rId8" Type="http://schemas.openxmlformats.org/officeDocument/2006/relationships/tags" Target="../tags/tag2317.xml"/><Relationship Id="rId13" Type="http://schemas.openxmlformats.org/officeDocument/2006/relationships/image" Target="../media/image21.png"/><Relationship Id="rId3" Type="http://schemas.openxmlformats.org/officeDocument/2006/relationships/tags" Target="../tags/tag2312.xml"/><Relationship Id="rId7" Type="http://schemas.openxmlformats.org/officeDocument/2006/relationships/tags" Target="../tags/tag2316.xml"/><Relationship Id="rId12" Type="http://schemas.openxmlformats.org/officeDocument/2006/relationships/image" Target="../media/image3.emf"/><Relationship Id="rId2" Type="http://schemas.openxmlformats.org/officeDocument/2006/relationships/tags" Target="../tags/tag2311.xml"/><Relationship Id="rId1" Type="http://schemas.openxmlformats.org/officeDocument/2006/relationships/vmlDrawing" Target="../drawings/vmlDrawing303.vml"/><Relationship Id="rId6" Type="http://schemas.openxmlformats.org/officeDocument/2006/relationships/tags" Target="../tags/tag2315.xml"/><Relationship Id="rId11" Type="http://schemas.openxmlformats.org/officeDocument/2006/relationships/oleObject" Target="../embeddings/oleObject303.bin"/><Relationship Id="rId5" Type="http://schemas.openxmlformats.org/officeDocument/2006/relationships/tags" Target="../tags/tag2314.xml"/><Relationship Id="rId10" Type="http://schemas.openxmlformats.org/officeDocument/2006/relationships/slideMaster" Target="../slideMasters/slideMaster33.xml"/><Relationship Id="rId4" Type="http://schemas.openxmlformats.org/officeDocument/2006/relationships/tags" Target="../tags/tag2313.xml"/><Relationship Id="rId9" Type="http://schemas.openxmlformats.org/officeDocument/2006/relationships/tags" Target="../tags/tag2318.xml"/></Relationships>
</file>

<file path=ppt/slideLayouts/_rels/slideLayout483.xml.rels><?xml version="1.0" encoding="UTF-8" standalone="yes"?>
<Relationships xmlns="http://schemas.openxmlformats.org/package/2006/relationships"><Relationship Id="rId8" Type="http://schemas.openxmlformats.org/officeDocument/2006/relationships/tags" Target="../tags/tag2325.xml"/><Relationship Id="rId13" Type="http://schemas.openxmlformats.org/officeDocument/2006/relationships/image" Target="../media/image21.png"/><Relationship Id="rId3" Type="http://schemas.openxmlformats.org/officeDocument/2006/relationships/tags" Target="../tags/tag2320.xml"/><Relationship Id="rId7" Type="http://schemas.openxmlformats.org/officeDocument/2006/relationships/tags" Target="../tags/tag2324.xml"/><Relationship Id="rId12" Type="http://schemas.openxmlformats.org/officeDocument/2006/relationships/image" Target="../media/image3.emf"/><Relationship Id="rId2" Type="http://schemas.openxmlformats.org/officeDocument/2006/relationships/tags" Target="../tags/tag2319.xml"/><Relationship Id="rId1" Type="http://schemas.openxmlformats.org/officeDocument/2006/relationships/vmlDrawing" Target="../drawings/vmlDrawing304.vml"/><Relationship Id="rId6" Type="http://schemas.openxmlformats.org/officeDocument/2006/relationships/tags" Target="../tags/tag2323.xml"/><Relationship Id="rId11" Type="http://schemas.openxmlformats.org/officeDocument/2006/relationships/oleObject" Target="../embeddings/oleObject304.bin"/><Relationship Id="rId5" Type="http://schemas.openxmlformats.org/officeDocument/2006/relationships/tags" Target="../tags/tag2322.xml"/><Relationship Id="rId10" Type="http://schemas.openxmlformats.org/officeDocument/2006/relationships/slideMaster" Target="../slideMasters/slideMaster33.xml"/><Relationship Id="rId4" Type="http://schemas.openxmlformats.org/officeDocument/2006/relationships/tags" Target="../tags/tag2321.xml"/><Relationship Id="rId9" Type="http://schemas.openxmlformats.org/officeDocument/2006/relationships/tags" Target="../tags/tag2326.xml"/></Relationships>
</file>

<file path=ppt/slideLayouts/_rels/slideLayout484.xml.rels><?xml version="1.0" encoding="UTF-8" standalone="yes"?>
<Relationships xmlns="http://schemas.openxmlformats.org/package/2006/relationships"><Relationship Id="rId8" Type="http://schemas.openxmlformats.org/officeDocument/2006/relationships/tags" Target="../tags/tag2333.xml"/><Relationship Id="rId13" Type="http://schemas.openxmlformats.org/officeDocument/2006/relationships/image" Target="../media/image21.png"/><Relationship Id="rId3" Type="http://schemas.openxmlformats.org/officeDocument/2006/relationships/tags" Target="../tags/tag2328.xml"/><Relationship Id="rId7" Type="http://schemas.openxmlformats.org/officeDocument/2006/relationships/tags" Target="../tags/tag2332.xml"/><Relationship Id="rId12" Type="http://schemas.openxmlformats.org/officeDocument/2006/relationships/image" Target="../media/image25.emf"/><Relationship Id="rId2" Type="http://schemas.openxmlformats.org/officeDocument/2006/relationships/tags" Target="../tags/tag2327.xml"/><Relationship Id="rId1" Type="http://schemas.openxmlformats.org/officeDocument/2006/relationships/vmlDrawing" Target="../drawings/vmlDrawing305.vml"/><Relationship Id="rId6" Type="http://schemas.openxmlformats.org/officeDocument/2006/relationships/tags" Target="../tags/tag2331.xml"/><Relationship Id="rId11" Type="http://schemas.openxmlformats.org/officeDocument/2006/relationships/oleObject" Target="../embeddings/oleObject305.bin"/><Relationship Id="rId5" Type="http://schemas.openxmlformats.org/officeDocument/2006/relationships/tags" Target="../tags/tag2330.xml"/><Relationship Id="rId10" Type="http://schemas.openxmlformats.org/officeDocument/2006/relationships/slideMaster" Target="../slideMasters/slideMaster33.xml"/><Relationship Id="rId4" Type="http://schemas.openxmlformats.org/officeDocument/2006/relationships/tags" Target="../tags/tag2329.xml"/><Relationship Id="rId9" Type="http://schemas.openxmlformats.org/officeDocument/2006/relationships/tags" Target="../tags/tag2334.xml"/></Relationships>
</file>

<file path=ppt/slideLayouts/_rels/slideLayout485.xml.rels><?xml version="1.0" encoding="UTF-8" standalone="yes"?>
<Relationships xmlns="http://schemas.openxmlformats.org/package/2006/relationships"><Relationship Id="rId8" Type="http://schemas.openxmlformats.org/officeDocument/2006/relationships/tags" Target="../tags/tag2341.xml"/><Relationship Id="rId13" Type="http://schemas.openxmlformats.org/officeDocument/2006/relationships/image" Target="../media/image21.png"/><Relationship Id="rId3" Type="http://schemas.openxmlformats.org/officeDocument/2006/relationships/tags" Target="../tags/tag2336.xml"/><Relationship Id="rId7" Type="http://schemas.openxmlformats.org/officeDocument/2006/relationships/tags" Target="../tags/tag2340.xml"/><Relationship Id="rId12" Type="http://schemas.openxmlformats.org/officeDocument/2006/relationships/image" Target="../media/image3.emf"/><Relationship Id="rId2" Type="http://schemas.openxmlformats.org/officeDocument/2006/relationships/tags" Target="../tags/tag2335.xml"/><Relationship Id="rId1" Type="http://schemas.openxmlformats.org/officeDocument/2006/relationships/vmlDrawing" Target="../drawings/vmlDrawing306.vml"/><Relationship Id="rId6" Type="http://schemas.openxmlformats.org/officeDocument/2006/relationships/tags" Target="../tags/tag2339.xml"/><Relationship Id="rId11" Type="http://schemas.openxmlformats.org/officeDocument/2006/relationships/oleObject" Target="../embeddings/oleObject306.bin"/><Relationship Id="rId5" Type="http://schemas.openxmlformats.org/officeDocument/2006/relationships/tags" Target="../tags/tag2338.xml"/><Relationship Id="rId10" Type="http://schemas.openxmlformats.org/officeDocument/2006/relationships/slideMaster" Target="../slideMasters/slideMaster33.xml"/><Relationship Id="rId4" Type="http://schemas.openxmlformats.org/officeDocument/2006/relationships/tags" Target="../tags/tag2337.xml"/><Relationship Id="rId9" Type="http://schemas.openxmlformats.org/officeDocument/2006/relationships/tags" Target="../tags/tag2342.xml"/></Relationships>
</file>

<file path=ppt/slideLayouts/_rels/slideLayout486.xml.rels><?xml version="1.0" encoding="UTF-8" standalone="yes"?>
<Relationships xmlns="http://schemas.openxmlformats.org/package/2006/relationships"><Relationship Id="rId8" Type="http://schemas.openxmlformats.org/officeDocument/2006/relationships/slideMaster" Target="../slideMasters/slideMaster33.xml"/><Relationship Id="rId3" Type="http://schemas.openxmlformats.org/officeDocument/2006/relationships/tags" Target="../tags/tag2344.xml"/><Relationship Id="rId7" Type="http://schemas.openxmlformats.org/officeDocument/2006/relationships/tags" Target="../tags/tag2348.xml"/><Relationship Id="rId2" Type="http://schemas.openxmlformats.org/officeDocument/2006/relationships/tags" Target="../tags/tag2343.xml"/><Relationship Id="rId1" Type="http://schemas.openxmlformats.org/officeDocument/2006/relationships/vmlDrawing" Target="../drawings/vmlDrawing307.vml"/><Relationship Id="rId6" Type="http://schemas.openxmlformats.org/officeDocument/2006/relationships/tags" Target="../tags/tag2347.xml"/><Relationship Id="rId5" Type="http://schemas.openxmlformats.org/officeDocument/2006/relationships/tags" Target="../tags/tag2346.xml"/><Relationship Id="rId10" Type="http://schemas.openxmlformats.org/officeDocument/2006/relationships/image" Target="../media/image22.emf"/><Relationship Id="rId4" Type="http://schemas.openxmlformats.org/officeDocument/2006/relationships/tags" Target="../tags/tag2345.xml"/><Relationship Id="rId9" Type="http://schemas.openxmlformats.org/officeDocument/2006/relationships/oleObject" Target="../embeddings/oleObject307.bin"/></Relationships>
</file>

<file path=ppt/slideLayouts/_rels/slideLayout48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2350.xml"/><Relationship Id="rId7" Type="http://schemas.openxmlformats.org/officeDocument/2006/relationships/oleObject" Target="../embeddings/oleObject308.bin"/><Relationship Id="rId2" Type="http://schemas.openxmlformats.org/officeDocument/2006/relationships/tags" Target="../tags/tag2349.xml"/><Relationship Id="rId1" Type="http://schemas.openxmlformats.org/officeDocument/2006/relationships/vmlDrawing" Target="../drawings/vmlDrawing308.vml"/><Relationship Id="rId6" Type="http://schemas.openxmlformats.org/officeDocument/2006/relationships/slideMaster" Target="../slideMasters/slideMaster33.xml"/><Relationship Id="rId5" Type="http://schemas.openxmlformats.org/officeDocument/2006/relationships/tags" Target="../tags/tag2352.xml"/><Relationship Id="rId4" Type="http://schemas.openxmlformats.org/officeDocument/2006/relationships/tags" Target="../tags/tag2351.xml"/><Relationship Id="rId9" Type="http://schemas.openxmlformats.org/officeDocument/2006/relationships/image" Target="../media/image21.png"/></Relationships>
</file>

<file path=ppt/slideLayouts/_rels/slideLayout48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354.xml"/><Relationship Id="rId7" Type="http://schemas.openxmlformats.org/officeDocument/2006/relationships/image" Target="../media/image22.emf"/><Relationship Id="rId2" Type="http://schemas.openxmlformats.org/officeDocument/2006/relationships/tags" Target="../tags/tag2353.xml"/><Relationship Id="rId1" Type="http://schemas.openxmlformats.org/officeDocument/2006/relationships/vmlDrawing" Target="../drawings/vmlDrawing309.vml"/><Relationship Id="rId6" Type="http://schemas.openxmlformats.org/officeDocument/2006/relationships/oleObject" Target="../embeddings/oleObject309.bin"/><Relationship Id="rId5" Type="http://schemas.openxmlformats.org/officeDocument/2006/relationships/slideMaster" Target="../slideMasters/slideMaster33.xml"/><Relationship Id="rId4" Type="http://schemas.openxmlformats.org/officeDocument/2006/relationships/tags" Target="../tags/tag235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3" Type="http://schemas.openxmlformats.org/officeDocument/2006/relationships/tags" Target="../tags/tag2358.xml"/><Relationship Id="rId2" Type="http://schemas.openxmlformats.org/officeDocument/2006/relationships/tags" Target="../tags/tag2357.xml"/><Relationship Id="rId1" Type="http://schemas.openxmlformats.org/officeDocument/2006/relationships/tags" Target="../tags/tag2356.xml"/><Relationship Id="rId5" Type="http://schemas.openxmlformats.org/officeDocument/2006/relationships/slideMaster" Target="../slideMasters/slideMaster33.xml"/><Relationship Id="rId4" Type="http://schemas.openxmlformats.org/officeDocument/2006/relationships/tags" Target="../tags/tag235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2.xml.rels><?xml version="1.0" encoding="UTF-8" standalone="yes"?>
<Relationships xmlns="http://schemas.openxmlformats.org/package/2006/relationships"><Relationship Id="rId8" Type="http://schemas.openxmlformats.org/officeDocument/2006/relationships/oleObject" Target="../embeddings/oleObject311.bin"/><Relationship Id="rId3" Type="http://schemas.openxmlformats.org/officeDocument/2006/relationships/tags" Target="../tags/tag2381.xml"/><Relationship Id="rId7" Type="http://schemas.openxmlformats.org/officeDocument/2006/relationships/slideMaster" Target="../slideMasters/slideMaster34.xml"/><Relationship Id="rId2" Type="http://schemas.openxmlformats.org/officeDocument/2006/relationships/tags" Target="../tags/tag2380.xml"/><Relationship Id="rId1" Type="http://schemas.openxmlformats.org/officeDocument/2006/relationships/vmlDrawing" Target="../drawings/vmlDrawing311.vml"/><Relationship Id="rId6" Type="http://schemas.openxmlformats.org/officeDocument/2006/relationships/tags" Target="../tags/tag2384.xml"/><Relationship Id="rId5" Type="http://schemas.openxmlformats.org/officeDocument/2006/relationships/tags" Target="../tags/tag2383.xml"/><Relationship Id="rId10" Type="http://schemas.openxmlformats.org/officeDocument/2006/relationships/image" Target="../media/image23.png"/><Relationship Id="rId4" Type="http://schemas.openxmlformats.org/officeDocument/2006/relationships/tags" Target="../tags/tag2382.xml"/><Relationship Id="rId9" Type="http://schemas.openxmlformats.org/officeDocument/2006/relationships/image" Target="../media/image22.emf"/></Relationships>
</file>

<file path=ppt/slideLayouts/_rels/slideLayout493.xml.rels><?xml version="1.0" encoding="UTF-8" standalone="yes"?>
<Relationships xmlns="http://schemas.openxmlformats.org/package/2006/relationships"><Relationship Id="rId8" Type="http://schemas.openxmlformats.org/officeDocument/2006/relationships/oleObject" Target="../embeddings/oleObject312.bin"/><Relationship Id="rId3" Type="http://schemas.openxmlformats.org/officeDocument/2006/relationships/tags" Target="../tags/tag2386.xml"/><Relationship Id="rId7" Type="http://schemas.openxmlformats.org/officeDocument/2006/relationships/slideMaster" Target="../slideMasters/slideMaster34.xml"/><Relationship Id="rId2" Type="http://schemas.openxmlformats.org/officeDocument/2006/relationships/tags" Target="../tags/tag2385.xml"/><Relationship Id="rId1" Type="http://schemas.openxmlformats.org/officeDocument/2006/relationships/vmlDrawing" Target="../drawings/vmlDrawing312.vml"/><Relationship Id="rId6" Type="http://schemas.openxmlformats.org/officeDocument/2006/relationships/tags" Target="../tags/tag2389.xml"/><Relationship Id="rId11" Type="http://schemas.openxmlformats.org/officeDocument/2006/relationships/image" Target="../media/image23.png"/><Relationship Id="rId5" Type="http://schemas.openxmlformats.org/officeDocument/2006/relationships/tags" Target="../tags/tag2388.xml"/><Relationship Id="rId10" Type="http://schemas.openxmlformats.org/officeDocument/2006/relationships/image" Target="../media/image24.emf"/><Relationship Id="rId4" Type="http://schemas.openxmlformats.org/officeDocument/2006/relationships/tags" Target="../tags/tag2387.xml"/><Relationship Id="rId9" Type="http://schemas.openxmlformats.org/officeDocument/2006/relationships/image" Target="../media/image22.emf"/></Relationships>
</file>

<file path=ppt/slideLayouts/_rels/slideLayout494.xml.rels><?xml version="1.0" encoding="UTF-8" standalone="yes"?>
<Relationships xmlns="http://schemas.openxmlformats.org/package/2006/relationships"><Relationship Id="rId8" Type="http://schemas.openxmlformats.org/officeDocument/2006/relationships/tags" Target="../tags/tag2396.xml"/><Relationship Id="rId3" Type="http://schemas.openxmlformats.org/officeDocument/2006/relationships/tags" Target="../tags/tag2391.xml"/><Relationship Id="rId7" Type="http://schemas.openxmlformats.org/officeDocument/2006/relationships/tags" Target="../tags/tag2395.xml"/><Relationship Id="rId2" Type="http://schemas.openxmlformats.org/officeDocument/2006/relationships/tags" Target="../tags/tag2390.xml"/><Relationship Id="rId1" Type="http://schemas.openxmlformats.org/officeDocument/2006/relationships/vmlDrawing" Target="../drawings/vmlDrawing313.vml"/><Relationship Id="rId6" Type="http://schemas.openxmlformats.org/officeDocument/2006/relationships/tags" Target="../tags/tag2394.xml"/><Relationship Id="rId11" Type="http://schemas.openxmlformats.org/officeDocument/2006/relationships/image" Target="../media/image3.emf"/><Relationship Id="rId5" Type="http://schemas.openxmlformats.org/officeDocument/2006/relationships/tags" Target="../tags/tag2393.xml"/><Relationship Id="rId10" Type="http://schemas.openxmlformats.org/officeDocument/2006/relationships/oleObject" Target="../embeddings/oleObject313.bin"/><Relationship Id="rId4" Type="http://schemas.openxmlformats.org/officeDocument/2006/relationships/tags" Target="../tags/tag2392.xml"/><Relationship Id="rId9" Type="http://schemas.openxmlformats.org/officeDocument/2006/relationships/slideMaster" Target="../slideMasters/slideMaster34.xml"/></Relationships>
</file>

<file path=ppt/slideLayouts/_rels/slideLayout495.xml.rels><?xml version="1.0" encoding="UTF-8" standalone="yes"?>
<Relationships xmlns="http://schemas.openxmlformats.org/package/2006/relationships"><Relationship Id="rId8" Type="http://schemas.openxmlformats.org/officeDocument/2006/relationships/slideMaster" Target="../slideMasters/slideMaster34.xml"/><Relationship Id="rId3" Type="http://schemas.openxmlformats.org/officeDocument/2006/relationships/tags" Target="../tags/tag2398.xml"/><Relationship Id="rId7" Type="http://schemas.openxmlformats.org/officeDocument/2006/relationships/tags" Target="../tags/tag2402.xml"/><Relationship Id="rId2" Type="http://schemas.openxmlformats.org/officeDocument/2006/relationships/tags" Target="../tags/tag2397.xml"/><Relationship Id="rId1" Type="http://schemas.openxmlformats.org/officeDocument/2006/relationships/vmlDrawing" Target="../drawings/vmlDrawing314.vml"/><Relationship Id="rId6" Type="http://schemas.openxmlformats.org/officeDocument/2006/relationships/tags" Target="../tags/tag2401.xml"/><Relationship Id="rId5" Type="http://schemas.openxmlformats.org/officeDocument/2006/relationships/tags" Target="../tags/tag2400.xml"/><Relationship Id="rId10" Type="http://schemas.openxmlformats.org/officeDocument/2006/relationships/image" Target="../media/image22.emf"/><Relationship Id="rId4" Type="http://schemas.openxmlformats.org/officeDocument/2006/relationships/tags" Target="../tags/tag2399.xml"/><Relationship Id="rId9" Type="http://schemas.openxmlformats.org/officeDocument/2006/relationships/oleObject" Target="../embeddings/oleObject314.bin"/></Relationships>
</file>

<file path=ppt/slideLayouts/_rels/slideLayout496.xml.rels><?xml version="1.0" encoding="UTF-8" standalone="yes"?>
<Relationships xmlns="http://schemas.openxmlformats.org/package/2006/relationships"><Relationship Id="rId8" Type="http://schemas.openxmlformats.org/officeDocument/2006/relationships/slideMaster" Target="../slideMasters/slideMaster34.xml"/><Relationship Id="rId3" Type="http://schemas.openxmlformats.org/officeDocument/2006/relationships/tags" Target="../tags/tag2404.xml"/><Relationship Id="rId7" Type="http://schemas.openxmlformats.org/officeDocument/2006/relationships/tags" Target="../tags/tag2408.xml"/><Relationship Id="rId2" Type="http://schemas.openxmlformats.org/officeDocument/2006/relationships/tags" Target="../tags/tag2403.xml"/><Relationship Id="rId1" Type="http://schemas.openxmlformats.org/officeDocument/2006/relationships/vmlDrawing" Target="../drawings/vmlDrawing315.vml"/><Relationship Id="rId6" Type="http://schemas.openxmlformats.org/officeDocument/2006/relationships/tags" Target="../tags/tag2407.xml"/><Relationship Id="rId5" Type="http://schemas.openxmlformats.org/officeDocument/2006/relationships/tags" Target="../tags/tag2406.xml"/><Relationship Id="rId10" Type="http://schemas.openxmlformats.org/officeDocument/2006/relationships/image" Target="../media/image22.emf"/><Relationship Id="rId4" Type="http://schemas.openxmlformats.org/officeDocument/2006/relationships/tags" Target="../tags/tag2405.xml"/><Relationship Id="rId9" Type="http://schemas.openxmlformats.org/officeDocument/2006/relationships/oleObject" Target="../embeddings/oleObject315.bin"/></Relationships>
</file>

<file path=ppt/slideLayouts/_rels/slideLayout497.xml.rels><?xml version="1.0" encoding="UTF-8" standalone="yes"?>
<Relationships xmlns="http://schemas.openxmlformats.org/package/2006/relationships"><Relationship Id="rId8" Type="http://schemas.openxmlformats.org/officeDocument/2006/relationships/slideMaster" Target="../slideMasters/slideMaster34.xml"/><Relationship Id="rId3" Type="http://schemas.openxmlformats.org/officeDocument/2006/relationships/tags" Target="../tags/tag2410.xml"/><Relationship Id="rId7" Type="http://schemas.openxmlformats.org/officeDocument/2006/relationships/tags" Target="../tags/tag2414.xml"/><Relationship Id="rId2" Type="http://schemas.openxmlformats.org/officeDocument/2006/relationships/tags" Target="../tags/tag2409.xml"/><Relationship Id="rId1" Type="http://schemas.openxmlformats.org/officeDocument/2006/relationships/vmlDrawing" Target="../drawings/vmlDrawing316.vml"/><Relationship Id="rId6" Type="http://schemas.openxmlformats.org/officeDocument/2006/relationships/tags" Target="../tags/tag2413.xml"/><Relationship Id="rId5" Type="http://schemas.openxmlformats.org/officeDocument/2006/relationships/tags" Target="../tags/tag2412.xml"/><Relationship Id="rId10" Type="http://schemas.openxmlformats.org/officeDocument/2006/relationships/image" Target="../media/image22.emf"/><Relationship Id="rId4" Type="http://schemas.openxmlformats.org/officeDocument/2006/relationships/tags" Target="../tags/tag2411.xml"/><Relationship Id="rId9" Type="http://schemas.openxmlformats.org/officeDocument/2006/relationships/oleObject" Target="../embeddings/oleObject316.bin"/></Relationships>
</file>

<file path=ppt/slideLayouts/_rels/slideLayout498.xml.rels><?xml version="1.0" encoding="UTF-8" standalone="yes"?>
<Relationships xmlns="http://schemas.openxmlformats.org/package/2006/relationships"><Relationship Id="rId8" Type="http://schemas.openxmlformats.org/officeDocument/2006/relationships/tags" Target="../tags/tag2421.xml"/><Relationship Id="rId3" Type="http://schemas.openxmlformats.org/officeDocument/2006/relationships/tags" Target="../tags/tag2416.xml"/><Relationship Id="rId7" Type="http://schemas.openxmlformats.org/officeDocument/2006/relationships/tags" Target="../tags/tag2420.xml"/><Relationship Id="rId2" Type="http://schemas.openxmlformats.org/officeDocument/2006/relationships/tags" Target="../tags/tag2415.xml"/><Relationship Id="rId1" Type="http://schemas.openxmlformats.org/officeDocument/2006/relationships/vmlDrawing" Target="../drawings/vmlDrawing317.vml"/><Relationship Id="rId6" Type="http://schemas.openxmlformats.org/officeDocument/2006/relationships/tags" Target="../tags/tag2419.xml"/><Relationship Id="rId11" Type="http://schemas.openxmlformats.org/officeDocument/2006/relationships/image" Target="../media/image22.emf"/><Relationship Id="rId5" Type="http://schemas.openxmlformats.org/officeDocument/2006/relationships/tags" Target="../tags/tag2418.xml"/><Relationship Id="rId10" Type="http://schemas.openxmlformats.org/officeDocument/2006/relationships/oleObject" Target="../embeddings/oleObject317.bin"/><Relationship Id="rId4" Type="http://schemas.openxmlformats.org/officeDocument/2006/relationships/tags" Target="../tags/tag2417.xml"/><Relationship Id="rId9" Type="http://schemas.openxmlformats.org/officeDocument/2006/relationships/slideMaster" Target="../slideMasters/slideMaster34.xml"/></Relationships>
</file>

<file path=ppt/slideLayouts/_rels/slideLayout499.xml.rels><?xml version="1.0" encoding="UTF-8" standalone="yes"?>
<Relationships xmlns="http://schemas.openxmlformats.org/package/2006/relationships"><Relationship Id="rId8" Type="http://schemas.openxmlformats.org/officeDocument/2006/relationships/tags" Target="../tags/tag2428.xml"/><Relationship Id="rId13" Type="http://schemas.openxmlformats.org/officeDocument/2006/relationships/image" Target="../media/image21.png"/><Relationship Id="rId3" Type="http://schemas.openxmlformats.org/officeDocument/2006/relationships/tags" Target="../tags/tag2423.xml"/><Relationship Id="rId7" Type="http://schemas.openxmlformats.org/officeDocument/2006/relationships/tags" Target="../tags/tag2427.xml"/><Relationship Id="rId12" Type="http://schemas.openxmlformats.org/officeDocument/2006/relationships/image" Target="../media/image3.emf"/><Relationship Id="rId2" Type="http://schemas.openxmlformats.org/officeDocument/2006/relationships/tags" Target="../tags/tag2422.xml"/><Relationship Id="rId1" Type="http://schemas.openxmlformats.org/officeDocument/2006/relationships/vmlDrawing" Target="../drawings/vmlDrawing318.vml"/><Relationship Id="rId6" Type="http://schemas.openxmlformats.org/officeDocument/2006/relationships/tags" Target="../tags/tag2426.xml"/><Relationship Id="rId11" Type="http://schemas.openxmlformats.org/officeDocument/2006/relationships/oleObject" Target="../embeddings/oleObject318.bin"/><Relationship Id="rId5" Type="http://schemas.openxmlformats.org/officeDocument/2006/relationships/tags" Target="../tags/tag2425.xml"/><Relationship Id="rId10" Type="http://schemas.openxmlformats.org/officeDocument/2006/relationships/slideMaster" Target="../slideMasters/slideMaster34.xml"/><Relationship Id="rId4" Type="http://schemas.openxmlformats.org/officeDocument/2006/relationships/tags" Target="../tags/tag2424.xml"/><Relationship Id="rId9" Type="http://schemas.openxmlformats.org/officeDocument/2006/relationships/tags" Target="../tags/tag242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8" Type="http://schemas.openxmlformats.org/officeDocument/2006/relationships/tags" Target="../tags/tag2436.xml"/><Relationship Id="rId13" Type="http://schemas.openxmlformats.org/officeDocument/2006/relationships/image" Target="../media/image21.png"/><Relationship Id="rId3" Type="http://schemas.openxmlformats.org/officeDocument/2006/relationships/tags" Target="../tags/tag2431.xml"/><Relationship Id="rId7" Type="http://schemas.openxmlformats.org/officeDocument/2006/relationships/tags" Target="../tags/tag2435.xml"/><Relationship Id="rId12" Type="http://schemas.openxmlformats.org/officeDocument/2006/relationships/image" Target="../media/image3.emf"/><Relationship Id="rId2" Type="http://schemas.openxmlformats.org/officeDocument/2006/relationships/tags" Target="../tags/tag2430.xml"/><Relationship Id="rId1" Type="http://schemas.openxmlformats.org/officeDocument/2006/relationships/vmlDrawing" Target="../drawings/vmlDrawing319.vml"/><Relationship Id="rId6" Type="http://schemas.openxmlformats.org/officeDocument/2006/relationships/tags" Target="../tags/tag2434.xml"/><Relationship Id="rId11" Type="http://schemas.openxmlformats.org/officeDocument/2006/relationships/oleObject" Target="../embeddings/oleObject319.bin"/><Relationship Id="rId5" Type="http://schemas.openxmlformats.org/officeDocument/2006/relationships/tags" Target="../tags/tag2433.xml"/><Relationship Id="rId10" Type="http://schemas.openxmlformats.org/officeDocument/2006/relationships/slideMaster" Target="../slideMasters/slideMaster34.xml"/><Relationship Id="rId4" Type="http://schemas.openxmlformats.org/officeDocument/2006/relationships/tags" Target="../tags/tag2432.xml"/><Relationship Id="rId9" Type="http://schemas.openxmlformats.org/officeDocument/2006/relationships/tags" Target="../tags/tag2437.xml"/></Relationships>
</file>

<file path=ppt/slideLayouts/_rels/slideLayout501.xml.rels><?xml version="1.0" encoding="UTF-8" standalone="yes"?>
<Relationships xmlns="http://schemas.openxmlformats.org/package/2006/relationships"><Relationship Id="rId8" Type="http://schemas.openxmlformats.org/officeDocument/2006/relationships/tags" Target="../tags/tag2444.xml"/><Relationship Id="rId13" Type="http://schemas.openxmlformats.org/officeDocument/2006/relationships/image" Target="../media/image21.png"/><Relationship Id="rId3" Type="http://schemas.openxmlformats.org/officeDocument/2006/relationships/tags" Target="../tags/tag2439.xml"/><Relationship Id="rId7" Type="http://schemas.openxmlformats.org/officeDocument/2006/relationships/tags" Target="../tags/tag2443.xml"/><Relationship Id="rId12" Type="http://schemas.openxmlformats.org/officeDocument/2006/relationships/image" Target="../media/image3.emf"/><Relationship Id="rId2" Type="http://schemas.openxmlformats.org/officeDocument/2006/relationships/tags" Target="../tags/tag2438.xml"/><Relationship Id="rId1" Type="http://schemas.openxmlformats.org/officeDocument/2006/relationships/vmlDrawing" Target="../drawings/vmlDrawing320.vml"/><Relationship Id="rId6" Type="http://schemas.openxmlformats.org/officeDocument/2006/relationships/tags" Target="../tags/tag2442.xml"/><Relationship Id="rId11" Type="http://schemas.openxmlformats.org/officeDocument/2006/relationships/oleObject" Target="../embeddings/oleObject320.bin"/><Relationship Id="rId5" Type="http://schemas.openxmlformats.org/officeDocument/2006/relationships/tags" Target="../tags/tag2441.xml"/><Relationship Id="rId10" Type="http://schemas.openxmlformats.org/officeDocument/2006/relationships/slideMaster" Target="../slideMasters/slideMaster34.xml"/><Relationship Id="rId4" Type="http://schemas.openxmlformats.org/officeDocument/2006/relationships/tags" Target="../tags/tag2440.xml"/><Relationship Id="rId9" Type="http://schemas.openxmlformats.org/officeDocument/2006/relationships/tags" Target="../tags/tag2445.xml"/></Relationships>
</file>

<file path=ppt/slideLayouts/_rels/slideLayout502.xml.rels><?xml version="1.0" encoding="UTF-8" standalone="yes"?>
<Relationships xmlns="http://schemas.openxmlformats.org/package/2006/relationships"><Relationship Id="rId8" Type="http://schemas.openxmlformats.org/officeDocument/2006/relationships/tags" Target="../tags/tag2452.xml"/><Relationship Id="rId13" Type="http://schemas.openxmlformats.org/officeDocument/2006/relationships/image" Target="../media/image21.png"/><Relationship Id="rId3" Type="http://schemas.openxmlformats.org/officeDocument/2006/relationships/tags" Target="../tags/tag2447.xml"/><Relationship Id="rId7" Type="http://schemas.openxmlformats.org/officeDocument/2006/relationships/tags" Target="../tags/tag2451.xml"/><Relationship Id="rId12" Type="http://schemas.openxmlformats.org/officeDocument/2006/relationships/image" Target="../media/image25.emf"/><Relationship Id="rId2" Type="http://schemas.openxmlformats.org/officeDocument/2006/relationships/tags" Target="../tags/tag2446.xml"/><Relationship Id="rId1" Type="http://schemas.openxmlformats.org/officeDocument/2006/relationships/vmlDrawing" Target="../drawings/vmlDrawing321.vml"/><Relationship Id="rId6" Type="http://schemas.openxmlformats.org/officeDocument/2006/relationships/tags" Target="../tags/tag2450.xml"/><Relationship Id="rId11" Type="http://schemas.openxmlformats.org/officeDocument/2006/relationships/oleObject" Target="../embeddings/oleObject321.bin"/><Relationship Id="rId5" Type="http://schemas.openxmlformats.org/officeDocument/2006/relationships/tags" Target="../tags/tag2449.xml"/><Relationship Id="rId10" Type="http://schemas.openxmlformats.org/officeDocument/2006/relationships/slideMaster" Target="../slideMasters/slideMaster34.xml"/><Relationship Id="rId4" Type="http://schemas.openxmlformats.org/officeDocument/2006/relationships/tags" Target="../tags/tag2448.xml"/><Relationship Id="rId9" Type="http://schemas.openxmlformats.org/officeDocument/2006/relationships/tags" Target="../tags/tag2453.xml"/></Relationships>
</file>

<file path=ppt/slideLayouts/_rels/slideLayout503.xml.rels><?xml version="1.0" encoding="UTF-8" standalone="yes"?>
<Relationships xmlns="http://schemas.openxmlformats.org/package/2006/relationships"><Relationship Id="rId8" Type="http://schemas.openxmlformats.org/officeDocument/2006/relationships/tags" Target="../tags/tag2460.xml"/><Relationship Id="rId13" Type="http://schemas.openxmlformats.org/officeDocument/2006/relationships/image" Target="../media/image21.png"/><Relationship Id="rId3" Type="http://schemas.openxmlformats.org/officeDocument/2006/relationships/tags" Target="../tags/tag2455.xml"/><Relationship Id="rId7" Type="http://schemas.openxmlformats.org/officeDocument/2006/relationships/tags" Target="../tags/tag2459.xml"/><Relationship Id="rId12" Type="http://schemas.openxmlformats.org/officeDocument/2006/relationships/image" Target="../media/image3.emf"/><Relationship Id="rId2" Type="http://schemas.openxmlformats.org/officeDocument/2006/relationships/tags" Target="../tags/tag2454.xml"/><Relationship Id="rId1" Type="http://schemas.openxmlformats.org/officeDocument/2006/relationships/vmlDrawing" Target="../drawings/vmlDrawing322.vml"/><Relationship Id="rId6" Type="http://schemas.openxmlformats.org/officeDocument/2006/relationships/tags" Target="../tags/tag2458.xml"/><Relationship Id="rId11" Type="http://schemas.openxmlformats.org/officeDocument/2006/relationships/oleObject" Target="../embeddings/oleObject322.bin"/><Relationship Id="rId5" Type="http://schemas.openxmlformats.org/officeDocument/2006/relationships/tags" Target="../tags/tag2457.xml"/><Relationship Id="rId10" Type="http://schemas.openxmlformats.org/officeDocument/2006/relationships/slideMaster" Target="../slideMasters/slideMaster34.xml"/><Relationship Id="rId4" Type="http://schemas.openxmlformats.org/officeDocument/2006/relationships/tags" Target="../tags/tag2456.xml"/><Relationship Id="rId9" Type="http://schemas.openxmlformats.org/officeDocument/2006/relationships/tags" Target="../tags/tag2461.xml"/></Relationships>
</file>

<file path=ppt/slideLayouts/_rels/slideLayout504.xml.rels><?xml version="1.0" encoding="UTF-8" standalone="yes"?>
<Relationships xmlns="http://schemas.openxmlformats.org/package/2006/relationships"><Relationship Id="rId8" Type="http://schemas.openxmlformats.org/officeDocument/2006/relationships/slideMaster" Target="../slideMasters/slideMaster34.xml"/><Relationship Id="rId3" Type="http://schemas.openxmlformats.org/officeDocument/2006/relationships/tags" Target="../tags/tag2463.xml"/><Relationship Id="rId7" Type="http://schemas.openxmlformats.org/officeDocument/2006/relationships/tags" Target="../tags/tag2467.xml"/><Relationship Id="rId2" Type="http://schemas.openxmlformats.org/officeDocument/2006/relationships/tags" Target="../tags/tag2462.xml"/><Relationship Id="rId1" Type="http://schemas.openxmlformats.org/officeDocument/2006/relationships/vmlDrawing" Target="../drawings/vmlDrawing323.vml"/><Relationship Id="rId6" Type="http://schemas.openxmlformats.org/officeDocument/2006/relationships/tags" Target="../tags/tag2466.xml"/><Relationship Id="rId5" Type="http://schemas.openxmlformats.org/officeDocument/2006/relationships/tags" Target="../tags/tag2465.xml"/><Relationship Id="rId10" Type="http://schemas.openxmlformats.org/officeDocument/2006/relationships/image" Target="../media/image22.emf"/><Relationship Id="rId4" Type="http://schemas.openxmlformats.org/officeDocument/2006/relationships/tags" Target="../tags/tag2464.xml"/><Relationship Id="rId9" Type="http://schemas.openxmlformats.org/officeDocument/2006/relationships/oleObject" Target="../embeddings/oleObject323.bin"/></Relationships>
</file>

<file path=ppt/slideLayouts/_rels/slideLayout50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2469.xml"/><Relationship Id="rId7" Type="http://schemas.openxmlformats.org/officeDocument/2006/relationships/oleObject" Target="../embeddings/oleObject324.bin"/><Relationship Id="rId2" Type="http://schemas.openxmlformats.org/officeDocument/2006/relationships/tags" Target="../tags/tag2468.xml"/><Relationship Id="rId1" Type="http://schemas.openxmlformats.org/officeDocument/2006/relationships/vmlDrawing" Target="../drawings/vmlDrawing324.vml"/><Relationship Id="rId6" Type="http://schemas.openxmlformats.org/officeDocument/2006/relationships/slideMaster" Target="../slideMasters/slideMaster34.xml"/><Relationship Id="rId5" Type="http://schemas.openxmlformats.org/officeDocument/2006/relationships/tags" Target="../tags/tag2471.xml"/><Relationship Id="rId4" Type="http://schemas.openxmlformats.org/officeDocument/2006/relationships/tags" Target="../tags/tag2470.xml"/><Relationship Id="rId9" Type="http://schemas.openxmlformats.org/officeDocument/2006/relationships/image" Target="../media/image21.png"/></Relationships>
</file>

<file path=ppt/slideLayouts/_rels/slideLayout50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473.xml"/><Relationship Id="rId7" Type="http://schemas.openxmlformats.org/officeDocument/2006/relationships/image" Target="../media/image22.emf"/><Relationship Id="rId2" Type="http://schemas.openxmlformats.org/officeDocument/2006/relationships/tags" Target="../tags/tag2472.xml"/><Relationship Id="rId1" Type="http://schemas.openxmlformats.org/officeDocument/2006/relationships/vmlDrawing" Target="../drawings/vmlDrawing325.vml"/><Relationship Id="rId6" Type="http://schemas.openxmlformats.org/officeDocument/2006/relationships/oleObject" Target="../embeddings/oleObject325.bin"/><Relationship Id="rId5" Type="http://schemas.openxmlformats.org/officeDocument/2006/relationships/slideMaster" Target="../slideMasters/slideMaster34.xml"/><Relationship Id="rId4" Type="http://schemas.openxmlformats.org/officeDocument/2006/relationships/tags" Target="../tags/tag247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8.xml.rels><?xml version="1.0" encoding="UTF-8" standalone="yes"?>
<Relationships xmlns="http://schemas.openxmlformats.org/package/2006/relationships"><Relationship Id="rId3" Type="http://schemas.openxmlformats.org/officeDocument/2006/relationships/tags" Target="../tags/tag2477.xml"/><Relationship Id="rId2" Type="http://schemas.openxmlformats.org/officeDocument/2006/relationships/tags" Target="../tags/tag2476.xml"/><Relationship Id="rId1" Type="http://schemas.openxmlformats.org/officeDocument/2006/relationships/tags" Target="../tags/tag2475.xml"/><Relationship Id="rId5" Type="http://schemas.openxmlformats.org/officeDocument/2006/relationships/slideMaster" Target="../slideMasters/slideMaster34.xml"/><Relationship Id="rId4" Type="http://schemas.openxmlformats.org/officeDocument/2006/relationships/tags" Target="../tags/tag247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6.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6.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6.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8.xml.rels><?xml version="1.0" encoding="UTF-8" standalone="yes"?>
<Relationships xmlns="http://schemas.openxmlformats.org/package/2006/relationships"><Relationship Id="rId8" Type="http://schemas.openxmlformats.org/officeDocument/2006/relationships/oleObject" Target="../embeddings/oleObject328.bin"/><Relationship Id="rId3" Type="http://schemas.openxmlformats.org/officeDocument/2006/relationships/tags" Target="../tags/tag2502.xml"/><Relationship Id="rId7" Type="http://schemas.openxmlformats.org/officeDocument/2006/relationships/slideMaster" Target="../slideMasters/slideMaster37.xml"/><Relationship Id="rId12" Type="http://schemas.openxmlformats.org/officeDocument/2006/relationships/image" Target="../media/image34.png"/><Relationship Id="rId2" Type="http://schemas.openxmlformats.org/officeDocument/2006/relationships/tags" Target="../tags/tag2501.xml"/><Relationship Id="rId1" Type="http://schemas.openxmlformats.org/officeDocument/2006/relationships/vmlDrawing" Target="../drawings/vmlDrawing328.vml"/><Relationship Id="rId6" Type="http://schemas.openxmlformats.org/officeDocument/2006/relationships/tags" Target="../tags/tag2505.xml"/><Relationship Id="rId11" Type="http://schemas.openxmlformats.org/officeDocument/2006/relationships/image" Target="../media/image33.png"/><Relationship Id="rId5" Type="http://schemas.openxmlformats.org/officeDocument/2006/relationships/tags" Target="../tags/tag2504.xml"/><Relationship Id="rId10" Type="http://schemas.openxmlformats.org/officeDocument/2006/relationships/image" Target="../media/image32.png"/><Relationship Id="rId4" Type="http://schemas.openxmlformats.org/officeDocument/2006/relationships/tags" Target="../tags/tag2503.xml"/><Relationship Id="rId9" Type="http://schemas.openxmlformats.org/officeDocument/2006/relationships/image" Target="../media/image22.emf"/></Relationships>
</file>

<file path=ppt/slideLayouts/_rels/slideLayout529.xml.rels><?xml version="1.0" encoding="UTF-8" standalone="yes"?>
<Relationships xmlns="http://schemas.openxmlformats.org/package/2006/relationships"><Relationship Id="rId8" Type="http://schemas.openxmlformats.org/officeDocument/2006/relationships/oleObject" Target="../embeddings/oleObject329.bin"/><Relationship Id="rId3" Type="http://schemas.openxmlformats.org/officeDocument/2006/relationships/tags" Target="../tags/tag2507.xml"/><Relationship Id="rId7" Type="http://schemas.openxmlformats.org/officeDocument/2006/relationships/slideMaster" Target="../slideMasters/slideMaster37.xml"/><Relationship Id="rId12" Type="http://schemas.openxmlformats.org/officeDocument/2006/relationships/image" Target="../media/image34.png"/><Relationship Id="rId2" Type="http://schemas.openxmlformats.org/officeDocument/2006/relationships/tags" Target="../tags/tag2506.xml"/><Relationship Id="rId1" Type="http://schemas.openxmlformats.org/officeDocument/2006/relationships/vmlDrawing" Target="../drawings/vmlDrawing329.vml"/><Relationship Id="rId6" Type="http://schemas.openxmlformats.org/officeDocument/2006/relationships/tags" Target="../tags/tag2510.xml"/><Relationship Id="rId11" Type="http://schemas.openxmlformats.org/officeDocument/2006/relationships/image" Target="../media/image33.png"/><Relationship Id="rId5" Type="http://schemas.openxmlformats.org/officeDocument/2006/relationships/tags" Target="../tags/tag2509.xml"/><Relationship Id="rId10" Type="http://schemas.openxmlformats.org/officeDocument/2006/relationships/image" Target="../media/image32.png"/><Relationship Id="rId4" Type="http://schemas.openxmlformats.org/officeDocument/2006/relationships/tags" Target="../tags/tag2508.xml"/><Relationship Id="rId9" Type="http://schemas.openxmlformats.org/officeDocument/2006/relationships/image" Target="../media/image22.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8" Type="http://schemas.openxmlformats.org/officeDocument/2006/relationships/tags" Target="../tags/tag2517.xml"/><Relationship Id="rId3" Type="http://schemas.openxmlformats.org/officeDocument/2006/relationships/tags" Target="../tags/tag2512.xml"/><Relationship Id="rId7" Type="http://schemas.openxmlformats.org/officeDocument/2006/relationships/tags" Target="../tags/tag2516.xml"/><Relationship Id="rId2" Type="http://schemas.openxmlformats.org/officeDocument/2006/relationships/tags" Target="../tags/tag2511.xml"/><Relationship Id="rId1" Type="http://schemas.openxmlformats.org/officeDocument/2006/relationships/vmlDrawing" Target="../drawings/vmlDrawing330.vml"/><Relationship Id="rId6" Type="http://schemas.openxmlformats.org/officeDocument/2006/relationships/tags" Target="../tags/tag2515.xml"/><Relationship Id="rId11" Type="http://schemas.openxmlformats.org/officeDocument/2006/relationships/image" Target="../media/image3.emf"/><Relationship Id="rId5" Type="http://schemas.openxmlformats.org/officeDocument/2006/relationships/tags" Target="../tags/tag2514.xml"/><Relationship Id="rId10" Type="http://schemas.openxmlformats.org/officeDocument/2006/relationships/oleObject" Target="../embeddings/oleObject330.bin"/><Relationship Id="rId4" Type="http://schemas.openxmlformats.org/officeDocument/2006/relationships/tags" Target="../tags/tag2513.xml"/><Relationship Id="rId9" Type="http://schemas.openxmlformats.org/officeDocument/2006/relationships/slideMaster" Target="../slideMasters/slideMaster37.xml"/></Relationships>
</file>

<file path=ppt/slideLayouts/_rels/slideLayout531.xml.rels><?xml version="1.0" encoding="UTF-8" standalone="yes"?>
<Relationships xmlns="http://schemas.openxmlformats.org/package/2006/relationships"><Relationship Id="rId8" Type="http://schemas.openxmlformats.org/officeDocument/2006/relationships/slideMaster" Target="../slideMasters/slideMaster37.xml"/><Relationship Id="rId3" Type="http://schemas.openxmlformats.org/officeDocument/2006/relationships/tags" Target="../tags/tag2519.xml"/><Relationship Id="rId7" Type="http://schemas.openxmlformats.org/officeDocument/2006/relationships/tags" Target="../tags/tag2523.xml"/><Relationship Id="rId2" Type="http://schemas.openxmlformats.org/officeDocument/2006/relationships/tags" Target="../tags/tag2518.xml"/><Relationship Id="rId1" Type="http://schemas.openxmlformats.org/officeDocument/2006/relationships/vmlDrawing" Target="../drawings/vmlDrawing331.vml"/><Relationship Id="rId6" Type="http://schemas.openxmlformats.org/officeDocument/2006/relationships/tags" Target="../tags/tag2522.xml"/><Relationship Id="rId5" Type="http://schemas.openxmlformats.org/officeDocument/2006/relationships/tags" Target="../tags/tag2521.xml"/><Relationship Id="rId10" Type="http://schemas.openxmlformats.org/officeDocument/2006/relationships/image" Target="../media/image22.emf"/><Relationship Id="rId4" Type="http://schemas.openxmlformats.org/officeDocument/2006/relationships/tags" Target="../tags/tag2520.xml"/><Relationship Id="rId9" Type="http://schemas.openxmlformats.org/officeDocument/2006/relationships/oleObject" Target="../embeddings/oleObject331.bin"/></Relationships>
</file>

<file path=ppt/slideLayouts/_rels/slideLayout532.xml.rels><?xml version="1.0" encoding="UTF-8" standalone="yes"?>
<Relationships xmlns="http://schemas.openxmlformats.org/package/2006/relationships"><Relationship Id="rId8" Type="http://schemas.openxmlformats.org/officeDocument/2006/relationships/slideMaster" Target="../slideMasters/slideMaster37.xml"/><Relationship Id="rId3" Type="http://schemas.openxmlformats.org/officeDocument/2006/relationships/tags" Target="../tags/tag2525.xml"/><Relationship Id="rId7" Type="http://schemas.openxmlformats.org/officeDocument/2006/relationships/tags" Target="../tags/tag2529.xml"/><Relationship Id="rId2" Type="http://schemas.openxmlformats.org/officeDocument/2006/relationships/tags" Target="../tags/tag2524.xml"/><Relationship Id="rId1" Type="http://schemas.openxmlformats.org/officeDocument/2006/relationships/vmlDrawing" Target="../drawings/vmlDrawing332.vml"/><Relationship Id="rId6" Type="http://schemas.openxmlformats.org/officeDocument/2006/relationships/tags" Target="../tags/tag2528.xml"/><Relationship Id="rId5" Type="http://schemas.openxmlformats.org/officeDocument/2006/relationships/tags" Target="../tags/tag2527.xml"/><Relationship Id="rId10" Type="http://schemas.openxmlformats.org/officeDocument/2006/relationships/image" Target="../media/image22.emf"/><Relationship Id="rId4" Type="http://schemas.openxmlformats.org/officeDocument/2006/relationships/tags" Target="../tags/tag2526.xml"/><Relationship Id="rId9" Type="http://schemas.openxmlformats.org/officeDocument/2006/relationships/oleObject" Target="../embeddings/oleObject332.bin"/></Relationships>
</file>

<file path=ppt/slideLayouts/_rels/slideLayout533.xml.rels><?xml version="1.0" encoding="UTF-8" standalone="yes"?>
<Relationships xmlns="http://schemas.openxmlformats.org/package/2006/relationships"><Relationship Id="rId8" Type="http://schemas.openxmlformats.org/officeDocument/2006/relationships/slideMaster" Target="../slideMasters/slideMaster37.xml"/><Relationship Id="rId3" Type="http://schemas.openxmlformats.org/officeDocument/2006/relationships/tags" Target="../tags/tag2531.xml"/><Relationship Id="rId7" Type="http://schemas.openxmlformats.org/officeDocument/2006/relationships/tags" Target="../tags/tag2535.xml"/><Relationship Id="rId2" Type="http://schemas.openxmlformats.org/officeDocument/2006/relationships/tags" Target="../tags/tag2530.xml"/><Relationship Id="rId1" Type="http://schemas.openxmlformats.org/officeDocument/2006/relationships/vmlDrawing" Target="../drawings/vmlDrawing333.vml"/><Relationship Id="rId6" Type="http://schemas.openxmlformats.org/officeDocument/2006/relationships/tags" Target="../tags/tag2534.xml"/><Relationship Id="rId5" Type="http://schemas.openxmlformats.org/officeDocument/2006/relationships/tags" Target="../tags/tag2533.xml"/><Relationship Id="rId10" Type="http://schemas.openxmlformats.org/officeDocument/2006/relationships/image" Target="../media/image22.emf"/><Relationship Id="rId4" Type="http://schemas.openxmlformats.org/officeDocument/2006/relationships/tags" Target="../tags/tag2532.xml"/><Relationship Id="rId9" Type="http://schemas.openxmlformats.org/officeDocument/2006/relationships/oleObject" Target="../embeddings/oleObject333.bin"/></Relationships>
</file>

<file path=ppt/slideLayouts/_rels/slideLayout534.xml.rels><?xml version="1.0" encoding="UTF-8" standalone="yes"?>
<Relationships xmlns="http://schemas.openxmlformats.org/package/2006/relationships"><Relationship Id="rId8" Type="http://schemas.openxmlformats.org/officeDocument/2006/relationships/tags" Target="../tags/tag2542.xml"/><Relationship Id="rId3" Type="http://schemas.openxmlformats.org/officeDocument/2006/relationships/tags" Target="../tags/tag2537.xml"/><Relationship Id="rId7" Type="http://schemas.openxmlformats.org/officeDocument/2006/relationships/tags" Target="../tags/tag2541.xml"/><Relationship Id="rId2" Type="http://schemas.openxmlformats.org/officeDocument/2006/relationships/tags" Target="../tags/tag2536.xml"/><Relationship Id="rId1" Type="http://schemas.openxmlformats.org/officeDocument/2006/relationships/vmlDrawing" Target="../drawings/vmlDrawing334.vml"/><Relationship Id="rId6" Type="http://schemas.openxmlformats.org/officeDocument/2006/relationships/tags" Target="../tags/tag2540.xml"/><Relationship Id="rId11" Type="http://schemas.openxmlformats.org/officeDocument/2006/relationships/image" Target="../media/image22.emf"/><Relationship Id="rId5" Type="http://schemas.openxmlformats.org/officeDocument/2006/relationships/tags" Target="../tags/tag2539.xml"/><Relationship Id="rId10" Type="http://schemas.openxmlformats.org/officeDocument/2006/relationships/oleObject" Target="../embeddings/oleObject334.bin"/><Relationship Id="rId4" Type="http://schemas.openxmlformats.org/officeDocument/2006/relationships/tags" Target="../tags/tag2538.xml"/><Relationship Id="rId9" Type="http://schemas.openxmlformats.org/officeDocument/2006/relationships/slideMaster" Target="../slideMasters/slideMaster37.xml"/></Relationships>
</file>

<file path=ppt/slideLayouts/_rels/slideLayout535.xml.rels><?xml version="1.0" encoding="UTF-8" standalone="yes"?>
<Relationships xmlns="http://schemas.openxmlformats.org/package/2006/relationships"><Relationship Id="rId8" Type="http://schemas.openxmlformats.org/officeDocument/2006/relationships/tags" Target="../tags/tag2549.xml"/><Relationship Id="rId3" Type="http://schemas.openxmlformats.org/officeDocument/2006/relationships/tags" Target="../tags/tag2544.xml"/><Relationship Id="rId7" Type="http://schemas.openxmlformats.org/officeDocument/2006/relationships/tags" Target="../tags/tag2548.xml"/><Relationship Id="rId12" Type="http://schemas.openxmlformats.org/officeDocument/2006/relationships/image" Target="../media/image3.emf"/><Relationship Id="rId2" Type="http://schemas.openxmlformats.org/officeDocument/2006/relationships/tags" Target="../tags/tag2543.xml"/><Relationship Id="rId1" Type="http://schemas.openxmlformats.org/officeDocument/2006/relationships/vmlDrawing" Target="../drawings/vmlDrawing335.vml"/><Relationship Id="rId6" Type="http://schemas.openxmlformats.org/officeDocument/2006/relationships/tags" Target="../tags/tag2547.xml"/><Relationship Id="rId11" Type="http://schemas.openxmlformats.org/officeDocument/2006/relationships/oleObject" Target="../embeddings/oleObject335.bin"/><Relationship Id="rId5" Type="http://schemas.openxmlformats.org/officeDocument/2006/relationships/tags" Target="../tags/tag2546.xml"/><Relationship Id="rId10" Type="http://schemas.openxmlformats.org/officeDocument/2006/relationships/slideMaster" Target="../slideMasters/slideMaster37.xml"/><Relationship Id="rId4" Type="http://schemas.openxmlformats.org/officeDocument/2006/relationships/tags" Target="../tags/tag2545.xml"/><Relationship Id="rId9" Type="http://schemas.openxmlformats.org/officeDocument/2006/relationships/tags" Target="../tags/tag2550.xml"/></Relationships>
</file>

<file path=ppt/slideLayouts/_rels/slideLayout536.xml.rels><?xml version="1.0" encoding="UTF-8" standalone="yes"?>
<Relationships xmlns="http://schemas.openxmlformats.org/package/2006/relationships"><Relationship Id="rId8" Type="http://schemas.openxmlformats.org/officeDocument/2006/relationships/tags" Target="../tags/tag2557.xml"/><Relationship Id="rId3" Type="http://schemas.openxmlformats.org/officeDocument/2006/relationships/tags" Target="../tags/tag2552.xml"/><Relationship Id="rId7" Type="http://schemas.openxmlformats.org/officeDocument/2006/relationships/tags" Target="../tags/tag2556.xml"/><Relationship Id="rId12" Type="http://schemas.openxmlformats.org/officeDocument/2006/relationships/image" Target="../media/image3.emf"/><Relationship Id="rId2" Type="http://schemas.openxmlformats.org/officeDocument/2006/relationships/tags" Target="../tags/tag2551.xml"/><Relationship Id="rId1" Type="http://schemas.openxmlformats.org/officeDocument/2006/relationships/vmlDrawing" Target="../drawings/vmlDrawing336.vml"/><Relationship Id="rId6" Type="http://schemas.openxmlformats.org/officeDocument/2006/relationships/tags" Target="../tags/tag2555.xml"/><Relationship Id="rId11" Type="http://schemas.openxmlformats.org/officeDocument/2006/relationships/oleObject" Target="../embeddings/oleObject336.bin"/><Relationship Id="rId5" Type="http://schemas.openxmlformats.org/officeDocument/2006/relationships/tags" Target="../tags/tag2554.xml"/><Relationship Id="rId10" Type="http://schemas.openxmlformats.org/officeDocument/2006/relationships/slideMaster" Target="../slideMasters/slideMaster37.xml"/><Relationship Id="rId4" Type="http://schemas.openxmlformats.org/officeDocument/2006/relationships/tags" Target="../tags/tag2553.xml"/><Relationship Id="rId9" Type="http://schemas.openxmlformats.org/officeDocument/2006/relationships/tags" Target="../tags/tag2558.xml"/></Relationships>
</file>

<file path=ppt/slideLayouts/_rels/slideLayout537.xml.rels><?xml version="1.0" encoding="UTF-8" standalone="yes"?>
<Relationships xmlns="http://schemas.openxmlformats.org/package/2006/relationships"><Relationship Id="rId8" Type="http://schemas.openxmlformats.org/officeDocument/2006/relationships/tags" Target="../tags/tag2565.xml"/><Relationship Id="rId3" Type="http://schemas.openxmlformats.org/officeDocument/2006/relationships/tags" Target="../tags/tag2560.xml"/><Relationship Id="rId7" Type="http://schemas.openxmlformats.org/officeDocument/2006/relationships/tags" Target="../tags/tag2564.xml"/><Relationship Id="rId12" Type="http://schemas.openxmlformats.org/officeDocument/2006/relationships/image" Target="../media/image3.emf"/><Relationship Id="rId2" Type="http://schemas.openxmlformats.org/officeDocument/2006/relationships/tags" Target="../tags/tag2559.xml"/><Relationship Id="rId1" Type="http://schemas.openxmlformats.org/officeDocument/2006/relationships/vmlDrawing" Target="../drawings/vmlDrawing337.vml"/><Relationship Id="rId6" Type="http://schemas.openxmlformats.org/officeDocument/2006/relationships/tags" Target="../tags/tag2563.xml"/><Relationship Id="rId11" Type="http://schemas.openxmlformats.org/officeDocument/2006/relationships/oleObject" Target="../embeddings/oleObject337.bin"/><Relationship Id="rId5" Type="http://schemas.openxmlformats.org/officeDocument/2006/relationships/tags" Target="../tags/tag2562.xml"/><Relationship Id="rId10" Type="http://schemas.openxmlformats.org/officeDocument/2006/relationships/slideMaster" Target="../slideMasters/slideMaster37.xml"/><Relationship Id="rId4" Type="http://schemas.openxmlformats.org/officeDocument/2006/relationships/tags" Target="../tags/tag2561.xml"/><Relationship Id="rId9" Type="http://schemas.openxmlformats.org/officeDocument/2006/relationships/tags" Target="../tags/tag2566.xml"/></Relationships>
</file>

<file path=ppt/slideLayouts/_rels/slideLayout538.xml.rels><?xml version="1.0" encoding="UTF-8" standalone="yes"?>
<Relationships xmlns="http://schemas.openxmlformats.org/package/2006/relationships"><Relationship Id="rId8" Type="http://schemas.openxmlformats.org/officeDocument/2006/relationships/tags" Target="../tags/tag2573.xml"/><Relationship Id="rId3" Type="http://schemas.openxmlformats.org/officeDocument/2006/relationships/tags" Target="../tags/tag2568.xml"/><Relationship Id="rId7" Type="http://schemas.openxmlformats.org/officeDocument/2006/relationships/tags" Target="../tags/tag2572.xml"/><Relationship Id="rId12" Type="http://schemas.openxmlformats.org/officeDocument/2006/relationships/image" Target="../media/image25.emf"/><Relationship Id="rId2" Type="http://schemas.openxmlformats.org/officeDocument/2006/relationships/tags" Target="../tags/tag2567.xml"/><Relationship Id="rId1" Type="http://schemas.openxmlformats.org/officeDocument/2006/relationships/vmlDrawing" Target="../drawings/vmlDrawing338.vml"/><Relationship Id="rId6" Type="http://schemas.openxmlformats.org/officeDocument/2006/relationships/tags" Target="../tags/tag2571.xml"/><Relationship Id="rId11" Type="http://schemas.openxmlformats.org/officeDocument/2006/relationships/oleObject" Target="../embeddings/oleObject338.bin"/><Relationship Id="rId5" Type="http://schemas.openxmlformats.org/officeDocument/2006/relationships/tags" Target="../tags/tag2570.xml"/><Relationship Id="rId10" Type="http://schemas.openxmlformats.org/officeDocument/2006/relationships/slideMaster" Target="../slideMasters/slideMaster37.xml"/><Relationship Id="rId4" Type="http://schemas.openxmlformats.org/officeDocument/2006/relationships/tags" Target="../tags/tag2569.xml"/><Relationship Id="rId9" Type="http://schemas.openxmlformats.org/officeDocument/2006/relationships/tags" Target="../tags/tag2574.xml"/></Relationships>
</file>

<file path=ppt/slideLayouts/_rels/slideLayout539.xml.rels><?xml version="1.0" encoding="UTF-8" standalone="yes"?>
<Relationships xmlns="http://schemas.openxmlformats.org/package/2006/relationships"><Relationship Id="rId8" Type="http://schemas.openxmlformats.org/officeDocument/2006/relationships/tags" Target="../tags/tag2581.xml"/><Relationship Id="rId3" Type="http://schemas.openxmlformats.org/officeDocument/2006/relationships/tags" Target="../tags/tag2576.xml"/><Relationship Id="rId7" Type="http://schemas.openxmlformats.org/officeDocument/2006/relationships/tags" Target="../tags/tag2580.xml"/><Relationship Id="rId12" Type="http://schemas.openxmlformats.org/officeDocument/2006/relationships/image" Target="../media/image3.emf"/><Relationship Id="rId2" Type="http://schemas.openxmlformats.org/officeDocument/2006/relationships/tags" Target="../tags/tag2575.xml"/><Relationship Id="rId1" Type="http://schemas.openxmlformats.org/officeDocument/2006/relationships/vmlDrawing" Target="../drawings/vmlDrawing339.vml"/><Relationship Id="rId6" Type="http://schemas.openxmlformats.org/officeDocument/2006/relationships/tags" Target="../tags/tag2579.xml"/><Relationship Id="rId11" Type="http://schemas.openxmlformats.org/officeDocument/2006/relationships/oleObject" Target="../embeddings/oleObject339.bin"/><Relationship Id="rId5" Type="http://schemas.openxmlformats.org/officeDocument/2006/relationships/tags" Target="../tags/tag2578.xml"/><Relationship Id="rId10" Type="http://schemas.openxmlformats.org/officeDocument/2006/relationships/slideMaster" Target="../slideMasters/slideMaster37.xml"/><Relationship Id="rId4" Type="http://schemas.openxmlformats.org/officeDocument/2006/relationships/tags" Target="../tags/tag2577.xml"/><Relationship Id="rId9" Type="http://schemas.openxmlformats.org/officeDocument/2006/relationships/tags" Target="../tags/tag258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8" Type="http://schemas.openxmlformats.org/officeDocument/2006/relationships/slideMaster" Target="../slideMasters/slideMaster37.xml"/><Relationship Id="rId3" Type="http://schemas.openxmlformats.org/officeDocument/2006/relationships/tags" Target="../tags/tag2584.xml"/><Relationship Id="rId7" Type="http://schemas.openxmlformats.org/officeDocument/2006/relationships/tags" Target="../tags/tag2588.xml"/><Relationship Id="rId2" Type="http://schemas.openxmlformats.org/officeDocument/2006/relationships/tags" Target="../tags/tag2583.xml"/><Relationship Id="rId1" Type="http://schemas.openxmlformats.org/officeDocument/2006/relationships/vmlDrawing" Target="../drawings/vmlDrawing340.vml"/><Relationship Id="rId6" Type="http://schemas.openxmlformats.org/officeDocument/2006/relationships/tags" Target="../tags/tag2587.xml"/><Relationship Id="rId5" Type="http://schemas.openxmlformats.org/officeDocument/2006/relationships/tags" Target="../tags/tag2586.xml"/><Relationship Id="rId10" Type="http://schemas.openxmlformats.org/officeDocument/2006/relationships/image" Target="../media/image22.emf"/><Relationship Id="rId4" Type="http://schemas.openxmlformats.org/officeDocument/2006/relationships/tags" Target="../tags/tag2585.xml"/><Relationship Id="rId9" Type="http://schemas.openxmlformats.org/officeDocument/2006/relationships/oleObject" Target="../embeddings/oleObject340.bin"/></Relationships>
</file>

<file path=ppt/slideLayouts/_rels/slideLayout54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2590.xml"/><Relationship Id="rId7" Type="http://schemas.openxmlformats.org/officeDocument/2006/relationships/oleObject" Target="../embeddings/oleObject341.bin"/><Relationship Id="rId2" Type="http://schemas.openxmlformats.org/officeDocument/2006/relationships/tags" Target="../tags/tag2589.xml"/><Relationship Id="rId1" Type="http://schemas.openxmlformats.org/officeDocument/2006/relationships/vmlDrawing" Target="../drawings/vmlDrawing341.vml"/><Relationship Id="rId6" Type="http://schemas.openxmlformats.org/officeDocument/2006/relationships/slideMaster" Target="../slideMasters/slideMaster37.xml"/><Relationship Id="rId5" Type="http://schemas.openxmlformats.org/officeDocument/2006/relationships/tags" Target="../tags/tag2592.xml"/><Relationship Id="rId4" Type="http://schemas.openxmlformats.org/officeDocument/2006/relationships/tags" Target="../tags/tag2591.xml"/></Relationships>
</file>

<file path=ppt/slideLayouts/_rels/slideLayout5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2594.xml"/><Relationship Id="rId7" Type="http://schemas.openxmlformats.org/officeDocument/2006/relationships/image" Target="../media/image35.png"/><Relationship Id="rId2" Type="http://schemas.openxmlformats.org/officeDocument/2006/relationships/tags" Target="../tags/tag2593.xml"/><Relationship Id="rId1" Type="http://schemas.openxmlformats.org/officeDocument/2006/relationships/vmlDrawing" Target="../drawings/vmlDrawing342.vml"/><Relationship Id="rId6" Type="http://schemas.openxmlformats.org/officeDocument/2006/relationships/image" Target="../media/image22.emf"/><Relationship Id="rId5" Type="http://schemas.openxmlformats.org/officeDocument/2006/relationships/oleObject" Target="../embeddings/oleObject342.bin"/><Relationship Id="rId4" Type="http://schemas.openxmlformats.org/officeDocument/2006/relationships/slideMaster" Target="../slideMasters/slideMaster37.xml"/><Relationship Id="rId9" Type="http://schemas.openxmlformats.org/officeDocument/2006/relationships/image" Target="../media/image37.png"/></Relationships>
</file>

<file path=ppt/slideLayouts/_rels/slideLayout543.xml.rels><?xml version="1.0" encoding="UTF-8" standalone="yes"?>
<Relationships xmlns="http://schemas.openxmlformats.org/package/2006/relationships"><Relationship Id="rId8" Type="http://schemas.openxmlformats.org/officeDocument/2006/relationships/oleObject" Target="../embeddings/oleObject344.bin"/><Relationship Id="rId3" Type="http://schemas.openxmlformats.org/officeDocument/2006/relationships/tags" Target="../tags/tag2616.xml"/><Relationship Id="rId7" Type="http://schemas.openxmlformats.org/officeDocument/2006/relationships/slideMaster" Target="../slideMasters/slideMaster38.xml"/><Relationship Id="rId2" Type="http://schemas.openxmlformats.org/officeDocument/2006/relationships/tags" Target="../tags/tag2615.xml"/><Relationship Id="rId1" Type="http://schemas.openxmlformats.org/officeDocument/2006/relationships/vmlDrawing" Target="../drawings/vmlDrawing344.vml"/><Relationship Id="rId6" Type="http://schemas.openxmlformats.org/officeDocument/2006/relationships/tags" Target="../tags/tag2619.xml"/><Relationship Id="rId5" Type="http://schemas.openxmlformats.org/officeDocument/2006/relationships/tags" Target="../tags/tag2618.xml"/><Relationship Id="rId10" Type="http://schemas.openxmlformats.org/officeDocument/2006/relationships/image" Target="../media/image23.png"/><Relationship Id="rId4" Type="http://schemas.openxmlformats.org/officeDocument/2006/relationships/tags" Target="../tags/tag2617.xml"/><Relationship Id="rId9" Type="http://schemas.openxmlformats.org/officeDocument/2006/relationships/image" Target="../media/image22.emf"/></Relationships>
</file>

<file path=ppt/slideLayouts/_rels/slideLayout544.xml.rels><?xml version="1.0" encoding="UTF-8" standalone="yes"?>
<Relationships xmlns="http://schemas.openxmlformats.org/package/2006/relationships"><Relationship Id="rId8" Type="http://schemas.openxmlformats.org/officeDocument/2006/relationships/oleObject" Target="../embeddings/oleObject345.bin"/><Relationship Id="rId3" Type="http://schemas.openxmlformats.org/officeDocument/2006/relationships/tags" Target="../tags/tag2621.xml"/><Relationship Id="rId7" Type="http://schemas.openxmlformats.org/officeDocument/2006/relationships/slideMaster" Target="../slideMasters/slideMaster38.xml"/><Relationship Id="rId2" Type="http://schemas.openxmlformats.org/officeDocument/2006/relationships/tags" Target="../tags/tag2620.xml"/><Relationship Id="rId1" Type="http://schemas.openxmlformats.org/officeDocument/2006/relationships/vmlDrawing" Target="../drawings/vmlDrawing345.vml"/><Relationship Id="rId6" Type="http://schemas.openxmlformats.org/officeDocument/2006/relationships/tags" Target="../tags/tag2624.xml"/><Relationship Id="rId11" Type="http://schemas.openxmlformats.org/officeDocument/2006/relationships/image" Target="../media/image23.png"/><Relationship Id="rId5" Type="http://schemas.openxmlformats.org/officeDocument/2006/relationships/tags" Target="../tags/tag2623.xml"/><Relationship Id="rId10" Type="http://schemas.openxmlformats.org/officeDocument/2006/relationships/image" Target="../media/image24.emf"/><Relationship Id="rId4" Type="http://schemas.openxmlformats.org/officeDocument/2006/relationships/tags" Target="../tags/tag2622.xml"/><Relationship Id="rId9" Type="http://schemas.openxmlformats.org/officeDocument/2006/relationships/image" Target="../media/image22.emf"/></Relationships>
</file>

<file path=ppt/slideLayouts/_rels/slideLayout545.xml.rels><?xml version="1.0" encoding="UTF-8" standalone="yes"?>
<Relationships xmlns="http://schemas.openxmlformats.org/package/2006/relationships"><Relationship Id="rId8" Type="http://schemas.openxmlformats.org/officeDocument/2006/relationships/tags" Target="../tags/tag2631.xml"/><Relationship Id="rId3" Type="http://schemas.openxmlformats.org/officeDocument/2006/relationships/tags" Target="../tags/tag2626.xml"/><Relationship Id="rId7" Type="http://schemas.openxmlformats.org/officeDocument/2006/relationships/tags" Target="../tags/tag2630.xml"/><Relationship Id="rId2" Type="http://schemas.openxmlformats.org/officeDocument/2006/relationships/tags" Target="../tags/tag2625.xml"/><Relationship Id="rId1" Type="http://schemas.openxmlformats.org/officeDocument/2006/relationships/vmlDrawing" Target="../drawings/vmlDrawing346.vml"/><Relationship Id="rId6" Type="http://schemas.openxmlformats.org/officeDocument/2006/relationships/tags" Target="../tags/tag2629.xml"/><Relationship Id="rId11" Type="http://schemas.openxmlformats.org/officeDocument/2006/relationships/image" Target="../media/image3.emf"/><Relationship Id="rId5" Type="http://schemas.openxmlformats.org/officeDocument/2006/relationships/tags" Target="../tags/tag2628.xml"/><Relationship Id="rId10" Type="http://schemas.openxmlformats.org/officeDocument/2006/relationships/oleObject" Target="../embeddings/oleObject346.bin"/><Relationship Id="rId4" Type="http://schemas.openxmlformats.org/officeDocument/2006/relationships/tags" Target="../tags/tag2627.xml"/><Relationship Id="rId9" Type="http://schemas.openxmlformats.org/officeDocument/2006/relationships/slideMaster" Target="../slideMasters/slideMaster38.xml"/></Relationships>
</file>

<file path=ppt/slideLayouts/_rels/slideLayout546.xml.rels><?xml version="1.0" encoding="UTF-8" standalone="yes"?>
<Relationships xmlns="http://schemas.openxmlformats.org/package/2006/relationships"><Relationship Id="rId8" Type="http://schemas.openxmlformats.org/officeDocument/2006/relationships/slideMaster" Target="../slideMasters/slideMaster38.xml"/><Relationship Id="rId3" Type="http://schemas.openxmlformats.org/officeDocument/2006/relationships/tags" Target="../tags/tag2633.xml"/><Relationship Id="rId7" Type="http://schemas.openxmlformats.org/officeDocument/2006/relationships/tags" Target="../tags/tag2637.xml"/><Relationship Id="rId2" Type="http://schemas.openxmlformats.org/officeDocument/2006/relationships/tags" Target="../tags/tag2632.xml"/><Relationship Id="rId1" Type="http://schemas.openxmlformats.org/officeDocument/2006/relationships/vmlDrawing" Target="../drawings/vmlDrawing347.vml"/><Relationship Id="rId6" Type="http://schemas.openxmlformats.org/officeDocument/2006/relationships/tags" Target="../tags/tag2636.xml"/><Relationship Id="rId5" Type="http://schemas.openxmlformats.org/officeDocument/2006/relationships/tags" Target="../tags/tag2635.xml"/><Relationship Id="rId10" Type="http://schemas.openxmlformats.org/officeDocument/2006/relationships/image" Target="../media/image22.emf"/><Relationship Id="rId4" Type="http://schemas.openxmlformats.org/officeDocument/2006/relationships/tags" Target="../tags/tag2634.xml"/><Relationship Id="rId9" Type="http://schemas.openxmlformats.org/officeDocument/2006/relationships/oleObject" Target="../embeddings/oleObject347.bin"/></Relationships>
</file>

<file path=ppt/slideLayouts/_rels/slideLayout547.xml.rels><?xml version="1.0" encoding="UTF-8" standalone="yes"?>
<Relationships xmlns="http://schemas.openxmlformats.org/package/2006/relationships"><Relationship Id="rId8" Type="http://schemas.openxmlformats.org/officeDocument/2006/relationships/slideMaster" Target="../slideMasters/slideMaster38.xml"/><Relationship Id="rId3" Type="http://schemas.openxmlformats.org/officeDocument/2006/relationships/tags" Target="../tags/tag2639.xml"/><Relationship Id="rId7" Type="http://schemas.openxmlformats.org/officeDocument/2006/relationships/tags" Target="../tags/tag2643.xml"/><Relationship Id="rId2" Type="http://schemas.openxmlformats.org/officeDocument/2006/relationships/tags" Target="../tags/tag2638.xml"/><Relationship Id="rId1" Type="http://schemas.openxmlformats.org/officeDocument/2006/relationships/vmlDrawing" Target="../drawings/vmlDrawing348.vml"/><Relationship Id="rId6" Type="http://schemas.openxmlformats.org/officeDocument/2006/relationships/tags" Target="../tags/tag2642.xml"/><Relationship Id="rId5" Type="http://schemas.openxmlformats.org/officeDocument/2006/relationships/tags" Target="../tags/tag2641.xml"/><Relationship Id="rId10" Type="http://schemas.openxmlformats.org/officeDocument/2006/relationships/image" Target="../media/image22.emf"/><Relationship Id="rId4" Type="http://schemas.openxmlformats.org/officeDocument/2006/relationships/tags" Target="../tags/tag2640.xml"/><Relationship Id="rId9" Type="http://schemas.openxmlformats.org/officeDocument/2006/relationships/oleObject" Target="../embeddings/oleObject348.bin"/></Relationships>
</file>

<file path=ppt/slideLayouts/_rels/slideLayout548.xml.rels><?xml version="1.0" encoding="UTF-8" standalone="yes"?>
<Relationships xmlns="http://schemas.openxmlformats.org/package/2006/relationships"><Relationship Id="rId8" Type="http://schemas.openxmlformats.org/officeDocument/2006/relationships/slideMaster" Target="../slideMasters/slideMaster38.xml"/><Relationship Id="rId3" Type="http://schemas.openxmlformats.org/officeDocument/2006/relationships/tags" Target="../tags/tag2645.xml"/><Relationship Id="rId7" Type="http://schemas.openxmlformats.org/officeDocument/2006/relationships/tags" Target="../tags/tag2649.xml"/><Relationship Id="rId2" Type="http://schemas.openxmlformats.org/officeDocument/2006/relationships/tags" Target="../tags/tag2644.xml"/><Relationship Id="rId1" Type="http://schemas.openxmlformats.org/officeDocument/2006/relationships/vmlDrawing" Target="../drawings/vmlDrawing349.vml"/><Relationship Id="rId6" Type="http://schemas.openxmlformats.org/officeDocument/2006/relationships/tags" Target="../tags/tag2648.xml"/><Relationship Id="rId5" Type="http://schemas.openxmlformats.org/officeDocument/2006/relationships/tags" Target="../tags/tag2647.xml"/><Relationship Id="rId10" Type="http://schemas.openxmlformats.org/officeDocument/2006/relationships/image" Target="../media/image22.emf"/><Relationship Id="rId4" Type="http://schemas.openxmlformats.org/officeDocument/2006/relationships/tags" Target="../tags/tag2646.xml"/><Relationship Id="rId9" Type="http://schemas.openxmlformats.org/officeDocument/2006/relationships/oleObject" Target="../embeddings/oleObject349.bin"/></Relationships>
</file>

<file path=ppt/slideLayouts/_rels/slideLayout549.xml.rels><?xml version="1.0" encoding="UTF-8" standalone="yes"?>
<Relationships xmlns="http://schemas.openxmlformats.org/package/2006/relationships"><Relationship Id="rId8" Type="http://schemas.openxmlformats.org/officeDocument/2006/relationships/tags" Target="../tags/tag2656.xml"/><Relationship Id="rId3" Type="http://schemas.openxmlformats.org/officeDocument/2006/relationships/tags" Target="../tags/tag2651.xml"/><Relationship Id="rId7" Type="http://schemas.openxmlformats.org/officeDocument/2006/relationships/tags" Target="../tags/tag2655.xml"/><Relationship Id="rId2" Type="http://schemas.openxmlformats.org/officeDocument/2006/relationships/tags" Target="../tags/tag2650.xml"/><Relationship Id="rId1" Type="http://schemas.openxmlformats.org/officeDocument/2006/relationships/vmlDrawing" Target="../drawings/vmlDrawing350.vml"/><Relationship Id="rId6" Type="http://schemas.openxmlformats.org/officeDocument/2006/relationships/tags" Target="../tags/tag2654.xml"/><Relationship Id="rId11" Type="http://schemas.openxmlformats.org/officeDocument/2006/relationships/image" Target="../media/image22.emf"/><Relationship Id="rId5" Type="http://schemas.openxmlformats.org/officeDocument/2006/relationships/tags" Target="../tags/tag2653.xml"/><Relationship Id="rId10" Type="http://schemas.openxmlformats.org/officeDocument/2006/relationships/oleObject" Target="../embeddings/oleObject350.bin"/><Relationship Id="rId4" Type="http://schemas.openxmlformats.org/officeDocument/2006/relationships/tags" Target="../tags/tag2652.xml"/><Relationship Id="rId9" Type="http://schemas.openxmlformats.org/officeDocument/2006/relationships/slideMaster" Target="../slideMasters/slideMaster3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8" Type="http://schemas.openxmlformats.org/officeDocument/2006/relationships/tags" Target="../tags/tag2663.xml"/><Relationship Id="rId13" Type="http://schemas.openxmlformats.org/officeDocument/2006/relationships/image" Target="../media/image21.png"/><Relationship Id="rId3" Type="http://schemas.openxmlformats.org/officeDocument/2006/relationships/tags" Target="../tags/tag2658.xml"/><Relationship Id="rId7" Type="http://schemas.openxmlformats.org/officeDocument/2006/relationships/tags" Target="../tags/tag2662.xml"/><Relationship Id="rId12" Type="http://schemas.openxmlformats.org/officeDocument/2006/relationships/image" Target="../media/image3.emf"/><Relationship Id="rId2" Type="http://schemas.openxmlformats.org/officeDocument/2006/relationships/tags" Target="../tags/tag2657.xml"/><Relationship Id="rId1" Type="http://schemas.openxmlformats.org/officeDocument/2006/relationships/vmlDrawing" Target="../drawings/vmlDrawing351.vml"/><Relationship Id="rId6" Type="http://schemas.openxmlformats.org/officeDocument/2006/relationships/tags" Target="../tags/tag2661.xml"/><Relationship Id="rId11" Type="http://schemas.openxmlformats.org/officeDocument/2006/relationships/oleObject" Target="../embeddings/oleObject351.bin"/><Relationship Id="rId5" Type="http://schemas.openxmlformats.org/officeDocument/2006/relationships/tags" Target="../tags/tag2660.xml"/><Relationship Id="rId10" Type="http://schemas.openxmlformats.org/officeDocument/2006/relationships/slideMaster" Target="../slideMasters/slideMaster38.xml"/><Relationship Id="rId4" Type="http://schemas.openxmlformats.org/officeDocument/2006/relationships/tags" Target="../tags/tag2659.xml"/><Relationship Id="rId9" Type="http://schemas.openxmlformats.org/officeDocument/2006/relationships/tags" Target="../tags/tag2664.xml"/></Relationships>
</file>

<file path=ppt/slideLayouts/_rels/slideLayout551.xml.rels><?xml version="1.0" encoding="UTF-8" standalone="yes"?>
<Relationships xmlns="http://schemas.openxmlformats.org/package/2006/relationships"><Relationship Id="rId8" Type="http://schemas.openxmlformats.org/officeDocument/2006/relationships/tags" Target="../tags/tag2671.xml"/><Relationship Id="rId13" Type="http://schemas.openxmlformats.org/officeDocument/2006/relationships/image" Target="../media/image21.png"/><Relationship Id="rId3" Type="http://schemas.openxmlformats.org/officeDocument/2006/relationships/tags" Target="../tags/tag2666.xml"/><Relationship Id="rId7" Type="http://schemas.openxmlformats.org/officeDocument/2006/relationships/tags" Target="../tags/tag2670.xml"/><Relationship Id="rId12" Type="http://schemas.openxmlformats.org/officeDocument/2006/relationships/image" Target="../media/image3.emf"/><Relationship Id="rId2" Type="http://schemas.openxmlformats.org/officeDocument/2006/relationships/tags" Target="../tags/tag2665.xml"/><Relationship Id="rId1" Type="http://schemas.openxmlformats.org/officeDocument/2006/relationships/vmlDrawing" Target="../drawings/vmlDrawing352.vml"/><Relationship Id="rId6" Type="http://schemas.openxmlformats.org/officeDocument/2006/relationships/tags" Target="../tags/tag2669.xml"/><Relationship Id="rId11" Type="http://schemas.openxmlformats.org/officeDocument/2006/relationships/oleObject" Target="../embeddings/oleObject352.bin"/><Relationship Id="rId5" Type="http://schemas.openxmlformats.org/officeDocument/2006/relationships/tags" Target="../tags/tag2668.xml"/><Relationship Id="rId10" Type="http://schemas.openxmlformats.org/officeDocument/2006/relationships/slideMaster" Target="../slideMasters/slideMaster38.xml"/><Relationship Id="rId4" Type="http://schemas.openxmlformats.org/officeDocument/2006/relationships/tags" Target="../tags/tag2667.xml"/><Relationship Id="rId9" Type="http://schemas.openxmlformats.org/officeDocument/2006/relationships/tags" Target="../tags/tag2672.xml"/></Relationships>
</file>

<file path=ppt/slideLayouts/_rels/slideLayout552.xml.rels><?xml version="1.0" encoding="UTF-8" standalone="yes"?>
<Relationships xmlns="http://schemas.openxmlformats.org/package/2006/relationships"><Relationship Id="rId8" Type="http://schemas.openxmlformats.org/officeDocument/2006/relationships/tags" Target="../tags/tag2679.xml"/><Relationship Id="rId13" Type="http://schemas.openxmlformats.org/officeDocument/2006/relationships/image" Target="../media/image21.png"/><Relationship Id="rId3" Type="http://schemas.openxmlformats.org/officeDocument/2006/relationships/tags" Target="../tags/tag2674.xml"/><Relationship Id="rId7" Type="http://schemas.openxmlformats.org/officeDocument/2006/relationships/tags" Target="../tags/tag2678.xml"/><Relationship Id="rId12" Type="http://schemas.openxmlformats.org/officeDocument/2006/relationships/image" Target="../media/image3.emf"/><Relationship Id="rId2" Type="http://schemas.openxmlformats.org/officeDocument/2006/relationships/tags" Target="../tags/tag2673.xml"/><Relationship Id="rId1" Type="http://schemas.openxmlformats.org/officeDocument/2006/relationships/vmlDrawing" Target="../drawings/vmlDrawing353.vml"/><Relationship Id="rId6" Type="http://schemas.openxmlformats.org/officeDocument/2006/relationships/tags" Target="../tags/tag2677.xml"/><Relationship Id="rId11" Type="http://schemas.openxmlformats.org/officeDocument/2006/relationships/oleObject" Target="../embeddings/oleObject353.bin"/><Relationship Id="rId5" Type="http://schemas.openxmlformats.org/officeDocument/2006/relationships/tags" Target="../tags/tag2676.xml"/><Relationship Id="rId10" Type="http://schemas.openxmlformats.org/officeDocument/2006/relationships/slideMaster" Target="../slideMasters/slideMaster38.xml"/><Relationship Id="rId4" Type="http://schemas.openxmlformats.org/officeDocument/2006/relationships/tags" Target="../tags/tag2675.xml"/><Relationship Id="rId9" Type="http://schemas.openxmlformats.org/officeDocument/2006/relationships/tags" Target="../tags/tag2680.xml"/></Relationships>
</file>

<file path=ppt/slideLayouts/_rels/slideLayout553.xml.rels><?xml version="1.0" encoding="UTF-8" standalone="yes"?>
<Relationships xmlns="http://schemas.openxmlformats.org/package/2006/relationships"><Relationship Id="rId8" Type="http://schemas.openxmlformats.org/officeDocument/2006/relationships/tags" Target="../tags/tag2687.xml"/><Relationship Id="rId13" Type="http://schemas.openxmlformats.org/officeDocument/2006/relationships/image" Target="../media/image21.png"/><Relationship Id="rId3" Type="http://schemas.openxmlformats.org/officeDocument/2006/relationships/tags" Target="../tags/tag2682.xml"/><Relationship Id="rId7" Type="http://schemas.openxmlformats.org/officeDocument/2006/relationships/tags" Target="../tags/tag2686.xml"/><Relationship Id="rId12" Type="http://schemas.openxmlformats.org/officeDocument/2006/relationships/image" Target="../media/image25.emf"/><Relationship Id="rId2" Type="http://schemas.openxmlformats.org/officeDocument/2006/relationships/tags" Target="../tags/tag2681.xml"/><Relationship Id="rId1" Type="http://schemas.openxmlformats.org/officeDocument/2006/relationships/vmlDrawing" Target="../drawings/vmlDrawing354.vml"/><Relationship Id="rId6" Type="http://schemas.openxmlformats.org/officeDocument/2006/relationships/tags" Target="../tags/tag2685.xml"/><Relationship Id="rId11" Type="http://schemas.openxmlformats.org/officeDocument/2006/relationships/oleObject" Target="../embeddings/oleObject354.bin"/><Relationship Id="rId5" Type="http://schemas.openxmlformats.org/officeDocument/2006/relationships/tags" Target="../tags/tag2684.xml"/><Relationship Id="rId10" Type="http://schemas.openxmlformats.org/officeDocument/2006/relationships/slideMaster" Target="../slideMasters/slideMaster38.xml"/><Relationship Id="rId4" Type="http://schemas.openxmlformats.org/officeDocument/2006/relationships/tags" Target="../tags/tag2683.xml"/><Relationship Id="rId9" Type="http://schemas.openxmlformats.org/officeDocument/2006/relationships/tags" Target="../tags/tag2688.xml"/></Relationships>
</file>

<file path=ppt/slideLayouts/_rels/slideLayout554.xml.rels><?xml version="1.0" encoding="UTF-8" standalone="yes"?>
<Relationships xmlns="http://schemas.openxmlformats.org/package/2006/relationships"><Relationship Id="rId8" Type="http://schemas.openxmlformats.org/officeDocument/2006/relationships/tags" Target="../tags/tag2695.xml"/><Relationship Id="rId13" Type="http://schemas.openxmlformats.org/officeDocument/2006/relationships/image" Target="../media/image21.png"/><Relationship Id="rId3" Type="http://schemas.openxmlformats.org/officeDocument/2006/relationships/tags" Target="../tags/tag2690.xml"/><Relationship Id="rId7" Type="http://schemas.openxmlformats.org/officeDocument/2006/relationships/tags" Target="../tags/tag2694.xml"/><Relationship Id="rId12" Type="http://schemas.openxmlformats.org/officeDocument/2006/relationships/image" Target="../media/image3.emf"/><Relationship Id="rId2" Type="http://schemas.openxmlformats.org/officeDocument/2006/relationships/tags" Target="../tags/tag2689.xml"/><Relationship Id="rId1" Type="http://schemas.openxmlformats.org/officeDocument/2006/relationships/vmlDrawing" Target="../drawings/vmlDrawing355.vml"/><Relationship Id="rId6" Type="http://schemas.openxmlformats.org/officeDocument/2006/relationships/tags" Target="../tags/tag2693.xml"/><Relationship Id="rId11" Type="http://schemas.openxmlformats.org/officeDocument/2006/relationships/oleObject" Target="../embeddings/oleObject355.bin"/><Relationship Id="rId5" Type="http://schemas.openxmlformats.org/officeDocument/2006/relationships/tags" Target="../tags/tag2692.xml"/><Relationship Id="rId10" Type="http://schemas.openxmlformats.org/officeDocument/2006/relationships/slideMaster" Target="../slideMasters/slideMaster38.xml"/><Relationship Id="rId4" Type="http://schemas.openxmlformats.org/officeDocument/2006/relationships/tags" Target="../tags/tag2691.xml"/><Relationship Id="rId9" Type="http://schemas.openxmlformats.org/officeDocument/2006/relationships/tags" Target="../tags/tag2696.xml"/></Relationships>
</file>

<file path=ppt/slideLayouts/_rels/slideLayout555.xml.rels><?xml version="1.0" encoding="UTF-8" standalone="yes"?>
<Relationships xmlns="http://schemas.openxmlformats.org/package/2006/relationships"><Relationship Id="rId8" Type="http://schemas.openxmlformats.org/officeDocument/2006/relationships/slideMaster" Target="../slideMasters/slideMaster38.xml"/><Relationship Id="rId3" Type="http://schemas.openxmlformats.org/officeDocument/2006/relationships/tags" Target="../tags/tag2698.xml"/><Relationship Id="rId7" Type="http://schemas.openxmlformats.org/officeDocument/2006/relationships/tags" Target="../tags/tag2702.xml"/><Relationship Id="rId2" Type="http://schemas.openxmlformats.org/officeDocument/2006/relationships/tags" Target="../tags/tag2697.xml"/><Relationship Id="rId1" Type="http://schemas.openxmlformats.org/officeDocument/2006/relationships/vmlDrawing" Target="../drawings/vmlDrawing356.vml"/><Relationship Id="rId6" Type="http://schemas.openxmlformats.org/officeDocument/2006/relationships/tags" Target="../tags/tag2701.xml"/><Relationship Id="rId5" Type="http://schemas.openxmlformats.org/officeDocument/2006/relationships/tags" Target="../tags/tag2700.xml"/><Relationship Id="rId10" Type="http://schemas.openxmlformats.org/officeDocument/2006/relationships/image" Target="../media/image22.emf"/><Relationship Id="rId4" Type="http://schemas.openxmlformats.org/officeDocument/2006/relationships/tags" Target="../tags/tag2699.xml"/><Relationship Id="rId9" Type="http://schemas.openxmlformats.org/officeDocument/2006/relationships/oleObject" Target="../embeddings/oleObject356.bin"/></Relationships>
</file>

<file path=ppt/slideLayouts/_rels/slideLayout55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2704.xml"/><Relationship Id="rId7" Type="http://schemas.openxmlformats.org/officeDocument/2006/relationships/oleObject" Target="../embeddings/oleObject357.bin"/><Relationship Id="rId2" Type="http://schemas.openxmlformats.org/officeDocument/2006/relationships/tags" Target="../tags/tag2703.xml"/><Relationship Id="rId1" Type="http://schemas.openxmlformats.org/officeDocument/2006/relationships/vmlDrawing" Target="../drawings/vmlDrawing357.vml"/><Relationship Id="rId6" Type="http://schemas.openxmlformats.org/officeDocument/2006/relationships/slideMaster" Target="../slideMasters/slideMaster38.xml"/><Relationship Id="rId5" Type="http://schemas.openxmlformats.org/officeDocument/2006/relationships/tags" Target="../tags/tag2706.xml"/><Relationship Id="rId4" Type="http://schemas.openxmlformats.org/officeDocument/2006/relationships/tags" Target="../tags/tag2705.xml"/><Relationship Id="rId9" Type="http://schemas.openxmlformats.org/officeDocument/2006/relationships/image" Target="../media/image21.png"/></Relationships>
</file>

<file path=ppt/slideLayouts/_rels/slideLayout55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708.xml"/><Relationship Id="rId7" Type="http://schemas.openxmlformats.org/officeDocument/2006/relationships/image" Target="../media/image22.emf"/><Relationship Id="rId2" Type="http://schemas.openxmlformats.org/officeDocument/2006/relationships/tags" Target="../tags/tag2707.xml"/><Relationship Id="rId1" Type="http://schemas.openxmlformats.org/officeDocument/2006/relationships/vmlDrawing" Target="../drawings/vmlDrawing358.vml"/><Relationship Id="rId6" Type="http://schemas.openxmlformats.org/officeDocument/2006/relationships/oleObject" Target="../embeddings/oleObject358.bin"/><Relationship Id="rId5" Type="http://schemas.openxmlformats.org/officeDocument/2006/relationships/slideMaster" Target="../slideMasters/slideMaster38.xml"/><Relationship Id="rId4" Type="http://schemas.openxmlformats.org/officeDocument/2006/relationships/tags" Target="../tags/tag2709.xml"/></Relationships>
</file>

<file path=ppt/slideLayouts/_rels/slideLayout558.xml.rels><?xml version="1.0" encoding="UTF-8" standalone="yes"?>
<Relationships xmlns="http://schemas.openxmlformats.org/package/2006/relationships"><Relationship Id="rId2" Type="http://schemas.openxmlformats.org/officeDocument/2006/relationships/slideMaster" Target="../slideMasters/slideMaster38.xml"/><Relationship Id="rId1" Type="http://schemas.openxmlformats.org/officeDocument/2006/relationships/tags" Target="../tags/tag2710.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228.xml"/><Relationship Id="rId7" Type="http://schemas.openxmlformats.org/officeDocument/2006/relationships/slideMaster" Target="../slideMasters/slideMaster7.xml"/><Relationship Id="rId2" Type="http://schemas.openxmlformats.org/officeDocument/2006/relationships/tags" Target="../tags/tag227.xml"/><Relationship Id="rId1" Type="http://schemas.openxmlformats.org/officeDocument/2006/relationships/vmlDrawing" Target="../drawings/vmlDrawing7.vml"/><Relationship Id="rId6" Type="http://schemas.openxmlformats.org/officeDocument/2006/relationships/tags" Target="../tags/tag231.xml"/><Relationship Id="rId5" Type="http://schemas.openxmlformats.org/officeDocument/2006/relationships/tags" Target="../tags/tag230.xml"/><Relationship Id="rId10" Type="http://schemas.openxmlformats.org/officeDocument/2006/relationships/image" Target="../media/image23.png"/><Relationship Id="rId4" Type="http://schemas.openxmlformats.org/officeDocument/2006/relationships/tags" Target="../tags/tag229.xml"/><Relationship Id="rId9" Type="http://schemas.openxmlformats.org/officeDocument/2006/relationships/image" Target="../media/image22.emf"/></Relationships>
</file>

<file path=ppt/slideLayouts/_rels/slideLayout6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233.xml"/><Relationship Id="rId7" Type="http://schemas.openxmlformats.org/officeDocument/2006/relationships/slideMaster" Target="../slideMasters/slideMaster7.xml"/><Relationship Id="rId2" Type="http://schemas.openxmlformats.org/officeDocument/2006/relationships/tags" Target="../tags/tag232.xml"/><Relationship Id="rId1" Type="http://schemas.openxmlformats.org/officeDocument/2006/relationships/vmlDrawing" Target="../drawings/vmlDrawing8.vml"/><Relationship Id="rId6" Type="http://schemas.openxmlformats.org/officeDocument/2006/relationships/tags" Target="../tags/tag236.xml"/><Relationship Id="rId11" Type="http://schemas.openxmlformats.org/officeDocument/2006/relationships/image" Target="../media/image23.png"/><Relationship Id="rId5" Type="http://schemas.openxmlformats.org/officeDocument/2006/relationships/tags" Target="../tags/tag235.xml"/><Relationship Id="rId10" Type="http://schemas.openxmlformats.org/officeDocument/2006/relationships/image" Target="../media/image24.emf"/><Relationship Id="rId4" Type="http://schemas.openxmlformats.org/officeDocument/2006/relationships/tags" Target="../tags/tag234.xml"/><Relationship Id="rId9" Type="http://schemas.openxmlformats.org/officeDocument/2006/relationships/image" Target="../media/image22.emf"/></Relationships>
</file>

<file path=ppt/slideLayouts/_rels/slideLayout64.xml.rels><?xml version="1.0" encoding="UTF-8" standalone="yes"?>
<Relationships xmlns="http://schemas.openxmlformats.org/package/2006/relationships"><Relationship Id="rId8" Type="http://schemas.openxmlformats.org/officeDocument/2006/relationships/tags" Target="../tags/tag243.xml"/><Relationship Id="rId3" Type="http://schemas.openxmlformats.org/officeDocument/2006/relationships/tags" Target="../tags/tag238.xml"/><Relationship Id="rId7" Type="http://schemas.openxmlformats.org/officeDocument/2006/relationships/tags" Target="../tags/tag242.xml"/><Relationship Id="rId2" Type="http://schemas.openxmlformats.org/officeDocument/2006/relationships/tags" Target="../tags/tag237.xml"/><Relationship Id="rId1" Type="http://schemas.openxmlformats.org/officeDocument/2006/relationships/vmlDrawing" Target="../drawings/vmlDrawing9.vml"/><Relationship Id="rId6" Type="http://schemas.openxmlformats.org/officeDocument/2006/relationships/tags" Target="../tags/tag241.xml"/><Relationship Id="rId11" Type="http://schemas.openxmlformats.org/officeDocument/2006/relationships/image" Target="../media/image3.emf"/><Relationship Id="rId5" Type="http://schemas.openxmlformats.org/officeDocument/2006/relationships/tags" Target="../tags/tag240.xml"/><Relationship Id="rId10" Type="http://schemas.openxmlformats.org/officeDocument/2006/relationships/oleObject" Target="../embeddings/oleObject9.bin"/><Relationship Id="rId4" Type="http://schemas.openxmlformats.org/officeDocument/2006/relationships/tags" Target="../tags/tag239.xml"/><Relationship Id="rId9"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245.xml"/><Relationship Id="rId7" Type="http://schemas.openxmlformats.org/officeDocument/2006/relationships/tags" Target="../tags/tag249.xml"/><Relationship Id="rId2" Type="http://schemas.openxmlformats.org/officeDocument/2006/relationships/tags" Target="../tags/tag244.xml"/><Relationship Id="rId1" Type="http://schemas.openxmlformats.org/officeDocument/2006/relationships/vmlDrawing" Target="../drawings/vmlDrawing10.vml"/><Relationship Id="rId6" Type="http://schemas.openxmlformats.org/officeDocument/2006/relationships/tags" Target="../tags/tag248.xml"/><Relationship Id="rId5" Type="http://schemas.openxmlformats.org/officeDocument/2006/relationships/tags" Target="../tags/tag247.xml"/><Relationship Id="rId10" Type="http://schemas.openxmlformats.org/officeDocument/2006/relationships/image" Target="../media/image22.emf"/><Relationship Id="rId4" Type="http://schemas.openxmlformats.org/officeDocument/2006/relationships/tags" Target="../tags/tag246.xml"/><Relationship Id="rId9" Type="http://schemas.openxmlformats.org/officeDocument/2006/relationships/oleObject" Target="../embeddings/oleObject10.bin"/></Relationships>
</file>

<file path=ppt/slideLayouts/_rels/slideLayout66.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251.xml"/><Relationship Id="rId7" Type="http://schemas.openxmlformats.org/officeDocument/2006/relationships/tags" Target="../tags/tag255.xml"/><Relationship Id="rId2" Type="http://schemas.openxmlformats.org/officeDocument/2006/relationships/tags" Target="../tags/tag250.xml"/><Relationship Id="rId1" Type="http://schemas.openxmlformats.org/officeDocument/2006/relationships/vmlDrawing" Target="../drawings/vmlDrawing11.vml"/><Relationship Id="rId6" Type="http://schemas.openxmlformats.org/officeDocument/2006/relationships/tags" Target="../tags/tag254.xml"/><Relationship Id="rId5" Type="http://schemas.openxmlformats.org/officeDocument/2006/relationships/tags" Target="../tags/tag253.xml"/><Relationship Id="rId10" Type="http://schemas.openxmlformats.org/officeDocument/2006/relationships/image" Target="../media/image22.emf"/><Relationship Id="rId4" Type="http://schemas.openxmlformats.org/officeDocument/2006/relationships/tags" Target="../tags/tag252.xml"/><Relationship Id="rId9" Type="http://schemas.openxmlformats.org/officeDocument/2006/relationships/oleObject" Target="../embeddings/oleObject11.bin"/></Relationships>
</file>

<file path=ppt/slideLayouts/_rels/slideLayout67.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257.xml"/><Relationship Id="rId7" Type="http://schemas.openxmlformats.org/officeDocument/2006/relationships/tags" Target="../tags/tag261.xml"/><Relationship Id="rId2" Type="http://schemas.openxmlformats.org/officeDocument/2006/relationships/tags" Target="../tags/tag256.xml"/><Relationship Id="rId1" Type="http://schemas.openxmlformats.org/officeDocument/2006/relationships/vmlDrawing" Target="../drawings/vmlDrawing12.vml"/><Relationship Id="rId6" Type="http://schemas.openxmlformats.org/officeDocument/2006/relationships/tags" Target="../tags/tag260.xml"/><Relationship Id="rId5" Type="http://schemas.openxmlformats.org/officeDocument/2006/relationships/tags" Target="../tags/tag259.xml"/><Relationship Id="rId10" Type="http://schemas.openxmlformats.org/officeDocument/2006/relationships/image" Target="../media/image22.emf"/><Relationship Id="rId4" Type="http://schemas.openxmlformats.org/officeDocument/2006/relationships/tags" Target="../tags/tag258.xml"/><Relationship Id="rId9" Type="http://schemas.openxmlformats.org/officeDocument/2006/relationships/oleObject" Target="../embeddings/oleObject12.bin"/></Relationships>
</file>

<file path=ppt/slideLayouts/_rels/slideLayout68.xml.rels><?xml version="1.0" encoding="UTF-8" standalone="yes"?>
<Relationships xmlns="http://schemas.openxmlformats.org/package/2006/relationships"><Relationship Id="rId8" Type="http://schemas.openxmlformats.org/officeDocument/2006/relationships/tags" Target="../tags/tag268.xml"/><Relationship Id="rId3" Type="http://schemas.openxmlformats.org/officeDocument/2006/relationships/tags" Target="../tags/tag263.xml"/><Relationship Id="rId7" Type="http://schemas.openxmlformats.org/officeDocument/2006/relationships/tags" Target="../tags/tag267.xml"/><Relationship Id="rId2" Type="http://schemas.openxmlformats.org/officeDocument/2006/relationships/tags" Target="../tags/tag262.xml"/><Relationship Id="rId1" Type="http://schemas.openxmlformats.org/officeDocument/2006/relationships/vmlDrawing" Target="../drawings/vmlDrawing13.vml"/><Relationship Id="rId6" Type="http://schemas.openxmlformats.org/officeDocument/2006/relationships/tags" Target="../tags/tag266.xml"/><Relationship Id="rId11" Type="http://schemas.openxmlformats.org/officeDocument/2006/relationships/image" Target="../media/image22.emf"/><Relationship Id="rId5" Type="http://schemas.openxmlformats.org/officeDocument/2006/relationships/tags" Target="../tags/tag265.xml"/><Relationship Id="rId10" Type="http://schemas.openxmlformats.org/officeDocument/2006/relationships/oleObject" Target="../embeddings/oleObject13.bin"/><Relationship Id="rId4" Type="http://schemas.openxmlformats.org/officeDocument/2006/relationships/tags" Target="../tags/tag264.xml"/><Relationship Id="rId9"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275.xml"/><Relationship Id="rId13" Type="http://schemas.openxmlformats.org/officeDocument/2006/relationships/image" Target="../media/image21.png"/><Relationship Id="rId3" Type="http://schemas.openxmlformats.org/officeDocument/2006/relationships/tags" Target="../tags/tag270.xml"/><Relationship Id="rId7" Type="http://schemas.openxmlformats.org/officeDocument/2006/relationships/tags" Target="../tags/tag274.xml"/><Relationship Id="rId12" Type="http://schemas.openxmlformats.org/officeDocument/2006/relationships/image" Target="../media/image3.emf"/><Relationship Id="rId2" Type="http://schemas.openxmlformats.org/officeDocument/2006/relationships/tags" Target="../tags/tag269.xml"/><Relationship Id="rId1" Type="http://schemas.openxmlformats.org/officeDocument/2006/relationships/vmlDrawing" Target="../drawings/vmlDrawing14.vml"/><Relationship Id="rId6" Type="http://schemas.openxmlformats.org/officeDocument/2006/relationships/tags" Target="../tags/tag273.xml"/><Relationship Id="rId11" Type="http://schemas.openxmlformats.org/officeDocument/2006/relationships/oleObject" Target="../embeddings/oleObject14.bin"/><Relationship Id="rId5" Type="http://schemas.openxmlformats.org/officeDocument/2006/relationships/tags" Target="../tags/tag272.xml"/><Relationship Id="rId10" Type="http://schemas.openxmlformats.org/officeDocument/2006/relationships/slideMaster" Target="../slideMasters/slideMaster7.xml"/><Relationship Id="rId4" Type="http://schemas.openxmlformats.org/officeDocument/2006/relationships/tags" Target="../tags/tag271.xml"/><Relationship Id="rId9" Type="http://schemas.openxmlformats.org/officeDocument/2006/relationships/tags" Target="../tags/tag27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tags" Target="../tags/tag283.xml"/><Relationship Id="rId13" Type="http://schemas.openxmlformats.org/officeDocument/2006/relationships/image" Target="../media/image21.png"/><Relationship Id="rId3" Type="http://schemas.openxmlformats.org/officeDocument/2006/relationships/tags" Target="../tags/tag278.xml"/><Relationship Id="rId7" Type="http://schemas.openxmlformats.org/officeDocument/2006/relationships/tags" Target="../tags/tag282.xml"/><Relationship Id="rId12" Type="http://schemas.openxmlformats.org/officeDocument/2006/relationships/image" Target="../media/image3.emf"/><Relationship Id="rId2" Type="http://schemas.openxmlformats.org/officeDocument/2006/relationships/tags" Target="../tags/tag277.xml"/><Relationship Id="rId1" Type="http://schemas.openxmlformats.org/officeDocument/2006/relationships/vmlDrawing" Target="../drawings/vmlDrawing15.vml"/><Relationship Id="rId6" Type="http://schemas.openxmlformats.org/officeDocument/2006/relationships/tags" Target="../tags/tag281.xml"/><Relationship Id="rId11" Type="http://schemas.openxmlformats.org/officeDocument/2006/relationships/oleObject" Target="../embeddings/oleObject15.bin"/><Relationship Id="rId5" Type="http://schemas.openxmlformats.org/officeDocument/2006/relationships/tags" Target="../tags/tag280.xml"/><Relationship Id="rId10" Type="http://schemas.openxmlformats.org/officeDocument/2006/relationships/slideMaster" Target="../slideMasters/slideMaster7.xml"/><Relationship Id="rId4" Type="http://schemas.openxmlformats.org/officeDocument/2006/relationships/tags" Target="../tags/tag279.xml"/><Relationship Id="rId9" Type="http://schemas.openxmlformats.org/officeDocument/2006/relationships/tags" Target="../tags/tag284.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image" Target="../media/image21.png"/><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image" Target="../media/image3.emf"/><Relationship Id="rId2" Type="http://schemas.openxmlformats.org/officeDocument/2006/relationships/tags" Target="../tags/tag285.xml"/><Relationship Id="rId1" Type="http://schemas.openxmlformats.org/officeDocument/2006/relationships/vmlDrawing" Target="../drawings/vmlDrawing16.vml"/><Relationship Id="rId6" Type="http://schemas.openxmlformats.org/officeDocument/2006/relationships/tags" Target="../tags/tag289.xml"/><Relationship Id="rId11" Type="http://schemas.openxmlformats.org/officeDocument/2006/relationships/oleObject" Target="../embeddings/oleObject16.bin"/><Relationship Id="rId5" Type="http://schemas.openxmlformats.org/officeDocument/2006/relationships/tags" Target="../tags/tag288.xml"/><Relationship Id="rId10" Type="http://schemas.openxmlformats.org/officeDocument/2006/relationships/slideMaster" Target="../slideMasters/slideMaster7.xml"/><Relationship Id="rId4" Type="http://schemas.openxmlformats.org/officeDocument/2006/relationships/tags" Target="../tags/tag287.xml"/><Relationship Id="rId9" Type="http://schemas.openxmlformats.org/officeDocument/2006/relationships/tags" Target="../tags/tag292.xml"/></Relationships>
</file>

<file path=ppt/slideLayouts/_rels/slideLayout72.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image" Target="../media/image21.png"/><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image" Target="../media/image25.emf"/><Relationship Id="rId2" Type="http://schemas.openxmlformats.org/officeDocument/2006/relationships/tags" Target="../tags/tag293.xml"/><Relationship Id="rId1" Type="http://schemas.openxmlformats.org/officeDocument/2006/relationships/vmlDrawing" Target="../drawings/vmlDrawing17.vml"/><Relationship Id="rId6" Type="http://schemas.openxmlformats.org/officeDocument/2006/relationships/tags" Target="../tags/tag297.xml"/><Relationship Id="rId11" Type="http://schemas.openxmlformats.org/officeDocument/2006/relationships/oleObject" Target="../embeddings/oleObject17.bin"/><Relationship Id="rId5" Type="http://schemas.openxmlformats.org/officeDocument/2006/relationships/tags" Target="../tags/tag296.xml"/><Relationship Id="rId10" Type="http://schemas.openxmlformats.org/officeDocument/2006/relationships/slideMaster" Target="../slideMasters/slideMaster7.xml"/><Relationship Id="rId4" Type="http://schemas.openxmlformats.org/officeDocument/2006/relationships/tags" Target="../tags/tag295.xml"/><Relationship Id="rId9" Type="http://schemas.openxmlformats.org/officeDocument/2006/relationships/tags" Target="../tags/tag300.xml"/></Relationships>
</file>

<file path=ppt/slideLayouts/_rels/slideLayout73.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image" Target="../media/image21.png"/><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image" Target="../media/image3.emf"/><Relationship Id="rId2" Type="http://schemas.openxmlformats.org/officeDocument/2006/relationships/tags" Target="../tags/tag301.xml"/><Relationship Id="rId1" Type="http://schemas.openxmlformats.org/officeDocument/2006/relationships/vmlDrawing" Target="../drawings/vmlDrawing18.vml"/><Relationship Id="rId6" Type="http://schemas.openxmlformats.org/officeDocument/2006/relationships/tags" Target="../tags/tag305.xml"/><Relationship Id="rId11" Type="http://schemas.openxmlformats.org/officeDocument/2006/relationships/oleObject" Target="../embeddings/oleObject18.bin"/><Relationship Id="rId5" Type="http://schemas.openxmlformats.org/officeDocument/2006/relationships/tags" Target="../tags/tag304.xml"/><Relationship Id="rId10" Type="http://schemas.openxmlformats.org/officeDocument/2006/relationships/slideMaster" Target="../slideMasters/slideMaster7.xml"/><Relationship Id="rId4" Type="http://schemas.openxmlformats.org/officeDocument/2006/relationships/tags" Target="../tags/tag303.xml"/><Relationship Id="rId9" Type="http://schemas.openxmlformats.org/officeDocument/2006/relationships/tags" Target="../tags/tag308.xml"/></Relationships>
</file>

<file path=ppt/slideLayouts/_rels/slideLayout74.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310.xml"/><Relationship Id="rId7" Type="http://schemas.openxmlformats.org/officeDocument/2006/relationships/tags" Target="../tags/tag314.xml"/><Relationship Id="rId2" Type="http://schemas.openxmlformats.org/officeDocument/2006/relationships/tags" Target="../tags/tag309.xml"/><Relationship Id="rId1" Type="http://schemas.openxmlformats.org/officeDocument/2006/relationships/vmlDrawing" Target="../drawings/vmlDrawing19.vml"/><Relationship Id="rId6" Type="http://schemas.openxmlformats.org/officeDocument/2006/relationships/tags" Target="../tags/tag313.xml"/><Relationship Id="rId5" Type="http://schemas.openxmlformats.org/officeDocument/2006/relationships/tags" Target="../tags/tag312.xml"/><Relationship Id="rId10" Type="http://schemas.openxmlformats.org/officeDocument/2006/relationships/image" Target="../media/image22.emf"/><Relationship Id="rId4" Type="http://schemas.openxmlformats.org/officeDocument/2006/relationships/tags" Target="../tags/tag311.xml"/><Relationship Id="rId9" Type="http://schemas.openxmlformats.org/officeDocument/2006/relationships/oleObject" Target="../embeddings/oleObject19.bin"/></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316.xml"/><Relationship Id="rId7" Type="http://schemas.openxmlformats.org/officeDocument/2006/relationships/oleObject" Target="../embeddings/oleObject20.bin"/><Relationship Id="rId2" Type="http://schemas.openxmlformats.org/officeDocument/2006/relationships/tags" Target="../tags/tag315.xml"/><Relationship Id="rId1" Type="http://schemas.openxmlformats.org/officeDocument/2006/relationships/vmlDrawing" Target="../drawings/vmlDrawing20.vml"/><Relationship Id="rId6" Type="http://schemas.openxmlformats.org/officeDocument/2006/relationships/slideMaster" Target="../slideMasters/slideMaster7.xml"/><Relationship Id="rId5" Type="http://schemas.openxmlformats.org/officeDocument/2006/relationships/tags" Target="../tags/tag318.xml"/><Relationship Id="rId4" Type="http://schemas.openxmlformats.org/officeDocument/2006/relationships/tags" Target="../tags/tag317.xml"/><Relationship Id="rId9" Type="http://schemas.openxmlformats.org/officeDocument/2006/relationships/image" Target="../media/image21.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20.xml"/><Relationship Id="rId7" Type="http://schemas.openxmlformats.org/officeDocument/2006/relationships/image" Target="../media/image22.emf"/><Relationship Id="rId2" Type="http://schemas.openxmlformats.org/officeDocument/2006/relationships/tags" Target="../tags/tag319.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slideMaster" Target="../slideMasters/slideMaster7.xml"/><Relationship Id="rId4" Type="http://schemas.openxmlformats.org/officeDocument/2006/relationships/tags" Target="../tags/tag32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tags" Target="../tags/tag345.xml"/><Relationship Id="rId7" Type="http://schemas.openxmlformats.org/officeDocument/2006/relationships/slideMaster" Target="../slideMasters/slideMaster9.xml"/><Relationship Id="rId2" Type="http://schemas.openxmlformats.org/officeDocument/2006/relationships/tags" Target="../tags/tag344.xml"/><Relationship Id="rId1" Type="http://schemas.openxmlformats.org/officeDocument/2006/relationships/vmlDrawing" Target="../drawings/vmlDrawing24.vml"/><Relationship Id="rId6" Type="http://schemas.openxmlformats.org/officeDocument/2006/relationships/tags" Target="../tags/tag348.xml"/><Relationship Id="rId5" Type="http://schemas.openxmlformats.org/officeDocument/2006/relationships/tags" Target="../tags/tag347.xml"/><Relationship Id="rId10" Type="http://schemas.openxmlformats.org/officeDocument/2006/relationships/image" Target="../media/image23.png"/><Relationship Id="rId4" Type="http://schemas.openxmlformats.org/officeDocument/2006/relationships/tags" Target="../tags/tag346.xml"/><Relationship Id="rId9" Type="http://schemas.openxmlformats.org/officeDocument/2006/relationships/image" Target="../media/image22.emf"/></Relationships>
</file>

<file path=ppt/slideLayouts/_rels/slideLayout92.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tags" Target="../tags/tag350.xml"/><Relationship Id="rId7" Type="http://schemas.openxmlformats.org/officeDocument/2006/relationships/slideMaster" Target="../slideMasters/slideMaster9.xml"/><Relationship Id="rId2" Type="http://schemas.openxmlformats.org/officeDocument/2006/relationships/tags" Target="../tags/tag349.xml"/><Relationship Id="rId1" Type="http://schemas.openxmlformats.org/officeDocument/2006/relationships/vmlDrawing" Target="../drawings/vmlDrawing25.vml"/><Relationship Id="rId6" Type="http://schemas.openxmlformats.org/officeDocument/2006/relationships/tags" Target="../tags/tag353.xml"/><Relationship Id="rId11" Type="http://schemas.openxmlformats.org/officeDocument/2006/relationships/image" Target="../media/image23.png"/><Relationship Id="rId5" Type="http://schemas.openxmlformats.org/officeDocument/2006/relationships/tags" Target="../tags/tag352.xml"/><Relationship Id="rId10" Type="http://schemas.openxmlformats.org/officeDocument/2006/relationships/image" Target="../media/image24.emf"/><Relationship Id="rId4" Type="http://schemas.openxmlformats.org/officeDocument/2006/relationships/tags" Target="../tags/tag351.xml"/><Relationship Id="rId9" Type="http://schemas.openxmlformats.org/officeDocument/2006/relationships/image" Target="../media/image22.emf"/></Relationships>
</file>

<file path=ppt/slideLayouts/_rels/slideLayout93.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2" Type="http://schemas.openxmlformats.org/officeDocument/2006/relationships/tags" Target="../tags/tag354.xml"/><Relationship Id="rId1" Type="http://schemas.openxmlformats.org/officeDocument/2006/relationships/vmlDrawing" Target="../drawings/vmlDrawing26.vml"/><Relationship Id="rId6" Type="http://schemas.openxmlformats.org/officeDocument/2006/relationships/tags" Target="../tags/tag358.xml"/><Relationship Id="rId11" Type="http://schemas.openxmlformats.org/officeDocument/2006/relationships/image" Target="../media/image3.emf"/><Relationship Id="rId5" Type="http://schemas.openxmlformats.org/officeDocument/2006/relationships/tags" Target="../tags/tag357.xml"/><Relationship Id="rId10" Type="http://schemas.openxmlformats.org/officeDocument/2006/relationships/oleObject" Target="../embeddings/oleObject26.bin"/><Relationship Id="rId4" Type="http://schemas.openxmlformats.org/officeDocument/2006/relationships/tags" Target="../tags/tag356.xml"/><Relationship Id="rId9"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362.xml"/><Relationship Id="rId7" Type="http://schemas.openxmlformats.org/officeDocument/2006/relationships/tags" Target="../tags/tag366.xml"/><Relationship Id="rId2" Type="http://schemas.openxmlformats.org/officeDocument/2006/relationships/tags" Target="../tags/tag361.xml"/><Relationship Id="rId1" Type="http://schemas.openxmlformats.org/officeDocument/2006/relationships/vmlDrawing" Target="../drawings/vmlDrawing27.vml"/><Relationship Id="rId6" Type="http://schemas.openxmlformats.org/officeDocument/2006/relationships/tags" Target="../tags/tag365.xml"/><Relationship Id="rId5" Type="http://schemas.openxmlformats.org/officeDocument/2006/relationships/tags" Target="../tags/tag364.xml"/><Relationship Id="rId10" Type="http://schemas.openxmlformats.org/officeDocument/2006/relationships/image" Target="../media/image22.emf"/><Relationship Id="rId4" Type="http://schemas.openxmlformats.org/officeDocument/2006/relationships/tags" Target="../tags/tag363.xml"/><Relationship Id="rId9" Type="http://schemas.openxmlformats.org/officeDocument/2006/relationships/oleObject" Target="../embeddings/oleObject27.bin"/></Relationships>
</file>

<file path=ppt/slideLayouts/_rels/slideLayout95.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368.xml"/><Relationship Id="rId7" Type="http://schemas.openxmlformats.org/officeDocument/2006/relationships/tags" Target="../tags/tag372.xml"/><Relationship Id="rId2" Type="http://schemas.openxmlformats.org/officeDocument/2006/relationships/tags" Target="../tags/tag367.xml"/><Relationship Id="rId1" Type="http://schemas.openxmlformats.org/officeDocument/2006/relationships/vmlDrawing" Target="../drawings/vmlDrawing28.vml"/><Relationship Id="rId6" Type="http://schemas.openxmlformats.org/officeDocument/2006/relationships/tags" Target="../tags/tag371.xml"/><Relationship Id="rId5" Type="http://schemas.openxmlformats.org/officeDocument/2006/relationships/tags" Target="../tags/tag370.xml"/><Relationship Id="rId10" Type="http://schemas.openxmlformats.org/officeDocument/2006/relationships/image" Target="../media/image22.emf"/><Relationship Id="rId4" Type="http://schemas.openxmlformats.org/officeDocument/2006/relationships/tags" Target="../tags/tag369.xml"/><Relationship Id="rId9" Type="http://schemas.openxmlformats.org/officeDocument/2006/relationships/oleObject" Target="../embeddings/oleObject28.bin"/></Relationships>
</file>

<file path=ppt/slideLayouts/_rels/slideLayout96.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374.xml"/><Relationship Id="rId7" Type="http://schemas.openxmlformats.org/officeDocument/2006/relationships/tags" Target="../tags/tag378.xml"/><Relationship Id="rId2" Type="http://schemas.openxmlformats.org/officeDocument/2006/relationships/tags" Target="../tags/tag373.xml"/><Relationship Id="rId1" Type="http://schemas.openxmlformats.org/officeDocument/2006/relationships/vmlDrawing" Target="../drawings/vmlDrawing29.vml"/><Relationship Id="rId6" Type="http://schemas.openxmlformats.org/officeDocument/2006/relationships/tags" Target="../tags/tag377.xml"/><Relationship Id="rId5" Type="http://schemas.openxmlformats.org/officeDocument/2006/relationships/tags" Target="../tags/tag376.xml"/><Relationship Id="rId10" Type="http://schemas.openxmlformats.org/officeDocument/2006/relationships/image" Target="../media/image22.emf"/><Relationship Id="rId4" Type="http://schemas.openxmlformats.org/officeDocument/2006/relationships/tags" Target="../tags/tag375.xml"/><Relationship Id="rId9" Type="http://schemas.openxmlformats.org/officeDocument/2006/relationships/oleObject" Target="../embeddings/oleObject29.bin"/></Relationships>
</file>

<file path=ppt/slideLayouts/_rels/slideLayout97.xml.rels><?xml version="1.0" encoding="UTF-8" standalone="yes"?>
<Relationships xmlns="http://schemas.openxmlformats.org/package/2006/relationships"><Relationship Id="rId8" Type="http://schemas.openxmlformats.org/officeDocument/2006/relationships/tags" Target="../tags/tag385.xml"/><Relationship Id="rId3" Type="http://schemas.openxmlformats.org/officeDocument/2006/relationships/tags" Target="../tags/tag380.xml"/><Relationship Id="rId7" Type="http://schemas.openxmlformats.org/officeDocument/2006/relationships/tags" Target="../tags/tag384.xml"/><Relationship Id="rId2" Type="http://schemas.openxmlformats.org/officeDocument/2006/relationships/tags" Target="../tags/tag379.xml"/><Relationship Id="rId1" Type="http://schemas.openxmlformats.org/officeDocument/2006/relationships/vmlDrawing" Target="../drawings/vmlDrawing30.vml"/><Relationship Id="rId6" Type="http://schemas.openxmlformats.org/officeDocument/2006/relationships/tags" Target="../tags/tag383.xml"/><Relationship Id="rId11" Type="http://schemas.openxmlformats.org/officeDocument/2006/relationships/image" Target="../media/image22.emf"/><Relationship Id="rId5" Type="http://schemas.openxmlformats.org/officeDocument/2006/relationships/tags" Target="../tags/tag382.xml"/><Relationship Id="rId10" Type="http://schemas.openxmlformats.org/officeDocument/2006/relationships/oleObject" Target="../embeddings/oleObject30.bin"/><Relationship Id="rId4" Type="http://schemas.openxmlformats.org/officeDocument/2006/relationships/tags" Target="../tags/tag381.xml"/><Relationship Id="rId9"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image" Target="../media/image21.png"/><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image" Target="../media/image3.emf"/><Relationship Id="rId2" Type="http://schemas.openxmlformats.org/officeDocument/2006/relationships/tags" Target="../tags/tag386.xml"/><Relationship Id="rId1" Type="http://schemas.openxmlformats.org/officeDocument/2006/relationships/vmlDrawing" Target="../drawings/vmlDrawing31.vml"/><Relationship Id="rId6" Type="http://schemas.openxmlformats.org/officeDocument/2006/relationships/tags" Target="../tags/tag390.xml"/><Relationship Id="rId11" Type="http://schemas.openxmlformats.org/officeDocument/2006/relationships/oleObject" Target="../embeddings/oleObject31.bin"/><Relationship Id="rId5" Type="http://schemas.openxmlformats.org/officeDocument/2006/relationships/tags" Target="../tags/tag389.xml"/><Relationship Id="rId10" Type="http://schemas.openxmlformats.org/officeDocument/2006/relationships/slideMaster" Target="../slideMasters/slideMaster9.xml"/><Relationship Id="rId4" Type="http://schemas.openxmlformats.org/officeDocument/2006/relationships/tags" Target="../tags/tag388.xml"/><Relationship Id="rId9" Type="http://schemas.openxmlformats.org/officeDocument/2006/relationships/tags" Target="../tags/tag393.xml"/></Relationships>
</file>

<file path=ppt/slideLayouts/_rels/slideLayout99.xml.rels><?xml version="1.0" encoding="UTF-8" standalone="yes"?>
<Relationships xmlns="http://schemas.openxmlformats.org/package/2006/relationships"><Relationship Id="rId8" Type="http://schemas.openxmlformats.org/officeDocument/2006/relationships/tags" Target="../tags/tag400.xml"/><Relationship Id="rId13" Type="http://schemas.openxmlformats.org/officeDocument/2006/relationships/image" Target="../media/image21.png"/><Relationship Id="rId3" Type="http://schemas.openxmlformats.org/officeDocument/2006/relationships/tags" Target="../tags/tag395.xml"/><Relationship Id="rId7" Type="http://schemas.openxmlformats.org/officeDocument/2006/relationships/tags" Target="../tags/tag399.xml"/><Relationship Id="rId12" Type="http://schemas.openxmlformats.org/officeDocument/2006/relationships/image" Target="../media/image3.emf"/><Relationship Id="rId2" Type="http://schemas.openxmlformats.org/officeDocument/2006/relationships/tags" Target="../tags/tag394.xml"/><Relationship Id="rId1" Type="http://schemas.openxmlformats.org/officeDocument/2006/relationships/vmlDrawing" Target="../drawings/vmlDrawing32.vml"/><Relationship Id="rId6" Type="http://schemas.openxmlformats.org/officeDocument/2006/relationships/tags" Target="../tags/tag398.xml"/><Relationship Id="rId11" Type="http://schemas.openxmlformats.org/officeDocument/2006/relationships/oleObject" Target="../embeddings/oleObject32.bin"/><Relationship Id="rId5" Type="http://schemas.openxmlformats.org/officeDocument/2006/relationships/tags" Target="../tags/tag397.xml"/><Relationship Id="rId10" Type="http://schemas.openxmlformats.org/officeDocument/2006/relationships/slideMaster" Target="../slideMasters/slideMaster9.xml"/><Relationship Id="rId4" Type="http://schemas.openxmlformats.org/officeDocument/2006/relationships/tags" Target="../tags/tag396.xml"/><Relationship Id="rId9" Type="http://schemas.openxmlformats.org/officeDocument/2006/relationships/tags" Target="../tags/tag40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oject Title">
    <p:spTree>
      <p:nvGrpSpPr>
        <p:cNvPr id="1" name=""/>
        <p:cNvGrpSpPr/>
        <p:nvPr/>
      </p:nvGrpSpPr>
      <p:grpSpPr>
        <a:xfrm>
          <a:off x="0" y="0"/>
          <a:ext cx="0" cy="0"/>
          <a:chOff x="0" y="0"/>
          <a:chExt cx="0" cy="0"/>
        </a:xfrm>
      </p:grpSpPr>
      <p:sp>
        <p:nvSpPr>
          <p:cNvPr id="4" name="Rectangle 3"/>
          <p:cNvSpPr/>
          <p:nvPr userDrawn="1"/>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hasCustomPrompt="1"/>
          </p:nvPr>
        </p:nvSpPr>
        <p:spPr>
          <a:xfrm>
            <a:off x="744000" y="842963"/>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99023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5104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55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dirty="0">
              <a:solidFill>
                <a:srgbClr val="000000"/>
              </a:solidFill>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3864850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575"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dirty="0">
              <a:solidFill>
                <a:srgbClr val="000000"/>
              </a:solidFill>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5935282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1599"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dirty="0">
              <a:solidFill>
                <a:srgbClr val="000000"/>
              </a:solidFill>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5821654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2623"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FFFFFF"/>
                </a:solidFill>
              </a:rPr>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solidFill>
                  <a:srgbClr val="FFFFFF"/>
                </a:solidFill>
                <a:latin typeface="Arial"/>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2905882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647"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FFFFFF"/>
                </a:solidFill>
              </a:rPr>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solidFill>
                  <a:srgbClr val="FFFFFF"/>
                </a:solidFill>
                <a:latin typeface="Arial"/>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685408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671"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4500" b="1" dirty="0" err="1">
              <a:solidFill>
                <a:srgbClr val="FFFFFF"/>
              </a:solidFill>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endParaRPr lang="en-US" sz="1200">
              <a:solidFill>
                <a:srgbClr val="FFFFFF"/>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rgbClr val="FFFFFF"/>
                </a:solidFill>
              </a:rPr>
              <a:t>Thank you</a:t>
            </a:r>
          </a:p>
        </p:txBody>
      </p:sp>
    </p:spTree>
    <p:extLst>
      <p:ext uri="{BB962C8B-B14F-4D97-AF65-F5344CB8AC3E}">
        <p14:creationId xmlns:p14="http://schemas.microsoft.com/office/powerpoint/2010/main" val="453756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69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500" b="1" dirty="0" err="1">
              <a:solidFill>
                <a:srgbClr val="FFFFFF"/>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a:solidFill>
                <a:srgbClr val="000000"/>
              </a:solidFill>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sz="800">
                <a:solidFill>
                  <a:srgbClr val="000000"/>
                </a:solidFill>
              </a:rPr>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3230075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3468621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3810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s,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2"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248838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30886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9"/>
          <p:cNvSpPr>
            <a:spLocks noGrp="1"/>
          </p:cNvSpPr>
          <p:nvPr>
            <p:ph type="body" sz="quarter" idx="13"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31776948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Project Title">
    <p:spTree>
      <p:nvGrpSpPr>
        <p:cNvPr id="1" name=""/>
        <p:cNvGrpSpPr/>
        <p:nvPr/>
      </p:nvGrpSpPr>
      <p:grpSpPr>
        <a:xfrm>
          <a:off x="0" y="0"/>
          <a:ext cx="0" cy="0"/>
          <a:chOff x="0" y="0"/>
          <a:chExt cx="0" cy="0"/>
        </a:xfrm>
      </p:grpSpPr>
      <p:sp>
        <p:nvSpPr>
          <p:cNvPr id="4" name="Rectangle 3"/>
          <p:cNvSpPr/>
          <p:nvPr userDrawn="1"/>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hasCustomPrompt="1"/>
          </p:nvPr>
        </p:nvSpPr>
        <p:spPr>
          <a:xfrm>
            <a:off x="744000" y="842963"/>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ctr">
              <a:spcBef>
                <a:spcPts val="0"/>
              </a:spcBef>
              <a:buNone/>
              <a:defRPr sz="2000" b="1" i="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Add partner images here, or </a:t>
            </a:r>
            <a:r>
              <a:rPr lang="en-US" dirty="0" err="1"/>
              <a:t>customise</a:t>
            </a:r>
            <a:r>
              <a:rPr lang="en-US" dirty="0"/>
              <a:t> as needed.</a:t>
            </a:r>
          </a:p>
        </p:txBody>
      </p:sp>
    </p:spTree>
    <p:extLst>
      <p:ext uri="{BB962C8B-B14F-4D97-AF65-F5344CB8AC3E}">
        <p14:creationId xmlns:p14="http://schemas.microsoft.com/office/powerpoint/2010/main" val="33020460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32674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6423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7" cy="1325563"/>
          </a:xfrm>
        </p:spPr>
        <p:txBody>
          <a:bodyPr>
            <a:normAutofit/>
          </a:bodyPr>
          <a:lstStyle>
            <a:lvl1pPr>
              <a:defRPr sz="3600"/>
            </a:lvl1pPr>
          </a:lstStyle>
          <a:p>
            <a:r>
              <a:rPr lang="en-US" dirty="0"/>
              <a:t>Click to edit Master title style. Please maintain sentence case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77989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Tree>
    <p:extLst>
      <p:ext uri="{BB962C8B-B14F-4D97-AF65-F5344CB8AC3E}">
        <p14:creationId xmlns:p14="http://schemas.microsoft.com/office/powerpoint/2010/main" val="22483440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779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2292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82738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732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959060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807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3769"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0885204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7696"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16817587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872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11637113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9744"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5230215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0768"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9714352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1792"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9870438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2816"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66017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3840"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5602102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486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835307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3321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588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2886748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91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0985967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7936"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7172262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8960"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5727652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984"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1825135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1008"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2010375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2032"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36381281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2735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4" name="Rectangle 3"/>
          <p:cNvSpPr/>
          <p:nvPr/>
        </p:nvSpPr>
        <p:spPr>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auto">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905"/>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Author/Presenter 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4" y="303014"/>
            <a:ext cx="3581561" cy="1326239"/>
          </a:xfrm>
          <a:prstGeom prst="rect">
            <a:avLst/>
          </a:prstGeom>
        </p:spPr>
      </p:pic>
      <p:sp>
        <p:nvSpPr>
          <p:cNvPr id="6" name="Rectangle 5"/>
          <p:cNvSpPr/>
          <p:nvPr/>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5" y="5618170"/>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5" y="5949958"/>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38995192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Title Slide with Sub-heading">
    <p:spTree>
      <p:nvGrpSpPr>
        <p:cNvPr id="1" name=""/>
        <p:cNvGrpSpPr/>
        <p:nvPr/>
      </p:nvGrpSpPr>
      <p:grpSpPr>
        <a:xfrm>
          <a:off x="0" y="0"/>
          <a:ext cx="0" cy="0"/>
          <a:chOff x="0" y="0"/>
          <a:chExt cx="0" cy="0"/>
        </a:xfrm>
      </p:grpSpPr>
      <p:sp>
        <p:nvSpPr>
          <p:cNvPr id="4" name="Rectangle 3"/>
          <p:cNvSpPr/>
          <p:nvPr/>
        </p:nvSpPr>
        <p:spPr>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auto">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905"/>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Author/Presenter 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4" y="303014"/>
            <a:ext cx="3581561" cy="1326239"/>
          </a:xfrm>
          <a:prstGeom prst="rect">
            <a:avLst/>
          </a:prstGeom>
        </p:spPr>
      </p:pic>
      <p:sp>
        <p:nvSpPr>
          <p:cNvPr id="6" name="Rectangle 5"/>
          <p:cNvSpPr/>
          <p:nvPr/>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5" y="5618170"/>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5" y="5949958"/>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41"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63738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6205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Title Slide with Partners, with Sub-heading">
    <p:spTree>
      <p:nvGrpSpPr>
        <p:cNvPr id="1" name=""/>
        <p:cNvGrpSpPr/>
        <p:nvPr/>
      </p:nvGrpSpPr>
      <p:grpSpPr>
        <a:xfrm>
          <a:off x="0" y="0"/>
          <a:ext cx="0" cy="0"/>
          <a:chOff x="0" y="0"/>
          <a:chExt cx="0" cy="0"/>
        </a:xfrm>
      </p:grpSpPr>
      <p:sp>
        <p:nvSpPr>
          <p:cNvPr id="4" name="Rectangle 3"/>
          <p:cNvSpPr/>
          <p:nvPr/>
        </p:nvSpPr>
        <p:spPr>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auto">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905"/>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5" y="5279168"/>
            <a:ext cx="5792724" cy="338336"/>
          </a:xfrm>
        </p:spPr>
        <p:txBody>
          <a:bodyPr anchor="ctr">
            <a:normAutofit/>
          </a:bodyPr>
          <a:lstStyle>
            <a:lvl1pPr marL="0" indent="0" algn="l">
              <a:spcBef>
                <a:spcPts val="0"/>
              </a:spcBef>
              <a:buNone/>
              <a:defRPr sz="2000" b="1" i="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Author/Presenter 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4" y="303014"/>
            <a:ext cx="3581561" cy="1326239"/>
          </a:xfrm>
          <a:prstGeom prst="rect">
            <a:avLst/>
          </a:prstGeom>
        </p:spPr>
      </p:pic>
      <p:sp>
        <p:nvSpPr>
          <p:cNvPr id="6" name="Rectangle 5"/>
          <p:cNvSpPr/>
          <p:nvPr/>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5" y="5618170"/>
            <a:ext cx="5792724"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5" y="5949958"/>
            <a:ext cx="5792724"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p:nvSpPr>
        <p:spPr>
          <a:xfrm>
            <a:off x="6536727" y="5279175"/>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p:cNvSpPr>
            <a:spLocks noGrp="1"/>
          </p:cNvSpPr>
          <p:nvPr>
            <p:ph type="body" sz="quarter" idx="12" hasCustomPrompt="1"/>
          </p:nvPr>
        </p:nvSpPr>
        <p:spPr>
          <a:xfrm>
            <a:off x="6203101" y="4908114"/>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4789153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1_Title Slide with Sub-heading">
    <p:spTree>
      <p:nvGrpSpPr>
        <p:cNvPr id="1" name=""/>
        <p:cNvGrpSpPr/>
        <p:nvPr/>
      </p:nvGrpSpPr>
      <p:grpSpPr>
        <a:xfrm>
          <a:off x="0" y="0"/>
          <a:ext cx="0" cy="0"/>
          <a:chOff x="0" y="0"/>
          <a:chExt cx="0" cy="0"/>
        </a:xfrm>
      </p:grpSpPr>
      <p:sp>
        <p:nvSpPr>
          <p:cNvPr id="4" name="Rectangle 3"/>
          <p:cNvSpPr/>
          <p:nvPr/>
        </p:nvSpPr>
        <p:spPr>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auto">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905"/>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4" y="303014"/>
            <a:ext cx="3581561" cy="1326239"/>
          </a:xfrm>
          <a:prstGeom prst="rect">
            <a:avLst/>
          </a:prstGeom>
        </p:spPr>
      </p:pic>
      <p:sp>
        <p:nvSpPr>
          <p:cNvPr id="6" name="Rectangle 5"/>
          <p:cNvSpPr/>
          <p:nvPr/>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41"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ubtitle 2"/>
          <p:cNvSpPr>
            <a:spLocks noGrp="1"/>
          </p:cNvSpPr>
          <p:nvPr>
            <p:ph type="subTitle" idx="1" hasCustomPrompt="1"/>
          </p:nvPr>
        </p:nvSpPr>
        <p:spPr>
          <a:xfrm>
            <a:off x="744005" y="5279168"/>
            <a:ext cx="5792724" cy="338336"/>
          </a:xfrm>
        </p:spPr>
        <p:txBody>
          <a:bodyPr anchor="ctr">
            <a:normAutofit/>
          </a:bodyPr>
          <a:lstStyle>
            <a:lvl1pPr marL="0" indent="0" algn="l">
              <a:spcBef>
                <a:spcPts val="0"/>
              </a:spcBef>
              <a:buNone/>
              <a:defRPr sz="2000" b="1" i="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5" y="5618170"/>
            <a:ext cx="5792724"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5" y="5949958"/>
            <a:ext cx="5792724"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p:nvSpPr>
        <p:spPr>
          <a:xfrm>
            <a:off x="6536727" y="5279175"/>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9"/>
          <p:cNvSpPr>
            <a:spLocks noGrp="1"/>
          </p:cNvSpPr>
          <p:nvPr>
            <p:ph type="body" sz="quarter" idx="13" hasCustomPrompt="1"/>
          </p:nvPr>
        </p:nvSpPr>
        <p:spPr>
          <a:xfrm>
            <a:off x="6203101" y="4908114"/>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24277843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Project Title">
    <p:spTree>
      <p:nvGrpSpPr>
        <p:cNvPr id="1" name=""/>
        <p:cNvGrpSpPr/>
        <p:nvPr/>
      </p:nvGrpSpPr>
      <p:grpSpPr>
        <a:xfrm>
          <a:off x="0" y="0"/>
          <a:ext cx="0" cy="0"/>
          <a:chOff x="0" y="0"/>
          <a:chExt cx="0" cy="0"/>
        </a:xfrm>
      </p:grpSpPr>
      <p:sp>
        <p:nvSpPr>
          <p:cNvPr id="4" name="Rectangle 3"/>
          <p:cNvSpPr/>
          <p:nvPr/>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hasCustomPrompt="1"/>
          </p:nvPr>
        </p:nvSpPr>
        <p:spPr>
          <a:xfrm>
            <a:off x="744000" y="842971"/>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ctr">
              <a:spcBef>
                <a:spcPts val="0"/>
              </a:spcBef>
              <a:buNone/>
              <a:defRPr sz="2000" b="1" i="0" baseline="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Add partner images here, or </a:t>
            </a:r>
            <a:r>
              <a:rPr lang="en-US" dirty="0" err="1"/>
              <a:t>customise</a:t>
            </a:r>
            <a:r>
              <a:rPr lang="en-US" dirty="0"/>
              <a:t> as needed.</a:t>
            </a:r>
          </a:p>
        </p:txBody>
      </p:sp>
    </p:spTree>
    <p:extLst>
      <p:ext uri="{BB962C8B-B14F-4D97-AF65-F5344CB8AC3E}">
        <p14:creationId xmlns:p14="http://schemas.microsoft.com/office/powerpoint/2010/main" val="10985637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61485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sz="half" idx="1"/>
          </p:nvPr>
        </p:nvSpPr>
        <p:spPr>
          <a:xfrm>
            <a:off x="838201" y="1825625"/>
            <a:ext cx="5181600" cy="4351338"/>
          </a:xfrm>
        </p:spPr>
        <p:txBody>
          <a:bodyP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8062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365129"/>
            <a:ext cx="8894148" cy="1325563"/>
          </a:xfrm>
        </p:spPr>
        <p:txBody>
          <a:bodyPr>
            <a:normAutofit/>
          </a:bodyPr>
          <a:lstStyle>
            <a:lvl1pPr>
              <a:defRPr sz="3600"/>
            </a:lvl1pPr>
          </a:lstStyle>
          <a:p>
            <a:r>
              <a:rPr lang="en-US" dirty="0"/>
              <a:t>Click to edit Master title style. Please maintain sentence case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spc="-100" baseline="0">
                <a:solidFill>
                  <a:srgbClr val="B30000"/>
                </a:solidFill>
              </a:defRPr>
            </a:lvl1pPr>
            <a:lvl2pPr marL="457189" indent="0">
              <a:buNone/>
              <a:defRPr sz="2000" b="1"/>
            </a:lvl2pPr>
            <a:lvl3pPr marL="914377" indent="0">
              <a:buNone/>
              <a:defRPr sz="1800" b="1"/>
            </a:lvl3pPr>
            <a:lvl4pPr marL="1371567"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6"/>
            <a:ext cx="5157787" cy="3684588"/>
          </a:xfrm>
        </p:spPr>
        <p:txBody>
          <a:bodyPr/>
          <a:lstStyle>
            <a:lvl1pPr>
              <a:defRPr sz="2400"/>
            </a:lvl1pPr>
            <a:lvl2pPr>
              <a:defRPr sz="2199"/>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spc="-100" baseline="0">
                <a:solidFill>
                  <a:srgbClr val="B30000"/>
                </a:solidFill>
              </a:defRPr>
            </a:lvl1pPr>
            <a:lvl2pPr marL="457189" indent="0">
              <a:buNone/>
              <a:defRPr sz="2000" b="1"/>
            </a:lvl2pPr>
            <a:lvl3pPr marL="914377" indent="0">
              <a:buNone/>
              <a:defRPr sz="1800" b="1"/>
            </a:lvl3pPr>
            <a:lvl4pPr marL="1371567"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6"/>
            <a:ext cx="5183188" cy="3684588"/>
          </a:xfrm>
        </p:spPr>
        <p:txBody>
          <a:bodyPr/>
          <a:lstStyle>
            <a:lvl1pPr>
              <a:defRPr sz="2400"/>
            </a:lvl1pPr>
            <a:lvl2pPr>
              <a:defRPr sz="2199"/>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74037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Tree>
    <p:extLst>
      <p:ext uri="{BB962C8B-B14F-4D97-AF65-F5344CB8AC3E}">
        <p14:creationId xmlns:p14="http://schemas.microsoft.com/office/powerpoint/2010/main" val="7425548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2736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2" y="987432"/>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189" indent="0">
              <a:buNone/>
              <a:defRPr sz="1400"/>
            </a:lvl2pPr>
            <a:lvl3pPr marL="914377" indent="0">
              <a:buNone/>
              <a:defRPr sz="1200"/>
            </a:lvl3pPr>
            <a:lvl4pPr marL="1371567"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32072286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2" y="987432"/>
            <a:ext cx="6172201" cy="4873625"/>
          </a:xfrm>
        </p:spPr>
        <p:txBody>
          <a:bodyPr/>
          <a:lstStyle>
            <a:lvl1pPr marL="0" indent="0">
              <a:buNone/>
              <a:defRPr sz="3200"/>
            </a:lvl1pPr>
            <a:lvl2pPr marL="457189" indent="0">
              <a:buNone/>
              <a:defRPr sz="2800"/>
            </a:lvl2pPr>
            <a:lvl3pPr marL="914377" indent="0">
              <a:buNone/>
              <a:defRPr sz="2400"/>
            </a:lvl3pPr>
            <a:lvl4pPr marL="1371567"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189" indent="0">
              <a:buNone/>
              <a:defRPr sz="1400"/>
            </a:lvl2pPr>
            <a:lvl3pPr marL="914377" indent="0">
              <a:buNone/>
              <a:defRPr sz="1200"/>
            </a:lvl3pPr>
            <a:lvl4pPr marL="1371567"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675171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3401"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5503634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8926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124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7"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BA939-0C96-4B72-9F79-ED8C2E80BCDF}" type="slidenum">
              <a:rPr lang="en-US" smtClean="0"/>
              <a:t>‹#›</a:t>
            </a:fld>
            <a:endParaRPr lang="en-US"/>
          </a:p>
        </p:txBody>
      </p:sp>
    </p:spTree>
    <p:extLst>
      <p:ext uri="{BB962C8B-B14F-4D97-AF65-F5344CB8AC3E}">
        <p14:creationId xmlns:p14="http://schemas.microsoft.com/office/powerpoint/2010/main" val="21183199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449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0441248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5514"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14398709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6538"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3408143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7562"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4819858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586"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1334990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9610"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0620214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0634"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507964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252" hidden="1"/>
          <p:cNvGraphicFramePr>
            <a:graphicFrameLocks noChangeAspect="1"/>
          </p:cNvGraphicFramePr>
          <p:nvPr>
            <p:custDataLst>
              <p:tags r:id="rId2"/>
            </p:custDataLst>
          </p:nvPr>
        </p:nvGraphicFramePr>
        <p:xfrm>
          <a:off x="4" y="0"/>
          <a:ext cx="211666" cy="158750"/>
        </p:xfrm>
        <a:graphic>
          <a:graphicData uri="http://schemas.openxmlformats.org/presentationml/2006/ole">
            <mc:AlternateContent xmlns:mc="http://schemas.openxmlformats.org/markup-compatibility/2006">
              <mc:Choice xmlns:v="urn:schemas-microsoft-com:vml" Requires="v">
                <p:oleObj spid="_x0000_s8093" name="think-cell Slide" r:id="rId43" imgW="360" imgH="360" progId="TCLayout.ActiveDocument.1">
                  <p:embed/>
                </p:oleObj>
              </mc:Choice>
              <mc:Fallback>
                <p:oleObj name="think-cell Slide" r:id="rId43" imgW="360" imgH="360" progId="TCLayout.ActiveDocument.1">
                  <p:embed/>
                  <p:pic>
                    <p:nvPicPr>
                      <p:cNvPr id="4" name="Object 252" hidden="1"/>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 y="0"/>
                        <a:ext cx="211666" cy="158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10" name="McK Title Elements" hidden="1"/>
          <p:cNvGrpSpPr>
            <a:grpSpLocks/>
          </p:cNvGrpSpPr>
          <p:nvPr>
            <p:custDataLst>
              <p:tags r:id="rId3"/>
            </p:custDataLst>
          </p:nvPr>
        </p:nvGrpSpPr>
        <p:grpSpPr bwMode="auto">
          <a:xfrm>
            <a:off x="323857" y="5453500"/>
            <a:ext cx="6714066" cy="610262"/>
            <a:chOff x="1663" y="3070"/>
            <a:chExt cx="3109" cy="377"/>
          </a:xfrm>
        </p:grpSpPr>
        <p:sp>
          <p:nvSpPr>
            <p:cNvPr id="11" name="McK Document type"/>
            <p:cNvSpPr txBox="1">
              <a:spLocks noChangeArrowheads="1"/>
            </p:cNvSpPr>
            <p:nvPr/>
          </p:nvSpPr>
          <p:spPr bwMode="gray">
            <a:xfrm>
              <a:off x="1663" y="3070"/>
              <a:ext cx="3109" cy="172"/>
            </a:xfrm>
            <a:prstGeom prst="rect">
              <a:avLst/>
            </a:prstGeom>
            <a:noFill/>
            <a:ln>
              <a:noFill/>
            </a:ln>
            <a:effec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1031645" eaLnBrk="1" hangingPunct="1">
                <a:defRPr/>
              </a:pPr>
              <a:r>
                <a:rPr lang="en-US" sz="1806" dirty="0">
                  <a:solidFill>
                    <a:srgbClr val="000000"/>
                  </a:solidFill>
                  <a:latin typeface="Arial"/>
                  <a:ea typeface="ＭＳ Ｐゴシック"/>
                  <a:cs typeface="+mn-cs"/>
                </a:rPr>
                <a:t>Document type</a:t>
              </a:r>
            </a:p>
          </p:txBody>
        </p:sp>
        <p:sp>
          <p:nvSpPr>
            <p:cNvPr id="12" name="McK Date"/>
            <p:cNvSpPr txBox="1">
              <a:spLocks noChangeArrowheads="1"/>
            </p:cNvSpPr>
            <p:nvPr/>
          </p:nvSpPr>
          <p:spPr bwMode="gray">
            <a:xfrm>
              <a:off x="1663" y="3275"/>
              <a:ext cx="3109" cy="172"/>
            </a:xfrm>
            <a:prstGeom prst="rect">
              <a:avLst/>
            </a:prstGeom>
            <a:noFill/>
            <a:ln>
              <a:noFill/>
            </a:ln>
            <a:effec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1031645" eaLnBrk="1" hangingPunct="1">
                <a:defRPr/>
              </a:pPr>
              <a:r>
                <a:rPr lang="en-US" sz="1806" dirty="0">
                  <a:solidFill>
                    <a:srgbClr val="000000"/>
                  </a:solidFill>
                  <a:latin typeface="Arial"/>
                  <a:ea typeface="ＭＳ Ｐゴシック"/>
                  <a:cs typeface="+mn-cs"/>
                </a:rPr>
                <a:t>Date</a:t>
              </a:r>
            </a:p>
          </p:txBody>
        </p:sp>
      </p:grpSp>
      <p:pic>
        <p:nvPicPr>
          <p:cNvPr id="13" name="Picture 1192"/>
          <p:cNvPicPr>
            <a:picLocks noChangeAspect="1" noChangeArrowheads="1"/>
          </p:cNvPicPr>
          <p:nvPr>
            <p:custDataLst>
              <p:tags r:id="rId4"/>
            </p:custDataLst>
          </p:nvPr>
        </p:nvPicPr>
        <p:blipFill>
          <a:blip r:embed="rId45" cstate="screen">
            <a:extLst>
              <a:ext uri="{28A0092B-C50C-407E-A947-70E740481C1C}">
                <a14:useLocalDpi xmlns:a14="http://schemas.microsoft.com/office/drawing/2010/main"/>
              </a:ext>
            </a:extLst>
          </a:blip>
          <a:srcRect/>
          <a:stretch>
            <a:fillRect/>
          </a:stretch>
        </p:blipFill>
        <p:spPr bwMode="gray">
          <a:xfrm>
            <a:off x="9757834" y="6578600"/>
            <a:ext cx="2209801" cy="184150"/>
          </a:xfrm>
          <a:prstGeom prst="rect">
            <a:avLst/>
          </a:prstGeom>
          <a:noFill/>
          <a:ln w="9525">
            <a:noFill/>
            <a:miter lim="800000"/>
            <a:headEnd/>
            <a:tailEnd/>
          </a:ln>
        </p:spPr>
      </p:pic>
      <p:sp>
        <p:nvSpPr>
          <p:cNvPr id="14" name="Rectangle 1134"/>
          <p:cNvSpPr>
            <a:spLocks noChangeArrowheads="1"/>
          </p:cNvSpPr>
          <p:nvPr userDrawn="1">
            <p:custDataLst>
              <p:tags r:id="rId5"/>
            </p:custDataLst>
          </p:nvPr>
        </p:nvSpPr>
        <p:spPr bwMode="gray">
          <a:xfrm>
            <a:off x="13" y="6445250"/>
            <a:ext cx="12204700" cy="420688"/>
          </a:xfrm>
          <a:prstGeom prst="rect">
            <a:avLst/>
          </a:prstGeom>
          <a:solidFill>
            <a:srgbClr val="ABDFAC"/>
          </a:solidFill>
          <a:ln w="9525">
            <a:noFill/>
            <a:miter lim="800000"/>
            <a:headEnd/>
            <a:tailEnd/>
          </a:ln>
          <a:effectLst/>
        </p:spPr>
        <p:txBody>
          <a:bodyPr wrap="none" lIns="116057" tIns="58028" rIns="116057" bIns="58028" anchor="ctr"/>
          <a:lstStyle/>
          <a:p>
            <a:pPr defTabSz="1031645" eaLnBrk="1" fontAlgn="auto" hangingPunct="1">
              <a:spcBef>
                <a:spcPts val="0"/>
              </a:spcBef>
              <a:spcAft>
                <a:spcPts val="0"/>
              </a:spcAft>
              <a:defRPr/>
            </a:pPr>
            <a:endParaRPr lang="en-ZA" sz="2257" kern="0" dirty="0">
              <a:solidFill>
                <a:sysClr val="windowText" lastClr="000000"/>
              </a:solidFill>
              <a:ea typeface="ＭＳ Ｐゴシック"/>
              <a:cs typeface="+mn-cs"/>
            </a:endParaRPr>
          </a:p>
        </p:txBody>
      </p:sp>
      <p:pic>
        <p:nvPicPr>
          <p:cNvPr id="36" name="Picture 3" descr="dd"/>
          <p:cNvPicPr>
            <a:picLocks noChangeAspect="1" noChangeArrowheads="1"/>
          </p:cNvPicPr>
          <p:nvPr userDrawn="1">
            <p:custDataLst>
              <p:tags r:id="rId6"/>
            </p:custDataLst>
          </p:nvPr>
        </p:nvPicPr>
        <p:blipFill>
          <a:blip r:embed="rId46" cstate="print">
            <a:duotone>
              <a:schemeClr val="accent2">
                <a:shade val="45000"/>
                <a:satMod val="135000"/>
              </a:schemeClr>
              <a:prstClr val="white"/>
            </a:duotone>
          </a:blip>
          <a:srcRect/>
          <a:stretch>
            <a:fillRect/>
          </a:stretch>
        </p:blipFill>
        <p:spPr bwMode="auto">
          <a:xfrm>
            <a:off x="-6350" y="9"/>
            <a:ext cx="2385485" cy="6443663"/>
          </a:xfrm>
          <a:prstGeom prst="rect">
            <a:avLst/>
          </a:prstGeom>
          <a:noFill/>
        </p:spPr>
      </p:pic>
      <p:grpSp>
        <p:nvGrpSpPr>
          <p:cNvPr id="105" name="Group 104"/>
          <p:cNvGrpSpPr/>
          <p:nvPr userDrawn="1"/>
        </p:nvGrpSpPr>
        <p:grpSpPr>
          <a:xfrm>
            <a:off x="224371" y="1177925"/>
            <a:ext cx="3454401" cy="2444750"/>
            <a:chOff x="168275" y="1177925"/>
            <a:chExt cx="2590800" cy="2444750"/>
          </a:xfrm>
        </p:grpSpPr>
        <p:sp>
          <p:nvSpPr>
            <p:cNvPr id="106" name="Oval 6"/>
            <p:cNvSpPr>
              <a:spLocks noChangeArrowheads="1"/>
            </p:cNvSpPr>
            <p:nvPr>
              <p:custDataLst>
                <p:tags r:id="rId34"/>
              </p:custDataLst>
            </p:nvPr>
          </p:nvSpPr>
          <p:spPr bwMode="auto">
            <a:xfrm>
              <a:off x="338138" y="1201738"/>
              <a:ext cx="2311400" cy="2324100"/>
            </a:xfrm>
            <a:prstGeom prst="ellipse">
              <a:avLst/>
            </a:prstGeom>
            <a:noFill/>
            <a:ln w="9525">
              <a:solidFill>
                <a:schemeClr val="tx1"/>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07" name="Oval 7"/>
            <p:cNvSpPr>
              <a:spLocks noChangeArrowheads="1"/>
            </p:cNvSpPr>
            <p:nvPr>
              <p:custDataLst>
                <p:tags r:id="rId35"/>
              </p:custDataLst>
            </p:nvPr>
          </p:nvSpPr>
          <p:spPr bwMode="auto">
            <a:xfrm>
              <a:off x="252413" y="1201738"/>
              <a:ext cx="2312987" cy="2324100"/>
            </a:xfrm>
            <a:prstGeom prst="ellipse">
              <a:avLst/>
            </a:prstGeom>
            <a:noFill/>
            <a:ln w="9525">
              <a:solidFill>
                <a:schemeClr val="tx1"/>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08" name="Oval 8"/>
            <p:cNvSpPr>
              <a:spLocks noChangeArrowheads="1"/>
            </p:cNvSpPr>
            <p:nvPr>
              <p:custDataLst>
                <p:tags r:id="rId36"/>
              </p:custDataLst>
            </p:nvPr>
          </p:nvSpPr>
          <p:spPr bwMode="auto">
            <a:xfrm>
              <a:off x="373063" y="1249363"/>
              <a:ext cx="2312987" cy="2324100"/>
            </a:xfrm>
            <a:prstGeom prst="ellipse">
              <a:avLst/>
            </a:prstGeom>
            <a:noFill/>
            <a:ln w="9525">
              <a:solidFill>
                <a:schemeClr val="tx1"/>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09" name="Oval 9"/>
            <p:cNvSpPr>
              <a:spLocks noChangeArrowheads="1"/>
            </p:cNvSpPr>
            <p:nvPr>
              <p:custDataLst>
                <p:tags r:id="rId37"/>
              </p:custDataLst>
            </p:nvPr>
          </p:nvSpPr>
          <p:spPr bwMode="auto">
            <a:xfrm>
              <a:off x="301625" y="1177925"/>
              <a:ext cx="2311400" cy="2311400"/>
            </a:xfrm>
            <a:prstGeom prst="ellipse">
              <a:avLst/>
            </a:prstGeom>
            <a:noFill/>
            <a:ln w="9525">
              <a:solidFill>
                <a:schemeClr val="tx1"/>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10" name="Oval 10"/>
            <p:cNvSpPr>
              <a:spLocks noChangeArrowheads="1"/>
            </p:cNvSpPr>
            <p:nvPr>
              <p:custDataLst>
                <p:tags r:id="rId38"/>
              </p:custDataLst>
            </p:nvPr>
          </p:nvSpPr>
          <p:spPr bwMode="auto">
            <a:xfrm>
              <a:off x="433388" y="1296988"/>
              <a:ext cx="2312987" cy="2325687"/>
            </a:xfrm>
            <a:prstGeom prst="ellipse">
              <a:avLst/>
            </a:prstGeom>
            <a:noFill/>
            <a:ln w="9525">
              <a:solidFill>
                <a:schemeClr val="tx1"/>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11" name="Oval 11"/>
            <p:cNvSpPr>
              <a:spLocks noChangeArrowheads="1"/>
            </p:cNvSpPr>
            <p:nvPr>
              <p:custDataLst>
                <p:tags r:id="rId39"/>
              </p:custDataLst>
            </p:nvPr>
          </p:nvSpPr>
          <p:spPr bwMode="auto">
            <a:xfrm>
              <a:off x="168275" y="1296988"/>
              <a:ext cx="2311400" cy="2325687"/>
            </a:xfrm>
            <a:prstGeom prst="ellipse">
              <a:avLst/>
            </a:prstGeom>
            <a:noFill/>
            <a:ln w="9525">
              <a:solidFill>
                <a:schemeClr val="tx1"/>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12" name="Oval 12"/>
            <p:cNvSpPr>
              <a:spLocks noChangeArrowheads="1"/>
            </p:cNvSpPr>
            <p:nvPr>
              <p:custDataLst>
                <p:tags r:id="rId40"/>
              </p:custDataLst>
            </p:nvPr>
          </p:nvSpPr>
          <p:spPr bwMode="auto">
            <a:xfrm>
              <a:off x="446088" y="1177925"/>
              <a:ext cx="2312987" cy="2311400"/>
            </a:xfrm>
            <a:prstGeom prst="ellipse">
              <a:avLst/>
            </a:prstGeom>
            <a:noFill/>
            <a:ln w="9525">
              <a:solidFill>
                <a:schemeClr val="tx1"/>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13" name="Oval 4"/>
            <p:cNvSpPr>
              <a:spLocks noChangeArrowheads="1"/>
            </p:cNvSpPr>
            <p:nvPr>
              <p:custDataLst>
                <p:tags r:id="rId41"/>
              </p:custDataLst>
            </p:nvPr>
          </p:nvSpPr>
          <p:spPr bwMode="auto">
            <a:xfrm>
              <a:off x="360363" y="1274763"/>
              <a:ext cx="2252662" cy="2251075"/>
            </a:xfrm>
            <a:prstGeom prst="ellipse">
              <a:avLst/>
            </a:prstGeom>
            <a:solidFill>
              <a:schemeClr val="tx1"/>
            </a:solidFill>
            <a:ln w="9525">
              <a:solidFill>
                <a:schemeClr val="accent3"/>
              </a:solidFill>
              <a:round/>
              <a:headEnd/>
              <a:tailEnd/>
            </a:ln>
          </p:spPr>
          <p:txBody>
            <a:bodyPr/>
            <a:lstStyle/>
            <a:p>
              <a:pPr defTabSz="1031645" eaLnBrk="1" hangingPunct="1"/>
              <a:endParaRPr lang="en-ZA" sz="1016">
                <a:solidFill>
                  <a:srgbClr val="003896"/>
                </a:solidFill>
                <a:ea typeface="ＭＳ Ｐゴシック" pitchFamily="34" charset="-128"/>
                <a:cs typeface="+mn-cs"/>
              </a:endParaRPr>
            </a:p>
          </p:txBody>
        </p:sp>
        <p:pic>
          <p:nvPicPr>
            <p:cNvPr id="114" name="Picture 4" descr="Image result for centre for disease control Africa"/>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428294" y="1334700"/>
              <a:ext cx="2130552" cy="2130552"/>
            </a:xfrm>
            <a:prstGeom prst="ellipse">
              <a:avLst/>
            </a:prstGeom>
            <a:blipFill dpi="0" rotWithShape="1">
              <a:blip r:embed="rId48" cstate="print"/>
              <a:srcRect/>
              <a:stretch>
                <a:fillRect/>
              </a:stretch>
            </a:blipFill>
            <a:ln w="9525">
              <a:solidFill>
                <a:srgbClr val="000000"/>
              </a:solidFill>
              <a:round/>
              <a:headEnd/>
              <a:tailEnd/>
            </a:ln>
          </p:spPr>
        </p:pic>
      </p:grpSp>
      <p:grpSp>
        <p:nvGrpSpPr>
          <p:cNvPr id="115" name="Group 114"/>
          <p:cNvGrpSpPr/>
          <p:nvPr userDrawn="1"/>
        </p:nvGrpSpPr>
        <p:grpSpPr>
          <a:xfrm>
            <a:off x="336557" y="3028950"/>
            <a:ext cx="2889249" cy="2046288"/>
            <a:chOff x="252413" y="3028950"/>
            <a:chExt cx="2166937" cy="2046288"/>
          </a:xfrm>
        </p:grpSpPr>
        <p:sp>
          <p:nvSpPr>
            <p:cNvPr id="116" name="Oval 25"/>
            <p:cNvSpPr>
              <a:spLocks noChangeArrowheads="1"/>
            </p:cNvSpPr>
            <p:nvPr>
              <p:custDataLst>
                <p:tags r:id="rId25"/>
              </p:custDataLst>
            </p:nvPr>
          </p:nvSpPr>
          <p:spPr bwMode="auto">
            <a:xfrm>
              <a:off x="411163" y="3114675"/>
              <a:ext cx="1887537" cy="1874838"/>
            </a:xfrm>
            <a:prstGeom prst="ellipse">
              <a:avLst/>
            </a:prstGeom>
            <a:solidFill>
              <a:srgbClr val="FFC000"/>
            </a:solidFill>
            <a:ln w="9525">
              <a:solidFill>
                <a:srgbClr val="FFC000"/>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17" name="Oval 116"/>
            <p:cNvSpPr>
              <a:spLocks noChangeArrowheads="1"/>
            </p:cNvSpPr>
            <p:nvPr>
              <p:custDataLst>
                <p:tags r:id="rId26"/>
              </p:custDataLst>
            </p:nvPr>
          </p:nvSpPr>
          <p:spPr bwMode="auto">
            <a:xfrm>
              <a:off x="385763" y="3054350"/>
              <a:ext cx="1936750" cy="1935163"/>
            </a:xfrm>
            <a:prstGeom prst="ellipse">
              <a:avLst/>
            </a:prstGeom>
            <a:noFill/>
            <a:ln w="9525">
              <a:solidFill>
                <a:srgbClr val="FFC000"/>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18" name="Oval 117"/>
            <p:cNvSpPr>
              <a:spLocks noChangeArrowheads="1"/>
            </p:cNvSpPr>
            <p:nvPr>
              <p:custDataLst>
                <p:tags r:id="rId27"/>
              </p:custDataLst>
            </p:nvPr>
          </p:nvSpPr>
          <p:spPr bwMode="auto">
            <a:xfrm>
              <a:off x="325438" y="3054350"/>
              <a:ext cx="1924050" cy="1935163"/>
            </a:xfrm>
            <a:prstGeom prst="ellipse">
              <a:avLst/>
            </a:prstGeom>
            <a:noFill/>
            <a:ln w="9525">
              <a:solidFill>
                <a:srgbClr val="FFC000"/>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19" name="Oval 118"/>
            <p:cNvSpPr>
              <a:spLocks noChangeArrowheads="1"/>
            </p:cNvSpPr>
            <p:nvPr>
              <p:custDataLst>
                <p:tags r:id="rId28"/>
              </p:custDataLst>
            </p:nvPr>
          </p:nvSpPr>
          <p:spPr bwMode="auto">
            <a:xfrm>
              <a:off x="422275" y="3089275"/>
              <a:ext cx="1936750" cy="1938338"/>
            </a:xfrm>
            <a:prstGeom prst="ellipse">
              <a:avLst/>
            </a:prstGeom>
            <a:noFill/>
            <a:ln w="9525">
              <a:solidFill>
                <a:srgbClr val="FFC000"/>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20" name="Oval 119"/>
            <p:cNvSpPr>
              <a:spLocks noChangeArrowheads="1"/>
            </p:cNvSpPr>
            <p:nvPr>
              <p:custDataLst>
                <p:tags r:id="rId29"/>
              </p:custDataLst>
            </p:nvPr>
          </p:nvSpPr>
          <p:spPr bwMode="auto">
            <a:xfrm>
              <a:off x="360363" y="3028950"/>
              <a:ext cx="1938337" cy="1936750"/>
            </a:xfrm>
            <a:prstGeom prst="ellipse">
              <a:avLst/>
            </a:prstGeom>
            <a:noFill/>
            <a:ln w="9525">
              <a:solidFill>
                <a:srgbClr val="FFC000"/>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21" name="Oval 32"/>
            <p:cNvSpPr>
              <a:spLocks noChangeArrowheads="1"/>
            </p:cNvSpPr>
            <p:nvPr>
              <p:custDataLst>
                <p:tags r:id="rId30"/>
              </p:custDataLst>
            </p:nvPr>
          </p:nvSpPr>
          <p:spPr bwMode="auto">
            <a:xfrm>
              <a:off x="252413" y="3138488"/>
              <a:ext cx="1925637" cy="1936750"/>
            </a:xfrm>
            <a:prstGeom prst="ellipse">
              <a:avLst/>
            </a:prstGeom>
            <a:noFill/>
            <a:ln w="9525">
              <a:solidFill>
                <a:srgbClr val="FFC000"/>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22" name="Oval 33"/>
            <p:cNvSpPr>
              <a:spLocks noChangeArrowheads="1"/>
            </p:cNvSpPr>
            <p:nvPr>
              <p:custDataLst>
                <p:tags r:id="rId31"/>
              </p:custDataLst>
            </p:nvPr>
          </p:nvSpPr>
          <p:spPr bwMode="auto">
            <a:xfrm>
              <a:off x="482600" y="3028950"/>
              <a:ext cx="1936750" cy="1936750"/>
            </a:xfrm>
            <a:prstGeom prst="ellipse">
              <a:avLst/>
            </a:prstGeom>
            <a:noFill/>
            <a:ln w="9525">
              <a:solidFill>
                <a:srgbClr val="FFC000"/>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23" name="Oval 34"/>
            <p:cNvSpPr>
              <a:spLocks noChangeArrowheads="1"/>
            </p:cNvSpPr>
            <p:nvPr>
              <p:custDataLst>
                <p:tags r:id="rId32"/>
              </p:custDataLst>
            </p:nvPr>
          </p:nvSpPr>
          <p:spPr bwMode="auto">
            <a:xfrm>
              <a:off x="471488" y="3138488"/>
              <a:ext cx="1935162" cy="1936750"/>
            </a:xfrm>
            <a:prstGeom prst="ellipse">
              <a:avLst/>
            </a:prstGeom>
            <a:noFill/>
            <a:ln w="9525">
              <a:solidFill>
                <a:srgbClr val="FFC000"/>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24" name="Oval 26"/>
            <p:cNvSpPr>
              <a:spLocks noChangeArrowheads="1"/>
            </p:cNvSpPr>
            <p:nvPr>
              <p:custDataLst>
                <p:tags r:id="rId33"/>
              </p:custDataLst>
            </p:nvPr>
          </p:nvSpPr>
          <p:spPr bwMode="auto">
            <a:xfrm>
              <a:off x="471488" y="3210826"/>
              <a:ext cx="1765300" cy="1778000"/>
            </a:xfrm>
            <a:prstGeom prst="ellipse">
              <a:avLst/>
            </a:prstGeom>
            <a:solidFill>
              <a:srgbClr val="FFC000"/>
            </a:solidFill>
            <a:ln w="9525">
              <a:solidFill>
                <a:srgbClr val="FFC000"/>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pic>
          <p:nvPicPr>
            <p:cNvPr id="125" name="Picture 2" descr="Image result for mosquitoes"/>
            <p:cNvPicPr>
              <a:picLocks noChangeAspect="1" noChangeArrowheads="1"/>
            </p:cNvPicPr>
            <p:nvPr/>
          </p:nvPicPr>
          <p:blipFill rotWithShape="1">
            <a:blip r:embed="rId49" cstate="screen">
              <a:lum contrast="12000"/>
              <a:extLst>
                <a:ext uri="{28A0092B-C50C-407E-A947-70E740481C1C}">
                  <a14:useLocalDpi xmlns:a14="http://schemas.microsoft.com/office/drawing/2010/main"/>
                </a:ext>
              </a:extLst>
            </a:blip>
            <a:srcRect/>
            <a:stretch/>
          </p:blipFill>
          <p:spPr bwMode="auto">
            <a:xfrm>
              <a:off x="484838" y="3159826"/>
              <a:ext cx="1787769" cy="1783080"/>
            </a:xfrm>
            <a:prstGeom prst="ellipse">
              <a:avLst/>
            </a:prstGeom>
            <a:blipFill dpi="0" rotWithShape="1">
              <a:blip r:embed="rId50" cstate="print">
                <a:lum contrast="12000"/>
              </a:blip>
              <a:srcRect/>
              <a:stretch>
                <a:fillRect/>
              </a:stretch>
            </a:blipFill>
            <a:ln w="0">
              <a:solidFill>
                <a:srgbClr val="FFC000"/>
              </a:solidFill>
              <a:round/>
              <a:headEnd/>
              <a:tailEnd/>
            </a:ln>
          </p:spPr>
        </p:pic>
      </p:grpSp>
      <p:grpSp>
        <p:nvGrpSpPr>
          <p:cNvPr id="126" name="Group 125"/>
          <p:cNvGrpSpPr/>
          <p:nvPr userDrawn="1"/>
        </p:nvGrpSpPr>
        <p:grpSpPr>
          <a:xfrm>
            <a:off x="1094325" y="4591053"/>
            <a:ext cx="2389717" cy="1695450"/>
            <a:chOff x="820738" y="4591050"/>
            <a:chExt cx="1792287" cy="1695450"/>
          </a:xfrm>
        </p:grpSpPr>
        <p:sp>
          <p:nvSpPr>
            <p:cNvPr id="127" name="Oval 35"/>
            <p:cNvSpPr>
              <a:spLocks noChangeArrowheads="1"/>
            </p:cNvSpPr>
            <p:nvPr>
              <p:custDataLst>
                <p:tags r:id="rId16"/>
              </p:custDataLst>
            </p:nvPr>
          </p:nvSpPr>
          <p:spPr bwMode="auto">
            <a:xfrm>
              <a:off x="955675" y="4651375"/>
              <a:ext cx="1560513" cy="1573213"/>
            </a:xfrm>
            <a:prstGeom prst="ellipse">
              <a:avLst/>
            </a:prstGeom>
            <a:solidFill>
              <a:schemeClr val="accent4"/>
            </a:solidFill>
            <a:ln w="9525">
              <a:solidFill>
                <a:schemeClr val="accent4"/>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28" name="Oval 127"/>
            <p:cNvSpPr>
              <a:spLocks noChangeArrowheads="1"/>
            </p:cNvSpPr>
            <p:nvPr>
              <p:custDataLst>
                <p:tags r:id="rId17"/>
              </p:custDataLst>
            </p:nvPr>
          </p:nvSpPr>
          <p:spPr bwMode="auto">
            <a:xfrm>
              <a:off x="930275" y="4603750"/>
              <a:ext cx="1609725" cy="1609725"/>
            </a:xfrm>
            <a:prstGeom prst="ellipse">
              <a:avLst/>
            </a:prstGeom>
            <a:noFill/>
            <a:ln w="9525">
              <a:solidFill>
                <a:schemeClr val="accent4"/>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29" name="Oval 128"/>
            <p:cNvSpPr>
              <a:spLocks noChangeArrowheads="1"/>
            </p:cNvSpPr>
            <p:nvPr>
              <p:custDataLst>
                <p:tags r:id="rId18"/>
              </p:custDataLst>
            </p:nvPr>
          </p:nvSpPr>
          <p:spPr bwMode="auto">
            <a:xfrm>
              <a:off x="882650" y="4603750"/>
              <a:ext cx="1597025" cy="1609725"/>
            </a:xfrm>
            <a:prstGeom prst="ellipse">
              <a:avLst/>
            </a:prstGeom>
            <a:noFill/>
            <a:ln w="9525">
              <a:solidFill>
                <a:schemeClr val="accent4"/>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30" name="Oval 129"/>
            <p:cNvSpPr>
              <a:spLocks noChangeArrowheads="1"/>
            </p:cNvSpPr>
            <p:nvPr>
              <p:custDataLst>
                <p:tags r:id="rId19"/>
              </p:custDataLst>
            </p:nvPr>
          </p:nvSpPr>
          <p:spPr bwMode="auto">
            <a:xfrm>
              <a:off x="968375" y="4640263"/>
              <a:ext cx="1597025" cy="1609725"/>
            </a:xfrm>
            <a:prstGeom prst="ellipse">
              <a:avLst/>
            </a:prstGeom>
            <a:noFill/>
            <a:ln w="9525">
              <a:solidFill>
                <a:schemeClr val="accent4"/>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31" name="Oval 130"/>
            <p:cNvSpPr>
              <a:spLocks noChangeArrowheads="1"/>
            </p:cNvSpPr>
            <p:nvPr>
              <p:custDataLst>
                <p:tags r:id="rId20"/>
              </p:custDataLst>
            </p:nvPr>
          </p:nvSpPr>
          <p:spPr bwMode="auto">
            <a:xfrm>
              <a:off x="906463" y="4591050"/>
              <a:ext cx="1609725" cy="1611313"/>
            </a:xfrm>
            <a:prstGeom prst="ellipse">
              <a:avLst/>
            </a:prstGeom>
            <a:noFill/>
            <a:ln w="9525">
              <a:solidFill>
                <a:schemeClr val="accent4"/>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32" name="Oval 131"/>
            <p:cNvSpPr>
              <a:spLocks noChangeArrowheads="1"/>
            </p:cNvSpPr>
            <p:nvPr>
              <p:custDataLst>
                <p:tags r:id="rId21"/>
              </p:custDataLst>
            </p:nvPr>
          </p:nvSpPr>
          <p:spPr bwMode="auto">
            <a:xfrm>
              <a:off x="820738" y="4675188"/>
              <a:ext cx="1598612" cy="1611312"/>
            </a:xfrm>
            <a:prstGeom prst="ellipse">
              <a:avLst/>
            </a:prstGeom>
            <a:noFill/>
            <a:ln w="9525">
              <a:solidFill>
                <a:schemeClr val="accent4"/>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33" name="Oval 132"/>
            <p:cNvSpPr>
              <a:spLocks noChangeArrowheads="1"/>
            </p:cNvSpPr>
            <p:nvPr>
              <p:custDataLst>
                <p:tags r:id="rId22"/>
              </p:custDataLst>
            </p:nvPr>
          </p:nvSpPr>
          <p:spPr bwMode="auto">
            <a:xfrm>
              <a:off x="1003300" y="4675188"/>
              <a:ext cx="1609725" cy="1611312"/>
            </a:xfrm>
            <a:prstGeom prst="ellipse">
              <a:avLst/>
            </a:prstGeom>
            <a:noFill/>
            <a:ln w="9525">
              <a:solidFill>
                <a:schemeClr val="accent4"/>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34" name="Oval 133"/>
            <p:cNvSpPr>
              <a:spLocks noChangeArrowheads="1"/>
            </p:cNvSpPr>
            <p:nvPr>
              <p:custDataLst>
                <p:tags r:id="rId23"/>
              </p:custDataLst>
            </p:nvPr>
          </p:nvSpPr>
          <p:spPr bwMode="auto">
            <a:xfrm>
              <a:off x="1016000" y="4591050"/>
              <a:ext cx="1597025" cy="1611313"/>
            </a:xfrm>
            <a:prstGeom prst="ellipse">
              <a:avLst/>
            </a:prstGeom>
            <a:noFill/>
            <a:ln w="9525">
              <a:solidFill>
                <a:schemeClr val="accent4"/>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sp>
          <p:nvSpPr>
            <p:cNvPr id="135" name="Oval 36"/>
            <p:cNvSpPr>
              <a:spLocks noChangeArrowheads="1"/>
            </p:cNvSpPr>
            <p:nvPr>
              <p:custDataLst>
                <p:tags r:id="rId24"/>
              </p:custDataLst>
            </p:nvPr>
          </p:nvSpPr>
          <p:spPr bwMode="auto">
            <a:xfrm>
              <a:off x="1009463" y="4734494"/>
              <a:ext cx="1463675" cy="1476375"/>
            </a:xfrm>
            <a:prstGeom prst="ellipse">
              <a:avLst/>
            </a:prstGeom>
            <a:solidFill>
              <a:schemeClr val="accent4"/>
            </a:solidFill>
            <a:ln w="9525">
              <a:solidFill>
                <a:schemeClr val="accent4"/>
              </a:solidFill>
              <a:miter lim="800000"/>
              <a:headEnd/>
              <a:tailEnd/>
            </a:ln>
          </p:spPr>
          <p:txBody>
            <a:bodyPr/>
            <a:lstStyle/>
            <a:p>
              <a:pPr defTabSz="1031645" eaLnBrk="1" hangingPunct="1"/>
              <a:endParaRPr lang="en-ZA" sz="1016">
                <a:solidFill>
                  <a:srgbClr val="003896"/>
                </a:solidFill>
                <a:ea typeface="ＭＳ Ｐゴシック" pitchFamily="34" charset="-128"/>
                <a:cs typeface="+mn-cs"/>
              </a:endParaRPr>
            </a:p>
          </p:txBody>
        </p:sp>
        <p:pic>
          <p:nvPicPr>
            <p:cNvPr id="136" name="Picture 135"/>
            <p:cNvPicPr>
              <a:picLocks noChangeAspect="1"/>
            </p:cNvPicPr>
            <p:nvPr/>
          </p:nvPicPr>
          <p:blipFill rotWithShape="1">
            <a:blip r:embed="rId51" cstate="screen">
              <a:lum contrast="6000"/>
              <a:extLst>
                <a:ext uri="{28A0092B-C50C-407E-A947-70E740481C1C}">
                  <a14:useLocalDpi xmlns:a14="http://schemas.microsoft.com/office/drawing/2010/main"/>
                </a:ext>
              </a:extLst>
            </a:blip>
            <a:srcRect/>
            <a:stretch/>
          </p:blipFill>
          <p:spPr>
            <a:xfrm>
              <a:off x="1003300" y="4676681"/>
              <a:ext cx="1483853" cy="1490472"/>
            </a:xfrm>
            <a:prstGeom prst="ellipse">
              <a:avLst/>
            </a:prstGeom>
            <a:blipFill dpi="0" rotWithShape="1">
              <a:blip r:embed="rId52" cstate="print">
                <a:lum contrast="6000"/>
              </a:blip>
              <a:srcRect/>
              <a:stretch>
                <a:fillRect/>
              </a:stretch>
            </a:blipFill>
            <a:ln w="9525">
              <a:solidFill>
                <a:schemeClr val="accent4"/>
              </a:solidFill>
              <a:miter lim="800000"/>
              <a:headEnd/>
              <a:tailEnd/>
            </a:ln>
          </p:spPr>
        </p:pic>
      </p:grpSp>
      <p:sp>
        <p:nvSpPr>
          <p:cNvPr id="137" name="Oval 136"/>
          <p:cNvSpPr>
            <a:spLocks noChangeArrowheads="1"/>
          </p:cNvSpPr>
          <p:nvPr userDrawn="1">
            <p:custDataLst>
              <p:tags r:id="rId7"/>
            </p:custDataLst>
          </p:nvPr>
        </p:nvSpPr>
        <p:spPr bwMode="auto">
          <a:xfrm>
            <a:off x="1274234" y="657228"/>
            <a:ext cx="1532468" cy="1162050"/>
          </a:xfrm>
          <a:prstGeom prst="ellipse">
            <a:avLst/>
          </a:prstGeom>
          <a:solidFill>
            <a:srgbClr val="C00000"/>
          </a:solidFill>
          <a:ln w="9525">
            <a:solidFill>
              <a:srgbClr val="C00000"/>
            </a:solidFill>
            <a:miter lim="800000"/>
            <a:headEnd/>
            <a:tailEnd/>
          </a:ln>
        </p:spPr>
        <p:txBody>
          <a:bodyPr lIns="116057" tIns="58028" rIns="116057" bIns="58028"/>
          <a:lstStyle/>
          <a:p>
            <a:pPr defTabSz="1031645" eaLnBrk="1" hangingPunct="1"/>
            <a:endParaRPr lang="en-ZA" sz="1016">
              <a:solidFill>
                <a:srgbClr val="003896"/>
              </a:solidFill>
              <a:ea typeface="ＭＳ Ｐゴシック" pitchFamily="34" charset="-128"/>
              <a:cs typeface="+mn-cs"/>
            </a:endParaRPr>
          </a:p>
        </p:txBody>
      </p:sp>
      <p:sp>
        <p:nvSpPr>
          <p:cNvPr id="138" name="Oval 137"/>
          <p:cNvSpPr>
            <a:spLocks noChangeArrowheads="1"/>
          </p:cNvSpPr>
          <p:nvPr userDrawn="1">
            <p:custDataLst>
              <p:tags r:id="rId8"/>
            </p:custDataLst>
          </p:nvPr>
        </p:nvSpPr>
        <p:spPr bwMode="auto">
          <a:xfrm>
            <a:off x="1240376" y="620713"/>
            <a:ext cx="1598085" cy="1198562"/>
          </a:xfrm>
          <a:prstGeom prst="ellipse">
            <a:avLst/>
          </a:prstGeom>
          <a:noFill/>
          <a:ln w="9525">
            <a:solidFill>
              <a:srgbClr val="C00000"/>
            </a:solidFill>
            <a:miter lim="800000"/>
            <a:headEnd/>
            <a:tailEnd/>
          </a:ln>
        </p:spPr>
        <p:txBody>
          <a:bodyPr lIns="116057" tIns="58028" rIns="116057" bIns="58028"/>
          <a:lstStyle/>
          <a:p>
            <a:pPr defTabSz="1031645" eaLnBrk="1" hangingPunct="1"/>
            <a:endParaRPr lang="en-ZA" sz="1016">
              <a:solidFill>
                <a:srgbClr val="003896"/>
              </a:solidFill>
              <a:ea typeface="ＭＳ Ｐゴシック" pitchFamily="34" charset="-128"/>
              <a:cs typeface="+mn-cs"/>
            </a:endParaRPr>
          </a:p>
        </p:txBody>
      </p:sp>
      <p:sp>
        <p:nvSpPr>
          <p:cNvPr id="139" name="Oval 138"/>
          <p:cNvSpPr>
            <a:spLocks noChangeArrowheads="1"/>
          </p:cNvSpPr>
          <p:nvPr userDrawn="1">
            <p:custDataLst>
              <p:tags r:id="rId9"/>
            </p:custDataLst>
          </p:nvPr>
        </p:nvSpPr>
        <p:spPr bwMode="auto">
          <a:xfrm>
            <a:off x="1193812" y="620713"/>
            <a:ext cx="1579033" cy="1198562"/>
          </a:xfrm>
          <a:prstGeom prst="ellipse">
            <a:avLst/>
          </a:prstGeom>
          <a:noFill/>
          <a:ln w="9525">
            <a:solidFill>
              <a:srgbClr val="C00000"/>
            </a:solidFill>
            <a:miter lim="800000"/>
            <a:headEnd/>
            <a:tailEnd/>
          </a:ln>
        </p:spPr>
        <p:txBody>
          <a:bodyPr lIns="116057" tIns="58028" rIns="116057" bIns="58028"/>
          <a:lstStyle/>
          <a:p>
            <a:pPr defTabSz="1031645" eaLnBrk="1" hangingPunct="1"/>
            <a:endParaRPr lang="en-ZA" sz="1016">
              <a:solidFill>
                <a:srgbClr val="003896"/>
              </a:solidFill>
              <a:ea typeface="ＭＳ Ｐゴシック" pitchFamily="34" charset="-128"/>
              <a:cs typeface="+mn-cs"/>
            </a:endParaRPr>
          </a:p>
        </p:txBody>
      </p:sp>
      <p:sp>
        <p:nvSpPr>
          <p:cNvPr id="140" name="Oval 139"/>
          <p:cNvSpPr>
            <a:spLocks noChangeArrowheads="1"/>
          </p:cNvSpPr>
          <p:nvPr userDrawn="1">
            <p:custDataLst>
              <p:tags r:id="rId10"/>
            </p:custDataLst>
          </p:nvPr>
        </p:nvSpPr>
        <p:spPr bwMode="auto">
          <a:xfrm>
            <a:off x="1274244" y="644538"/>
            <a:ext cx="1595967" cy="1198563"/>
          </a:xfrm>
          <a:prstGeom prst="ellipse">
            <a:avLst/>
          </a:prstGeom>
          <a:noFill/>
          <a:ln w="9525">
            <a:solidFill>
              <a:srgbClr val="C00000"/>
            </a:solidFill>
            <a:miter lim="800000"/>
            <a:headEnd/>
            <a:tailEnd/>
          </a:ln>
        </p:spPr>
        <p:txBody>
          <a:bodyPr lIns="116057" tIns="58028" rIns="116057" bIns="58028"/>
          <a:lstStyle/>
          <a:p>
            <a:pPr defTabSz="1031645" eaLnBrk="1" hangingPunct="1"/>
            <a:endParaRPr lang="en-ZA" sz="1016">
              <a:solidFill>
                <a:srgbClr val="003896"/>
              </a:solidFill>
              <a:ea typeface="ＭＳ Ｐゴシック" pitchFamily="34" charset="-128"/>
              <a:cs typeface="+mn-cs"/>
            </a:endParaRPr>
          </a:p>
        </p:txBody>
      </p:sp>
      <p:sp>
        <p:nvSpPr>
          <p:cNvPr id="141" name="Oval 140"/>
          <p:cNvSpPr>
            <a:spLocks noChangeArrowheads="1"/>
          </p:cNvSpPr>
          <p:nvPr userDrawn="1">
            <p:custDataLst>
              <p:tags r:id="rId11"/>
            </p:custDataLst>
          </p:nvPr>
        </p:nvSpPr>
        <p:spPr bwMode="auto">
          <a:xfrm>
            <a:off x="1223437" y="608013"/>
            <a:ext cx="1583268" cy="1198562"/>
          </a:xfrm>
          <a:prstGeom prst="ellipse">
            <a:avLst/>
          </a:prstGeom>
          <a:noFill/>
          <a:ln w="9525">
            <a:solidFill>
              <a:srgbClr val="C00000"/>
            </a:solidFill>
            <a:miter lim="800000"/>
            <a:headEnd/>
            <a:tailEnd/>
          </a:ln>
        </p:spPr>
        <p:txBody>
          <a:bodyPr lIns="116057" tIns="58028" rIns="116057" bIns="58028"/>
          <a:lstStyle/>
          <a:p>
            <a:pPr defTabSz="1031645" eaLnBrk="1" hangingPunct="1"/>
            <a:endParaRPr lang="en-ZA" sz="1016">
              <a:solidFill>
                <a:srgbClr val="003896"/>
              </a:solidFill>
              <a:ea typeface="ＭＳ Ｐゴシック" pitchFamily="34" charset="-128"/>
              <a:cs typeface="+mn-cs"/>
            </a:endParaRPr>
          </a:p>
        </p:txBody>
      </p:sp>
      <p:sp>
        <p:nvSpPr>
          <p:cNvPr id="142" name="Oval 20"/>
          <p:cNvSpPr>
            <a:spLocks noChangeArrowheads="1"/>
          </p:cNvSpPr>
          <p:nvPr userDrawn="1">
            <p:custDataLst>
              <p:tags r:id="rId12"/>
            </p:custDataLst>
          </p:nvPr>
        </p:nvSpPr>
        <p:spPr bwMode="auto">
          <a:xfrm>
            <a:off x="1320813" y="692163"/>
            <a:ext cx="1437218" cy="1077913"/>
          </a:xfrm>
          <a:prstGeom prst="ellipse">
            <a:avLst/>
          </a:prstGeom>
          <a:noFill/>
          <a:ln w="0">
            <a:solidFill>
              <a:srgbClr val="C00000"/>
            </a:solidFill>
            <a:round/>
            <a:headEnd/>
            <a:tailEnd/>
          </a:ln>
        </p:spPr>
        <p:txBody>
          <a:bodyPr lIns="116057" tIns="58028" rIns="116057" bIns="58028"/>
          <a:lstStyle/>
          <a:p>
            <a:pPr defTabSz="1031645" eaLnBrk="1" hangingPunct="1"/>
            <a:endParaRPr lang="en-ZA" sz="1016">
              <a:solidFill>
                <a:srgbClr val="003896"/>
              </a:solidFill>
              <a:ea typeface="ＭＳ Ｐゴシック" pitchFamily="34" charset="-128"/>
              <a:cs typeface="+mn-cs"/>
            </a:endParaRPr>
          </a:p>
        </p:txBody>
      </p:sp>
      <p:sp>
        <p:nvSpPr>
          <p:cNvPr id="143" name="Oval 22"/>
          <p:cNvSpPr>
            <a:spLocks noChangeArrowheads="1"/>
          </p:cNvSpPr>
          <p:nvPr userDrawn="1">
            <p:custDataLst>
              <p:tags r:id="rId13"/>
            </p:custDataLst>
          </p:nvPr>
        </p:nvSpPr>
        <p:spPr bwMode="auto">
          <a:xfrm>
            <a:off x="1320812" y="608013"/>
            <a:ext cx="1598085" cy="1198562"/>
          </a:xfrm>
          <a:prstGeom prst="ellipse">
            <a:avLst/>
          </a:prstGeom>
          <a:noFill/>
          <a:ln w="9525">
            <a:solidFill>
              <a:srgbClr val="C00000"/>
            </a:solidFill>
            <a:miter lim="800000"/>
            <a:headEnd/>
            <a:tailEnd/>
          </a:ln>
        </p:spPr>
        <p:txBody>
          <a:bodyPr lIns="116057" tIns="58028" rIns="116057" bIns="58028"/>
          <a:lstStyle/>
          <a:p>
            <a:pPr defTabSz="1031645" eaLnBrk="1" hangingPunct="1"/>
            <a:endParaRPr lang="en-ZA" sz="1016">
              <a:solidFill>
                <a:srgbClr val="003896"/>
              </a:solidFill>
              <a:ea typeface="ＭＳ Ｐゴシック" pitchFamily="34" charset="-128"/>
              <a:cs typeface="+mn-cs"/>
            </a:endParaRPr>
          </a:p>
        </p:txBody>
      </p:sp>
      <p:sp>
        <p:nvSpPr>
          <p:cNvPr id="144" name="Oval 23"/>
          <p:cNvSpPr>
            <a:spLocks noChangeArrowheads="1"/>
          </p:cNvSpPr>
          <p:nvPr userDrawn="1">
            <p:custDataLst>
              <p:tags r:id="rId14"/>
            </p:custDataLst>
          </p:nvPr>
        </p:nvSpPr>
        <p:spPr bwMode="auto">
          <a:xfrm>
            <a:off x="1128188" y="681042"/>
            <a:ext cx="1598083" cy="1185862"/>
          </a:xfrm>
          <a:prstGeom prst="ellipse">
            <a:avLst/>
          </a:prstGeom>
          <a:noFill/>
          <a:ln w="9525">
            <a:solidFill>
              <a:srgbClr val="C00000"/>
            </a:solidFill>
            <a:miter lim="800000"/>
            <a:headEnd/>
            <a:tailEnd/>
          </a:ln>
        </p:spPr>
        <p:txBody>
          <a:bodyPr lIns="116057" tIns="58028" rIns="116057" bIns="58028"/>
          <a:lstStyle/>
          <a:p>
            <a:pPr defTabSz="1031645" eaLnBrk="1" hangingPunct="1"/>
            <a:endParaRPr lang="en-ZA" sz="1016">
              <a:solidFill>
                <a:srgbClr val="003896"/>
              </a:solidFill>
              <a:ea typeface="ＭＳ Ｐゴシック" pitchFamily="34" charset="-128"/>
              <a:cs typeface="+mn-cs"/>
            </a:endParaRPr>
          </a:p>
        </p:txBody>
      </p:sp>
      <p:sp>
        <p:nvSpPr>
          <p:cNvPr id="145" name="Oval 24"/>
          <p:cNvSpPr>
            <a:spLocks noChangeArrowheads="1"/>
          </p:cNvSpPr>
          <p:nvPr userDrawn="1">
            <p:custDataLst>
              <p:tags r:id="rId15"/>
            </p:custDataLst>
          </p:nvPr>
        </p:nvSpPr>
        <p:spPr bwMode="auto">
          <a:xfrm>
            <a:off x="1320806" y="681042"/>
            <a:ext cx="1583268" cy="1185862"/>
          </a:xfrm>
          <a:prstGeom prst="ellipse">
            <a:avLst/>
          </a:prstGeom>
          <a:noFill/>
          <a:ln w="9525">
            <a:solidFill>
              <a:srgbClr val="C00000"/>
            </a:solidFill>
            <a:miter lim="800000"/>
            <a:headEnd/>
            <a:tailEnd/>
          </a:ln>
        </p:spPr>
        <p:txBody>
          <a:bodyPr lIns="116057" tIns="58028" rIns="116057" bIns="58028"/>
          <a:lstStyle/>
          <a:p>
            <a:pPr defTabSz="1031645" eaLnBrk="1" hangingPunct="1"/>
            <a:endParaRPr lang="en-ZA" sz="1016">
              <a:solidFill>
                <a:srgbClr val="003896"/>
              </a:solidFill>
              <a:ea typeface="ＭＳ Ｐゴシック" pitchFamily="34" charset="-128"/>
              <a:cs typeface="+mn-cs"/>
            </a:endParaRPr>
          </a:p>
        </p:txBody>
      </p:sp>
      <p:pic>
        <p:nvPicPr>
          <p:cNvPr id="146" name="Picture 2" descr="Image result for medical laboratories africa"/>
          <p:cNvPicPr>
            <a:picLocks noChangeAspect="1" noChangeArrowheads="1"/>
          </p:cNvPicPr>
          <p:nvPr userDrawn="1"/>
        </p:nvPicPr>
        <p:blipFill rotWithShape="1">
          <a:blip r:embed="rId53" cstate="screen">
            <a:extLst>
              <a:ext uri="{28A0092B-C50C-407E-A947-70E740481C1C}">
                <a14:useLocalDpi xmlns:a14="http://schemas.microsoft.com/office/drawing/2010/main"/>
              </a:ext>
            </a:extLst>
          </a:blip>
          <a:srcRect/>
          <a:stretch/>
        </p:blipFill>
        <p:spPr bwMode="auto">
          <a:xfrm>
            <a:off x="1311153" y="699723"/>
            <a:ext cx="1449012" cy="1088136"/>
          </a:xfrm>
          <a:prstGeom prst="ellipse">
            <a:avLst/>
          </a:prstGeom>
          <a:blipFill dpi="0" rotWithShape="1">
            <a:blip r:embed="rId54" cstate="print"/>
            <a:srcRect/>
            <a:stretch>
              <a:fillRect/>
            </a:stretch>
          </a:blipFill>
          <a:ln w="9525">
            <a:solidFill>
              <a:srgbClr val="0065CC"/>
            </a:solidFill>
            <a:round/>
            <a:headEnd/>
            <a:tailEnd/>
          </a:ln>
        </p:spPr>
      </p:pic>
      <p:pic>
        <p:nvPicPr>
          <p:cNvPr id="53" name="Picture 2" descr="Image result for nigeria centre for disease control (ncdc)"/>
          <p:cNvPicPr>
            <a:picLocks noChangeAspect="1" noChangeArrowheads="1"/>
          </p:cNvPicPr>
          <p:nvPr userDrawn="1"/>
        </p:nvPicPr>
        <p:blipFill>
          <a:blip r:embed="rId55" cstate="screen">
            <a:extLst>
              <a:ext uri="{28A0092B-C50C-407E-A947-70E740481C1C}">
                <a14:useLocalDpi xmlns:a14="http://schemas.microsoft.com/office/drawing/2010/main"/>
              </a:ext>
            </a:extLst>
          </a:blip>
          <a:srcRect/>
          <a:stretch>
            <a:fillRect/>
          </a:stretch>
        </p:blipFill>
        <p:spPr bwMode="auto">
          <a:xfrm>
            <a:off x="7915011" y="3107"/>
            <a:ext cx="4279313" cy="10607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163632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165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5370879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268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4894669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370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42439981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4730"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4381250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5754"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5455764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6778"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6613826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7802"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28784982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826"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38553235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49386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621"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535726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McK 2. Slide Title"/>
          <p:cNvSpPr>
            <a:spLocks noGrp="1" noChangeArrowheads="1"/>
          </p:cNvSpPr>
          <p:nvPr>
            <p:ph type="title"/>
          </p:nvPr>
        </p:nvSpPr>
        <p:spPr bwMode="auto">
          <a:xfrm>
            <a:off x="161991" y="234874"/>
            <a:ext cx="11725485" cy="364813"/>
          </a:xfrm>
          <a:prstGeom prst="rect">
            <a:avLst/>
          </a:prstGeom>
          <a:noFill/>
          <a:ln>
            <a:noFill/>
          </a:ln>
          <a:effectLst/>
        </p:spPr>
        <p:txBody>
          <a:bodyPr/>
          <a:lstStyle>
            <a:lvl1pPr>
              <a:defRPr baseline="0">
                <a:latin typeface="+mj-lt"/>
                <a:ea typeface="+mj-ea"/>
              </a:defRPr>
            </a:lvl1pPr>
          </a:lstStyle>
          <a:p>
            <a:pPr lvl="0"/>
            <a:r>
              <a:rPr lang="en-US" noProof="0"/>
              <a:t>Click to edit Master title style</a:t>
            </a:r>
          </a:p>
        </p:txBody>
      </p:sp>
      <p:sp>
        <p:nvSpPr>
          <p:cNvPr id="3" name="Slide Number Placeholder 1"/>
          <p:cNvSpPr>
            <a:spLocks noGrp="1"/>
          </p:cNvSpPr>
          <p:nvPr>
            <p:ph type="sldNum" sz="quarter" idx="10"/>
            <p:custDataLst>
              <p:tags r:id="rId1"/>
            </p:custDataLst>
          </p:nvPr>
        </p:nvSpPr>
        <p:spPr/>
        <p:txBody>
          <a:bodyPr/>
          <a:lstStyle>
            <a:lvl1pPr>
              <a:defRPr/>
            </a:lvl1pPr>
          </a:lstStyle>
          <a:p>
            <a:pPr>
              <a:defRPr/>
            </a:pPr>
            <a:fld id="{A76BF7A2-CDA1-45C2-B4DB-A02A5F820CA9}" type="slidenum">
              <a:rPr>
                <a:solidFill>
                  <a:srgbClr val="000000"/>
                </a:solidFill>
                <a:latin typeface="Arial"/>
                <a:ea typeface="ＭＳ Ｐゴシック"/>
              </a:rPr>
              <a:pPr>
                <a:defRPr/>
              </a:pPr>
              <a:t>‹#›</a:t>
            </a:fld>
            <a:endParaRPr dirty="0">
              <a:solidFill>
                <a:srgbClr val="000000"/>
              </a:solidFill>
              <a:latin typeface="Arial"/>
              <a:ea typeface="ＭＳ Ｐゴシック"/>
            </a:endParaRPr>
          </a:p>
        </p:txBody>
      </p:sp>
    </p:spTree>
    <p:extLst>
      <p:ext uri="{BB962C8B-B14F-4D97-AF65-F5344CB8AC3E}">
        <p14:creationId xmlns:p14="http://schemas.microsoft.com/office/powerpoint/2010/main" val="36521563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3645"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23566818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4669"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303420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5693"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2822692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6717"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6562412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7741"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6695754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8765"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1644576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9789"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0168792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0813"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4702098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1837"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8328358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861"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509720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custDataLst>
              <p:tags r:id="rId1"/>
            </p:custDataLst>
          </p:nvPr>
        </p:nvSpPr>
        <p:spPr/>
        <p:txBody>
          <a:bodyPr/>
          <a:lstStyle>
            <a:lvl1pPr>
              <a:defRPr/>
            </a:lvl1pPr>
          </a:lstStyle>
          <a:p>
            <a:pPr>
              <a:defRPr/>
            </a:pPr>
            <a:fld id="{D45A1BE2-A1B3-482D-A63F-7CD178DEBAB1}" type="slidenum">
              <a:rPr>
                <a:solidFill>
                  <a:srgbClr val="000000"/>
                </a:solidFill>
                <a:latin typeface="Arial"/>
                <a:ea typeface="ＭＳ Ｐゴシック"/>
              </a:rPr>
              <a:pPr>
                <a:defRPr/>
              </a:pPr>
              <a:t>‹#›</a:t>
            </a:fld>
            <a:endParaRPr dirty="0">
              <a:solidFill>
                <a:srgbClr val="000000"/>
              </a:solidFill>
              <a:latin typeface="Arial"/>
              <a:ea typeface="ＭＳ Ｐゴシック"/>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6331857"/>
            <a:ext cx="2419589" cy="565798"/>
          </a:xfrm>
          <a:prstGeom prst="rect">
            <a:avLst/>
          </a:prstGeom>
        </p:spPr>
      </p:pic>
    </p:spTree>
    <p:extLst>
      <p:ext uri="{BB962C8B-B14F-4D97-AF65-F5344CB8AC3E}">
        <p14:creationId xmlns:p14="http://schemas.microsoft.com/office/powerpoint/2010/main" val="30659407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3885"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1104779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4909"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9369670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5933"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31029307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6957"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15639066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35781749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8926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s,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2"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29186586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9"/>
          <p:cNvSpPr>
            <a:spLocks noGrp="1"/>
          </p:cNvSpPr>
          <p:nvPr>
            <p:ph type="body" sz="quarter" idx="13"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22605889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Project Title">
    <p:spTree>
      <p:nvGrpSpPr>
        <p:cNvPr id="1" name=""/>
        <p:cNvGrpSpPr/>
        <p:nvPr/>
      </p:nvGrpSpPr>
      <p:grpSpPr>
        <a:xfrm>
          <a:off x="0" y="0"/>
          <a:ext cx="0" cy="0"/>
          <a:chOff x="0" y="0"/>
          <a:chExt cx="0" cy="0"/>
        </a:xfrm>
      </p:grpSpPr>
      <p:sp>
        <p:nvSpPr>
          <p:cNvPr id="4" name="Rectangle 3"/>
          <p:cNvSpPr/>
          <p:nvPr userDrawn="1"/>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hasCustomPrompt="1"/>
          </p:nvPr>
        </p:nvSpPr>
        <p:spPr>
          <a:xfrm>
            <a:off x="744000" y="842963"/>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ctr">
              <a:spcBef>
                <a:spcPts val="0"/>
              </a:spcBef>
              <a:buNone/>
              <a:defRPr sz="2000" b="1" i="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Add partner images here, or </a:t>
            </a:r>
            <a:r>
              <a:rPr lang="en-US" dirty="0" err="1"/>
              <a:t>customise</a:t>
            </a:r>
            <a:r>
              <a:rPr lang="en-US" dirty="0"/>
              <a:t> as needed.</a:t>
            </a:r>
          </a:p>
        </p:txBody>
      </p:sp>
    </p:spTree>
    <p:extLst>
      <p:ext uri="{BB962C8B-B14F-4D97-AF65-F5344CB8AC3E}">
        <p14:creationId xmlns:p14="http://schemas.microsoft.com/office/powerpoint/2010/main" val="5877740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816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626861" y="6548918"/>
            <a:ext cx="239688" cy="191139"/>
          </a:xfrm>
        </p:spPr>
        <p:txBody>
          <a:bodyPr/>
          <a:lstStyle>
            <a:lvl1pPr>
              <a:defRPr/>
            </a:lvl1pPr>
          </a:lstStyle>
          <a:p>
            <a:fld id="{4A2932D7-AB48-430C-9AEB-C562CCEC4A2C}" type="slidenum">
              <a:rPr lang="en-GB">
                <a:solidFill>
                  <a:srgbClr val="000000"/>
                </a:solidFill>
                <a:latin typeface="Arial"/>
                <a:ea typeface="ＭＳ Ｐゴシック"/>
              </a:rPr>
              <a:pPr/>
              <a:t>‹#›</a:t>
            </a:fld>
            <a:r>
              <a:rPr lang="en-GB">
                <a:solidFill>
                  <a:srgbClr val="000000"/>
                </a:solidFill>
                <a:latin typeface="Arial"/>
                <a:ea typeface="ＭＳ Ｐゴシック"/>
              </a:rPr>
              <a:t> </a:t>
            </a:r>
          </a:p>
        </p:txBody>
      </p:sp>
    </p:spTree>
    <p:extLst>
      <p:ext uri="{BB962C8B-B14F-4D97-AF65-F5344CB8AC3E}">
        <p14:creationId xmlns:p14="http://schemas.microsoft.com/office/powerpoint/2010/main" val="35146498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34988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7" cy="1325563"/>
          </a:xfrm>
        </p:spPr>
        <p:txBody>
          <a:bodyPr>
            <a:normAutofit/>
          </a:bodyPr>
          <a:lstStyle>
            <a:lvl1pPr>
              <a:defRPr sz="3600"/>
            </a:lvl1pPr>
          </a:lstStyle>
          <a:p>
            <a:r>
              <a:rPr lang="en-US" dirty="0"/>
              <a:t>Click to edit Master title style. Please maintain sentence case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56341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Tree>
    <p:extLst>
      <p:ext uri="{BB962C8B-B14F-4D97-AF65-F5344CB8AC3E}">
        <p14:creationId xmlns:p14="http://schemas.microsoft.com/office/powerpoint/2010/main" val="8496595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899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87168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472954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4146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2867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5149"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4400" b="1" dirty="0" err="1">
              <a:solidFill>
                <a:srgbClr val="FFFFFF"/>
              </a:solidFill>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a:solidFill>
                <a:srgbClr val="FFFFFF"/>
              </a:solidFill>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pPr>
            <a:r>
              <a:rPr lang="en-GB" sz="2800" b="1" dirty="0">
                <a:solidFill>
                  <a:srgbClr val="333333"/>
                </a:solidFill>
                <a:ea typeface="Times New Roman" panose="02020603050405020304" pitchFamily="18" charset="0"/>
                <a:cs typeface="Times New Roman" panose="02020603050405020304" pitchFamily="18" charset="0"/>
              </a:rPr>
              <a:t>Nigeria Centre for Disease Control</a:t>
            </a:r>
            <a:endParaRPr lang="en-GB" sz="2400" dirty="0">
              <a:solidFill>
                <a:srgbClr val="000000"/>
              </a:solidFill>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42481103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6173"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4400" b="1" dirty="0" err="1">
              <a:solidFill>
                <a:srgbClr val="FFFFFF"/>
              </a:solidFill>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FFFFFF"/>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pPr>
            <a:r>
              <a:rPr lang="en-GB" sz="2800" b="1" dirty="0">
                <a:solidFill>
                  <a:srgbClr val="333333"/>
                </a:solidFill>
                <a:ea typeface="Times New Roman" panose="02020603050405020304" pitchFamily="18" charset="0"/>
                <a:cs typeface="Times New Roman" panose="02020603050405020304" pitchFamily="18" charset="0"/>
              </a:rPr>
              <a:t>Nigeria Centre for Disease Control</a:t>
            </a:r>
            <a:endParaRPr lang="en-GB" sz="2400" dirty="0">
              <a:solidFill>
                <a:srgbClr val="000000"/>
              </a:solidFill>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a:solidFill>
                <a:srgbClr val="FFFFFF"/>
              </a:solidFill>
            </a:endParaRPr>
          </a:p>
        </p:txBody>
      </p:sp>
    </p:spTree>
    <p:extLst>
      <p:ext uri="{BB962C8B-B14F-4D97-AF65-F5344CB8AC3E}">
        <p14:creationId xmlns:p14="http://schemas.microsoft.com/office/powerpoint/2010/main" val="257140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hq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1397142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94166" y="687931"/>
            <a:ext cx="3657241" cy="963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63940" y="3429003"/>
            <a:ext cx="10363201" cy="364813"/>
          </a:xfrm>
        </p:spPr>
        <p:txBody>
          <a:bodyPr/>
          <a:lstStyle>
            <a:lvl1pPr algn="l">
              <a:defRPr/>
            </a:lvl1pPr>
          </a:lstStyle>
          <a:p>
            <a:r>
              <a:rPr lang="en-US" dirty="0"/>
              <a:t>Click to edit Master title style</a:t>
            </a:r>
            <a:endParaRPr lang="en-GB" dirty="0"/>
          </a:p>
        </p:txBody>
      </p:sp>
      <p:sp>
        <p:nvSpPr>
          <p:cNvPr id="3" name="Subtitle 2"/>
          <p:cNvSpPr>
            <a:spLocks noGrp="1"/>
          </p:cNvSpPr>
          <p:nvPr>
            <p:ph type="subTitle" idx="1"/>
          </p:nvPr>
        </p:nvSpPr>
        <p:spPr>
          <a:xfrm>
            <a:off x="894156" y="5143486"/>
            <a:ext cx="9469050" cy="426703"/>
          </a:xfrm>
        </p:spPr>
        <p:txBody>
          <a:bodyPr>
            <a:normAutofit/>
          </a:bodyPr>
          <a:lstStyle>
            <a:lvl1pPr marL="0" indent="0" algn="l">
              <a:buNone/>
              <a:defRPr sz="2709" b="0" baseline="0">
                <a:solidFill>
                  <a:srgbClr val="008751"/>
                </a:solidFill>
              </a:defRPr>
            </a:lvl1pPr>
            <a:lvl2pPr marL="580184" indent="0" algn="ctr">
              <a:buNone/>
              <a:defRPr>
                <a:solidFill>
                  <a:schemeClr val="tx1">
                    <a:tint val="75000"/>
                  </a:schemeClr>
                </a:solidFill>
              </a:defRPr>
            </a:lvl2pPr>
            <a:lvl3pPr marL="1160369" indent="0" algn="ctr">
              <a:buNone/>
              <a:defRPr>
                <a:solidFill>
                  <a:schemeClr val="tx1">
                    <a:tint val="75000"/>
                  </a:schemeClr>
                </a:solidFill>
              </a:defRPr>
            </a:lvl3pPr>
            <a:lvl4pPr marL="1740553" indent="0" algn="ctr">
              <a:buNone/>
              <a:defRPr>
                <a:solidFill>
                  <a:schemeClr val="tx1">
                    <a:tint val="75000"/>
                  </a:schemeClr>
                </a:solidFill>
              </a:defRPr>
            </a:lvl4pPr>
            <a:lvl5pPr marL="2320736" indent="0" algn="ctr">
              <a:buNone/>
              <a:defRPr>
                <a:solidFill>
                  <a:schemeClr val="tx1">
                    <a:tint val="75000"/>
                  </a:schemeClr>
                </a:solidFill>
              </a:defRPr>
            </a:lvl5pPr>
            <a:lvl6pPr marL="2900920" indent="0" algn="ctr">
              <a:buNone/>
              <a:defRPr>
                <a:solidFill>
                  <a:schemeClr val="tx1">
                    <a:tint val="75000"/>
                  </a:schemeClr>
                </a:solidFill>
              </a:defRPr>
            </a:lvl6pPr>
            <a:lvl7pPr marL="3481106" indent="0" algn="ctr">
              <a:buNone/>
              <a:defRPr>
                <a:solidFill>
                  <a:schemeClr val="tx1">
                    <a:tint val="75000"/>
                  </a:schemeClr>
                </a:solidFill>
              </a:defRPr>
            </a:lvl7pPr>
            <a:lvl8pPr marL="4061288" indent="0" algn="ctr">
              <a:buNone/>
              <a:defRPr>
                <a:solidFill>
                  <a:schemeClr val="tx1">
                    <a:tint val="75000"/>
                  </a:schemeClr>
                </a:solidFill>
              </a:defRPr>
            </a:lvl8pPr>
            <a:lvl9pPr marL="4641472"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a:xfrm>
            <a:off x="609246" y="6356060"/>
            <a:ext cx="2845519" cy="365881"/>
          </a:xfrm>
          <a:prstGeom prst="rect">
            <a:avLst/>
          </a:prstGeom>
        </p:spPr>
        <p:txBody>
          <a:bodyPr lIns="91386" tIns="45693" rIns="91386" bIns="45693"/>
          <a:lstStyle>
            <a:lvl1pPr>
              <a:defRPr>
                <a:solidFill>
                  <a:srgbClr val="008751"/>
                </a:solidFill>
              </a:defRPr>
            </a:lvl1pPr>
          </a:lstStyle>
          <a:p>
            <a:pPr defTabSz="1031645">
              <a:defRPr/>
            </a:pPr>
            <a:endParaRPr lang="en-GB" sz="2031"/>
          </a:p>
        </p:txBody>
      </p:sp>
      <p:sp>
        <p:nvSpPr>
          <p:cNvPr id="6" name="Footer Placeholder 4"/>
          <p:cNvSpPr>
            <a:spLocks noGrp="1"/>
          </p:cNvSpPr>
          <p:nvPr>
            <p:ph type="ftr" sz="quarter" idx="11"/>
          </p:nvPr>
        </p:nvSpPr>
        <p:spPr>
          <a:xfrm>
            <a:off x="3820306" y="6356060"/>
            <a:ext cx="4714456" cy="365881"/>
          </a:xfrm>
          <a:prstGeom prst="rect">
            <a:avLst/>
          </a:prstGeom>
        </p:spPr>
        <p:txBody>
          <a:bodyPr lIns="91386" tIns="45693" rIns="91386" bIns="45693"/>
          <a:lstStyle>
            <a:lvl1pPr>
              <a:defRPr>
                <a:solidFill>
                  <a:srgbClr val="008751"/>
                </a:solidFill>
              </a:defRPr>
            </a:lvl1pPr>
          </a:lstStyle>
          <a:p>
            <a:pPr defTabSz="1031645">
              <a:defRPr/>
            </a:pPr>
            <a:endParaRPr lang="en-GB" sz="2031" dirty="0"/>
          </a:p>
        </p:txBody>
      </p:sp>
      <p:sp>
        <p:nvSpPr>
          <p:cNvPr id="7" name="Slide Number Placeholder 5"/>
          <p:cNvSpPr>
            <a:spLocks noGrp="1"/>
          </p:cNvSpPr>
          <p:nvPr>
            <p:ph type="sldNum" sz="quarter" idx="12"/>
          </p:nvPr>
        </p:nvSpPr>
        <p:spPr/>
        <p:txBody>
          <a:bodyPr/>
          <a:lstStyle>
            <a:lvl1pPr>
              <a:defRPr>
                <a:solidFill>
                  <a:srgbClr val="008751"/>
                </a:solidFill>
              </a:defRPr>
            </a:lvl1pPr>
          </a:lstStyle>
          <a:p>
            <a:pPr>
              <a:defRPr/>
            </a:pPr>
            <a:fld id="{C88D3AC7-6CE9-944B-90E8-C6FB274F5BB2}" type="slidenum">
              <a:rPr lang="en-GB">
                <a:latin typeface="Arial"/>
                <a:ea typeface="ＭＳ Ｐゴシック"/>
              </a:rPr>
              <a:pPr>
                <a:defRPr/>
              </a:pPr>
              <a:t>‹#›</a:t>
            </a:fld>
            <a:endParaRPr lang="en-GB">
              <a:latin typeface="Arial"/>
              <a:ea typeface="ＭＳ Ｐゴシック"/>
            </a:endParaRPr>
          </a:p>
        </p:txBody>
      </p:sp>
    </p:spTree>
    <p:extLst>
      <p:ext uri="{BB962C8B-B14F-4D97-AF65-F5344CB8AC3E}">
        <p14:creationId xmlns:p14="http://schemas.microsoft.com/office/powerpoint/2010/main" val="20842617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7197"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1283491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8221"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8833399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9245"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8243093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0269"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8713802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1293"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3477428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317"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dirty="0">
              <a:solidFill>
                <a:srgbClr val="000000"/>
              </a:solidFill>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3631565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34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dirty="0">
              <a:solidFill>
                <a:srgbClr val="000000"/>
              </a:solidFill>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7390687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4365"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dirty="0">
              <a:solidFill>
                <a:srgbClr val="000000"/>
              </a:solidFill>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2223496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5389"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dirty="0">
              <a:solidFill>
                <a:srgbClr val="000000"/>
              </a:solidFill>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40676982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6413"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dirty="0">
              <a:solidFill>
                <a:srgbClr val="000000"/>
              </a:solidFill>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419549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0" name="McK Title Elements" hidden="1"/>
          <p:cNvGrpSpPr>
            <a:grpSpLocks/>
          </p:cNvGrpSpPr>
          <p:nvPr>
            <p:custDataLst>
              <p:tags r:id="rId1"/>
            </p:custDataLst>
          </p:nvPr>
        </p:nvGrpSpPr>
        <p:grpSpPr bwMode="auto">
          <a:xfrm>
            <a:off x="323850" y="5516650"/>
            <a:ext cx="6714067" cy="483999"/>
            <a:chOff x="1663" y="3109"/>
            <a:chExt cx="3109" cy="299"/>
          </a:xfrm>
        </p:grpSpPr>
        <p:sp>
          <p:nvSpPr>
            <p:cNvPr id="11" name="McK Document type"/>
            <p:cNvSpPr txBox="1">
              <a:spLocks noChangeArrowheads="1"/>
            </p:cNvSpPr>
            <p:nvPr/>
          </p:nvSpPr>
          <p:spPr bwMode="gray">
            <a:xfrm>
              <a:off x="1663" y="3109"/>
              <a:ext cx="3109" cy="133"/>
            </a:xfrm>
            <a:prstGeom prst="rect">
              <a:avLst/>
            </a:prstGeom>
            <a:noFill/>
            <a:ln>
              <a:noFill/>
            </a:ln>
            <a:effec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18"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Arial" charset="0"/>
                </a:rPr>
                <a:t>Document type</a:t>
              </a:r>
            </a:p>
          </p:txBody>
        </p:sp>
        <p:sp>
          <p:nvSpPr>
            <p:cNvPr id="12" name="McK Date"/>
            <p:cNvSpPr txBox="1">
              <a:spLocks noChangeArrowheads="1"/>
            </p:cNvSpPr>
            <p:nvPr/>
          </p:nvSpPr>
          <p:spPr bwMode="gray">
            <a:xfrm>
              <a:off x="1663" y="3275"/>
              <a:ext cx="3109" cy="133"/>
            </a:xfrm>
            <a:prstGeom prst="rect">
              <a:avLst/>
            </a:prstGeom>
            <a:noFill/>
            <a:ln>
              <a:noFill/>
            </a:ln>
            <a:effec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18"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Arial" charset="0"/>
                </a:rPr>
                <a:t>Date</a:t>
              </a:r>
            </a:p>
          </p:txBody>
        </p:sp>
      </p:grpSp>
      <p:pic>
        <p:nvPicPr>
          <p:cNvPr id="13" name="Picture 1192"/>
          <p:cNvPicPr>
            <a:picLocks noChangeAspect="1" noChangeArrowheads="1"/>
          </p:cNvPicPr>
          <p:nvPr>
            <p:custDataLst>
              <p:tags r:id="rId2"/>
            </p:custDataLst>
          </p:nvPr>
        </p:nvPicPr>
        <p:blipFill>
          <a:blip r:embed="rId41" cstate="screen">
            <a:extLst>
              <a:ext uri="{28A0092B-C50C-407E-A947-70E740481C1C}">
                <a14:useLocalDpi xmlns:a14="http://schemas.microsoft.com/office/drawing/2010/main"/>
              </a:ext>
            </a:extLst>
          </a:blip>
          <a:srcRect/>
          <a:stretch>
            <a:fillRect/>
          </a:stretch>
        </p:blipFill>
        <p:spPr bwMode="gray">
          <a:xfrm>
            <a:off x="9757833" y="6578600"/>
            <a:ext cx="2209800" cy="184150"/>
          </a:xfrm>
          <a:prstGeom prst="rect">
            <a:avLst/>
          </a:prstGeom>
          <a:noFill/>
          <a:ln w="9525">
            <a:noFill/>
            <a:miter lim="800000"/>
            <a:headEnd/>
            <a:tailEnd/>
          </a:ln>
        </p:spPr>
      </p:pic>
      <p:sp>
        <p:nvSpPr>
          <p:cNvPr id="14" name="Rectangle 1134"/>
          <p:cNvSpPr>
            <a:spLocks noChangeArrowheads="1"/>
          </p:cNvSpPr>
          <p:nvPr userDrawn="1">
            <p:custDataLst>
              <p:tags r:id="rId3"/>
            </p:custDataLst>
          </p:nvPr>
        </p:nvSpPr>
        <p:spPr bwMode="gray">
          <a:xfrm>
            <a:off x="3" y="6445250"/>
            <a:ext cx="12204700" cy="420688"/>
          </a:xfrm>
          <a:prstGeom prst="rect">
            <a:avLst/>
          </a:prstGeom>
          <a:solidFill>
            <a:srgbClr val="ABDFAC"/>
          </a:solidFill>
          <a:ln w="9525">
            <a:noFill/>
            <a:miter lim="800000"/>
            <a:headEnd/>
            <a:tailEnd/>
          </a:ln>
          <a:effectLst/>
        </p:spPr>
        <p:txBody>
          <a:bodyPr wrap="none" anchor="ctr"/>
          <a:lstStyle/>
          <a:p>
            <a:pPr marL="0" marR="0" lvl="0" indent="0" algn="l" defTabSz="914418"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sysClr val="windowText" lastClr="000000"/>
              </a:solidFill>
              <a:effectLst/>
              <a:uLnTx/>
              <a:uFillTx/>
              <a:latin typeface="Arial"/>
              <a:ea typeface="ＭＳ Ｐゴシック"/>
              <a:cs typeface="Arial" charset="0"/>
            </a:endParaRPr>
          </a:p>
        </p:txBody>
      </p:sp>
      <p:pic>
        <p:nvPicPr>
          <p:cNvPr id="36" name="Picture 3" descr="dd"/>
          <p:cNvPicPr>
            <a:picLocks noChangeAspect="1" noChangeArrowheads="1"/>
          </p:cNvPicPr>
          <p:nvPr userDrawn="1">
            <p:custDataLst>
              <p:tags r:id="rId4"/>
            </p:custDataLst>
          </p:nvPr>
        </p:nvPicPr>
        <p:blipFill>
          <a:blip r:embed="rId42" cstate="print">
            <a:duotone>
              <a:schemeClr val="accent2">
                <a:shade val="45000"/>
                <a:satMod val="135000"/>
              </a:schemeClr>
              <a:prstClr val="white"/>
            </a:duotone>
          </a:blip>
          <a:srcRect/>
          <a:stretch>
            <a:fillRect/>
          </a:stretch>
        </p:blipFill>
        <p:spPr bwMode="auto">
          <a:xfrm>
            <a:off x="-6350" y="6"/>
            <a:ext cx="2385484" cy="6443663"/>
          </a:xfrm>
          <a:prstGeom prst="rect">
            <a:avLst/>
          </a:prstGeom>
          <a:noFill/>
        </p:spPr>
      </p:pic>
      <p:grpSp>
        <p:nvGrpSpPr>
          <p:cNvPr id="105" name="Group 104"/>
          <p:cNvGrpSpPr/>
          <p:nvPr userDrawn="1"/>
        </p:nvGrpSpPr>
        <p:grpSpPr>
          <a:xfrm>
            <a:off x="224367" y="1177925"/>
            <a:ext cx="3454400" cy="2444750"/>
            <a:chOff x="168275" y="1177925"/>
            <a:chExt cx="2590800" cy="2444750"/>
          </a:xfrm>
        </p:grpSpPr>
        <p:sp>
          <p:nvSpPr>
            <p:cNvPr id="106" name="Oval 6"/>
            <p:cNvSpPr>
              <a:spLocks noChangeArrowheads="1"/>
            </p:cNvSpPr>
            <p:nvPr>
              <p:custDataLst>
                <p:tags r:id="rId32"/>
              </p:custDataLst>
            </p:nvPr>
          </p:nvSpPr>
          <p:spPr bwMode="auto">
            <a:xfrm>
              <a:off x="338138" y="1201738"/>
              <a:ext cx="2311400" cy="2324100"/>
            </a:xfrm>
            <a:prstGeom prst="ellipse">
              <a:avLst/>
            </a:prstGeom>
            <a:noFill/>
            <a:ln w="9525">
              <a:solidFill>
                <a:schemeClr val="tx1"/>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07" name="Oval 7"/>
            <p:cNvSpPr>
              <a:spLocks noChangeArrowheads="1"/>
            </p:cNvSpPr>
            <p:nvPr>
              <p:custDataLst>
                <p:tags r:id="rId33"/>
              </p:custDataLst>
            </p:nvPr>
          </p:nvSpPr>
          <p:spPr bwMode="auto">
            <a:xfrm>
              <a:off x="252413" y="1201738"/>
              <a:ext cx="2312987" cy="2324100"/>
            </a:xfrm>
            <a:prstGeom prst="ellipse">
              <a:avLst/>
            </a:prstGeom>
            <a:noFill/>
            <a:ln w="9525">
              <a:solidFill>
                <a:schemeClr val="tx1"/>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08" name="Oval 8"/>
            <p:cNvSpPr>
              <a:spLocks noChangeArrowheads="1"/>
            </p:cNvSpPr>
            <p:nvPr>
              <p:custDataLst>
                <p:tags r:id="rId34"/>
              </p:custDataLst>
            </p:nvPr>
          </p:nvSpPr>
          <p:spPr bwMode="auto">
            <a:xfrm>
              <a:off x="373063" y="1249363"/>
              <a:ext cx="2312987" cy="2324100"/>
            </a:xfrm>
            <a:prstGeom prst="ellipse">
              <a:avLst/>
            </a:prstGeom>
            <a:noFill/>
            <a:ln w="9525">
              <a:solidFill>
                <a:schemeClr val="tx1"/>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09" name="Oval 9"/>
            <p:cNvSpPr>
              <a:spLocks noChangeArrowheads="1"/>
            </p:cNvSpPr>
            <p:nvPr>
              <p:custDataLst>
                <p:tags r:id="rId35"/>
              </p:custDataLst>
            </p:nvPr>
          </p:nvSpPr>
          <p:spPr bwMode="auto">
            <a:xfrm>
              <a:off x="301625" y="1177925"/>
              <a:ext cx="2311400" cy="2311400"/>
            </a:xfrm>
            <a:prstGeom prst="ellipse">
              <a:avLst/>
            </a:prstGeom>
            <a:noFill/>
            <a:ln w="9525">
              <a:solidFill>
                <a:schemeClr val="tx1"/>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10" name="Oval 10"/>
            <p:cNvSpPr>
              <a:spLocks noChangeArrowheads="1"/>
            </p:cNvSpPr>
            <p:nvPr>
              <p:custDataLst>
                <p:tags r:id="rId36"/>
              </p:custDataLst>
            </p:nvPr>
          </p:nvSpPr>
          <p:spPr bwMode="auto">
            <a:xfrm>
              <a:off x="433388" y="1296988"/>
              <a:ext cx="2312987" cy="2325687"/>
            </a:xfrm>
            <a:prstGeom prst="ellipse">
              <a:avLst/>
            </a:prstGeom>
            <a:noFill/>
            <a:ln w="9525">
              <a:solidFill>
                <a:schemeClr val="tx1"/>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11" name="Oval 11"/>
            <p:cNvSpPr>
              <a:spLocks noChangeArrowheads="1"/>
            </p:cNvSpPr>
            <p:nvPr>
              <p:custDataLst>
                <p:tags r:id="rId37"/>
              </p:custDataLst>
            </p:nvPr>
          </p:nvSpPr>
          <p:spPr bwMode="auto">
            <a:xfrm>
              <a:off x="168275" y="1296988"/>
              <a:ext cx="2311400" cy="2325687"/>
            </a:xfrm>
            <a:prstGeom prst="ellipse">
              <a:avLst/>
            </a:prstGeom>
            <a:noFill/>
            <a:ln w="9525">
              <a:solidFill>
                <a:schemeClr val="tx1"/>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12" name="Oval 12"/>
            <p:cNvSpPr>
              <a:spLocks noChangeArrowheads="1"/>
            </p:cNvSpPr>
            <p:nvPr>
              <p:custDataLst>
                <p:tags r:id="rId38"/>
              </p:custDataLst>
            </p:nvPr>
          </p:nvSpPr>
          <p:spPr bwMode="auto">
            <a:xfrm>
              <a:off x="446088" y="1177925"/>
              <a:ext cx="2312987" cy="2311400"/>
            </a:xfrm>
            <a:prstGeom prst="ellipse">
              <a:avLst/>
            </a:prstGeom>
            <a:noFill/>
            <a:ln w="9525">
              <a:solidFill>
                <a:schemeClr val="tx1"/>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13" name="Oval 4"/>
            <p:cNvSpPr>
              <a:spLocks noChangeArrowheads="1"/>
            </p:cNvSpPr>
            <p:nvPr>
              <p:custDataLst>
                <p:tags r:id="rId39"/>
              </p:custDataLst>
            </p:nvPr>
          </p:nvSpPr>
          <p:spPr bwMode="auto">
            <a:xfrm>
              <a:off x="360363" y="1274763"/>
              <a:ext cx="2252662" cy="2251075"/>
            </a:xfrm>
            <a:prstGeom prst="ellipse">
              <a:avLst/>
            </a:prstGeom>
            <a:solidFill>
              <a:schemeClr val="tx1"/>
            </a:solidFill>
            <a:ln w="9525">
              <a:solidFill>
                <a:schemeClr val="accent3"/>
              </a:solidFill>
              <a:round/>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pic>
          <p:nvPicPr>
            <p:cNvPr id="114" name="Picture 4" descr="Image result for centre for disease control Africa"/>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428294" y="1334700"/>
              <a:ext cx="2130552" cy="2130552"/>
            </a:xfrm>
            <a:prstGeom prst="ellipse">
              <a:avLst/>
            </a:prstGeom>
            <a:blipFill dpi="0" rotWithShape="1">
              <a:blip r:embed="rId44" cstate="print"/>
              <a:srcRect/>
              <a:stretch>
                <a:fillRect/>
              </a:stretch>
            </a:blipFill>
            <a:ln w="9525">
              <a:solidFill>
                <a:srgbClr val="000000"/>
              </a:solidFill>
              <a:round/>
              <a:headEnd/>
              <a:tailEnd/>
            </a:ln>
          </p:spPr>
        </p:pic>
      </p:grpSp>
      <p:grpSp>
        <p:nvGrpSpPr>
          <p:cNvPr id="115" name="Group 114"/>
          <p:cNvGrpSpPr/>
          <p:nvPr userDrawn="1"/>
        </p:nvGrpSpPr>
        <p:grpSpPr>
          <a:xfrm>
            <a:off x="336555" y="3028950"/>
            <a:ext cx="2889249" cy="2046288"/>
            <a:chOff x="252413" y="3028950"/>
            <a:chExt cx="2166937" cy="2046288"/>
          </a:xfrm>
        </p:grpSpPr>
        <p:sp>
          <p:nvSpPr>
            <p:cNvPr id="116" name="Oval 25"/>
            <p:cNvSpPr>
              <a:spLocks noChangeArrowheads="1"/>
            </p:cNvSpPr>
            <p:nvPr>
              <p:custDataLst>
                <p:tags r:id="rId23"/>
              </p:custDataLst>
            </p:nvPr>
          </p:nvSpPr>
          <p:spPr bwMode="auto">
            <a:xfrm>
              <a:off x="411163" y="3114675"/>
              <a:ext cx="1887537" cy="1874838"/>
            </a:xfrm>
            <a:prstGeom prst="ellipse">
              <a:avLst/>
            </a:prstGeom>
            <a:solidFill>
              <a:srgbClr val="FFC000"/>
            </a:solidFill>
            <a:ln w="9525">
              <a:solidFill>
                <a:srgbClr val="FFC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17" name="Oval 116"/>
            <p:cNvSpPr>
              <a:spLocks noChangeArrowheads="1"/>
            </p:cNvSpPr>
            <p:nvPr>
              <p:custDataLst>
                <p:tags r:id="rId24"/>
              </p:custDataLst>
            </p:nvPr>
          </p:nvSpPr>
          <p:spPr bwMode="auto">
            <a:xfrm>
              <a:off x="385763" y="3054350"/>
              <a:ext cx="1936750" cy="1935163"/>
            </a:xfrm>
            <a:prstGeom prst="ellipse">
              <a:avLst/>
            </a:prstGeom>
            <a:noFill/>
            <a:ln w="9525">
              <a:solidFill>
                <a:srgbClr val="FFC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18" name="Oval 117"/>
            <p:cNvSpPr>
              <a:spLocks noChangeArrowheads="1"/>
            </p:cNvSpPr>
            <p:nvPr>
              <p:custDataLst>
                <p:tags r:id="rId25"/>
              </p:custDataLst>
            </p:nvPr>
          </p:nvSpPr>
          <p:spPr bwMode="auto">
            <a:xfrm>
              <a:off x="325438" y="3054350"/>
              <a:ext cx="1924050" cy="1935163"/>
            </a:xfrm>
            <a:prstGeom prst="ellipse">
              <a:avLst/>
            </a:prstGeom>
            <a:noFill/>
            <a:ln w="9525">
              <a:solidFill>
                <a:srgbClr val="FFC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19" name="Oval 118"/>
            <p:cNvSpPr>
              <a:spLocks noChangeArrowheads="1"/>
            </p:cNvSpPr>
            <p:nvPr>
              <p:custDataLst>
                <p:tags r:id="rId26"/>
              </p:custDataLst>
            </p:nvPr>
          </p:nvSpPr>
          <p:spPr bwMode="auto">
            <a:xfrm>
              <a:off x="422275" y="3089275"/>
              <a:ext cx="1936750" cy="1938338"/>
            </a:xfrm>
            <a:prstGeom prst="ellipse">
              <a:avLst/>
            </a:prstGeom>
            <a:noFill/>
            <a:ln w="9525">
              <a:solidFill>
                <a:srgbClr val="FFC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20" name="Oval 119"/>
            <p:cNvSpPr>
              <a:spLocks noChangeArrowheads="1"/>
            </p:cNvSpPr>
            <p:nvPr>
              <p:custDataLst>
                <p:tags r:id="rId27"/>
              </p:custDataLst>
            </p:nvPr>
          </p:nvSpPr>
          <p:spPr bwMode="auto">
            <a:xfrm>
              <a:off x="360363" y="3028950"/>
              <a:ext cx="1938337" cy="1936750"/>
            </a:xfrm>
            <a:prstGeom prst="ellipse">
              <a:avLst/>
            </a:prstGeom>
            <a:noFill/>
            <a:ln w="9525">
              <a:solidFill>
                <a:srgbClr val="FFC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21" name="Oval 32"/>
            <p:cNvSpPr>
              <a:spLocks noChangeArrowheads="1"/>
            </p:cNvSpPr>
            <p:nvPr>
              <p:custDataLst>
                <p:tags r:id="rId28"/>
              </p:custDataLst>
            </p:nvPr>
          </p:nvSpPr>
          <p:spPr bwMode="auto">
            <a:xfrm>
              <a:off x="252413" y="3138488"/>
              <a:ext cx="1925637" cy="1936750"/>
            </a:xfrm>
            <a:prstGeom prst="ellipse">
              <a:avLst/>
            </a:prstGeom>
            <a:noFill/>
            <a:ln w="9525">
              <a:solidFill>
                <a:srgbClr val="FFC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22" name="Oval 33"/>
            <p:cNvSpPr>
              <a:spLocks noChangeArrowheads="1"/>
            </p:cNvSpPr>
            <p:nvPr>
              <p:custDataLst>
                <p:tags r:id="rId29"/>
              </p:custDataLst>
            </p:nvPr>
          </p:nvSpPr>
          <p:spPr bwMode="auto">
            <a:xfrm>
              <a:off x="482600" y="3028950"/>
              <a:ext cx="1936750" cy="1936750"/>
            </a:xfrm>
            <a:prstGeom prst="ellipse">
              <a:avLst/>
            </a:prstGeom>
            <a:noFill/>
            <a:ln w="9525">
              <a:solidFill>
                <a:srgbClr val="FFC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23" name="Oval 34"/>
            <p:cNvSpPr>
              <a:spLocks noChangeArrowheads="1"/>
            </p:cNvSpPr>
            <p:nvPr>
              <p:custDataLst>
                <p:tags r:id="rId30"/>
              </p:custDataLst>
            </p:nvPr>
          </p:nvSpPr>
          <p:spPr bwMode="auto">
            <a:xfrm>
              <a:off x="471488" y="3138488"/>
              <a:ext cx="1935162" cy="1936750"/>
            </a:xfrm>
            <a:prstGeom prst="ellipse">
              <a:avLst/>
            </a:prstGeom>
            <a:noFill/>
            <a:ln w="9525">
              <a:solidFill>
                <a:srgbClr val="FFC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24" name="Oval 26"/>
            <p:cNvSpPr>
              <a:spLocks noChangeArrowheads="1"/>
            </p:cNvSpPr>
            <p:nvPr>
              <p:custDataLst>
                <p:tags r:id="rId31"/>
              </p:custDataLst>
            </p:nvPr>
          </p:nvSpPr>
          <p:spPr bwMode="auto">
            <a:xfrm>
              <a:off x="471488" y="3210826"/>
              <a:ext cx="1765300" cy="1778000"/>
            </a:xfrm>
            <a:prstGeom prst="ellipse">
              <a:avLst/>
            </a:prstGeom>
            <a:solidFill>
              <a:srgbClr val="FFC000"/>
            </a:solidFill>
            <a:ln w="9525">
              <a:solidFill>
                <a:srgbClr val="FFC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pic>
          <p:nvPicPr>
            <p:cNvPr id="125" name="Picture 2" descr="Image result for mosquitoes"/>
            <p:cNvPicPr>
              <a:picLocks noChangeAspect="1" noChangeArrowheads="1"/>
            </p:cNvPicPr>
            <p:nvPr/>
          </p:nvPicPr>
          <p:blipFill rotWithShape="1">
            <a:blip r:embed="rId45" cstate="screen">
              <a:lum contrast="12000"/>
              <a:extLst>
                <a:ext uri="{28A0092B-C50C-407E-A947-70E740481C1C}">
                  <a14:useLocalDpi xmlns:a14="http://schemas.microsoft.com/office/drawing/2010/main"/>
                </a:ext>
              </a:extLst>
            </a:blip>
            <a:srcRect/>
            <a:stretch/>
          </p:blipFill>
          <p:spPr bwMode="auto">
            <a:xfrm>
              <a:off x="484838" y="3159826"/>
              <a:ext cx="1787769" cy="1783080"/>
            </a:xfrm>
            <a:prstGeom prst="ellipse">
              <a:avLst/>
            </a:prstGeom>
            <a:blipFill dpi="0" rotWithShape="1">
              <a:blip r:embed="rId46" cstate="print">
                <a:lum contrast="12000"/>
              </a:blip>
              <a:srcRect/>
              <a:stretch>
                <a:fillRect/>
              </a:stretch>
            </a:blipFill>
            <a:ln w="0">
              <a:solidFill>
                <a:srgbClr val="FFC000"/>
              </a:solidFill>
              <a:round/>
              <a:headEnd/>
              <a:tailEnd/>
            </a:ln>
          </p:spPr>
        </p:pic>
      </p:grpSp>
      <p:grpSp>
        <p:nvGrpSpPr>
          <p:cNvPr id="126" name="Group 125"/>
          <p:cNvGrpSpPr/>
          <p:nvPr userDrawn="1"/>
        </p:nvGrpSpPr>
        <p:grpSpPr>
          <a:xfrm>
            <a:off x="1094319" y="4591050"/>
            <a:ext cx="2389716" cy="1695450"/>
            <a:chOff x="820738" y="4591050"/>
            <a:chExt cx="1792287" cy="1695450"/>
          </a:xfrm>
        </p:grpSpPr>
        <p:sp>
          <p:nvSpPr>
            <p:cNvPr id="127" name="Oval 35"/>
            <p:cNvSpPr>
              <a:spLocks noChangeArrowheads="1"/>
            </p:cNvSpPr>
            <p:nvPr>
              <p:custDataLst>
                <p:tags r:id="rId14"/>
              </p:custDataLst>
            </p:nvPr>
          </p:nvSpPr>
          <p:spPr bwMode="auto">
            <a:xfrm>
              <a:off x="955675" y="4651375"/>
              <a:ext cx="1560513" cy="1573213"/>
            </a:xfrm>
            <a:prstGeom prst="ellipse">
              <a:avLst/>
            </a:prstGeom>
            <a:solidFill>
              <a:schemeClr val="accent4"/>
            </a:solidFill>
            <a:ln w="9525">
              <a:solidFill>
                <a:schemeClr val="accent4"/>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28" name="Oval 127"/>
            <p:cNvSpPr>
              <a:spLocks noChangeArrowheads="1"/>
            </p:cNvSpPr>
            <p:nvPr>
              <p:custDataLst>
                <p:tags r:id="rId15"/>
              </p:custDataLst>
            </p:nvPr>
          </p:nvSpPr>
          <p:spPr bwMode="auto">
            <a:xfrm>
              <a:off x="930275" y="4603750"/>
              <a:ext cx="1609725" cy="1609725"/>
            </a:xfrm>
            <a:prstGeom prst="ellipse">
              <a:avLst/>
            </a:prstGeom>
            <a:noFill/>
            <a:ln w="9525">
              <a:solidFill>
                <a:schemeClr val="accent4"/>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29" name="Oval 128"/>
            <p:cNvSpPr>
              <a:spLocks noChangeArrowheads="1"/>
            </p:cNvSpPr>
            <p:nvPr>
              <p:custDataLst>
                <p:tags r:id="rId16"/>
              </p:custDataLst>
            </p:nvPr>
          </p:nvSpPr>
          <p:spPr bwMode="auto">
            <a:xfrm>
              <a:off x="882650" y="4603750"/>
              <a:ext cx="1597025" cy="1609725"/>
            </a:xfrm>
            <a:prstGeom prst="ellipse">
              <a:avLst/>
            </a:prstGeom>
            <a:noFill/>
            <a:ln w="9525">
              <a:solidFill>
                <a:schemeClr val="accent4"/>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30" name="Oval 129"/>
            <p:cNvSpPr>
              <a:spLocks noChangeArrowheads="1"/>
            </p:cNvSpPr>
            <p:nvPr>
              <p:custDataLst>
                <p:tags r:id="rId17"/>
              </p:custDataLst>
            </p:nvPr>
          </p:nvSpPr>
          <p:spPr bwMode="auto">
            <a:xfrm>
              <a:off x="968375" y="4640263"/>
              <a:ext cx="1597025" cy="1609725"/>
            </a:xfrm>
            <a:prstGeom prst="ellipse">
              <a:avLst/>
            </a:prstGeom>
            <a:noFill/>
            <a:ln w="9525">
              <a:solidFill>
                <a:schemeClr val="accent4"/>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31" name="Oval 130"/>
            <p:cNvSpPr>
              <a:spLocks noChangeArrowheads="1"/>
            </p:cNvSpPr>
            <p:nvPr>
              <p:custDataLst>
                <p:tags r:id="rId18"/>
              </p:custDataLst>
            </p:nvPr>
          </p:nvSpPr>
          <p:spPr bwMode="auto">
            <a:xfrm>
              <a:off x="906463" y="4591050"/>
              <a:ext cx="1609725" cy="1611313"/>
            </a:xfrm>
            <a:prstGeom prst="ellipse">
              <a:avLst/>
            </a:prstGeom>
            <a:noFill/>
            <a:ln w="9525">
              <a:solidFill>
                <a:schemeClr val="accent4"/>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32" name="Oval 131"/>
            <p:cNvSpPr>
              <a:spLocks noChangeArrowheads="1"/>
            </p:cNvSpPr>
            <p:nvPr>
              <p:custDataLst>
                <p:tags r:id="rId19"/>
              </p:custDataLst>
            </p:nvPr>
          </p:nvSpPr>
          <p:spPr bwMode="auto">
            <a:xfrm>
              <a:off x="820738" y="4675188"/>
              <a:ext cx="1598612" cy="1611312"/>
            </a:xfrm>
            <a:prstGeom prst="ellipse">
              <a:avLst/>
            </a:prstGeom>
            <a:noFill/>
            <a:ln w="9525">
              <a:solidFill>
                <a:schemeClr val="accent4"/>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33" name="Oval 132"/>
            <p:cNvSpPr>
              <a:spLocks noChangeArrowheads="1"/>
            </p:cNvSpPr>
            <p:nvPr>
              <p:custDataLst>
                <p:tags r:id="rId20"/>
              </p:custDataLst>
            </p:nvPr>
          </p:nvSpPr>
          <p:spPr bwMode="auto">
            <a:xfrm>
              <a:off x="1003300" y="4675188"/>
              <a:ext cx="1609725" cy="1611312"/>
            </a:xfrm>
            <a:prstGeom prst="ellipse">
              <a:avLst/>
            </a:prstGeom>
            <a:noFill/>
            <a:ln w="9525">
              <a:solidFill>
                <a:schemeClr val="accent4"/>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34" name="Oval 133"/>
            <p:cNvSpPr>
              <a:spLocks noChangeArrowheads="1"/>
            </p:cNvSpPr>
            <p:nvPr>
              <p:custDataLst>
                <p:tags r:id="rId21"/>
              </p:custDataLst>
            </p:nvPr>
          </p:nvSpPr>
          <p:spPr bwMode="auto">
            <a:xfrm>
              <a:off x="1016000" y="4591050"/>
              <a:ext cx="1597025" cy="1611313"/>
            </a:xfrm>
            <a:prstGeom prst="ellipse">
              <a:avLst/>
            </a:prstGeom>
            <a:noFill/>
            <a:ln w="9525">
              <a:solidFill>
                <a:schemeClr val="accent4"/>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35" name="Oval 36"/>
            <p:cNvSpPr>
              <a:spLocks noChangeArrowheads="1"/>
            </p:cNvSpPr>
            <p:nvPr>
              <p:custDataLst>
                <p:tags r:id="rId22"/>
              </p:custDataLst>
            </p:nvPr>
          </p:nvSpPr>
          <p:spPr bwMode="auto">
            <a:xfrm>
              <a:off x="1009463" y="4734494"/>
              <a:ext cx="1463675" cy="1476375"/>
            </a:xfrm>
            <a:prstGeom prst="ellipse">
              <a:avLst/>
            </a:prstGeom>
            <a:solidFill>
              <a:schemeClr val="accent4"/>
            </a:solidFill>
            <a:ln w="9525">
              <a:solidFill>
                <a:schemeClr val="accent4"/>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pic>
          <p:nvPicPr>
            <p:cNvPr id="136" name="Picture 135"/>
            <p:cNvPicPr>
              <a:picLocks noChangeAspect="1"/>
            </p:cNvPicPr>
            <p:nvPr/>
          </p:nvPicPr>
          <p:blipFill rotWithShape="1">
            <a:blip r:embed="rId47" cstate="screen">
              <a:lum contrast="6000"/>
              <a:extLst>
                <a:ext uri="{28A0092B-C50C-407E-A947-70E740481C1C}">
                  <a14:useLocalDpi xmlns:a14="http://schemas.microsoft.com/office/drawing/2010/main"/>
                </a:ext>
              </a:extLst>
            </a:blip>
            <a:srcRect/>
            <a:stretch/>
          </p:blipFill>
          <p:spPr>
            <a:xfrm>
              <a:off x="1003300" y="4676681"/>
              <a:ext cx="1483853" cy="1490472"/>
            </a:xfrm>
            <a:prstGeom prst="ellipse">
              <a:avLst/>
            </a:prstGeom>
            <a:blipFill dpi="0" rotWithShape="1">
              <a:blip r:embed="rId48" cstate="print">
                <a:lum contrast="6000"/>
              </a:blip>
              <a:srcRect/>
              <a:stretch>
                <a:fillRect/>
              </a:stretch>
            </a:blipFill>
            <a:ln w="9525">
              <a:solidFill>
                <a:schemeClr val="accent4"/>
              </a:solidFill>
              <a:miter lim="800000"/>
              <a:headEnd/>
              <a:tailEnd/>
            </a:ln>
          </p:spPr>
        </p:pic>
      </p:grpSp>
      <p:sp>
        <p:nvSpPr>
          <p:cNvPr id="137" name="Oval 136"/>
          <p:cNvSpPr>
            <a:spLocks noChangeArrowheads="1"/>
          </p:cNvSpPr>
          <p:nvPr userDrawn="1">
            <p:custDataLst>
              <p:tags r:id="rId5"/>
            </p:custDataLst>
          </p:nvPr>
        </p:nvSpPr>
        <p:spPr bwMode="auto">
          <a:xfrm>
            <a:off x="1274233" y="657225"/>
            <a:ext cx="1532467" cy="1162050"/>
          </a:xfrm>
          <a:prstGeom prst="ellipse">
            <a:avLst/>
          </a:prstGeom>
          <a:solidFill>
            <a:srgbClr val="C00000"/>
          </a:solidFill>
          <a:ln w="9525">
            <a:solidFill>
              <a:srgbClr val="C00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38" name="Oval 137"/>
          <p:cNvSpPr>
            <a:spLocks noChangeArrowheads="1"/>
          </p:cNvSpPr>
          <p:nvPr userDrawn="1">
            <p:custDataLst>
              <p:tags r:id="rId6"/>
            </p:custDataLst>
          </p:nvPr>
        </p:nvSpPr>
        <p:spPr bwMode="auto">
          <a:xfrm>
            <a:off x="1240367" y="620713"/>
            <a:ext cx="1598084" cy="1198562"/>
          </a:xfrm>
          <a:prstGeom prst="ellipse">
            <a:avLst/>
          </a:prstGeom>
          <a:noFill/>
          <a:ln w="9525">
            <a:solidFill>
              <a:srgbClr val="C00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39" name="Oval 138"/>
          <p:cNvSpPr>
            <a:spLocks noChangeArrowheads="1"/>
          </p:cNvSpPr>
          <p:nvPr userDrawn="1">
            <p:custDataLst>
              <p:tags r:id="rId7"/>
            </p:custDataLst>
          </p:nvPr>
        </p:nvSpPr>
        <p:spPr bwMode="auto">
          <a:xfrm>
            <a:off x="1193805" y="620713"/>
            <a:ext cx="1579033" cy="1198562"/>
          </a:xfrm>
          <a:prstGeom prst="ellipse">
            <a:avLst/>
          </a:prstGeom>
          <a:noFill/>
          <a:ln w="9525">
            <a:solidFill>
              <a:srgbClr val="C00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40" name="Oval 139"/>
          <p:cNvSpPr>
            <a:spLocks noChangeArrowheads="1"/>
          </p:cNvSpPr>
          <p:nvPr userDrawn="1">
            <p:custDataLst>
              <p:tags r:id="rId8"/>
            </p:custDataLst>
          </p:nvPr>
        </p:nvSpPr>
        <p:spPr bwMode="auto">
          <a:xfrm>
            <a:off x="1274238" y="644531"/>
            <a:ext cx="1595967" cy="1198563"/>
          </a:xfrm>
          <a:prstGeom prst="ellipse">
            <a:avLst/>
          </a:prstGeom>
          <a:noFill/>
          <a:ln w="9525">
            <a:solidFill>
              <a:srgbClr val="C00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41" name="Oval 140"/>
          <p:cNvSpPr>
            <a:spLocks noChangeArrowheads="1"/>
          </p:cNvSpPr>
          <p:nvPr userDrawn="1">
            <p:custDataLst>
              <p:tags r:id="rId9"/>
            </p:custDataLst>
          </p:nvPr>
        </p:nvSpPr>
        <p:spPr bwMode="auto">
          <a:xfrm>
            <a:off x="1223433" y="608013"/>
            <a:ext cx="1583267" cy="1198562"/>
          </a:xfrm>
          <a:prstGeom prst="ellipse">
            <a:avLst/>
          </a:prstGeom>
          <a:noFill/>
          <a:ln w="9525">
            <a:solidFill>
              <a:srgbClr val="C00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42" name="Oval 20"/>
          <p:cNvSpPr>
            <a:spLocks noChangeArrowheads="1"/>
          </p:cNvSpPr>
          <p:nvPr userDrawn="1">
            <p:custDataLst>
              <p:tags r:id="rId10"/>
            </p:custDataLst>
          </p:nvPr>
        </p:nvSpPr>
        <p:spPr bwMode="auto">
          <a:xfrm>
            <a:off x="1320805" y="692156"/>
            <a:ext cx="1437217" cy="1077913"/>
          </a:xfrm>
          <a:prstGeom prst="ellipse">
            <a:avLst/>
          </a:prstGeom>
          <a:noFill/>
          <a:ln w="0">
            <a:solidFill>
              <a:srgbClr val="C00000"/>
            </a:solidFill>
            <a:round/>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43" name="Oval 22"/>
          <p:cNvSpPr>
            <a:spLocks noChangeArrowheads="1"/>
          </p:cNvSpPr>
          <p:nvPr userDrawn="1">
            <p:custDataLst>
              <p:tags r:id="rId11"/>
            </p:custDataLst>
          </p:nvPr>
        </p:nvSpPr>
        <p:spPr bwMode="auto">
          <a:xfrm>
            <a:off x="1320803" y="608013"/>
            <a:ext cx="1598084" cy="1198562"/>
          </a:xfrm>
          <a:prstGeom prst="ellipse">
            <a:avLst/>
          </a:prstGeom>
          <a:noFill/>
          <a:ln w="9525">
            <a:solidFill>
              <a:srgbClr val="C00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44" name="Oval 23"/>
          <p:cNvSpPr>
            <a:spLocks noChangeArrowheads="1"/>
          </p:cNvSpPr>
          <p:nvPr userDrawn="1">
            <p:custDataLst>
              <p:tags r:id="rId12"/>
            </p:custDataLst>
          </p:nvPr>
        </p:nvSpPr>
        <p:spPr bwMode="auto">
          <a:xfrm>
            <a:off x="1128185" y="681039"/>
            <a:ext cx="1598083" cy="1185862"/>
          </a:xfrm>
          <a:prstGeom prst="ellipse">
            <a:avLst/>
          </a:prstGeom>
          <a:noFill/>
          <a:ln w="9525">
            <a:solidFill>
              <a:srgbClr val="C00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sp>
        <p:nvSpPr>
          <p:cNvPr id="145" name="Oval 24"/>
          <p:cNvSpPr>
            <a:spLocks noChangeArrowheads="1"/>
          </p:cNvSpPr>
          <p:nvPr userDrawn="1">
            <p:custDataLst>
              <p:tags r:id="rId13"/>
            </p:custDataLst>
          </p:nvPr>
        </p:nvSpPr>
        <p:spPr bwMode="auto">
          <a:xfrm>
            <a:off x="1320802" y="681039"/>
            <a:ext cx="1583267" cy="1185862"/>
          </a:xfrm>
          <a:prstGeom prst="ellipse">
            <a:avLst/>
          </a:prstGeom>
          <a:noFill/>
          <a:ln w="9525">
            <a:solidFill>
              <a:srgbClr val="C00000"/>
            </a:solidFill>
            <a:miter lim="800000"/>
            <a:headEnd/>
            <a:tailEnd/>
          </a:ln>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ZA" sz="800" b="0" i="0" u="none" strike="noStrike" kern="1200" cap="none" spc="0" normalizeH="0" baseline="0" noProof="0">
              <a:ln>
                <a:noFill/>
              </a:ln>
              <a:solidFill>
                <a:srgbClr val="003896"/>
              </a:solidFill>
              <a:effectLst/>
              <a:uLnTx/>
              <a:uFillTx/>
              <a:latin typeface="Arial"/>
              <a:ea typeface="ＭＳ Ｐゴシック"/>
              <a:cs typeface="Arial" charset="0"/>
            </a:endParaRPr>
          </a:p>
        </p:txBody>
      </p:sp>
      <p:pic>
        <p:nvPicPr>
          <p:cNvPr id="146" name="Picture 2" descr="Image result for medical laboratories africa"/>
          <p:cNvPicPr>
            <a:picLocks noChangeAspect="1" noChangeArrowheads="1"/>
          </p:cNvPicPr>
          <p:nvPr userDrawn="1"/>
        </p:nvPicPr>
        <p:blipFill rotWithShape="1">
          <a:blip r:embed="rId49" cstate="screen">
            <a:extLst>
              <a:ext uri="{28A0092B-C50C-407E-A947-70E740481C1C}">
                <a14:useLocalDpi xmlns:a14="http://schemas.microsoft.com/office/drawing/2010/main"/>
              </a:ext>
            </a:extLst>
          </a:blip>
          <a:srcRect/>
          <a:stretch/>
        </p:blipFill>
        <p:spPr bwMode="auto">
          <a:xfrm>
            <a:off x="1311151" y="699716"/>
            <a:ext cx="1449012" cy="1088136"/>
          </a:xfrm>
          <a:prstGeom prst="ellipse">
            <a:avLst/>
          </a:prstGeom>
          <a:blipFill dpi="0" rotWithShape="1">
            <a:blip r:embed="rId50" cstate="print"/>
            <a:srcRect/>
            <a:stretch>
              <a:fillRect/>
            </a:stretch>
          </a:blipFill>
          <a:ln w="9525">
            <a:solidFill>
              <a:srgbClr val="0065CC"/>
            </a:solidFill>
            <a:round/>
            <a:headEnd/>
            <a:tailEnd/>
          </a:ln>
        </p:spPr>
      </p:pic>
      <p:pic>
        <p:nvPicPr>
          <p:cNvPr id="53" name="Picture 2" descr="Image result for nigeria centre for disease control (ncdc)"/>
          <p:cNvPicPr>
            <a:picLocks noChangeAspect="1" noChangeArrowheads="1"/>
          </p:cNvPicPr>
          <p:nvPr userDrawn="1"/>
        </p:nvPicPr>
        <p:blipFill>
          <a:blip r:embed="rId51" cstate="screen">
            <a:extLst>
              <a:ext uri="{28A0092B-C50C-407E-A947-70E740481C1C}">
                <a14:useLocalDpi xmlns:a14="http://schemas.microsoft.com/office/drawing/2010/main"/>
              </a:ext>
            </a:extLst>
          </a:blip>
          <a:srcRect/>
          <a:stretch>
            <a:fillRect/>
          </a:stretch>
        </p:blipFill>
        <p:spPr bwMode="auto">
          <a:xfrm>
            <a:off x="7915007" y="3104"/>
            <a:ext cx="4279313" cy="1060704"/>
          </a:xfrm>
          <a:prstGeom prst="rect">
            <a:avLst/>
          </a:prstGeom>
          <a:noFill/>
          <a:extLst>
            <a:ext uri="{909E8E84-426E-40DD-AFC4-6F175D3DCCD1}">
              <a14:hiddenFill xmlns:a14="http://schemas.microsoft.com/office/drawing/2010/main">
                <a:solidFill>
                  <a:srgbClr val="FFFFFF"/>
                </a:solidFill>
              </a14:hiddenFill>
            </a:ext>
          </a:extLst>
        </p:spPr>
      </p:pic>
      <p:pic>
        <p:nvPicPr>
          <p:cNvPr id="12374" name="Picture 1110"/>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0" y="0"/>
            <a:ext cx="203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72559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7437"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FFFFFF"/>
                </a:solidFill>
              </a:rPr>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solidFill>
                  <a:srgbClr val="FFFFFF"/>
                </a:solidFill>
                <a:latin typeface="Arial"/>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5106635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8461"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FFFFFF"/>
                </a:solidFill>
              </a:rPr>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solidFill>
                  <a:srgbClr val="FFFFFF"/>
                </a:solidFill>
                <a:latin typeface="Arial"/>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13138146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9485"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4500" b="1" dirty="0" err="1">
              <a:solidFill>
                <a:srgbClr val="FFFFFF"/>
              </a:solidFill>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endParaRPr lang="en-US" sz="1200">
              <a:solidFill>
                <a:srgbClr val="FFFFFF"/>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rgbClr val="FFFFFF"/>
                </a:solidFill>
              </a:rPr>
              <a:t>Thank you</a:t>
            </a:r>
          </a:p>
        </p:txBody>
      </p:sp>
    </p:spTree>
    <p:extLst>
      <p:ext uri="{BB962C8B-B14F-4D97-AF65-F5344CB8AC3E}">
        <p14:creationId xmlns:p14="http://schemas.microsoft.com/office/powerpoint/2010/main" val="13332697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050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500" b="1" dirty="0" err="1">
              <a:solidFill>
                <a:srgbClr val="FFFFFF"/>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a:solidFill>
                <a:srgbClr val="000000"/>
              </a:solidFill>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sz="800">
                <a:solidFill>
                  <a:srgbClr val="000000"/>
                </a:solidFill>
              </a:rPr>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40797329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4" name="Rectangle 3"/>
          <p:cNvSpPr/>
          <p:nvPr/>
        </p:nvSpPr>
        <p:spPr>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auto">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905"/>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Author/Presenter 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4" y="303014"/>
            <a:ext cx="3581561" cy="1326239"/>
          </a:xfrm>
          <a:prstGeom prst="rect">
            <a:avLst/>
          </a:prstGeom>
        </p:spPr>
      </p:pic>
      <p:sp>
        <p:nvSpPr>
          <p:cNvPr id="6" name="Rectangle 5"/>
          <p:cNvSpPr/>
          <p:nvPr/>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5" y="5618170"/>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5" y="5949958"/>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13768398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Title Slide with Sub-heading">
    <p:spTree>
      <p:nvGrpSpPr>
        <p:cNvPr id="1" name=""/>
        <p:cNvGrpSpPr/>
        <p:nvPr/>
      </p:nvGrpSpPr>
      <p:grpSpPr>
        <a:xfrm>
          <a:off x="0" y="0"/>
          <a:ext cx="0" cy="0"/>
          <a:chOff x="0" y="0"/>
          <a:chExt cx="0" cy="0"/>
        </a:xfrm>
      </p:grpSpPr>
      <p:sp>
        <p:nvSpPr>
          <p:cNvPr id="4" name="Rectangle 3"/>
          <p:cNvSpPr/>
          <p:nvPr/>
        </p:nvSpPr>
        <p:spPr>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auto">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905"/>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Author/Presenter 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4" y="303014"/>
            <a:ext cx="3581561" cy="1326239"/>
          </a:xfrm>
          <a:prstGeom prst="rect">
            <a:avLst/>
          </a:prstGeom>
        </p:spPr>
      </p:pic>
      <p:sp>
        <p:nvSpPr>
          <p:cNvPr id="6" name="Rectangle 5"/>
          <p:cNvSpPr/>
          <p:nvPr/>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5" y="5618170"/>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5" y="5949958"/>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41"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623429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Title Slide with Partners, with Sub-heading">
    <p:spTree>
      <p:nvGrpSpPr>
        <p:cNvPr id="1" name=""/>
        <p:cNvGrpSpPr/>
        <p:nvPr/>
      </p:nvGrpSpPr>
      <p:grpSpPr>
        <a:xfrm>
          <a:off x="0" y="0"/>
          <a:ext cx="0" cy="0"/>
          <a:chOff x="0" y="0"/>
          <a:chExt cx="0" cy="0"/>
        </a:xfrm>
      </p:grpSpPr>
      <p:sp>
        <p:nvSpPr>
          <p:cNvPr id="4" name="Rectangle 3"/>
          <p:cNvSpPr/>
          <p:nvPr/>
        </p:nvSpPr>
        <p:spPr>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auto">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905"/>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5" y="5279168"/>
            <a:ext cx="5792724" cy="338336"/>
          </a:xfrm>
        </p:spPr>
        <p:txBody>
          <a:bodyPr anchor="ctr">
            <a:normAutofit/>
          </a:bodyPr>
          <a:lstStyle>
            <a:lvl1pPr marL="0" indent="0" algn="l">
              <a:spcBef>
                <a:spcPts val="0"/>
              </a:spcBef>
              <a:buNone/>
              <a:defRPr sz="2000" b="1" i="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Author/Presenter 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4" y="303014"/>
            <a:ext cx="3581561" cy="1326239"/>
          </a:xfrm>
          <a:prstGeom prst="rect">
            <a:avLst/>
          </a:prstGeom>
        </p:spPr>
      </p:pic>
      <p:sp>
        <p:nvSpPr>
          <p:cNvPr id="6" name="Rectangle 5"/>
          <p:cNvSpPr/>
          <p:nvPr/>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5" y="5618170"/>
            <a:ext cx="5792724"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5" y="5949958"/>
            <a:ext cx="5792724"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p:nvSpPr>
        <p:spPr>
          <a:xfrm>
            <a:off x="6536727" y="5279175"/>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p:cNvSpPr>
            <a:spLocks noGrp="1"/>
          </p:cNvSpPr>
          <p:nvPr>
            <p:ph type="body" sz="quarter" idx="12" hasCustomPrompt="1"/>
          </p:nvPr>
        </p:nvSpPr>
        <p:spPr>
          <a:xfrm>
            <a:off x="6203101" y="4908114"/>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15025263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1_Title Slide with Sub-heading">
    <p:spTree>
      <p:nvGrpSpPr>
        <p:cNvPr id="1" name=""/>
        <p:cNvGrpSpPr/>
        <p:nvPr/>
      </p:nvGrpSpPr>
      <p:grpSpPr>
        <a:xfrm>
          <a:off x="0" y="0"/>
          <a:ext cx="0" cy="0"/>
          <a:chOff x="0" y="0"/>
          <a:chExt cx="0" cy="0"/>
        </a:xfrm>
      </p:grpSpPr>
      <p:sp>
        <p:nvSpPr>
          <p:cNvPr id="4" name="Rectangle 3"/>
          <p:cNvSpPr/>
          <p:nvPr/>
        </p:nvSpPr>
        <p:spPr>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auto">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905"/>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4" y="303014"/>
            <a:ext cx="3581561" cy="1326239"/>
          </a:xfrm>
          <a:prstGeom prst="rect">
            <a:avLst/>
          </a:prstGeom>
        </p:spPr>
      </p:pic>
      <p:sp>
        <p:nvSpPr>
          <p:cNvPr id="6" name="Rectangle 5"/>
          <p:cNvSpPr/>
          <p:nvPr/>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41"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ubtitle 2"/>
          <p:cNvSpPr>
            <a:spLocks noGrp="1"/>
          </p:cNvSpPr>
          <p:nvPr>
            <p:ph type="subTitle" idx="1" hasCustomPrompt="1"/>
          </p:nvPr>
        </p:nvSpPr>
        <p:spPr>
          <a:xfrm>
            <a:off x="744005" y="5279168"/>
            <a:ext cx="5792724" cy="338336"/>
          </a:xfrm>
        </p:spPr>
        <p:txBody>
          <a:bodyPr anchor="ctr">
            <a:normAutofit/>
          </a:bodyPr>
          <a:lstStyle>
            <a:lvl1pPr marL="0" indent="0" algn="l">
              <a:spcBef>
                <a:spcPts val="0"/>
              </a:spcBef>
              <a:buNone/>
              <a:defRPr sz="2000" b="1" i="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5" y="5618170"/>
            <a:ext cx="5792724"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5" y="5949958"/>
            <a:ext cx="5792724"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p:nvSpPr>
        <p:spPr>
          <a:xfrm>
            <a:off x="6536727" y="5279175"/>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9"/>
          <p:cNvSpPr>
            <a:spLocks noGrp="1"/>
          </p:cNvSpPr>
          <p:nvPr>
            <p:ph type="body" sz="quarter" idx="13" hasCustomPrompt="1"/>
          </p:nvPr>
        </p:nvSpPr>
        <p:spPr>
          <a:xfrm>
            <a:off x="6203101" y="4908114"/>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29009862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p:cSld name="Project Title">
    <p:spTree>
      <p:nvGrpSpPr>
        <p:cNvPr id="1" name=""/>
        <p:cNvGrpSpPr/>
        <p:nvPr/>
      </p:nvGrpSpPr>
      <p:grpSpPr>
        <a:xfrm>
          <a:off x="0" y="0"/>
          <a:ext cx="0" cy="0"/>
          <a:chOff x="0" y="0"/>
          <a:chExt cx="0" cy="0"/>
        </a:xfrm>
      </p:grpSpPr>
      <p:sp>
        <p:nvSpPr>
          <p:cNvPr id="4" name="Rectangle 3"/>
          <p:cNvSpPr/>
          <p:nvPr/>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hasCustomPrompt="1"/>
          </p:nvPr>
        </p:nvSpPr>
        <p:spPr>
          <a:xfrm>
            <a:off x="744000" y="842971"/>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ctr">
              <a:spcBef>
                <a:spcPts val="0"/>
              </a:spcBef>
              <a:buNone/>
              <a:defRPr sz="2000" b="1" i="0" baseline="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Add partner images here, or </a:t>
            </a:r>
            <a:r>
              <a:rPr lang="en-US" dirty="0" err="1"/>
              <a:t>customise</a:t>
            </a:r>
            <a:r>
              <a:rPr lang="en-US" dirty="0"/>
              <a:t> as needed.</a:t>
            </a:r>
          </a:p>
        </p:txBody>
      </p:sp>
    </p:spTree>
    <p:extLst>
      <p:ext uri="{BB962C8B-B14F-4D97-AF65-F5344CB8AC3E}">
        <p14:creationId xmlns:p14="http://schemas.microsoft.com/office/powerpoint/2010/main" val="30813462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0240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McK 2. Slide Title"/>
          <p:cNvSpPr>
            <a:spLocks noGrp="1" noChangeArrowheads="1"/>
          </p:cNvSpPr>
          <p:nvPr>
            <p:ph type="title"/>
          </p:nvPr>
        </p:nvSpPr>
        <p:spPr bwMode="auto">
          <a:xfrm>
            <a:off x="161987" y="234869"/>
            <a:ext cx="11725484" cy="298327"/>
          </a:xfrm>
          <a:prstGeom prst="rect">
            <a:avLst/>
          </a:prstGeom>
          <a:noFill/>
          <a:ln>
            <a:noFill/>
          </a:ln>
          <a:effectLst/>
        </p:spPr>
        <p:txBody>
          <a:bodyPr/>
          <a:lstStyle>
            <a:lvl1pPr>
              <a:defRPr baseline="0">
                <a:latin typeface="+mj-lt"/>
                <a:ea typeface="+mj-ea"/>
              </a:defRPr>
            </a:lvl1pPr>
          </a:lstStyle>
          <a:p>
            <a:pPr lvl="0"/>
            <a:r>
              <a:rPr lang="en-US" noProof="0"/>
              <a:t>Click to edit Master title style</a:t>
            </a:r>
          </a:p>
        </p:txBody>
      </p:sp>
      <p:sp>
        <p:nvSpPr>
          <p:cNvPr id="3" name="Slide Number Placeholder 1"/>
          <p:cNvSpPr>
            <a:spLocks noGrp="1"/>
          </p:cNvSpPr>
          <p:nvPr>
            <p:ph type="sldNum" sz="quarter" idx="10"/>
            <p:custDataLst>
              <p:tags r:id="rId1"/>
            </p:custDataLst>
          </p:nvPr>
        </p:nvSpPr>
        <p:spPr/>
        <p:txBody>
          <a:bodyPr/>
          <a:lstStyle>
            <a:lvl1pPr>
              <a:defRPr/>
            </a:lvl1pPr>
          </a:lstStyle>
          <a:p>
            <a:pPr defTabSz="914418" fontAlgn="base">
              <a:spcBef>
                <a:spcPct val="0"/>
              </a:spcBef>
              <a:spcAft>
                <a:spcPct val="0"/>
              </a:spcAft>
              <a:defRPr/>
            </a:pPr>
            <a:fld id="{A76BF7A2-CDA1-45C2-B4DB-A02A5F820CA9}" type="slidenum">
              <a:rPr lang="en-US" smtClean="0">
                <a:solidFill>
                  <a:srgbClr val="000000"/>
                </a:solidFill>
              </a:rPr>
              <a:pPr defTabSz="914418"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2322499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sz="half" idx="1"/>
          </p:nvPr>
        </p:nvSpPr>
        <p:spPr>
          <a:xfrm>
            <a:off x="838201" y="1825625"/>
            <a:ext cx="5181600" cy="4351338"/>
          </a:xfrm>
        </p:spPr>
        <p:txBody>
          <a:bodyP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9329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365129"/>
            <a:ext cx="8894148" cy="1325563"/>
          </a:xfrm>
        </p:spPr>
        <p:txBody>
          <a:bodyPr>
            <a:normAutofit/>
          </a:bodyPr>
          <a:lstStyle>
            <a:lvl1pPr>
              <a:defRPr sz="3600"/>
            </a:lvl1pPr>
          </a:lstStyle>
          <a:p>
            <a:r>
              <a:rPr lang="en-US" dirty="0"/>
              <a:t>Click to edit Master title style. Please maintain sentence case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spc="-100" baseline="0">
                <a:solidFill>
                  <a:srgbClr val="B30000"/>
                </a:solidFill>
              </a:defRPr>
            </a:lvl1pPr>
            <a:lvl2pPr marL="457189" indent="0">
              <a:buNone/>
              <a:defRPr sz="2000" b="1"/>
            </a:lvl2pPr>
            <a:lvl3pPr marL="914377" indent="0">
              <a:buNone/>
              <a:defRPr sz="1800" b="1"/>
            </a:lvl3pPr>
            <a:lvl4pPr marL="1371567"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6"/>
            <a:ext cx="5157787" cy="3684588"/>
          </a:xfrm>
        </p:spPr>
        <p:txBody>
          <a:bodyPr/>
          <a:lstStyle>
            <a:lvl1pPr>
              <a:defRPr sz="2400"/>
            </a:lvl1pPr>
            <a:lvl2pPr>
              <a:defRPr sz="2199"/>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spc="-100" baseline="0">
                <a:solidFill>
                  <a:srgbClr val="B30000"/>
                </a:solidFill>
              </a:defRPr>
            </a:lvl1pPr>
            <a:lvl2pPr marL="457189" indent="0">
              <a:buNone/>
              <a:defRPr sz="2000" b="1"/>
            </a:lvl2pPr>
            <a:lvl3pPr marL="914377" indent="0">
              <a:buNone/>
              <a:defRPr sz="1800" b="1"/>
            </a:lvl3pPr>
            <a:lvl4pPr marL="1371567"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6"/>
            <a:ext cx="5183188" cy="3684588"/>
          </a:xfrm>
        </p:spPr>
        <p:txBody>
          <a:bodyPr/>
          <a:lstStyle>
            <a:lvl1pPr>
              <a:defRPr sz="2400"/>
            </a:lvl1pPr>
            <a:lvl2pPr>
              <a:defRPr sz="2199"/>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96274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Tree>
    <p:extLst>
      <p:ext uri="{BB962C8B-B14F-4D97-AF65-F5344CB8AC3E}">
        <p14:creationId xmlns:p14="http://schemas.microsoft.com/office/powerpoint/2010/main" val="18392673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1673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2" y="987432"/>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189" indent="0">
              <a:buNone/>
              <a:defRPr sz="1400"/>
            </a:lvl2pPr>
            <a:lvl3pPr marL="914377" indent="0">
              <a:buNone/>
              <a:defRPr sz="1200"/>
            </a:lvl3pPr>
            <a:lvl4pPr marL="1371567"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11863507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2" y="987432"/>
            <a:ext cx="6172201" cy="4873625"/>
          </a:xfrm>
        </p:spPr>
        <p:txBody>
          <a:bodyPr/>
          <a:lstStyle>
            <a:lvl1pPr marL="0" indent="0">
              <a:buNone/>
              <a:defRPr sz="3200"/>
            </a:lvl1pPr>
            <a:lvl2pPr marL="457189" indent="0">
              <a:buNone/>
              <a:defRPr sz="2800"/>
            </a:lvl2pPr>
            <a:lvl3pPr marL="914377" indent="0">
              <a:buNone/>
              <a:defRPr sz="2400"/>
            </a:lvl3pPr>
            <a:lvl4pPr marL="1371567"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189" indent="0">
              <a:buNone/>
              <a:defRPr sz="1400"/>
            </a:lvl2pPr>
            <a:lvl3pPr marL="914377" indent="0">
              <a:buNone/>
              <a:defRPr sz="1200"/>
            </a:lvl3pPr>
            <a:lvl4pPr marL="1371567"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26434983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8582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2483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7"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35E564-4A97-4761-846A-8C05A0A19CA5}" type="datetimeFigureOut">
              <a:rPr lang="en-US" smtClean="0"/>
              <a:t>9/3/21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BA939-0C96-4B72-9F79-ED8C2E80BCDF}" type="slidenum">
              <a:rPr lang="en-US" smtClean="0"/>
              <a:t>‹#›</a:t>
            </a:fld>
            <a:endParaRPr lang="en-US"/>
          </a:p>
        </p:txBody>
      </p:sp>
    </p:spTree>
    <p:extLst>
      <p:ext uri="{BB962C8B-B14F-4D97-AF65-F5344CB8AC3E}">
        <p14:creationId xmlns:p14="http://schemas.microsoft.com/office/powerpoint/2010/main" val="16089426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3236"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417949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custDataLst>
              <p:tags r:id="rId1"/>
            </p:custDataLst>
          </p:nvPr>
        </p:nvSpPr>
        <p:spPr/>
        <p:txBody>
          <a:bodyPr/>
          <a:lstStyle>
            <a:lvl1pPr>
              <a:defRPr/>
            </a:lvl1pPr>
          </a:lstStyle>
          <a:p>
            <a:pPr defTabSz="914418" fontAlgn="base">
              <a:spcBef>
                <a:spcPct val="0"/>
              </a:spcBef>
              <a:spcAft>
                <a:spcPct val="0"/>
              </a:spcAft>
              <a:defRPr/>
            </a:pPr>
            <a:fld id="{D45A1BE2-A1B3-482D-A63F-7CD178DEBAB1}" type="slidenum">
              <a:rPr lang="en-US" smtClean="0">
                <a:solidFill>
                  <a:srgbClr val="000000"/>
                </a:solidFill>
              </a:rPr>
              <a:pPr defTabSz="914418" fontAlgn="base">
                <a:spcBef>
                  <a:spcPct val="0"/>
                </a:spcBef>
                <a:spcAft>
                  <a:spcPct val="0"/>
                </a:spcAft>
                <a:defRPr/>
              </a:pPr>
              <a:t>‹#›</a:t>
            </a:fld>
            <a:endParaRPr lang="en-US" dirty="0">
              <a:solidFill>
                <a:srgbClr val="000000"/>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985" y="5668138"/>
            <a:ext cx="2672080" cy="624840"/>
          </a:xfrm>
          <a:prstGeom prst="rect">
            <a:avLst/>
          </a:prstGeom>
        </p:spPr>
      </p:pic>
    </p:spTree>
    <p:extLst>
      <p:ext uri="{BB962C8B-B14F-4D97-AF65-F5344CB8AC3E}">
        <p14:creationId xmlns:p14="http://schemas.microsoft.com/office/powerpoint/2010/main" val="3225357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426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181921696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5284"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2852198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6308"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1210961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7332"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358566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356"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0248634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9380"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2449544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040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933074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142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8976583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245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8694499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3476"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020741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94158" y="687924"/>
            <a:ext cx="3657241"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63939" y="3429000"/>
            <a:ext cx="10363200" cy="292388"/>
          </a:xfrm>
        </p:spPr>
        <p:txBody>
          <a:bodyPr/>
          <a:lstStyle>
            <a:lvl1pPr algn="l">
              <a:defRPr/>
            </a:lvl1pPr>
          </a:lstStyle>
          <a:p>
            <a:r>
              <a:rPr lang="en-US" dirty="0"/>
              <a:t>Click to edit Master title style</a:t>
            </a:r>
            <a:endParaRPr lang="en-GB" dirty="0"/>
          </a:p>
        </p:txBody>
      </p:sp>
      <p:sp>
        <p:nvSpPr>
          <p:cNvPr id="3" name="Subtitle 2"/>
          <p:cNvSpPr>
            <a:spLocks noGrp="1"/>
          </p:cNvSpPr>
          <p:nvPr>
            <p:ph type="subTitle" idx="1"/>
          </p:nvPr>
        </p:nvSpPr>
        <p:spPr>
          <a:xfrm>
            <a:off x="894154" y="5143482"/>
            <a:ext cx="9469051" cy="426703"/>
          </a:xfrm>
        </p:spPr>
        <p:txBody>
          <a:bodyPr>
            <a:normAutofit/>
          </a:bodyPr>
          <a:lstStyle>
            <a:lvl1pPr marL="0" indent="0" algn="l">
              <a:buNone/>
              <a:defRPr sz="2100" b="0" baseline="0">
                <a:solidFill>
                  <a:srgbClr val="008751"/>
                </a:solidFill>
              </a:defRPr>
            </a:lvl1pPr>
            <a:lvl2pPr marL="457117" indent="0" algn="ctr">
              <a:buNone/>
              <a:defRPr>
                <a:solidFill>
                  <a:schemeClr val="tx1">
                    <a:tint val="75000"/>
                  </a:schemeClr>
                </a:solidFill>
              </a:defRPr>
            </a:lvl2pPr>
            <a:lvl3pPr marL="914236" indent="0" algn="ctr">
              <a:buNone/>
              <a:defRPr>
                <a:solidFill>
                  <a:schemeClr val="tx1">
                    <a:tint val="75000"/>
                  </a:schemeClr>
                </a:solidFill>
              </a:defRPr>
            </a:lvl3pPr>
            <a:lvl4pPr marL="1371353" indent="0" algn="ctr">
              <a:buNone/>
              <a:defRPr>
                <a:solidFill>
                  <a:schemeClr val="tx1">
                    <a:tint val="75000"/>
                  </a:schemeClr>
                </a:solidFill>
              </a:defRPr>
            </a:lvl4pPr>
            <a:lvl5pPr marL="1828471" indent="0" algn="ctr">
              <a:buNone/>
              <a:defRPr>
                <a:solidFill>
                  <a:schemeClr val="tx1">
                    <a:tint val="75000"/>
                  </a:schemeClr>
                </a:solidFill>
              </a:defRPr>
            </a:lvl5pPr>
            <a:lvl6pPr marL="2285588" indent="0" algn="ctr">
              <a:buNone/>
              <a:defRPr>
                <a:solidFill>
                  <a:schemeClr val="tx1">
                    <a:tint val="75000"/>
                  </a:schemeClr>
                </a:solidFill>
              </a:defRPr>
            </a:lvl6pPr>
            <a:lvl7pPr marL="2742707" indent="0" algn="ctr">
              <a:buNone/>
              <a:defRPr>
                <a:solidFill>
                  <a:schemeClr val="tx1">
                    <a:tint val="75000"/>
                  </a:schemeClr>
                </a:solidFill>
              </a:defRPr>
            </a:lvl7pPr>
            <a:lvl8pPr marL="3199824" indent="0" algn="ctr">
              <a:buNone/>
              <a:defRPr>
                <a:solidFill>
                  <a:schemeClr val="tx1">
                    <a:tint val="75000"/>
                  </a:schemeClr>
                </a:solidFill>
              </a:defRPr>
            </a:lvl8pPr>
            <a:lvl9pPr marL="3656941"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a:xfrm>
            <a:off x="609245" y="6356054"/>
            <a:ext cx="2845517" cy="365881"/>
          </a:xfrm>
          <a:prstGeom prst="rect">
            <a:avLst/>
          </a:prstGeom>
        </p:spPr>
        <p:txBody>
          <a:bodyPr lIns="81272" tIns="40636" rIns="81272" bIns="40636"/>
          <a:lstStyle>
            <a:lvl1pPr>
              <a:defRPr>
                <a:solidFill>
                  <a:srgbClr val="008751"/>
                </a:solidFill>
              </a:defRPr>
            </a:lvl1pPr>
          </a:lstStyle>
          <a:p>
            <a:pPr defTabSz="914418" fontAlgn="base">
              <a:spcBef>
                <a:spcPct val="0"/>
              </a:spcBef>
              <a:spcAft>
                <a:spcPct val="0"/>
              </a:spcAft>
              <a:defRPr/>
            </a:pPr>
            <a:endParaRPr lang="en-GB" sz="1600">
              <a:cs typeface="Arial" charset="0"/>
            </a:endParaRPr>
          </a:p>
        </p:txBody>
      </p:sp>
      <p:sp>
        <p:nvSpPr>
          <p:cNvPr id="6" name="Footer Placeholder 4"/>
          <p:cNvSpPr>
            <a:spLocks noGrp="1"/>
          </p:cNvSpPr>
          <p:nvPr>
            <p:ph type="ftr" sz="quarter" idx="11"/>
          </p:nvPr>
        </p:nvSpPr>
        <p:spPr>
          <a:xfrm>
            <a:off x="3820304" y="6356054"/>
            <a:ext cx="4714456" cy="365881"/>
          </a:xfrm>
          <a:prstGeom prst="rect">
            <a:avLst/>
          </a:prstGeom>
        </p:spPr>
        <p:txBody>
          <a:bodyPr lIns="81272" tIns="40636" rIns="81272" bIns="40636"/>
          <a:lstStyle>
            <a:lvl1pPr>
              <a:defRPr>
                <a:solidFill>
                  <a:srgbClr val="008751"/>
                </a:solidFill>
              </a:defRPr>
            </a:lvl1pPr>
          </a:lstStyle>
          <a:p>
            <a:pPr defTabSz="914418" fontAlgn="base">
              <a:spcBef>
                <a:spcPct val="0"/>
              </a:spcBef>
              <a:spcAft>
                <a:spcPct val="0"/>
              </a:spcAft>
              <a:defRPr/>
            </a:pPr>
            <a:endParaRPr lang="en-GB" sz="1600" dirty="0">
              <a:cs typeface="Arial" charset="0"/>
            </a:endParaRPr>
          </a:p>
        </p:txBody>
      </p:sp>
      <p:sp>
        <p:nvSpPr>
          <p:cNvPr id="7" name="Slide Number Placeholder 5"/>
          <p:cNvSpPr>
            <a:spLocks noGrp="1"/>
          </p:cNvSpPr>
          <p:nvPr>
            <p:ph type="sldNum" sz="quarter" idx="12"/>
          </p:nvPr>
        </p:nvSpPr>
        <p:spPr/>
        <p:txBody>
          <a:bodyPr/>
          <a:lstStyle>
            <a:lvl1pPr>
              <a:defRPr>
                <a:solidFill>
                  <a:srgbClr val="008751"/>
                </a:solidFill>
              </a:defRPr>
            </a:lvl1pPr>
          </a:lstStyle>
          <a:p>
            <a:pPr defTabSz="914418" fontAlgn="base">
              <a:spcBef>
                <a:spcPct val="0"/>
              </a:spcBef>
              <a:spcAft>
                <a:spcPct val="0"/>
              </a:spcAft>
              <a:defRPr/>
            </a:pPr>
            <a:fld id="{C88D3AC7-6CE9-944B-90E8-C6FB274F5BB2}" type="slidenum">
              <a:rPr lang="en-GB" smtClean="0"/>
              <a:pPr defTabSz="914418" fontAlgn="base">
                <a:spcBef>
                  <a:spcPct val="0"/>
                </a:spcBef>
                <a:spcAft>
                  <a:spcPct val="0"/>
                </a:spcAft>
                <a:defRPr/>
              </a:pPr>
              <a:t>‹#›</a:t>
            </a:fld>
            <a:endParaRPr lang="en-GB"/>
          </a:p>
        </p:txBody>
      </p:sp>
    </p:spTree>
    <p:extLst>
      <p:ext uri="{BB962C8B-B14F-4D97-AF65-F5344CB8AC3E}">
        <p14:creationId xmlns:p14="http://schemas.microsoft.com/office/powerpoint/2010/main" val="14282826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4500"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6068315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5524"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6044866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6548"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15650512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7572"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30626798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392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15780497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4944"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18193695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5968"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4038487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6992"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7530478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8016"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6324842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9040"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86277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292388"/>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1"/>
            <a:ext cx="8534400" cy="246221"/>
          </a:xfrm>
        </p:spPr>
        <p:txBody>
          <a:bodyPr/>
          <a:lstStyle>
            <a:lvl1pPr marL="0" indent="0" algn="ctr">
              <a:buNone/>
              <a:defRPr>
                <a:solidFill>
                  <a:schemeClr val="tx1">
                    <a:tint val="75000"/>
                  </a:schemeClr>
                </a:solidFill>
              </a:defRPr>
            </a:lvl1pPr>
            <a:lvl2pPr marL="457209" indent="0" algn="ctr">
              <a:buNone/>
              <a:defRPr>
                <a:solidFill>
                  <a:schemeClr val="tx1">
                    <a:tint val="75000"/>
                  </a:schemeClr>
                </a:solidFill>
              </a:defRPr>
            </a:lvl2pPr>
            <a:lvl3pPr marL="914418" indent="0" algn="ctr">
              <a:buNone/>
              <a:defRPr>
                <a:solidFill>
                  <a:schemeClr val="tx1">
                    <a:tint val="75000"/>
                  </a:schemeClr>
                </a:solidFill>
              </a:defRPr>
            </a:lvl3pPr>
            <a:lvl4pPr marL="1371627" indent="0" algn="ctr">
              <a:buNone/>
              <a:defRPr>
                <a:solidFill>
                  <a:schemeClr val="tx1">
                    <a:tint val="75000"/>
                  </a:schemeClr>
                </a:solidFill>
              </a:defRPr>
            </a:lvl4pPr>
            <a:lvl5pPr marL="1828837" indent="0" algn="ctr">
              <a:buNone/>
              <a:defRPr>
                <a:solidFill>
                  <a:schemeClr val="tx1">
                    <a:tint val="75000"/>
                  </a:schemeClr>
                </a:solidFill>
              </a:defRPr>
            </a:lvl5pPr>
            <a:lvl6pPr marL="2286046" indent="0" algn="ctr">
              <a:buNone/>
              <a:defRPr>
                <a:solidFill>
                  <a:schemeClr val="tx1">
                    <a:tint val="75000"/>
                  </a:schemeClr>
                </a:solidFill>
              </a:defRPr>
            </a:lvl6pPr>
            <a:lvl7pPr marL="2743255" indent="0" algn="ctr">
              <a:buNone/>
              <a:defRPr>
                <a:solidFill>
                  <a:schemeClr val="tx1">
                    <a:tint val="75000"/>
                  </a:schemeClr>
                </a:solidFill>
              </a:defRPr>
            </a:lvl7pPr>
            <a:lvl8pPr marL="3200464" indent="0" algn="ctr">
              <a:buNone/>
              <a:defRPr>
                <a:solidFill>
                  <a:schemeClr val="tx1">
                    <a:tint val="75000"/>
                  </a:schemeClr>
                </a:solidFill>
              </a:defRPr>
            </a:lvl8pPr>
            <a:lvl9pPr marL="365767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a:lvl1pPr>
          </a:lstStyle>
          <a:p>
            <a:pPr defTabSz="914418" fontAlgn="base">
              <a:spcBef>
                <a:spcPct val="0"/>
              </a:spcBef>
              <a:spcAft>
                <a:spcPct val="0"/>
              </a:spcAft>
              <a:defRPr/>
            </a:pPr>
            <a:endParaRPr lang="en-GB" sz="1600" dirty="0">
              <a:solidFill>
                <a:srgbClr val="000000"/>
              </a:solidFill>
              <a:cs typeface="Arial" charset="0"/>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lvl1pPr>
              <a:defRPr/>
            </a:lvl1pPr>
          </a:lstStyle>
          <a:p>
            <a:pPr defTabSz="914418" fontAlgn="base">
              <a:spcBef>
                <a:spcPct val="0"/>
              </a:spcBef>
              <a:spcAft>
                <a:spcPct val="0"/>
              </a:spcAft>
              <a:defRPr/>
            </a:pPr>
            <a:endParaRPr lang="en-GB" sz="1600" dirty="0">
              <a:solidFill>
                <a:srgbClr val="000000"/>
              </a:solidFill>
              <a:cs typeface="Arial" charset="0"/>
            </a:endParaRPr>
          </a:p>
        </p:txBody>
      </p:sp>
      <p:sp>
        <p:nvSpPr>
          <p:cNvPr id="6" name="Slide Number Placeholder 5"/>
          <p:cNvSpPr>
            <a:spLocks noGrp="1"/>
          </p:cNvSpPr>
          <p:nvPr>
            <p:ph type="sldNum" sz="quarter" idx="12"/>
          </p:nvPr>
        </p:nvSpPr>
        <p:spPr/>
        <p:txBody>
          <a:bodyPr/>
          <a:lstStyle>
            <a:lvl1pPr>
              <a:defRPr/>
            </a:lvl1pPr>
          </a:lstStyle>
          <a:p>
            <a:pPr defTabSz="914418" fontAlgn="base">
              <a:spcBef>
                <a:spcPct val="0"/>
              </a:spcBef>
              <a:spcAft>
                <a:spcPct val="0"/>
              </a:spcAft>
              <a:defRPr/>
            </a:pPr>
            <a:fld id="{15C9118D-0E5F-48C9-993B-9F6A944B3389}" type="slidenum">
              <a:rPr lang="en-GB" smtClean="0">
                <a:solidFill>
                  <a:srgbClr val="000000"/>
                </a:solidFill>
              </a:rPr>
              <a:pPr defTabSz="914418"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val="8519746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0064"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7676179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108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670273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11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4942256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313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1588954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4160"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40612867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5184"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6110521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6208"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2076193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7232"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40781222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8256"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224390545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80304" name="think-cell Slide" r:id="rId5" imgW="353" imgH="353" progId="TCLayout.ActiveDocument.1">
                  <p:embed/>
                </p:oleObj>
              </mc:Choice>
              <mc:Fallback>
                <p:oleObj name="think-cell Slide" r:id="rId5" imgW="353" imgH="353" progId="TCLayout.ActiveDocument.1">
                  <p:embed/>
                  <p:pic>
                    <p:nvPicPr>
                      <p:cNvPr id="3" name="Object 2"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3703097-533F-4BD4-BA29-2C7CF43075F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2" name="2. Slide Title"/>
          <p:cNvSpPr>
            <a:spLocks noGrp="1"/>
          </p:cNvSpPr>
          <p:nvPr>
            <p:ph type="title"/>
          </p:nvPr>
        </p:nvSpPr>
        <p:spPr bwMode="auto"/>
        <p:txBody>
          <a:bodyPr/>
          <a:lstStyle/>
          <a:p>
            <a:r>
              <a:rPr lang="en-US"/>
              <a:t>Click to edit Master title style</a:t>
            </a:r>
            <a:endParaRPr lang="en-US" dirty="0"/>
          </a:p>
        </p:txBody>
      </p:sp>
      <p:sp>
        <p:nvSpPr>
          <p:cNvPr id="4" name="doc id"/>
          <p:cNvSpPr>
            <a:spLocks noChangeArrowheads="1"/>
          </p:cNvSpPr>
          <p:nvPr userDrawn="1"/>
        </p:nvSpPr>
        <p:spPr bwMode="auto">
          <a:xfrm>
            <a:off x="11064591" y="42308"/>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en-US" sz="816" baseline="0" dirty="0">
              <a:solidFill>
                <a:schemeClr val="bg1"/>
              </a:solidFill>
              <a:latin typeface="+mn-lt"/>
              <a:ea typeface="+mn-ea"/>
            </a:endParaRPr>
          </a:p>
        </p:txBody>
      </p:sp>
    </p:spTree>
    <p:extLst>
      <p:ext uri="{BB962C8B-B14F-4D97-AF65-F5344CB8AC3E}">
        <p14:creationId xmlns:p14="http://schemas.microsoft.com/office/powerpoint/2010/main" val="4277112324"/>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583">
          <p15:clr>
            <a:srgbClr val="F26B43"/>
          </p15:clr>
        </p15:guide>
        <p15:guide id="4" orient="horz" pos="399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80"/>
          <p:cNvSpPr>
            <a:spLocks noGrp="1" noChangeArrowheads="1"/>
          </p:cNvSpPr>
          <p:nvPr>
            <p:ph type="sldNum" sz="quarter" idx="10"/>
          </p:nvPr>
        </p:nvSpPr>
        <p:spPr>
          <a:xfrm>
            <a:off x="11626854" y="6567538"/>
            <a:ext cx="192360" cy="153888"/>
          </a:xfrm>
          <a:ln/>
        </p:spPr>
        <p:txBody>
          <a:bodyPr/>
          <a:lstStyle>
            <a:lvl1pPr>
              <a:defRPr/>
            </a:lvl1pPr>
          </a:lstStyle>
          <a:p>
            <a:pPr defTabSz="914418"/>
            <a:fld id="{7D274B5A-E440-47C1-88EA-E0DCAC0E9EA2}" type="slidenum">
              <a:rPr lang="en-US" altLang="en-US" smtClean="0">
                <a:solidFill>
                  <a:srgbClr val="000000"/>
                </a:solidFill>
              </a:rPr>
              <a:pPr defTabSz="914418"/>
              <a:t>‹#›</a:t>
            </a:fld>
            <a:r>
              <a:rPr lang="en-US" altLang="en-US">
                <a:solidFill>
                  <a:srgbClr val="000000"/>
                </a:solidFill>
              </a:rPr>
              <a:t> </a:t>
            </a:r>
          </a:p>
        </p:txBody>
      </p:sp>
    </p:spTree>
    <p:extLst>
      <p:ext uri="{BB962C8B-B14F-4D97-AF65-F5344CB8AC3E}">
        <p14:creationId xmlns:p14="http://schemas.microsoft.com/office/powerpoint/2010/main" val="556220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440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6533907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5424"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23728907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6448"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8184136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7472"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1686618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8496"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8992459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9520"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191632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0544"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3456465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156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6885300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259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89579053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61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4200379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252" hidden="1"/>
          <p:cNvGraphicFramePr>
            <a:graphicFrameLocks noChangeAspect="1"/>
          </p:cNvGraphicFramePr>
          <p:nvPr>
            <p:custDataLst>
              <p:tags r:id="rId2"/>
            </p:custDataLst>
          </p:nvPr>
        </p:nvGraphicFramePr>
        <p:xfrm>
          <a:off x="4" y="0"/>
          <a:ext cx="211666" cy="158750"/>
        </p:xfrm>
        <a:graphic>
          <a:graphicData uri="http://schemas.openxmlformats.org/presentationml/2006/ole">
            <mc:AlternateContent xmlns:mc="http://schemas.openxmlformats.org/markup-compatibility/2006">
              <mc:Choice xmlns:v="urn:schemas-microsoft-com:vml" Requires="v">
                <p:oleObj spid="_x0000_s10135" name="think-cell Slide" r:id="rId43" imgW="360" imgH="360" progId="TCLayout.ActiveDocument.1">
                  <p:embed/>
                </p:oleObj>
              </mc:Choice>
              <mc:Fallback>
                <p:oleObj name="think-cell Slide" r:id="rId43" imgW="360" imgH="360" progId="TCLayout.ActiveDocument.1">
                  <p:embed/>
                  <p:pic>
                    <p:nvPicPr>
                      <p:cNvPr id="4" name="Object 252" hidden="1"/>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 y="0"/>
                        <a:ext cx="211666" cy="158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10" name="McK Title Elements" hidden="1"/>
          <p:cNvGrpSpPr>
            <a:grpSpLocks/>
          </p:cNvGrpSpPr>
          <p:nvPr>
            <p:custDataLst>
              <p:tags r:id="rId3"/>
            </p:custDataLst>
          </p:nvPr>
        </p:nvGrpSpPr>
        <p:grpSpPr bwMode="auto">
          <a:xfrm>
            <a:off x="323857" y="5453500"/>
            <a:ext cx="6714066" cy="610262"/>
            <a:chOff x="1663" y="3070"/>
            <a:chExt cx="3109" cy="377"/>
          </a:xfrm>
        </p:grpSpPr>
        <p:sp>
          <p:nvSpPr>
            <p:cNvPr id="11" name="McK Document type"/>
            <p:cNvSpPr txBox="1">
              <a:spLocks noChangeArrowheads="1"/>
            </p:cNvSpPr>
            <p:nvPr/>
          </p:nvSpPr>
          <p:spPr bwMode="gray">
            <a:xfrm>
              <a:off x="1663" y="3070"/>
              <a:ext cx="3109" cy="172"/>
            </a:xfrm>
            <a:prstGeom prst="rect">
              <a:avLst/>
            </a:prstGeom>
            <a:noFill/>
            <a:ln>
              <a:noFill/>
            </a:ln>
            <a:effec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1031645" rtl="0" eaLnBrk="1" fontAlgn="base" latinLnBrk="0" hangingPunct="1">
                <a:lnSpc>
                  <a:spcPct val="100000"/>
                </a:lnSpc>
                <a:spcBef>
                  <a:spcPct val="0"/>
                </a:spcBef>
                <a:spcAft>
                  <a:spcPct val="0"/>
                </a:spcAft>
                <a:buClrTx/>
                <a:buSzTx/>
                <a:buFontTx/>
                <a:buNone/>
                <a:tabLst/>
                <a:defRPr/>
              </a:pPr>
              <a:r>
                <a:rPr kumimoji="0" lang="en-US" sz="1806" b="0" i="0" u="none" strike="noStrike" kern="1200" cap="none" spc="0" normalizeH="0" baseline="0" noProof="0" dirty="0">
                  <a:ln>
                    <a:noFill/>
                  </a:ln>
                  <a:solidFill>
                    <a:srgbClr val="000000"/>
                  </a:solidFill>
                  <a:effectLst/>
                  <a:uLnTx/>
                  <a:uFillTx/>
                  <a:latin typeface="Arial"/>
                  <a:ea typeface="ＭＳ Ｐゴシック"/>
                  <a:cs typeface="Arial" charset="0"/>
                </a:rPr>
                <a:t>Document type</a:t>
              </a:r>
            </a:p>
          </p:txBody>
        </p:sp>
        <p:sp>
          <p:nvSpPr>
            <p:cNvPr id="12" name="McK Date"/>
            <p:cNvSpPr txBox="1">
              <a:spLocks noChangeArrowheads="1"/>
            </p:cNvSpPr>
            <p:nvPr/>
          </p:nvSpPr>
          <p:spPr bwMode="gray">
            <a:xfrm>
              <a:off x="1663" y="3275"/>
              <a:ext cx="3109" cy="172"/>
            </a:xfrm>
            <a:prstGeom prst="rect">
              <a:avLst/>
            </a:prstGeom>
            <a:noFill/>
            <a:ln>
              <a:noFill/>
            </a:ln>
            <a:effec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1031645" rtl="0" eaLnBrk="1" fontAlgn="base" latinLnBrk="0" hangingPunct="1">
                <a:lnSpc>
                  <a:spcPct val="100000"/>
                </a:lnSpc>
                <a:spcBef>
                  <a:spcPct val="0"/>
                </a:spcBef>
                <a:spcAft>
                  <a:spcPct val="0"/>
                </a:spcAft>
                <a:buClrTx/>
                <a:buSzTx/>
                <a:buFontTx/>
                <a:buNone/>
                <a:tabLst/>
                <a:defRPr/>
              </a:pPr>
              <a:r>
                <a:rPr kumimoji="0" lang="en-US" sz="1806" b="0" i="0" u="none" strike="noStrike" kern="1200" cap="none" spc="0" normalizeH="0" baseline="0" noProof="0" dirty="0">
                  <a:ln>
                    <a:noFill/>
                  </a:ln>
                  <a:solidFill>
                    <a:srgbClr val="000000"/>
                  </a:solidFill>
                  <a:effectLst/>
                  <a:uLnTx/>
                  <a:uFillTx/>
                  <a:latin typeface="Arial"/>
                  <a:ea typeface="ＭＳ Ｐゴシック"/>
                  <a:cs typeface="Arial" charset="0"/>
                </a:rPr>
                <a:t>Date</a:t>
              </a:r>
            </a:p>
          </p:txBody>
        </p:sp>
      </p:grpSp>
      <p:pic>
        <p:nvPicPr>
          <p:cNvPr id="13" name="Picture 1192"/>
          <p:cNvPicPr>
            <a:picLocks noChangeAspect="1" noChangeArrowheads="1"/>
          </p:cNvPicPr>
          <p:nvPr>
            <p:custDataLst>
              <p:tags r:id="rId4"/>
            </p:custDataLst>
          </p:nvPr>
        </p:nvPicPr>
        <p:blipFill>
          <a:blip r:embed="rId45" cstate="screen">
            <a:extLst>
              <a:ext uri="{28A0092B-C50C-407E-A947-70E740481C1C}">
                <a14:useLocalDpi xmlns:a14="http://schemas.microsoft.com/office/drawing/2010/main"/>
              </a:ext>
            </a:extLst>
          </a:blip>
          <a:srcRect/>
          <a:stretch>
            <a:fillRect/>
          </a:stretch>
        </p:blipFill>
        <p:spPr bwMode="gray">
          <a:xfrm>
            <a:off x="9757834" y="6578600"/>
            <a:ext cx="2209801" cy="184150"/>
          </a:xfrm>
          <a:prstGeom prst="rect">
            <a:avLst/>
          </a:prstGeom>
          <a:noFill/>
          <a:ln w="9525">
            <a:noFill/>
            <a:miter lim="800000"/>
            <a:headEnd/>
            <a:tailEnd/>
          </a:ln>
        </p:spPr>
      </p:pic>
      <p:sp>
        <p:nvSpPr>
          <p:cNvPr id="14" name="Rectangle 1134"/>
          <p:cNvSpPr>
            <a:spLocks noChangeArrowheads="1"/>
          </p:cNvSpPr>
          <p:nvPr userDrawn="1">
            <p:custDataLst>
              <p:tags r:id="rId5"/>
            </p:custDataLst>
          </p:nvPr>
        </p:nvSpPr>
        <p:spPr bwMode="gray">
          <a:xfrm>
            <a:off x="13" y="6445250"/>
            <a:ext cx="12204700" cy="420688"/>
          </a:xfrm>
          <a:prstGeom prst="rect">
            <a:avLst/>
          </a:prstGeom>
          <a:solidFill>
            <a:srgbClr val="ABDFAC"/>
          </a:solidFill>
          <a:ln w="9525">
            <a:noFill/>
            <a:miter lim="800000"/>
            <a:headEnd/>
            <a:tailEnd/>
          </a:ln>
          <a:effectLst/>
        </p:spPr>
        <p:txBody>
          <a:bodyPr wrap="none" lIns="116057" tIns="58028" rIns="116057" bIns="58028" anchor="ctr"/>
          <a:lstStyle/>
          <a:p>
            <a:pPr marL="0" marR="0" lvl="0" indent="0" algn="l" defTabSz="1031645" rtl="0" eaLnBrk="1" fontAlgn="auto" latinLnBrk="0" hangingPunct="1">
              <a:lnSpc>
                <a:spcPct val="100000"/>
              </a:lnSpc>
              <a:spcBef>
                <a:spcPts val="0"/>
              </a:spcBef>
              <a:spcAft>
                <a:spcPts val="0"/>
              </a:spcAft>
              <a:buClrTx/>
              <a:buSzTx/>
              <a:buFontTx/>
              <a:buNone/>
              <a:tabLst/>
              <a:defRPr/>
            </a:pPr>
            <a:endParaRPr kumimoji="0" lang="en-ZA" sz="2257" b="0" i="0" u="none" strike="noStrike" kern="0" cap="none" spc="0" normalizeH="0" baseline="0" noProof="0" dirty="0">
              <a:ln>
                <a:noFill/>
              </a:ln>
              <a:solidFill>
                <a:sysClr val="windowText" lastClr="000000"/>
              </a:solidFill>
              <a:effectLst/>
              <a:uLnTx/>
              <a:uFillTx/>
              <a:latin typeface="Arial" charset="0"/>
              <a:ea typeface="ＭＳ Ｐゴシック"/>
              <a:cs typeface="Arial" charset="0"/>
            </a:endParaRPr>
          </a:p>
        </p:txBody>
      </p:sp>
      <p:pic>
        <p:nvPicPr>
          <p:cNvPr id="36" name="Picture 3" descr="dd"/>
          <p:cNvPicPr>
            <a:picLocks noChangeAspect="1" noChangeArrowheads="1"/>
          </p:cNvPicPr>
          <p:nvPr userDrawn="1">
            <p:custDataLst>
              <p:tags r:id="rId6"/>
            </p:custDataLst>
          </p:nvPr>
        </p:nvPicPr>
        <p:blipFill>
          <a:blip r:embed="rId46" cstate="print">
            <a:duotone>
              <a:schemeClr val="accent2">
                <a:shade val="45000"/>
                <a:satMod val="135000"/>
              </a:schemeClr>
              <a:prstClr val="white"/>
            </a:duotone>
          </a:blip>
          <a:srcRect/>
          <a:stretch>
            <a:fillRect/>
          </a:stretch>
        </p:blipFill>
        <p:spPr bwMode="auto">
          <a:xfrm>
            <a:off x="-6350" y="9"/>
            <a:ext cx="2385485" cy="6443663"/>
          </a:xfrm>
          <a:prstGeom prst="rect">
            <a:avLst/>
          </a:prstGeom>
          <a:noFill/>
        </p:spPr>
      </p:pic>
      <p:grpSp>
        <p:nvGrpSpPr>
          <p:cNvPr id="105" name="Group 104"/>
          <p:cNvGrpSpPr/>
          <p:nvPr userDrawn="1"/>
        </p:nvGrpSpPr>
        <p:grpSpPr>
          <a:xfrm>
            <a:off x="224371" y="1177925"/>
            <a:ext cx="3454401" cy="2444750"/>
            <a:chOff x="168275" y="1177925"/>
            <a:chExt cx="2590800" cy="2444750"/>
          </a:xfrm>
        </p:grpSpPr>
        <p:sp>
          <p:nvSpPr>
            <p:cNvPr id="106" name="Oval 6"/>
            <p:cNvSpPr>
              <a:spLocks noChangeArrowheads="1"/>
            </p:cNvSpPr>
            <p:nvPr>
              <p:custDataLst>
                <p:tags r:id="rId34"/>
              </p:custDataLst>
            </p:nvPr>
          </p:nvSpPr>
          <p:spPr bwMode="auto">
            <a:xfrm>
              <a:off x="338138" y="1201738"/>
              <a:ext cx="2311400" cy="2324100"/>
            </a:xfrm>
            <a:prstGeom prst="ellipse">
              <a:avLst/>
            </a:prstGeom>
            <a:noFill/>
            <a:ln w="9525">
              <a:solidFill>
                <a:schemeClr val="tx1"/>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07" name="Oval 7"/>
            <p:cNvSpPr>
              <a:spLocks noChangeArrowheads="1"/>
            </p:cNvSpPr>
            <p:nvPr>
              <p:custDataLst>
                <p:tags r:id="rId35"/>
              </p:custDataLst>
            </p:nvPr>
          </p:nvSpPr>
          <p:spPr bwMode="auto">
            <a:xfrm>
              <a:off x="252413" y="1201738"/>
              <a:ext cx="2312987" cy="2324100"/>
            </a:xfrm>
            <a:prstGeom prst="ellipse">
              <a:avLst/>
            </a:prstGeom>
            <a:noFill/>
            <a:ln w="9525">
              <a:solidFill>
                <a:schemeClr val="tx1"/>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08" name="Oval 8"/>
            <p:cNvSpPr>
              <a:spLocks noChangeArrowheads="1"/>
            </p:cNvSpPr>
            <p:nvPr>
              <p:custDataLst>
                <p:tags r:id="rId36"/>
              </p:custDataLst>
            </p:nvPr>
          </p:nvSpPr>
          <p:spPr bwMode="auto">
            <a:xfrm>
              <a:off x="373063" y="1249363"/>
              <a:ext cx="2312987" cy="2324100"/>
            </a:xfrm>
            <a:prstGeom prst="ellipse">
              <a:avLst/>
            </a:prstGeom>
            <a:noFill/>
            <a:ln w="9525">
              <a:solidFill>
                <a:schemeClr val="tx1"/>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09" name="Oval 9"/>
            <p:cNvSpPr>
              <a:spLocks noChangeArrowheads="1"/>
            </p:cNvSpPr>
            <p:nvPr>
              <p:custDataLst>
                <p:tags r:id="rId37"/>
              </p:custDataLst>
            </p:nvPr>
          </p:nvSpPr>
          <p:spPr bwMode="auto">
            <a:xfrm>
              <a:off x="301625" y="1177925"/>
              <a:ext cx="2311400" cy="2311400"/>
            </a:xfrm>
            <a:prstGeom prst="ellipse">
              <a:avLst/>
            </a:prstGeom>
            <a:noFill/>
            <a:ln w="9525">
              <a:solidFill>
                <a:schemeClr val="tx1"/>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10" name="Oval 10"/>
            <p:cNvSpPr>
              <a:spLocks noChangeArrowheads="1"/>
            </p:cNvSpPr>
            <p:nvPr>
              <p:custDataLst>
                <p:tags r:id="rId38"/>
              </p:custDataLst>
            </p:nvPr>
          </p:nvSpPr>
          <p:spPr bwMode="auto">
            <a:xfrm>
              <a:off x="433388" y="1296988"/>
              <a:ext cx="2312987" cy="2325687"/>
            </a:xfrm>
            <a:prstGeom prst="ellipse">
              <a:avLst/>
            </a:prstGeom>
            <a:noFill/>
            <a:ln w="9525">
              <a:solidFill>
                <a:schemeClr val="tx1"/>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11" name="Oval 11"/>
            <p:cNvSpPr>
              <a:spLocks noChangeArrowheads="1"/>
            </p:cNvSpPr>
            <p:nvPr>
              <p:custDataLst>
                <p:tags r:id="rId39"/>
              </p:custDataLst>
            </p:nvPr>
          </p:nvSpPr>
          <p:spPr bwMode="auto">
            <a:xfrm>
              <a:off x="168275" y="1296988"/>
              <a:ext cx="2311400" cy="2325687"/>
            </a:xfrm>
            <a:prstGeom prst="ellipse">
              <a:avLst/>
            </a:prstGeom>
            <a:noFill/>
            <a:ln w="9525">
              <a:solidFill>
                <a:schemeClr val="tx1"/>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12" name="Oval 12"/>
            <p:cNvSpPr>
              <a:spLocks noChangeArrowheads="1"/>
            </p:cNvSpPr>
            <p:nvPr>
              <p:custDataLst>
                <p:tags r:id="rId40"/>
              </p:custDataLst>
            </p:nvPr>
          </p:nvSpPr>
          <p:spPr bwMode="auto">
            <a:xfrm>
              <a:off x="446088" y="1177925"/>
              <a:ext cx="2312987" cy="2311400"/>
            </a:xfrm>
            <a:prstGeom prst="ellipse">
              <a:avLst/>
            </a:prstGeom>
            <a:noFill/>
            <a:ln w="9525">
              <a:solidFill>
                <a:schemeClr val="tx1"/>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13" name="Oval 4"/>
            <p:cNvSpPr>
              <a:spLocks noChangeArrowheads="1"/>
            </p:cNvSpPr>
            <p:nvPr>
              <p:custDataLst>
                <p:tags r:id="rId41"/>
              </p:custDataLst>
            </p:nvPr>
          </p:nvSpPr>
          <p:spPr bwMode="auto">
            <a:xfrm>
              <a:off x="360363" y="1274763"/>
              <a:ext cx="2252662" cy="2251075"/>
            </a:xfrm>
            <a:prstGeom prst="ellipse">
              <a:avLst/>
            </a:prstGeom>
            <a:solidFill>
              <a:schemeClr val="tx1"/>
            </a:solidFill>
            <a:ln w="9525">
              <a:solidFill>
                <a:schemeClr val="accent3"/>
              </a:solidFill>
              <a:round/>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pic>
          <p:nvPicPr>
            <p:cNvPr id="114" name="Picture 4" descr="Image result for centre for disease control Africa"/>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428294" y="1334700"/>
              <a:ext cx="2130552" cy="2130552"/>
            </a:xfrm>
            <a:prstGeom prst="ellipse">
              <a:avLst/>
            </a:prstGeom>
            <a:blipFill dpi="0" rotWithShape="1">
              <a:blip r:embed="rId48" cstate="print"/>
              <a:srcRect/>
              <a:stretch>
                <a:fillRect/>
              </a:stretch>
            </a:blipFill>
            <a:ln w="9525">
              <a:solidFill>
                <a:srgbClr val="000000"/>
              </a:solidFill>
              <a:round/>
              <a:headEnd/>
              <a:tailEnd/>
            </a:ln>
          </p:spPr>
        </p:pic>
      </p:grpSp>
      <p:grpSp>
        <p:nvGrpSpPr>
          <p:cNvPr id="115" name="Group 114"/>
          <p:cNvGrpSpPr/>
          <p:nvPr userDrawn="1"/>
        </p:nvGrpSpPr>
        <p:grpSpPr>
          <a:xfrm>
            <a:off x="336557" y="3028950"/>
            <a:ext cx="2889249" cy="2046288"/>
            <a:chOff x="252413" y="3028950"/>
            <a:chExt cx="2166937" cy="2046288"/>
          </a:xfrm>
        </p:grpSpPr>
        <p:sp>
          <p:nvSpPr>
            <p:cNvPr id="116" name="Oval 25"/>
            <p:cNvSpPr>
              <a:spLocks noChangeArrowheads="1"/>
            </p:cNvSpPr>
            <p:nvPr>
              <p:custDataLst>
                <p:tags r:id="rId25"/>
              </p:custDataLst>
            </p:nvPr>
          </p:nvSpPr>
          <p:spPr bwMode="auto">
            <a:xfrm>
              <a:off x="411163" y="3114675"/>
              <a:ext cx="1887537" cy="1874838"/>
            </a:xfrm>
            <a:prstGeom prst="ellipse">
              <a:avLst/>
            </a:prstGeom>
            <a:solidFill>
              <a:srgbClr val="FFC000"/>
            </a:solidFill>
            <a:ln w="9525">
              <a:solidFill>
                <a:srgbClr val="FFC000"/>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17" name="Oval 116"/>
            <p:cNvSpPr>
              <a:spLocks noChangeArrowheads="1"/>
            </p:cNvSpPr>
            <p:nvPr>
              <p:custDataLst>
                <p:tags r:id="rId26"/>
              </p:custDataLst>
            </p:nvPr>
          </p:nvSpPr>
          <p:spPr bwMode="auto">
            <a:xfrm>
              <a:off x="385763" y="3054350"/>
              <a:ext cx="1936750" cy="1935163"/>
            </a:xfrm>
            <a:prstGeom prst="ellipse">
              <a:avLst/>
            </a:prstGeom>
            <a:noFill/>
            <a:ln w="9525">
              <a:solidFill>
                <a:srgbClr val="FFC000"/>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18" name="Oval 117"/>
            <p:cNvSpPr>
              <a:spLocks noChangeArrowheads="1"/>
            </p:cNvSpPr>
            <p:nvPr>
              <p:custDataLst>
                <p:tags r:id="rId27"/>
              </p:custDataLst>
            </p:nvPr>
          </p:nvSpPr>
          <p:spPr bwMode="auto">
            <a:xfrm>
              <a:off x="325438" y="3054350"/>
              <a:ext cx="1924050" cy="1935163"/>
            </a:xfrm>
            <a:prstGeom prst="ellipse">
              <a:avLst/>
            </a:prstGeom>
            <a:noFill/>
            <a:ln w="9525">
              <a:solidFill>
                <a:srgbClr val="FFC000"/>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19" name="Oval 118"/>
            <p:cNvSpPr>
              <a:spLocks noChangeArrowheads="1"/>
            </p:cNvSpPr>
            <p:nvPr>
              <p:custDataLst>
                <p:tags r:id="rId28"/>
              </p:custDataLst>
            </p:nvPr>
          </p:nvSpPr>
          <p:spPr bwMode="auto">
            <a:xfrm>
              <a:off x="422275" y="3089275"/>
              <a:ext cx="1936750" cy="1938338"/>
            </a:xfrm>
            <a:prstGeom prst="ellipse">
              <a:avLst/>
            </a:prstGeom>
            <a:noFill/>
            <a:ln w="9525">
              <a:solidFill>
                <a:srgbClr val="FFC000"/>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20" name="Oval 119"/>
            <p:cNvSpPr>
              <a:spLocks noChangeArrowheads="1"/>
            </p:cNvSpPr>
            <p:nvPr>
              <p:custDataLst>
                <p:tags r:id="rId29"/>
              </p:custDataLst>
            </p:nvPr>
          </p:nvSpPr>
          <p:spPr bwMode="auto">
            <a:xfrm>
              <a:off x="360363" y="3028950"/>
              <a:ext cx="1938337" cy="1936750"/>
            </a:xfrm>
            <a:prstGeom prst="ellipse">
              <a:avLst/>
            </a:prstGeom>
            <a:noFill/>
            <a:ln w="9525">
              <a:solidFill>
                <a:srgbClr val="FFC000"/>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21" name="Oval 32"/>
            <p:cNvSpPr>
              <a:spLocks noChangeArrowheads="1"/>
            </p:cNvSpPr>
            <p:nvPr>
              <p:custDataLst>
                <p:tags r:id="rId30"/>
              </p:custDataLst>
            </p:nvPr>
          </p:nvSpPr>
          <p:spPr bwMode="auto">
            <a:xfrm>
              <a:off x="252413" y="3138488"/>
              <a:ext cx="1925637" cy="1936750"/>
            </a:xfrm>
            <a:prstGeom prst="ellipse">
              <a:avLst/>
            </a:prstGeom>
            <a:noFill/>
            <a:ln w="9525">
              <a:solidFill>
                <a:srgbClr val="FFC000"/>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22" name="Oval 33"/>
            <p:cNvSpPr>
              <a:spLocks noChangeArrowheads="1"/>
            </p:cNvSpPr>
            <p:nvPr>
              <p:custDataLst>
                <p:tags r:id="rId31"/>
              </p:custDataLst>
            </p:nvPr>
          </p:nvSpPr>
          <p:spPr bwMode="auto">
            <a:xfrm>
              <a:off x="482600" y="3028950"/>
              <a:ext cx="1936750" cy="1936750"/>
            </a:xfrm>
            <a:prstGeom prst="ellipse">
              <a:avLst/>
            </a:prstGeom>
            <a:noFill/>
            <a:ln w="9525">
              <a:solidFill>
                <a:srgbClr val="FFC000"/>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23" name="Oval 34"/>
            <p:cNvSpPr>
              <a:spLocks noChangeArrowheads="1"/>
            </p:cNvSpPr>
            <p:nvPr>
              <p:custDataLst>
                <p:tags r:id="rId32"/>
              </p:custDataLst>
            </p:nvPr>
          </p:nvSpPr>
          <p:spPr bwMode="auto">
            <a:xfrm>
              <a:off x="471488" y="3138488"/>
              <a:ext cx="1935162" cy="1936750"/>
            </a:xfrm>
            <a:prstGeom prst="ellipse">
              <a:avLst/>
            </a:prstGeom>
            <a:noFill/>
            <a:ln w="9525">
              <a:solidFill>
                <a:srgbClr val="FFC000"/>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24" name="Oval 26"/>
            <p:cNvSpPr>
              <a:spLocks noChangeArrowheads="1"/>
            </p:cNvSpPr>
            <p:nvPr>
              <p:custDataLst>
                <p:tags r:id="rId33"/>
              </p:custDataLst>
            </p:nvPr>
          </p:nvSpPr>
          <p:spPr bwMode="auto">
            <a:xfrm>
              <a:off x="471488" y="3210826"/>
              <a:ext cx="1765300" cy="1778000"/>
            </a:xfrm>
            <a:prstGeom prst="ellipse">
              <a:avLst/>
            </a:prstGeom>
            <a:solidFill>
              <a:srgbClr val="FFC000"/>
            </a:solidFill>
            <a:ln w="9525">
              <a:solidFill>
                <a:srgbClr val="FFC000"/>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pic>
          <p:nvPicPr>
            <p:cNvPr id="125" name="Picture 2" descr="Image result for mosquitoes"/>
            <p:cNvPicPr>
              <a:picLocks noChangeAspect="1" noChangeArrowheads="1"/>
            </p:cNvPicPr>
            <p:nvPr/>
          </p:nvPicPr>
          <p:blipFill rotWithShape="1">
            <a:blip r:embed="rId49" cstate="screen">
              <a:lum contrast="12000"/>
              <a:extLst>
                <a:ext uri="{28A0092B-C50C-407E-A947-70E740481C1C}">
                  <a14:useLocalDpi xmlns:a14="http://schemas.microsoft.com/office/drawing/2010/main"/>
                </a:ext>
              </a:extLst>
            </a:blip>
            <a:srcRect/>
            <a:stretch/>
          </p:blipFill>
          <p:spPr bwMode="auto">
            <a:xfrm>
              <a:off x="484838" y="3159826"/>
              <a:ext cx="1787769" cy="1783080"/>
            </a:xfrm>
            <a:prstGeom prst="ellipse">
              <a:avLst/>
            </a:prstGeom>
            <a:blipFill dpi="0" rotWithShape="1">
              <a:blip r:embed="rId50" cstate="print">
                <a:lum contrast="12000"/>
              </a:blip>
              <a:srcRect/>
              <a:stretch>
                <a:fillRect/>
              </a:stretch>
            </a:blipFill>
            <a:ln w="0">
              <a:solidFill>
                <a:srgbClr val="FFC000"/>
              </a:solidFill>
              <a:round/>
              <a:headEnd/>
              <a:tailEnd/>
            </a:ln>
          </p:spPr>
        </p:pic>
      </p:grpSp>
      <p:grpSp>
        <p:nvGrpSpPr>
          <p:cNvPr id="126" name="Group 125"/>
          <p:cNvGrpSpPr/>
          <p:nvPr userDrawn="1"/>
        </p:nvGrpSpPr>
        <p:grpSpPr>
          <a:xfrm>
            <a:off x="1094325" y="4591053"/>
            <a:ext cx="2389717" cy="1695450"/>
            <a:chOff x="820738" y="4591050"/>
            <a:chExt cx="1792287" cy="1695450"/>
          </a:xfrm>
        </p:grpSpPr>
        <p:sp>
          <p:nvSpPr>
            <p:cNvPr id="127" name="Oval 35"/>
            <p:cNvSpPr>
              <a:spLocks noChangeArrowheads="1"/>
            </p:cNvSpPr>
            <p:nvPr>
              <p:custDataLst>
                <p:tags r:id="rId16"/>
              </p:custDataLst>
            </p:nvPr>
          </p:nvSpPr>
          <p:spPr bwMode="auto">
            <a:xfrm>
              <a:off x="955675" y="4651375"/>
              <a:ext cx="1560513" cy="1573213"/>
            </a:xfrm>
            <a:prstGeom prst="ellipse">
              <a:avLst/>
            </a:prstGeom>
            <a:solidFill>
              <a:schemeClr val="accent4"/>
            </a:solidFill>
            <a:ln w="9525">
              <a:solidFill>
                <a:schemeClr val="accent4"/>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28" name="Oval 127"/>
            <p:cNvSpPr>
              <a:spLocks noChangeArrowheads="1"/>
            </p:cNvSpPr>
            <p:nvPr>
              <p:custDataLst>
                <p:tags r:id="rId17"/>
              </p:custDataLst>
            </p:nvPr>
          </p:nvSpPr>
          <p:spPr bwMode="auto">
            <a:xfrm>
              <a:off x="930275" y="4603750"/>
              <a:ext cx="1609725" cy="1609725"/>
            </a:xfrm>
            <a:prstGeom prst="ellipse">
              <a:avLst/>
            </a:prstGeom>
            <a:noFill/>
            <a:ln w="9525">
              <a:solidFill>
                <a:schemeClr val="accent4"/>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29" name="Oval 128"/>
            <p:cNvSpPr>
              <a:spLocks noChangeArrowheads="1"/>
            </p:cNvSpPr>
            <p:nvPr>
              <p:custDataLst>
                <p:tags r:id="rId18"/>
              </p:custDataLst>
            </p:nvPr>
          </p:nvSpPr>
          <p:spPr bwMode="auto">
            <a:xfrm>
              <a:off x="882650" y="4603750"/>
              <a:ext cx="1597025" cy="1609725"/>
            </a:xfrm>
            <a:prstGeom prst="ellipse">
              <a:avLst/>
            </a:prstGeom>
            <a:noFill/>
            <a:ln w="9525">
              <a:solidFill>
                <a:schemeClr val="accent4"/>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30" name="Oval 129"/>
            <p:cNvSpPr>
              <a:spLocks noChangeArrowheads="1"/>
            </p:cNvSpPr>
            <p:nvPr>
              <p:custDataLst>
                <p:tags r:id="rId19"/>
              </p:custDataLst>
            </p:nvPr>
          </p:nvSpPr>
          <p:spPr bwMode="auto">
            <a:xfrm>
              <a:off x="968375" y="4640263"/>
              <a:ext cx="1597025" cy="1609725"/>
            </a:xfrm>
            <a:prstGeom prst="ellipse">
              <a:avLst/>
            </a:prstGeom>
            <a:noFill/>
            <a:ln w="9525">
              <a:solidFill>
                <a:schemeClr val="accent4"/>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31" name="Oval 130"/>
            <p:cNvSpPr>
              <a:spLocks noChangeArrowheads="1"/>
            </p:cNvSpPr>
            <p:nvPr>
              <p:custDataLst>
                <p:tags r:id="rId20"/>
              </p:custDataLst>
            </p:nvPr>
          </p:nvSpPr>
          <p:spPr bwMode="auto">
            <a:xfrm>
              <a:off x="906463" y="4591050"/>
              <a:ext cx="1609725" cy="1611313"/>
            </a:xfrm>
            <a:prstGeom prst="ellipse">
              <a:avLst/>
            </a:prstGeom>
            <a:noFill/>
            <a:ln w="9525">
              <a:solidFill>
                <a:schemeClr val="accent4"/>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32" name="Oval 131"/>
            <p:cNvSpPr>
              <a:spLocks noChangeArrowheads="1"/>
            </p:cNvSpPr>
            <p:nvPr>
              <p:custDataLst>
                <p:tags r:id="rId21"/>
              </p:custDataLst>
            </p:nvPr>
          </p:nvSpPr>
          <p:spPr bwMode="auto">
            <a:xfrm>
              <a:off x="820738" y="4675188"/>
              <a:ext cx="1598612" cy="1611312"/>
            </a:xfrm>
            <a:prstGeom prst="ellipse">
              <a:avLst/>
            </a:prstGeom>
            <a:noFill/>
            <a:ln w="9525">
              <a:solidFill>
                <a:schemeClr val="accent4"/>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33" name="Oval 132"/>
            <p:cNvSpPr>
              <a:spLocks noChangeArrowheads="1"/>
            </p:cNvSpPr>
            <p:nvPr>
              <p:custDataLst>
                <p:tags r:id="rId22"/>
              </p:custDataLst>
            </p:nvPr>
          </p:nvSpPr>
          <p:spPr bwMode="auto">
            <a:xfrm>
              <a:off x="1003300" y="4675188"/>
              <a:ext cx="1609725" cy="1611312"/>
            </a:xfrm>
            <a:prstGeom prst="ellipse">
              <a:avLst/>
            </a:prstGeom>
            <a:noFill/>
            <a:ln w="9525">
              <a:solidFill>
                <a:schemeClr val="accent4"/>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34" name="Oval 133"/>
            <p:cNvSpPr>
              <a:spLocks noChangeArrowheads="1"/>
            </p:cNvSpPr>
            <p:nvPr>
              <p:custDataLst>
                <p:tags r:id="rId23"/>
              </p:custDataLst>
            </p:nvPr>
          </p:nvSpPr>
          <p:spPr bwMode="auto">
            <a:xfrm>
              <a:off x="1016000" y="4591050"/>
              <a:ext cx="1597025" cy="1611313"/>
            </a:xfrm>
            <a:prstGeom prst="ellipse">
              <a:avLst/>
            </a:prstGeom>
            <a:noFill/>
            <a:ln w="9525">
              <a:solidFill>
                <a:schemeClr val="accent4"/>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35" name="Oval 36"/>
            <p:cNvSpPr>
              <a:spLocks noChangeArrowheads="1"/>
            </p:cNvSpPr>
            <p:nvPr>
              <p:custDataLst>
                <p:tags r:id="rId24"/>
              </p:custDataLst>
            </p:nvPr>
          </p:nvSpPr>
          <p:spPr bwMode="auto">
            <a:xfrm>
              <a:off x="1009463" y="4734494"/>
              <a:ext cx="1463675" cy="1476375"/>
            </a:xfrm>
            <a:prstGeom prst="ellipse">
              <a:avLst/>
            </a:prstGeom>
            <a:solidFill>
              <a:schemeClr val="accent4"/>
            </a:solidFill>
            <a:ln w="9525">
              <a:solidFill>
                <a:schemeClr val="accent4"/>
              </a:solidFill>
              <a:miter lim="800000"/>
              <a:headEnd/>
              <a:tailEnd/>
            </a:ln>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pic>
          <p:nvPicPr>
            <p:cNvPr id="136" name="Picture 135"/>
            <p:cNvPicPr>
              <a:picLocks noChangeAspect="1"/>
            </p:cNvPicPr>
            <p:nvPr/>
          </p:nvPicPr>
          <p:blipFill rotWithShape="1">
            <a:blip r:embed="rId51" cstate="screen">
              <a:lum contrast="6000"/>
              <a:extLst>
                <a:ext uri="{28A0092B-C50C-407E-A947-70E740481C1C}">
                  <a14:useLocalDpi xmlns:a14="http://schemas.microsoft.com/office/drawing/2010/main"/>
                </a:ext>
              </a:extLst>
            </a:blip>
            <a:srcRect/>
            <a:stretch/>
          </p:blipFill>
          <p:spPr>
            <a:xfrm>
              <a:off x="1003300" y="4676681"/>
              <a:ext cx="1483853" cy="1490472"/>
            </a:xfrm>
            <a:prstGeom prst="ellipse">
              <a:avLst/>
            </a:prstGeom>
            <a:blipFill dpi="0" rotWithShape="1">
              <a:blip r:embed="rId52" cstate="print">
                <a:lum contrast="6000"/>
              </a:blip>
              <a:srcRect/>
              <a:stretch>
                <a:fillRect/>
              </a:stretch>
            </a:blipFill>
            <a:ln w="9525">
              <a:solidFill>
                <a:schemeClr val="accent4"/>
              </a:solidFill>
              <a:miter lim="800000"/>
              <a:headEnd/>
              <a:tailEnd/>
            </a:ln>
          </p:spPr>
        </p:pic>
      </p:grpSp>
      <p:sp>
        <p:nvSpPr>
          <p:cNvPr id="137" name="Oval 136"/>
          <p:cNvSpPr>
            <a:spLocks noChangeArrowheads="1"/>
          </p:cNvSpPr>
          <p:nvPr userDrawn="1">
            <p:custDataLst>
              <p:tags r:id="rId7"/>
            </p:custDataLst>
          </p:nvPr>
        </p:nvSpPr>
        <p:spPr bwMode="auto">
          <a:xfrm>
            <a:off x="1274234" y="657228"/>
            <a:ext cx="1532468" cy="1162050"/>
          </a:xfrm>
          <a:prstGeom prst="ellipse">
            <a:avLst/>
          </a:prstGeom>
          <a:solidFill>
            <a:srgbClr val="C00000"/>
          </a:solidFill>
          <a:ln w="9525">
            <a:solidFill>
              <a:srgbClr val="C00000"/>
            </a:solidFill>
            <a:miter lim="800000"/>
            <a:headEnd/>
            <a:tailEnd/>
          </a:ln>
        </p:spPr>
        <p:txBody>
          <a:bodyPr lIns="116057" tIns="58028" rIns="116057" bIns="58028"/>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38" name="Oval 137"/>
          <p:cNvSpPr>
            <a:spLocks noChangeArrowheads="1"/>
          </p:cNvSpPr>
          <p:nvPr userDrawn="1">
            <p:custDataLst>
              <p:tags r:id="rId8"/>
            </p:custDataLst>
          </p:nvPr>
        </p:nvSpPr>
        <p:spPr bwMode="auto">
          <a:xfrm>
            <a:off x="1240376" y="620713"/>
            <a:ext cx="1598085" cy="1198562"/>
          </a:xfrm>
          <a:prstGeom prst="ellipse">
            <a:avLst/>
          </a:prstGeom>
          <a:noFill/>
          <a:ln w="9525">
            <a:solidFill>
              <a:srgbClr val="C00000"/>
            </a:solidFill>
            <a:miter lim="800000"/>
            <a:headEnd/>
            <a:tailEnd/>
          </a:ln>
        </p:spPr>
        <p:txBody>
          <a:bodyPr lIns="116057" tIns="58028" rIns="116057" bIns="58028"/>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39" name="Oval 138"/>
          <p:cNvSpPr>
            <a:spLocks noChangeArrowheads="1"/>
          </p:cNvSpPr>
          <p:nvPr userDrawn="1">
            <p:custDataLst>
              <p:tags r:id="rId9"/>
            </p:custDataLst>
          </p:nvPr>
        </p:nvSpPr>
        <p:spPr bwMode="auto">
          <a:xfrm>
            <a:off x="1193812" y="620713"/>
            <a:ext cx="1579033" cy="1198562"/>
          </a:xfrm>
          <a:prstGeom prst="ellipse">
            <a:avLst/>
          </a:prstGeom>
          <a:noFill/>
          <a:ln w="9525">
            <a:solidFill>
              <a:srgbClr val="C00000"/>
            </a:solidFill>
            <a:miter lim="800000"/>
            <a:headEnd/>
            <a:tailEnd/>
          </a:ln>
        </p:spPr>
        <p:txBody>
          <a:bodyPr lIns="116057" tIns="58028" rIns="116057" bIns="58028"/>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40" name="Oval 139"/>
          <p:cNvSpPr>
            <a:spLocks noChangeArrowheads="1"/>
          </p:cNvSpPr>
          <p:nvPr userDrawn="1">
            <p:custDataLst>
              <p:tags r:id="rId10"/>
            </p:custDataLst>
          </p:nvPr>
        </p:nvSpPr>
        <p:spPr bwMode="auto">
          <a:xfrm>
            <a:off x="1274244" y="644538"/>
            <a:ext cx="1595967" cy="1198563"/>
          </a:xfrm>
          <a:prstGeom prst="ellipse">
            <a:avLst/>
          </a:prstGeom>
          <a:noFill/>
          <a:ln w="9525">
            <a:solidFill>
              <a:srgbClr val="C00000"/>
            </a:solidFill>
            <a:miter lim="800000"/>
            <a:headEnd/>
            <a:tailEnd/>
          </a:ln>
        </p:spPr>
        <p:txBody>
          <a:bodyPr lIns="116057" tIns="58028" rIns="116057" bIns="58028"/>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41" name="Oval 140"/>
          <p:cNvSpPr>
            <a:spLocks noChangeArrowheads="1"/>
          </p:cNvSpPr>
          <p:nvPr userDrawn="1">
            <p:custDataLst>
              <p:tags r:id="rId11"/>
            </p:custDataLst>
          </p:nvPr>
        </p:nvSpPr>
        <p:spPr bwMode="auto">
          <a:xfrm>
            <a:off x="1223437" y="608013"/>
            <a:ext cx="1583268" cy="1198562"/>
          </a:xfrm>
          <a:prstGeom prst="ellipse">
            <a:avLst/>
          </a:prstGeom>
          <a:noFill/>
          <a:ln w="9525">
            <a:solidFill>
              <a:srgbClr val="C00000"/>
            </a:solidFill>
            <a:miter lim="800000"/>
            <a:headEnd/>
            <a:tailEnd/>
          </a:ln>
        </p:spPr>
        <p:txBody>
          <a:bodyPr lIns="116057" tIns="58028" rIns="116057" bIns="58028"/>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42" name="Oval 20"/>
          <p:cNvSpPr>
            <a:spLocks noChangeArrowheads="1"/>
          </p:cNvSpPr>
          <p:nvPr userDrawn="1">
            <p:custDataLst>
              <p:tags r:id="rId12"/>
            </p:custDataLst>
          </p:nvPr>
        </p:nvSpPr>
        <p:spPr bwMode="auto">
          <a:xfrm>
            <a:off x="1320813" y="692163"/>
            <a:ext cx="1437218" cy="1077913"/>
          </a:xfrm>
          <a:prstGeom prst="ellipse">
            <a:avLst/>
          </a:prstGeom>
          <a:noFill/>
          <a:ln w="0">
            <a:solidFill>
              <a:srgbClr val="C00000"/>
            </a:solidFill>
            <a:round/>
            <a:headEnd/>
            <a:tailEnd/>
          </a:ln>
        </p:spPr>
        <p:txBody>
          <a:bodyPr lIns="116057" tIns="58028" rIns="116057" bIns="58028"/>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43" name="Oval 22"/>
          <p:cNvSpPr>
            <a:spLocks noChangeArrowheads="1"/>
          </p:cNvSpPr>
          <p:nvPr userDrawn="1">
            <p:custDataLst>
              <p:tags r:id="rId13"/>
            </p:custDataLst>
          </p:nvPr>
        </p:nvSpPr>
        <p:spPr bwMode="auto">
          <a:xfrm>
            <a:off x="1320812" y="608013"/>
            <a:ext cx="1598085" cy="1198562"/>
          </a:xfrm>
          <a:prstGeom prst="ellipse">
            <a:avLst/>
          </a:prstGeom>
          <a:noFill/>
          <a:ln w="9525">
            <a:solidFill>
              <a:srgbClr val="C00000"/>
            </a:solidFill>
            <a:miter lim="800000"/>
            <a:headEnd/>
            <a:tailEnd/>
          </a:ln>
        </p:spPr>
        <p:txBody>
          <a:bodyPr lIns="116057" tIns="58028" rIns="116057" bIns="58028"/>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44" name="Oval 23"/>
          <p:cNvSpPr>
            <a:spLocks noChangeArrowheads="1"/>
          </p:cNvSpPr>
          <p:nvPr userDrawn="1">
            <p:custDataLst>
              <p:tags r:id="rId14"/>
            </p:custDataLst>
          </p:nvPr>
        </p:nvSpPr>
        <p:spPr bwMode="auto">
          <a:xfrm>
            <a:off x="1128188" y="681042"/>
            <a:ext cx="1598083" cy="1185862"/>
          </a:xfrm>
          <a:prstGeom prst="ellipse">
            <a:avLst/>
          </a:prstGeom>
          <a:noFill/>
          <a:ln w="9525">
            <a:solidFill>
              <a:srgbClr val="C00000"/>
            </a:solidFill>
            <a:miter lim="800000"/>
            <a:headEnd/>
            <a:tailEnd/>
          </a:ln>
        </p:spPr>
        <p:txBody>
          <a:bodyPr lIns="116057" tIns="58028" rIns="116057" bIns="58028"/>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sp>
        <p:nvSpPr>
          <p:cNvPr id="145" name="Oval 24"/>
          <p:cNvSpPr>
            <a:spLocks noChangeArrowheads="1"/>
          </p:cNvSpPr>
          <p:nvPr userDrawn="1">
            <p:custDataLst>
              <p:tags r:id="rId15"/>
            </p:custDataLst>
          </p:nvPr>
        </p:nvSpPr>
        <p:spPr bwMode="auto">
          <a:xfrm>
            <a:off x="1320806" y="681042"/>
            <a:ext cx="1583268" cy="1185862"/>
          </a:xfrm>
          <a:prstGeom prst="ellipse">
            <a:avLst/>
          </a:prstGeom>
          <a:noFill/>
          <a:ln w="9525">
            <a:solidFill>
              <a:srgbClr val="C00000"/>
            </a:solidFill>
            <a:miter lim="800000"/>
            <a:headEnd/>
            <a:tailEnd/>
          </a:ln>
        </p:spPr>
        <p:txBody>
          <a:bodyPr lIns="116057" tIns="58028" rIns="116057" bIns="58028"/>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ZA" sz="1016" b="0" i="0" u="none" strike="noStrike" kern="1200" cap="none" spc="0" normalizeH="0" baseline="0" noProof="0">
              <a:ln>
                <a:noFill/>
              </a:ln>
              <a:solidFill>
                <a:srgbClr val="003896"/>
              </a:solidFill>
              <a:effectLst/>
              <a:uLnTx/>
              <a:uFillTx/>
              <a:latin typeface="Arial" charset="0"/>
              <a:ea typeface="ＭＳ Ｐゴシック" pitchFamily="34" charset="-128"/>
              <a:cs typeface="Arial" charset="0"/>
            </a:endParaRPr>
          </a:p>
        </p:txBody>
      </p:sp>
      <p:pic>
        <p:nvPicPr>
          <p:cNvPr id="146" name="Picture 2" descr="Image result for medical laboratories africa"/>
          <p:cNvPicPr>
            <a:picLocks noChangeAspect="1" noChangeArrowheads="1"/>
          </p:cNvPicPr>
          <p:nvPr userDrawn="1"/>
        </p:nvPicPr>
        <p:blipFill rotWithShape="1">
          <a:blip r:embed="rId53" cstate="screen">
            <a:extLst>
              <a:ext uri="{28A0092B-C50C-407E-A947-70E740481C1C}">
                <a14:useLocalDpi xmlns:a14="http://schemas.microsoft.com/office/drawing/2010/main"/>
              </a:ext>
            </a:extLst>
          </a:blip>
          <a:srcRect/>
          <a:stretch/>
        </p:blipFill>
        <p:spPr bwMode="auto">
          <a:xfrm>
            <a:off x="1311153" y="699723"/>
            <a:ext cx="1449012" cy="1088136"/>
          </a:xfrm>
          <a:prstGeom prst="ellipse">
            <a:avLst/>
          </a:prstGeom>
          <a:blipFill dpi="0" rotWithShape="1">
            <a:blip r:embed="rId54" cstate="print"/>
            <a:srcRect/>
            <a:stretch>
              <a:fillRect/>
            </a:stretch>
          </a:blipFill>
          <a:ln w="9525">
            <a:solidFill>
              <a:srgbClr val="0065CC"/>
            </a:solidFill>
            <a:round/>
            <a:headEnd/>
            <a:tailEnd/>
          </a:ln>
        </p:spPr>
      </p:pic>
      <p:pic>
        <p:nvPicPr>
          <p:cNvPr id="53" name="Picture 2" descr="Image result for nigeria centre for disease control (ncdc)"/>
          <p:cNvPicPr>
            <a:picLocks noChangeAspect="1" noChangeArrowheads="1"/>
          </p:cNvPicPr>
          <p:nvPr userDrawn="1"/>
        </p:nvPicPr>
        <p:blipFill>
          <a:blip r:embed="rId55" cstate="screen">
            <a:extLst>
              <a:ext uri="{28A0092B-C50C-407E-A947-70E740481C1C}">
                <a14:useLocalDpi xmlns:a14="http://schemas.microsoft.com/office/drawing/2010/main"/>
              </a:ext>
            </a:extLst>
          </a:blip>
          <a:srcRect/>
          <a:stretch>
            <a:fillRect/>
          </a:stretch>
        </p:blipFill>
        <p:spPr bwMode="auto">
          <a:xfrm>
            <a:off x="7915011" y="3107"/>
            <a:ext cx="4279313" cy="10607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452515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4640"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0871411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5664"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48464961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6688"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469150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7712"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27903146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8736"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284491452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5553-F282-424A-9538-781009F72E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37130E3-3963-46E1-8AD0-98F9D06D3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E93D89-187E-4808-B4CF-38FC09C0C3A2}"/>
              </a:ext>
            </a:extLst>
          </p:cNvPr>
          <p:cNvSpPr>
            <a:spLocks noGrp="1"/>
          </p:cNvSpPr>
          <p:nvPr>
            <p:ph type="dt" sz="half" idx="10"/>
          </p:nvPr>
        </p:nvSpPr>
        <p:spPr/>
        <p:txBody>
          <a:bodyPr/>
          <a:lstStyle/>
          <a:p>
            <a:fld id="{62E51517-2CEE-4526-8B21-D44D8AAC9A50}" type="datetimeFigureOut">
              <a:rPr lang="en-GB" smtClean="0"/>
              <a:t>03/09/2021</a:t>
            </a:fld>
            <a:endParaRPr lang="en-GB"/>
          </a:p>
        </p:txBody>
      </p:sp>
      <p:sp>
        <p:nvSpPr>
          <p:cNvPr id="5" name="Footer Placeholder 4">
            <a:extLst>
              <a:ext uri="{FF2B5EF4-FFF2-40B4-BE49-F238E27FC236}">
                <a16:creationId xmlns:a16="http://schemas.microsoft.com/office/drawing/2014/main" id="{8A3FBF42-C653-4DCD-990D-0E5D96BFC8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D079C5-A12F-4917-B7BB-E2DDD23F2F2F}"/>
              </a:ext>
            </a:extLst>
          </p:cNvPr>
          <p:cNvSpPr>
            <a:spLocks noGrp="1"/>
          </p:cNvSpPr>
          <p:nvPr>
            <p:ph type="sldNum" sz="quarter" idx="12"/>
          </p:nvPr>
        </p:nvSpPr>
        <p:spPr/>
        <p:txBody>
          <a:bodyPr/>
          <a:lstStyle/>
          <a:p>
            <a:fld id="{19CEC8FC-A094-43F6-933C-EC615F009936}" type="slidenum">
              <a:rPr lang="en-GB" smtClean="0"/>
              <a:t>‹#›</a:t>
            </a:fld>
            <a:endParaRPr lang="en-GB"/>
          </a:p>
        </p:txBody>
      </p:sp>
    </p:spTree>
    <p:extLst>
      <p:ext uri="{BB962C8B-B14F-4D97-AF65-F5344CB8AC3E}">
        <p14:creationId xmlns:p14="http://schemas.microsoft.com/office/powerpoint/2010/main" val="37035507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5CEC-3F99-49D1-8D8A-3A069D9871E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0067A1-CC8E-4A72-870D-9E002F01D6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3A5DEA-1404-440A-B090-A291951F0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DAADD2E-6931-4D95-94C9-A93BC2EA55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3AC7C9-9A96-4733-9D48-5B3BF8C165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A9C2B2A-826A-43E8-B8C2-85CE1F2D3F78}"/>
              </a:ext>
            </a:extLst>
          </p:cNvPr>
          <p:cNvSpPr>
            <a:spLocks noGrp="1"/>
          </p:cNvSpPr>
          <p:nvPr>
            <p:ph type="dt" sz="half" idx="10"/>
          </p:nvPr>
        </p:nvSpPr>
        <p:spPr/>
        <p:txBody>
          <a:bodyPr/>
          <a:lstStyle/>
          <a:p>
            <a:fld id="{62E51517-2CEE-4526-8B21-D44D8AAC9A50}" type="datetimeFigureOut">
              <a:rPr lang="en-GB" smtClean="0"/>
              <a:t>03/09/2021</a:t>
            </a:fld>
            <a:endParaRPr lang="en-GB"/>
          </a:p>
        </p:txBody>
      </p:sp>
      <p:sp>
        <p:nvSpPr>
          <p:cNvPr id="8" name="Footer Placeholder 7">
            <a:extLst>
              <a:ext uri="{FF2B5EF4-FFF2-40B4-BE49-F238E27FC236}">
                <a16:creationId xmlns:a16="http://schemas.microsoft.com/office/drawing/2014/main" id="{2CC00D82-C903-49E6-9986-A3DA7B51A26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C22C3B-0131-4C07-B8A0-2DF9F2807DD1}"/>
              </a:ext>
            </a:extLst>
          </p:cNvPr>
          <p:cNvSpPr>
            <a:spLocks noGrp="1"/>
          </p:cNvSpPr>
          <p:nvPr>
            <p:ph type="sldNum" sz="quarter" idx="12"/>
          </p:nvPr>
        </p:nvSpPr>
        <p:spPr/>
        <p:txBody>
          <a:bodyPr/>
          <a:lstStyle/>
          <a:p>
            <a:fld id="{19CEC8FC-A094-43F6-933C-EC615F009936}" type="slidenum">
              <a:rPr lang="en-GB" smtClean="0"/>
              <a:t>‹#›</a:t>
            </a:fld>
            <a:endParaRPr lang="en-GB"/>
          </a:p>
        </p:txBody>
      </p:sp>
    </p:spTree>
    <p:extLst>
      <p:ext uri="{BB962C8B-B14F-4D97-AF65-F5344CB8AC3E}">
        <p14:creationId xmlns:p14="http://schemas.microsoft.com/office/powerpoint/2010/main" val="35102902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47F95-B5B2-469F-9636-4638321A8D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D14304-CBB5-46FE-AC5A-3535B3CFDF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573347-00D5-4E2C-93C0-E5DE9F0CD4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AF582A-C019-4971-8F70-0370D761126D}"/>
              </a:ext>
            </a:extLst>
          </p:cNvPr>
          <p:cNvSpPr>
            <a:spLocks noGrp="1"/>
          </p:cNvSpPr>
          <p:nvPr>
            <p:ph type="dt" sz="half" idx="10"/>
          </p:nvPr>
        </p:nvSpPr>
        <p:spPr/>
        <p:txBody>
          <a:bodyPr/>
          <a:lstStyle/>
          <a:p>
            <a:fld id="{62E51517-2CEE-4526-8B21-D44D8AAC9A50}" type="datetimeFigureOut">
              <a:rPr lang="en-GB" smtClean="0"/>
              <a:t>03/09/2021</a:t>
            </a:fld>
            <a:endParaRPr lang="en-GB"/>
          </a:p>
        </p:txBody>
      </p:sp>
      <p:sp>
        <p:nvSpPr>
          <p:cNvPr id="6" name="Footer Placeholder 5">
            <a:extLst>
              <a:ext uri="{FF2B5EF4-FFF2-40B4-BE49-F238E27FC236}">
                <a16:creationId xmlns:a16="http://schemas.microsoft.com/office/drawing/2014/main" id="{D42D8FE2-C581-4552-B313-D293233FC4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525ED9-3B22-4FE4-8B80-385823D50DC3}"/>
              </a:ext>
            </a:extLst>
          </p:cNvPr>
          <p:cNvSpPr>
            <a:spLocks noGrp="1"/>
          </p:cNvSpPr>
          <p:nvPr>
            <p:ph type="sldNum" sz="quarter" idx="12"/>
          </p:nvPr>
        </p:nvSpPr>
        <p:spPr/>
        <p:txBody>
          <a:bodyPr/>
          <a:lstStyle/>
          <a:p>
            <a:fld id="{19CEC8FC-A094-43F6-933C-EC615F009936}" type="slidenum">
              <a:rPr lang="en-GB" smtClean="0"/>
              <a:t>‹#›</a:t>
            </a:fld>
            <a:endParaRPr lang="en-GB"/>
          </a:p>
        </p:txBody>
      </p:sp>
    </p:spTree>
    <p:extLst>
      <p:ext uri="{BB962C8B-B14F-4D97-AF65-F5344CB8AC3E}">
        <p14:creationId xmlns:p14="http://schemas.microsoft.com/office/powerpoint/2010/main" val="9747947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D5884D-0680-4E54-8022-57B30626AB54}"/>
              </a:ext>
            </a:extLst>
          </p:cNvPr>
          <p:cNvSpPr>
            <a:spLocks noGrp="1"/>
          </p:cNvSpPr>
          <p:nvPr>
            <p:ph type="dt" sz="half" idx="10"/>
          </p:nvPr>
        </p:nvSpPr>
        <p:spPr/>
        <p:txBody>
          <a:bodyPr/>
          <a:lstStyle/>
          <a:p>
            <a:fld id="{62E51517-2CEE-4526-8B21-D44D8AAC9A50}" type="datetimeFigureOut">
              <a:rPr lang="en-GB" smtClean="0"/>
              <a:t>03/09/2021</a:t>
            </a:fld>
            <a:endParaRPr lang="en-GB"/>
          </a:p>
        </p:txBody>
      </p:sp>
      <p:sp>
        <p:nvSpPr>
          <p:cNvPr id="3" name="Footer Placeholder 2">
            <a:extLst>
              <a:ext uri="{FF2B5EF4-FFF2-40B4-BE49-F238E27FC236}">
                <a16:creationId xmlns:a16="http://schemas.microsoft.com/office/drawing/2014/main" id="{06692E72-3003-4430-A0D2-4D2F7B1BA9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5F9FC9-7683-453A-AB36-670C5BE3050B}"/>
              </a:ext>
            </a:extLst>
          </p:cNvPr>
          <p:cNvSpPr>
            <a:spLocks noGrp="1"/>
          </p:cNvSpPr>
          <p:nvPr>
            <p:ph type="sldNum" sz="quarter" idx="12"/>
          </p:nvPr>
        </p:nvSpPr>
        <p:spPr/>
        <p:txBody>
          <a:bodyPr/>
          <a:lstStyle/>
          <a:p>
            <a:fld id="{19CEC8FC-A094-43F6-933C-EC615F009936}" type="slidenum">
              <a:rPr lang="en-GB" smtClean="0"/>
              <a:t>‹#›</a:t>
            </a:fld>
            <a:endParaRPr lang="en-GB"/>
          </a:p>
        </p:txBody>
      </p:sp>
    </p:spTree>
    <p:extLst>
      <p:ext uri="{BB962C8B-B14F-4D97-AF65-F5344CB8AC3E}">
        <p14:creationId xmlns:p14="http://schemas.microsoft.com/office/powerpoint/2010/main" val="172073169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2A4B71-02D7-449F-97B7-ACF55F20982B}" type="datetime1">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9/3/21</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D4CF94-7E67-4B80-9F93-3DFEEED4137F}"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4951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McK 2. Slide Title"/>
          <p:cNvSpPr>
            <a:spLocks noGrp="1" noChangeArrowheads="1"/>
          </p:cNvSpPr>
          <p:nvPr>
            <p:ph type="title"/>
          </p:nvPr>
        </p:nvSpPr>
        <p:spPr bwMode="auto">
          <a:xfrm>
            <a:off x="161991" y="234874"/>
            <a:ext cx="11725485" cy="364813"/>
          </a:xfrm>
          <a:prstGeom prst="rect">
            <a:avLst/>
          </a:prstGeom>
          <a:noFill/>
          <a:ln>
            <a:noFill/>
          </a:ln>
          <a:effectLst/>
        </p:spPr>
        <p:txBody>
          <a:bodyPr/>
          <a:lstStyle>
            <a:lvl1pPr>
              <a:defRPr baseline="0">
                <a:latin typeface="+mj-lt"/>
                <a:ea typeface="+mj-ea"/>
              </a:defRPr>
            </a:lvl1pPr>
          </a:lstStyle>
          <a:p>
            <a:pPr lvl="0"/>
            <a:r>
              <a:rPr lang="en-US" noProof="0"/>
              <a:t>Click to edit Master title style</a:t>
            </a:r>
          </a:p>
        </p:txBody>
      </p:sp>
      <p:sp>
        <p:nvSpPr>
          <p:cNvPr id="3" name="Slide Number Placeholder 1"/>
          <p:cNvSpPr>
            <a:spLocks noGrp="1"/>
          </p:cNvSpPr>
          <p:nvPr>
            <p:ph type="sldNum" sz="quarter" idx="10"/>
            <p:custDataLst>
              <p:tags r:id="rId1"/>
            </p:custDataLst>
          </p:nvPr>
        </p:nvSpPr>
        <p:spPr/>
        <p:txBody>
          <a:bodyPr/>
          <a:lstStyle>
            <a:lvl1pPr>
              <a:defRPr/>
            </a:lvl1pPr>
          </a:lstStyle>
          <a:p>
            <a:pPr defTabSz="977733" eaLnBrk="0" fontAlgn="base" hangingPunct="0">
              <a:spcBef>
                <a:spcPct val="0"/>
              </a:spcBef>
              <a:spcAft>
                <a:spcPct val="0"/>
              </a:spcAft>
              <a:defRPr/>
            </a:pPr>
            <a:fld id="{A76BF7A2-CDA1-45C2-B4DB-A02A5F820CA9}" type="slidenum">
              <a:rPr lang="en-US" smtClean="0">
                <a:solidFill>
                  <a:srgbClr val="000000"/>
                </a:solidFill>
              </a:rPr>
              <a:pPr defTabSz="977733"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3823019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6223"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7899904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7247"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140343733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8271"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0770924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9295"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73128356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0319"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5694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1343"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25526524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2367"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8059739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3391"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48225820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4415"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0458013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5439"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919614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custDataLst>
              <p:tags r:id="rId1"/>
            </p:custDataLst>
          </p:nvPr>
        </p:nvSpPr>
        <p:spPr/>
        <p:txBody>
          <a:bodyPr/>
          <a:lstStyle>
            <a:lvl1pPr>
              <a:defRPr/>
            </a:lvl1pPr>
          </a:lstStyle>
          <a:p>
            <a:pPr defTabSz="977733" eaLnBrk="0" fontAlgn="base" hangingPunct="0">
              <a:spcBef>
                <a:spcPct val="0"/>
              </a:spcBef>
              <a:spcAft>
                <a:spcPct val="0"/>
              </a:spcAft>
              <a:defRPr/>
            </a:pPr>
            <a:fld id="{D45A1BE2-A1B3-482D-A63F-7CD178DEBAB1}" type="slidenum">
              <a:rPr lang="en-US" smtClean="0">
                <a:solidFill>
                  <a:srgbClr val="000000"/>
                </a:solidFill>
              </a:rPr>
              <a:pPr defTabSz="977733" eaLnBrk="0" fontAlgn="base" hangingPunct="0">
                <a:spcBef>
                  <a:spcPct val="0"/>
                </a:spcBef>
                <a:spcAft>
                  <a:spcPct val="0"/>
                </a:spcAft>
                <a:defRPr/>
              </a:pPr>
              <a:t>‹#›</a:t>
            </a:fld>
            <a:endParaRPr lang="en-US" dirty="0">
              <a:solidFill>
                <a:srgbClr val="000000"/>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6331857"/>
            <a:ext cx="2419589" cy="565798"/>
          </a:xfrm>
          <a:prstGeom prst="rect">
            <a:avLst/>
          </a:prstGeom>
        </p:spPr>
      </p:pic>
    </p:spTree>
    <p:extLst>
      <p:ext uri="{BB962C8B-B14F-4D97-AF65-F5344CB8AC3E}">
        <p14:creationId xmlns:p14="http://schemas.microsoft.com/office/powerpoint/2010/main" val="299980522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6463"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20543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7487"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72206406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8511"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8525336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9535"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30106208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60559"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35471937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6158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2263075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0875"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46494385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1899"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13236305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2923"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6131239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3947"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23107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hq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603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626861" y="6548916"/>
            <a:ext cx="238848" cy="191143"/>
          </a:xfrm>
        </p:spPr>
        <p:txBody>
          <a:bodyPr/>
          <a:lstStyle>
            <a:lvl1pPr>
              <a:defRPr/>
            </a:lvl1pPr>
          </a:lstStyle>
          <a:p>
            <a:pPr defTabSz="977733" eaLnBrk="0" fontAlgn="base" hangingPunct="0">
              <a:spcBef>
                <a:spcPct val="0"/>
              </a:spcBef>
              <a:spcAft>
                <a:spcPct val="0"/>
              </a:spcAft>
            </a:pPr>
            <a:fld id="{4A2932D7-AB48-430C-9AEB-C562CCEC4A2C}" type="slidenum">
              <a:rPr lang="en-GB" smtClean="0">
                <a:solidFill>
                  <a:srgbClr val="000000"/>
                </a:solidFill>
              </a:rPr>
              <a:pPr defTabSz="977733" eaLnBrk="0" fontAlgn="base" hangingPunct="0">
                <a:spcBef>
                  <a:spcPct val="0"/>
                </a:spcBef>
                <a:spcAft>
                  <a:spcPct val="0"/>
                </a:spcAft>
              </a:pPr>
              <a:t>‹#›</a:t>
            </a:fld>
            <a:r>
              <a:rPr lang="en-GB">
                <a:solidFill>
                  <a:srgbClr val="000000"/>
                </a:solidFill>
              </a:rPr>
              <a:t> </a:t>
            </a:r>
          </a:p>
        </p:txBody>
      </p:sp>
    </p:spTree>
    <p:extLst>
      <p:ext uri="{BB962C8B-B14F-4D97-AF65-F5344CB8AC3E}">
        <p14:creationId xmlns:p14="http://schemas.microsoft.com/office/powerpoint/2010/main" val="4926715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4971"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19202963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599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93008306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7019"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2427041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8043"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3570730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9067"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86313600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009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50549432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1115"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74093836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2139"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1014467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3163"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6727102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4187"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902268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94166" y="687931"/>
            <a:ext cx="3657241" cy="963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63940" y="3429003"/>
            <a:ext cx="10363201" cy="364813"/>
          </a:xfrm>
        </p:spPr>
        <p:txBody>
          <a:bodyPr/>
          <a:lstStyle>
            <a:lvl1pPr algn="l">
              <a:defRPr/>
            </a:lvl1pPr>
          </a:lstStyle>
          <a:p>
            <a:r>
              <a:rPr lang="en-US" dirty="0"/>
              <a:t>Click to edit Master title style</a:t>
            </a:r>
            <a:endParaRPr lang="en-GB" dirty="0"/>
          </a:p>
        </p:txBody>
      </p:sp>
      <p:sp>
        <p:nvSpPr>
          <p:cNvPr id="3" name="Subtitle 2"/>
          <p:cNvSpPr>
            <a:spLocks noGrp="1"/>
          </p:cNvSpPr>
          <p:nvPr>
            <p:ph type="subTitle" idx="1"/>
          </p:nvPr>
        </p:nvSpPr>
        <p:spPr>
          <a:xfrm>
            <a:off x="894156" y="5143486"/>
            <a:ext cx="9469050" cy="426703"/>
          </a:xfrm>
        </p:spPr>
        <p:txBody>
          <a:bodyPr>
            <a:normAutofit/>
          </a:bodyPr>
          <a:lstStyle>
            <a:lvl1pPr marL="0" indent="0" algn="l">
              <a:buNone/>
              <a:defRPr sz="2709" b="0" baseline="0">
                <a:solidFill>
                  <a:srgbClr val="008751"/>
                </a:solidFill>
              </a:defRPr>
            </a:lvl1pPr>
            <a:lvl2pPr marL="580184" indent="0" algn="ctr">
              <a:buNone/>
              <a:defRPr>
                <a:solidFill>
                  <a:schemeClr val="tx1">
                    <a:tint val="75000"/>
                  </a:schemeClr>
                </a:solidFill>
              </a:defRPr>
            </a:lvl2pPr>
            <a:lvl3pPr marL="1160369" indent="0" algn="ctr">
              <a:buNone/>
              <a:defRPr>
                <a:solidFill>
                  <a:schemeClr val="tx1">
                    <a:tint val="75000"/>
                  </a:schemeClr>
                </a:solidFill>
              </a:defRPr>
            </a:lvl3pPr>
            <a:lvl4pPr marL="1740553" indent="0" algn="ctr">
              <a:buNone/>
              <a:defRPr>
                <a:solidFill>
                  <a:schemeClr val="tx1">
                    <a:tint val="75000"/>
                  </a:schemeClr>
                </a:solidFill>
              </a:defRPr>
            </a:lvl4pPr>
            <a:lvl5pPr marL="2320736" indent="0" algn="ctr">
              <a:buNone/>
              <a:defRPr>
                <a:solidFill>
                  <a:schemeClr val="tx1">
                    <a:tint val="75000"/>
                  </a:schemeClr>
                </a:solidFill>
              </a:defRPr>
            </a:lvl5pPr>
            <a:lvl6pPr marL="2900920" indent="0" algn="ctr">
              <a:buNone/>
              <a:defRPr>
                <a:solidFill>
                  <a:schemeClr val="tx1">
                    <a:tint val="75000"/>
                  </a:schemeClr>
                </a:solidFill>
              </a:defRPr>
            </a:lvl6pPr>
            <a:lvl7pPr marL="3481106" indent="0" algn="ctr">
              <a:buNone/>
              <a:defRPr>
                <a:solidFill>
                  <a:schemeClr val="tx1">
                    <a:tint val="75000"/>
                  </a:schemeClr>
                </a:solidFill>
              </a:defRPr>
            </a:lvl7pPr>
            <a:lvl8pPr marL="4061288" indent="0" algn="ctr">
              <a:buNone/>
              <a:defRPr>
                <a:solidFill>
                  <a:schemeClr val="tx1">
                    <a:tint val="75000"/>
                  </a:schemeClr>
                </a:solidFill>
              </a:defRPr>
            </a:lvl8pPr>
            <a:lvl9pPr marL="4641472"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a:xfrm>
            <a:off x="609246" y="6356060"/>
            <a:ext cx="2845519" cy="365881"/>
          </a:xfrm>
          <a:prstGeom prst="rect">
            <a:avLst/>
          </a:prstGeom>
        </p:spPr>
        <p:txBody>
          <a:bodyPr lIns="91386" tIns="45693" rIns="91386" bIns="45693"/>
          <a:lstStyle>
            <a:lvl1pPr>
              <a:defRPr>
                <a:solidFill>
                  <a:srgbClr val="008751"/>
                </a:solidFill>
              </a:defRPr>
            </a:lvl1pPr>
          </a:lstStyle>
          <a:p>
            <a:pPr defTabSz="1031645" fontAlgn="base">
              <a:spcBef>
                <a:spcPct val="0"/>
              </a:spcBef>
              <a:spcAft>
                <a:spcPct val="0"/>
              </a:spcAft>
              <a:defRPr/>
            </a:pPr>
            <a:endParaRPr lang="en-GB" sz="2031">
              <a:cs typeface="Arial" charset="0"/>
            </a:endParaRPr>
          </a:p>
        </p:txBody>
      </p:sp>
      <p:sp>
        <p:nvSpPr>
          <p:cNvPr id="6" name="Footer Placeholder 4"/>
          <p:cNvSpPr>
            <a:spLocks noGrp="1"/>
          </p:cNvSpPr>
          <p:nvPr>
            <p:ph type="ftr" sz="quarter" idx="11"/>
          </p:nvPr>
        </p:nvSpPr>
        <p:spPr>
          <a:xfrm>
            <a:off x="3820306" y="6356060"/>
            <a:ext cx="4714456" cy="365881"/>
          </a:xfrm>
          <a:prstGeom prst="rect">
            <a:avLst/>
          </a:prstGeom>
        </p:spPr>
        <p:txBody>
          <a:bodyPr lIns="91386" tIns="45693" rIns="91386" bIns="45693"/>
          <a:lstStyle>
            <a:lvl1pPr>
              <a:defRPr>
                <a:solidFill>
                  <a:srgbClr val="008751"/>
                </a:solidFill>
              </a:defRPr>
            </a:lvl1pPr>
          </a:lstStyle>
          <a:p>
            <a:pPr defTabSz="1031645" fontAlgn="base">
              <a:spcBef>
                <a:spcPct val="0"/>
              </a:spcBef>
              <a:spcAft>
                <a:spcPct val="0"/>
              </a:spcAft>
              <a:defRPr/>
            </a:pPr>
            <a:endParaRPr lang="en-GB" sz="2031" dirty="0">
              <a:cs typeface="Arial" charset="0"/>
            </a:endParaRPr>
          </a:p>
        </p:txBody>
      </p:sp>
      <p:sp>
        <p:nvSpPr>
          <p:cNvPr id="7" name="Slide Number Placeholder 5"/>
          <p:cNvSpPr>
            <a:spLocks noGrp="1"/>
          </p:cNvSpPr>
          <p:nvPr>
            <p:ph type="sldNum" sz="quarter" idx="12"/>
          </p:nvPr>
        </p:nvSpPr>
        <p:spPr/>
        <p:txBody>
          <a:bodyPr/>
          <a:lstStyle>
            <a:lvl1pPr>
              <a:defRPr>
                <a:solidFill>
                  <a:srgbClr val="008751"/>
                </a:solidFill>
              </a:defRPr>
            </a:lvl1pPr>
          </a:lstStyle>
          <a:p>
            <a:pPr defTabSz="977733" eaLnBrk="0" fontAlgn="base" hangingPunct="0">
              <a:spcBef>
                <a:spcPct val="0"/>
              </a:spcBef>
              <a:spcAft>
                <a:spcPct val="0"/>
              </a:spcAft>
              <a:defRPr/>
            </a:pPr>
            <a:fld id="{C88D3AC7-6CE9-944B-90E8-C6FB274F5BB2}" type="slidenum">
              <a:rPr lang="en-GB" smtClean="0"/>
              <a:pPr defTabSz="977733" eaLnBrk="0" fontAlgn="base" hangingPunct="0">
                <a:spcBef>
                  <a:spcPct val="0"/>
                </a:spcBef>
                <a:spcAft>
                  <a:spcPct val="0"/>
                </a:spcAft>
                <a:defRPr/>
              </a:pPr>
              <a:t>‹#›</a:t>
            </a:fld>
            <a:endParaRPr lang="en-GB"/>
          </a:p>
        </p:txBody>
      </p:sp>
    </p:spTree>
    <p:extLst>
      <p:ext uri="{BB962C8B-B14F-4D97-AF65-F5344CB8AC3E}">
        <p14:creationId xmlns:p14="http://schemas.microsoft.com/office/powerpoint/2010/main" val="15630797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5211"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5187920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623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19363551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285364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2397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2767"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61439555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3791"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277663810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4815"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721108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39"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51505062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863"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22677943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7887"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947561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80"/>
          <p:cNvSpPr>
            <a:spLocks noGrp="1" noChangeArrowheads="1"/>
          </p:cNvSpPr>
          <p:nvPr>
            <p:ph type="sldNum" sz="quarter" idx="10"/>
          </p:nvPr>
        </p:nvSpPr>
        <p:spPr>
          <a:xfrm>
            <a:off x="11626861" y="6548916"/>
            <a:ext cx="238848" cy="191143"/>
          </a:xfrm>
          <a:ln/>
        </p:spPr>
        <p:txBody>
          <a:bodyPr/>
          <a:lstStyle>
            <a:lvl1pPr>
              <a:defRPr/>
            </a:lvl1pPr>
          </a:lstStyle>
          <a:p>
            <a:pPr defTabSz="977733" eaLnBrk="0" fontAlgn="base" hangingPunct="0">
              <a:spcBef>
                <a:spcPct val="0"/>
              </a:spcBef>
              <a:spcAft>
                <a:spcPct val="0"/>
              </a:spcAft>
            </a:pPr>
            <a:fld id="{7D274B5A-E440-47C1-88EA-E0DCAC0E9EA2}" type="slidenum">
              <a:rPr lang="en-US" altLang="en-US" smtClean="0">
                <a:solidFill>
                  <a:srgbClr val="000000"/>
                </a:solidFill>
              </a:rPr>
              <a:pPr defTabSz="977733" eaLnBrk="0" fontAlgn="base" hangingPunct="0">
                <a:spcBef>
                  <a:spcPct val="0"/>
                </a:spcBef>
                <a:spcAft>
                  <a:spcPct val="0"/>
                </a:spcAft>
              </a:pPr>
              <a:t>‹#›</a:t>
            </a:fld>
            <a:r>
              <a:rPr lang="en-US" altLang="en-US">
                <a:solidFill>
                  <a:srgbClr val="000000"/>
                </a:solidFill>
              </a:rPr>
              <a:t> </a:t>
            </a:r>
          </a:p>
        </p:txBody>
      </p:sp>
    </p:spTree>
    <p:extLst>
      <p:ext uri="{BB962C8B-B14F-4D97-AF65-F5344CB8AC3E}">
        <p14:creationId xmlns:p14="http://schemas.microsoft.com/office/powerpoint/2010/main" val="8496039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8911"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9862742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9935"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2727970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0959"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84204525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1983"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5392137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3007"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2576506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403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8045934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505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15788084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6079"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266562702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7103"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11599926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32D9-5D25-4E3B-AA44-2545A69D8066}"/>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id="{0D638EC7-C550-4B8F-980D-C626E890C1C6}"/>
              </a:ext>
            </a:extLst>
          </p:cNvPr>
          <p:cNvSpPr>
            <a:spLocks noGrp="1"/>
          </p:cNvSpPr>
          <p:nvPr>
            <p:ph type="dt" sz="half" idx="10"/>
          </p:nvPr>
        </p:nvSpPr>
        <p:spPr/>
        <p:txBody>
          <a:bodyPr/>
          <a:lstStyle/>
          <a:p>
            <a:fld id="{9639A1F3-0846-405F-A5E5-6C70AB065037}" type="datetimeFigureOut">
              <a:rPr lang="en-NG" smtClean="0"/>
              <a:t>03/09/2021</a:t>
            </a:fld>
            <a:endParaRPr lang="en-NG"/>
          </a:p>
        </p:txBody>
      </p:sp>
      <p:sp>
        <p:nvSpPr>
          <p:cNvPr id="4" name="Footer Placeholder 3">
            <a:extLst>
              <a:ext uri="{FF2B5EF4-FFF2-40B4-BE49-F238E27FC236}">
                <a16:creationId xmlns:a16="http://schemas.microsoft.com/office/drawing/2014/main" id="{D65D35DD-4C70-43B9-BB3C-A0E2A102F407}"/>
              </a:ext>
            </a:extLst>
          </p:cNvPr>
          <p:cNvSpPr>
            <a:spLocks noGrp="1"/>
          </p:cNvSpPr>
          <p:nvPr>
            <p:ph type="ftr" sz="quarter" idx="11"/>
          </p:nvPr>
        </p:nvSpPr>
        <p:spPr/>
        <p:txBody>
          <a:bodyPr/>
          <a:lstStyle/>
          <a:p>
            <a:endParaRPr lang="en-NG"/>
          </a:p>
        </p:txBody>
      </p:sp>
      <p:sp>
        <p:nvSpPr>
          <p:cNvPr id="5" name="Slide Number Placeholder 4">
            <a:extLst>
              <a:ext uri="{FF2B5EF4-FFF2-40B4-BE49-F238E27FC236}">
                <a16:creationId xmlns:a16="http://schemas.microsoft.com/office/drawing/2014/main" id="{0942CE5C-DB58-47CA-98C3-F9289110B13C}"/>
              </a:ext>
            </a:extLst>
          </p:cNvPr>
          <p:cNvSpPr>
            <a:spLocks noGrp="1"/>
          </p:cNvSpPr>
          <p:nvPr>
            <p:ph type="sldNum" sz="quarter" idx="12"/>
          </p:nvPr>
        </p:nvSpPr>
        <p:spPr/>
        <p:txBody>
          <a:bodyPr/>
          <a:lstStyle/>
          <a:p>
            <a:fld id="{9BBD9A08-D99C-4964-B093-DE37808AF2F8}" type="slidenum">
              <a:rPr lang="en-NG" smtClean="0"/>
              <a:t>‹#›</a:t>
            </a:fld>
            <a:endParaRPr lang="en-NG"/>
          </a:p>
        </p:txBody>
      </p:sp>
    </p:spTree>
    <p:extLst>
      <p:ext uri="{BB962C8B-B14F-4D97-AF65-F5344CB8AC3E}">
        <p14:creationId xmlns:p14="http://schemas.microsoft.com/office/powerpoint/2010/main" val="1581966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oject Title">
    <p:spTree>
      <p:nvGrpSpPr>
        <p:cNvPr id="1" name=""/>
        <p:cNvGrpSpPr/>
        <p:nvPr/>
      </p:nvGrpSpPr>
      <p:grpSpPr>
        <a:xfrm>
          <a:off x="0" y="0"/>
          <a:ext cx="0" cy="0"/>
          <a:chOff x="0" y="0"/>
          <a:chExt cx="0" cy="0"/>
        </a:xfrm>
      </p:grpSpPr>
      <p:sp>
        <p:nvSpPr>
          <p:cNvPr id="4" name="Rectangle 3"/>
          <p:cNvSpPr/>
          <p:nvPr userDrawn="1"/>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842963"/>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32452686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22447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86796" name="think-cell Slide" r:id="rId8" imgW="360" imgH="360" progId="">
                  <p:embed/>
                </p:oleObj>
              </mc:Choice>
              <mc:Fallback>
                <p:oleObj name="think-cell Slide" r:id="rId8" imgW="360" imgH="360" progId="">
                  <p:embed/>
                  <p:pic>
                    <p:nvPicPr>
                      <p:cNvPr id="7" name="Object 6" hidden="1">
                        <a:extLst>
                          <a:ext uri="{FF2B5EF4-FFF2-40B4-BE49-F238E27FC236}">
                            <a16:creationId xmlns:a16="http://schemas.microsoft.com/office/drawing/2014/main" id="{33B562A0-3D6C-45D0-9E85-8A28A804D0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71881079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87820" name="think-cell Slide" r:id="rId8" imgW="360" imgH="360" progId="">
                  <p:embed/>
                </p:oleObj>
              </mc:Choice>
              <mc:Fallback>
                <p:oleObj name="think-cell Slide" r:id="rId8" imgW="360" imgH="360" progId="">
                  <p:embed/>
                  <p:pic>
                    <p:nvPicPr>
                      <p:cNvPr id="7" name="Object 6" hidden="1">
                        <a:extLst>
                          <a:ext uri="{FF2B5EF4-FFF2-40B4-BE49-F238E27FC236}">
                            <a16:creationId xmlns:a16="http://schemas.microsoft.com/office/drawing/2014/main" id="{33B562A0-3D6C-45D0-9E85-8A28A804D0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12215847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88844" name="think-cell Slide" r:id="rId10" imgW="360" imgH="360" progId="">
                  <p:embed/>
                </p:oleObj>
              </mc:Choice>
              <mc:Fallback>
                <p:oleObj name="think-cell Slide" r:id="rId10" imgW="360" imgH="360" progId="">
                  <p:embed/>
                  <p:pic>
                    <p:nvPicPr>
                      <p:cNvPr id="3" name="Object 6" hidden="1">
                        <a:extLst>
                          <a:ext uri="{FF2B5EF4-FFF2-40B4-BE49-F238E27FC236}">
                            <a16:creationId xmlns:a16="http://schemas.microsoft.com/office/drawing/2014/main" id="{D8EFF8A2-0FB9-4B25-8B8D-4923532749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91378765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89868" name="think-cell Slide" r:id="rId9" imgW="360" imgH="360" progId="">
                  <p:embed/>
                </p:oleObj>
              </mc:Choice>
              <mc:Fallback>
                <p:oleObj name="think-cell Slide" r:id="rId9" imgW="360" imgH="360" progId="">
                  <p:embed/>
                  <p:pic>
                    <p:nvPicPr>
                      <p:cNvPr id="10" name="Object 6" hidden="1">
                        <a:extLst>
                          <a:ext uri="{FF2B5EF4-FFF2-40B4-BE49-F238E27FC236}">
                            <a16:creationId xmlns:a16="http://schemas.microsoft.com/office/drawing/2014/main" id="{9BA84E71-6FE7-4585-B82E-BE56033119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1608098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0892" name="think-cell Slide" r:id="rId9" imgW="360" imgH="360" progId="">
                  <p:embed/>
                </p:oleObj>
              </mc:Choice>
              <mc:Fallback>
                <p:oleObj name="think-cell Slide" r:id="rId9" imgW="360" imgH="360" progId="">
                  <p:embed/>
                  <p:pic>
                    <p:nvPicPr>
                      <p:cNvPr id="4" name="Object 6" hidden="1">
                        <a:extLst>
                          <a:ext uri="{FF2B5EF4-FFF2-40B4-BE49-F238E27FC236}">
                            <a16:creationId xmlns:a16="http://schemas.microsoft.com/office/drawing/2014/main" id="{3C4F5195-E8F7-4A2F-B02E-643BB3D883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05342050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1916" name="think-cell Slide" r:id="rId9" imgW="360" imgH="360" progId="">
                  <p:embed/>
                </p:oleObj>
              </mc:Choice>
              <mc:Fallback>
                <p:oleObj name="think-cell Slide" r:id="rId9" imgW="360" imgH="360" progId="">
                  <p:embed/>
                  <p:pic>
                    <p:nvPicPr>
                      <p:cNvPr id="3" name="Object 2" hidden="1">
                        <a:extLst>
                          <a:ext uri="{FF2B5EF4-FFF2-40B4-BE49-F238E27FC236}">
                            <a16:creationId xmlns:a16="http://schemas.microsoft.com/office/drawing/2014/main" id="{305B6D76-6B4B-4ED5-B8F1-5D1D098312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62837912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2940" name="think-cell Slide" r:id="rId10" imgW="360" imgH="360" progId="">
                  <p:embed/>
                </p:oleObj>
              </mc:Choice>
              <mc:Fallback>
                <p:oleObj name="think-cell Slide" r:id="rId10" imgW="360" imgH="360" progId="">
                  <p:embed/>
                  <p:pic>
                    <p:nvPicPr>
                      <p:cNvPr id="3" name="Object 2" hidden="1">
                        <a:extLst>
                          <a:ext uri="{FF2B5EF4-FFF2-40B4-BE49-F238E27FC236}">
                            <a16:creationId xmlns:a16="http://schemas.microsoft.com/office/drawing/2014/main" id="{EC6EE29E-F64A-419F-BFB0-EEDEB71953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5437713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3964" name="think-cell Slide" r:id="rId11" imgW="360" imgH="360" progId="">
                  <p:embed/>
                </p:oleObj>
              </mc:Choice>
              <mc:Fallback>
                <p:oleObj name="think-cell Slide" r:id="rId11" imgW="360" imgH="360" progId="">
                  <p:embed/>
                  <p:pic>
                    <p:nvPicPr>
                      <p:cNvPr id="3" name="Object 2" hidden="1">
                        <a:extLst>
                          <a:ext uri="{FF2B5EF4-FFF2-40B4-BE49-F238E27FC236}">
                            <a16:creationId xmlns:a16="http://schemas.microsoft.com/office/drawing/2014/main" id="{DA8D6A48-EE20-4EB4-A234-9F3B16C028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47035928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4988" name="think-cell Slide" r:id="rId11" imgW="360" imgH="360" progId="">
                  <p:embed/>
                </p:oleObj>
              </mc:Choice>
              <mc:Fallback>
                <p:oleObj name="think-cell Slide" r:id="rId11" imgW="360" imgH="360" progId="">
                  <p:embed/>
                  <p:pic>
                    <p:nvPicPr>
                      <p:cNvPr id="3" name="Object 6" hidden="1">
                        <a:extLst>
                          <a:ext uri="{FF2B5EF4-FFF2-40B4-BE49-F238E27FC236}">
                            <a16:creationId xmlns:a16="http://schemas.microsoft.com/office/drawing/2014/main" id="{CEE6E84E-0DE7-4EEF-8932-BF42153B3B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201265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24745407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6012" name="think-cell Slide" r:id="rId11" imgW="360" imgH="360" progId="">
                  <p:embed/>
                </p:oleObj>
              </mc:Choice>
              <mc:Fallback>
                <p:oleObj name="think-cell Slide" r:id="rId11" imgW="360" imgH="360" progId="">
                  <p:embed/>
                  <p:pic>
                    <p:nvPicPr>
                      <p:cNvPr id="3" name="Object 6" hidden="1">
                        <a:extLst>
                          <a:ext uri="{FF2B5EF4-FFF2-40B4-BE49-F238E27FC236}">
                            <a16:creationId xmlns:a16="http://schemas.microsoft.com/office/drawing/2014/main" id="{9F7114D8-6025-4386-BA96-B034FE6B3C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41230054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7036" name="think-cell Slide" r:id="rId11" imgW="360" imgH="360" progId="">
                  <p:embed/>
                </p:oleObj>
              </mc:Choice>
              <mc:Fallback>
                <p:oleObj name="think-cell Slide" r:id="rId11" imgW="360" imgH="360" progId="">
                  <p:embed/>
                  <p:pic>
                    <p:nvPicPr>
                      <p:cNvPr id="3" name="Object 2" hidden="1">
                        <a:extLst>
                          <a:ext uri="{FF2B5EF4-FFF2-40B4-BE49-F238E27FC236}">
                            <a16:creationId xmlns:a16="http://schemas.microsoft.com/office/drawing/2014/main" id="{C293AC4C-5B2F-4A0C-8C9B-7295BEE1F4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443732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8060" name="think-cell Slide" r:id="rId11" imgW="360" imgH="360" progId="">
                  <p:embed/>
                </p:oleObj>
              </mc:Choice>
              <mc:Fallback>
                <p:oleObj name="think-cell Slide" r:id="rId11" imgW="360" imgH="360" progId="">
                  <p:embed/>
                  <p:pic>
                    <p:nvPicPr>
                      <p:cNvPr id="3" name="Object 6" hidden="1">
                        <a:extLst>
                          <a:ext uri="{FF2B5EF4-FFF2-40B4-BE49-F238E27FC236}">
                            <a16:creationId xmlns:a16="http://schemas.microsoft.com/office/drawing/2014/main" id="{9F7114D8-6025-4386-BA96-B034FE6B3C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251086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9084" name="think-cell Slide" r:id="rId9" imgW="360" imgH="360" progId="">
                  <p:embed/>
                </p:oleObj>
              </mc:Choice>
              <mc:Fallback>
                <p:oleObj name="think-cell Slide" r:id="rId9" imgW="360" imgH="360" progId="">
                  <p:embed/>
                  <p:pic>
                    <p:nvPicPr>
                      <p:cNvPr id="3" name="Object 2" hidden="1">
                        <a:extLst>
                          <a:ext uri="{FF2B5EF4-FFF2-40B4-BE49-F238E27FC236}">
                            <a16:creationId xmlns:a16="http://schemas.microsoft.com/office/drawing/2014/main" id="{C648A5D5-75B9-4F02-A4CB-B3C65A9BF2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1351019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0108" name="think-cell Slide" r:id="rId7" imgW="360" imgH="360" progId="">
                  <p:embed/>
                </p:oleObj>
              </mc:Choice>
              <mc:Fallback>
                <p:oleObj name="think-cell Slide" r:id="rId7" imgW="360" imgH="360" progId="">
                  <p:embed/>
                  <p:pic>
                    <p:nvPicPr>
                      <p:cNvPr id="2" name="Object 1" hidden="1">
                        <a:extLst>
                          <a:ext uri="{FF2B5EF4-FFF2-40B4-BE49-F238E27FC236}">
                            <a16:creationId xmlns:a16="http://schemas.microsoft.com/office/drawing/2014/main" id="{220E9A7C-FB74-480B-8212-8CE5C1AF5D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166734921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1132" name="think-cell Slide" r:id="rId6" imgW="360" imgH="360" progId="">
                  <p:embed/>
                </p:oleObj>
              </mc:Choice>
              <mc:Fallback>
                <p:oleObj name="think-cell Slide" r:id="rId6" imgW="360" imgH="360" progId="">
                  <p:embed/>
                  <p:pic>
                    <p:nvPicPr>
                      <p:cNvPr id="2" name="Object 6" hidden="1">
                        <a:extLst>
                          <a:ext uri="{FF2B5EF4-FFF2-40B4-BE49-F238E27FC236}">
                            <a16:creationId xmlns:a16="http://schemas.microsoft.com/office/drawing/2014/main" id="{A954CCC1-5027-4384-BFF6-B54153C69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74608689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4443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Project Title">
    <p:spTree>
      <p:nvGrpSpPr>
        <p:cNvPr id="1" name=""/>
        <p:cNvGrpSpPr/>
        <p:nvPr/>
      </p:nvGrpSpPr>
      <p:grpSpPr>
        <a:xfrm>
          <a:off x="0" y="0"/>
          <a:ext cx="0" cy="0"/>
          <a:chOff x="0" y="0"/>
          <a:chExt cx="0" cy="0"/>
        </a:xfrm>
      </p:grpSpPr>
      <p:sp>
        <p:nvSpPr>
          <p:cNvPr id="4" name="Rectangle 3"/>
          <p:cNvSpPr/>
          <p:nvPr userDrawn="1"/>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hasCustomPrompt="1"/>
          </p:nvPr>
        </p:nvSpPr>
        <p:spPr>
          <a:xfrm>
            <a:off x="744000" y="842963"/>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26768129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hq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229511085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hq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120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524041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s,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hq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2"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606025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userDrawn="1"/>
        </p:nvPicPr>
        <p:blipFill>
          <a:blip r:embed="rId2" cstate="hq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9"/>
          <p:cNvSpPr>
            <a:spLocks noGrp="1"/>
          </p:cNvSpPr>
          <p:nvPr>
            <p:ph type="body" sz="quarter" idx="13"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372999225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020287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5965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7" cy="1325563"/>
          </a:xfrm>
        </p:spPr>
        <p:txBody>
          <a:bodyPr/>
          <a:lstStyle/>
          <a:p>
            <a:r>
              <a:rPr lang="en-US" dirty="0"/>
              <a:t>Click to edit Master title style. Please maintain sentence case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364890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Tree>
    <p:extLst>
      <p:ext uri="{BB962C8B-B14F-4D97-AF65-F5344CB8AC3E}">
        <p14:creationId xmlns:p14="http://schemas.microsoft.com/office/powerpoint/2010/main" val="5493101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5198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7528446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6431052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515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s,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 Placeholder 9"/>
          <p:cNvSpPr>
            <a:spLocks noGrp="1"/>
          </p:cNvSpPr>
          <p:nvPr>
            <p:ph type="body" sz="quarter" idx="12"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173435029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8474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a:solidFill>
                <a:prstClr val="white"/>
              </a:solidFill>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pPr>
            <a:r>
              <a:rPr lang="en-GB" sz="2800" b="1" dirty="0">
                <a:solidFill>
                  <a:srgbClr val="333333"/>
                </a:solidFill>
                <a:ea typeface="Times New Roman" panose="02020603050405020304" pitchFamily="18" charset="0"/>
                <a:cs typeface="Times New Roman" panose="02020603050405020304" pitchFamily="18" charset="0"/>
              </a:rPr>
              <a:t>Nigeria Centre for Disease Control</a:t>
            </a:r>
            <a:endParaRPr lang="en-GB" sz="2400" dirty="0">
              <a:solidFill>
                <a:prstClr val="black"/>
              </a:solidFill>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13684797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a:solidFill>
                <a:prstClr val="white"/>
              </a:solidFill>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pPr>
            <a:r>
              <a:rPr lang="en-GB" sz="2800" b="1" dirty="0">
                <a:solidFill>
                  <a:srgbClr val="333333"/>
                </a:solidFill>
                <a:ea typeface="Times New Roman" panose="02020603050405020304" pitchFamily="18" charset="0"/>
                <a:cs typeface="Times New Roman" panose="02020603050405020304" pitchFamily="18" charset="0"/>
              </a:rPr>
              <a:t>Nigeria Centre for Disease Control</a:t>
            </a:r>
            <a:endParaRPr lang="en-GB" sz="2400" dirty="0">
              <a:solidFill>
                <a:prstClr val="black"/>
              </a:solidFill>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4007478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s,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a:solidFill>
                <a:prstClr val="white"/>
              </a:solidFill>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pPr>
            <a:r>
              <a:rPr lang="en-GB" sz="2800" b="1" dirty="0">
                <a:solidFill>
                  <a:srgbClr val="333333"/>
                </a:solidFill>
                <a:ea typeface="Times New Roman" panose="02020603050405020304" pitchFamily="18" charset="0"/>
                <a:cs typeface="Times New Roman" panose="02020603050405020304" pitchFamily="18" charset="0"/>
              </a:rPr>
              <a:t>Nigeria Centre for Disease Control</a:t>
            </a:r>
            <a:endParaRPr lang="en-GB" sz="2400" dirty="0">
              <a:solidFill>
                <a:prstClr val="black"/>
              </a:solidFill>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9"/>
          <p:cNvSpPr>
            <a:spLocks noGrp="1"/>
          </p:cNvSpPr>
          <p:nvPr>
            <p:ph type="body" sz="quarter" idx="12"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374911185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a:solidFill>
                <a:prstClr val="white"/>
              </a:solidFill>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pPr>
            <a:r>
              <a:rPr lang="en-GB" sz="2800" b="1" dirty="0">
                <a:solidFill>
                  <a:srgbClr val="333333"/>
                </a:solidFill>
                <a:ea typeface="Times New Roman" panose="02020603050405020304" pitchFamily="18" charset="0"/>
                <a:cs typeface="Times New Roman" panose="02020603050405020304" pitchFamily="18" charset="0"/>
              </a:rPr>
              <a:t>Nigeria Centre for Disease Control</a:t>
            </a:r>
            <a:endParaRPr lang="en-GB" sz="2400" dirty="0">
              <a:solidFill>
                <a:prstClr val="black"/>
              </a:solidFill>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 Placeholder 9"/>
          <p:cNvSpPr>
            <a:spLocks noGrp="1"/>
          </p:cNvSpPr>
          <p:nvPr>
            <p:ph type="body" sz="quarter" idx="13"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44640301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Project Title">
    <p:spTree>
      <p:nvGrpSpPr>
        <p:cNvPr id="1" name=""/>
        <p:cNvGrpSpPr/>
        <p:nvPr/>
      </p:nvGrpSpPr>
      <p:grpSpPr>
        <a:xfrm>
          <a:off x="0" y="0"/>
          <a:ext cx="0" cy="0"/>
          <a:chOff x="0" y="0"/>
          <a:chExt cx="0" cy="0"/>
        </a:xfrm>
      </p:grpSpPr>
      <p:sp>
        <p:nvSpPr>
          <p:cNvPr id="4" name="Rectangle 3"/>
          <p:cNvSpPr/>
          <p:nvPr userDrawn="1"/>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hasCustomPrompt="1"/>
          </p:nvPr>
        </p:nvSpPr>
        <p:spPr>
          <a:xfrm>
            <a:off x="744000" y="842963"/>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ctr">
              <a:spcBef>
                <a:spcPts val="0"/>
              </a:spcBef>
              <a:buNone/>
              <a:defRPr sz="2000" b="1" i="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Add partner images here, or </a:t>
            </a:r>
            <a:r>
              <a:rPr lang="en-US" dirty="0" err="1"/>
              <a:t>customise</a:t>
            </a:r>
            <a:r>
              <a:rPr lang="en-US" dirty="0"/>
              <a:t> as needed.</a:t>
            </a:r>
          </a:p>
        </p:txBody>
      </p:sp>
    </p:spTree>
    <p:extLst>
      <p:ext uri="{BB962C8B-B14F-4D97-AF65-F5344CB8AC3E}">
        <p14:creationId xmlns:p14="http://schemas.microsoft.com/office/powerpoint/2010/main" val="349492589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863524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84946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7" cy="1325563"/>
          </a:xfrm>
        </p:spPr>
        <p:txBody>
          <a:bodyPr>
            <a:normAutofit/>
          </a:bodyPr>
          <a:lstStyle>
            <a:lvl1pPr>
              <a:defRPr sz="3600"/>
            </a:lvl1pPr>
          </a:lstStyle>
          <a:p>
            <a:r>
              <a:rPr lang="en-US" dirty="0"/>
              <a:t>Click to edit Master title style. Please maintain sentence case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8498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Tree>
    <p:extLst>
      <p:ext uri="{BB962C8B-B14F-4D97-AF65-F5344CB8AC3E}">
        <p14:creationId xmlns:p14="http://schemas.microsoft.com/office/powerpoint/2010/main" val="115788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 Placeholder 9"/>
          <p:cNvSpPr>
            <a:spLocks noGrp="1"/>
          </p:cNvSpPr>
          <p:nvPr>
            <p:ph type="body" sz="quarter" idx="13"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198652386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89011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512208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5996438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63157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94049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3150"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21383328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4174"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206668245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5198"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31164960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17479"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94065839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18503"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9326955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967087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19527"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51210520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0551"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2205895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1575"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86550820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2599"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90106892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3623"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1294959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4647"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72543738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567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40618495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6695"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24212477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7719"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16093338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8743"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79350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64277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9767"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56061854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0791"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388235719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1815"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266376174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C51C0-7BDC-4094-80CE-DE33A0F7E8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DB2D7-4ECA-4533-9E53-F6657B7771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CAA23-A0A0-4B7B-AFD4-8CBEC3588833}"/>
              </a:ext>
            </a:extLst>
          </p:cNvPr>
          <p:cNvSpPr>
            <a:spLocks noGrp="1"/>
          </p:cNvSpPr>
          <p:nvPr>
            <p:ph type="dt" sz="half" idx="10"/>
          </p:nvPr>
        </p:nvSpPr>
        <p:spPr/>
        <p:txBody>
          <a:bodyPr/>
          <a:lstStyle/>
          <a:p>
            <a:fld id="{C057E91A-8753-4AAF-BB70-BBEE283E301F}" type="datetimeFigureOut">
              <a:rPr lang="en-US" smtClean="0"/>
              <a:t>9/3/21</a:t>
            </a:fld>
            <a:endParaRPr lang="en-US"/>
          </a:p>
        </p:txBody>
      </p:sp>
      <p:sp>
        <p:nvSpPr>
          <p:cNvPr id="5" name="Footer Placeholder 4">
            <a:extLst>
              <a:ext uri="{FF2B5EF4-FFF2-40B4-BE49-F238E27FC236}">
                <a16:creationId xmlns:a16="http://schemas.microsoft.com/office/drawing/2014/main" id="{A96FC20D-F059-42E6-A26D-A7E32D047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20817-2A84-43E1-A90F-C54ADEAC2043}"/>
              </a:ext>
            </a:extLst>
          </p:cNvPr>
          <p:cNvSpPr>
            <a:spLocks noGrp="1"/>
          </p:cNvSpPr>
          <p:nvPr>
            <p:ph type="sldNum" sz="quarter" idx="12"/>
          </p:nvPr>
        </p:nvSpPr>
        <p:spPr/>
        <p:txBody>
          <a:bodyPr/>
          <a:lstStyle/>
          <a:p>
            <a:fld id="{81521FCD-974E-4D37-A1B6-D0D73150B95B}" type="slidenum">
              <a:rPr lang="en-US" smtClean="0"/>
              <a:t>‹#›</a:t>
            </a:fld>
            <a:endParaRPr lang="en-US"/>
          </a:p>
        </p:txBody>
      </p:sp>
    </p:spTree>
    <p:extLst>
      <p:ext uri="{BB962C8B-B14F-4D97-AF65-F5344CB8AC3E}">
        <p14:creationId xmlns:p14="http://schemas.microsoft.com/office/powerpoint/2010/main" val="423474936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3863"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45594114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4887"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373760408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5911"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57607181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6935"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10428092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7959"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39164555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8983"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807028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s,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hq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2"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102909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7" cy="1325563"/>
          </a:xfrm>
        </p:spPr>
        <p:txBody>
          <a:bodyPr/>
          <a:lstStyle/>
          <a:p>
            <a:r>
              <a:rPr lang="en-US" dirty="0"/>
              <a:t>Click to edit Master title style. Please maintain sentence case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9558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0007"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93285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1031"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482042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2055"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01855260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3079"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4254463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4103"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9218239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5127"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53510811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6151"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61013069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7175"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166967201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199"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388039511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8871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Tree>
    <p:extLst>
      <p:ext uri="{BB962C8B-B14F-4D97-AF65-F5344CB8AC3E}">
        <p14:creationId xmlns:p14="http://schemas.microsoft.com/office/powerpoint/2010/main" val="31692881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9695"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4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34989270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0719"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4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1758053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1743"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14171752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2767"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32858876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3791"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12037745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481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67926168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5839"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9569382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6863"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6719538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7887"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425144671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891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5071489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76342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9935"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16283048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0959"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83575777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1983"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itchFamily="84" charset="0"/>
              <a:buNone/>
              <a:tabLst/>
              <a:defRPr/>
            </a:pPr>
            <a:r>
              <a:rPr kumimoji="0" lang="en-US" sz="1200" b="0" i="0" u="none" strike="noStrike" kern="1200" cap="none" spc="0" normalizeH="0" baseline="0" noProof="0" dirty="0">
                <a:ln>
                  <a:noFill/>
                </a:ln>
                <a:solidFill>
                  <a:srgbClr val="FFFFFF"/>
                </a:solidFill>
                <a:effectLst/>
                <a:uLnTx/>
                <a:uFillTx/>
                <a:latin typeface="Arial"/>
                <a:ea typeface="ヒラギノ角ゴ Pro W3" pitchFamily="84" charset="-128"/>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4130021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3007"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itchFamily="84" charset="0"/>
              <a:buNone/>
              <a:tabLst/>
              <a:defRPr/>
            </a:pPr>
            <a:r>
              <a:rPr kumimoji="0" lang="en-US" sz="1200" b="0" i="0" u="none" strike="noStrike" kern="1200" cap="none" spc="0" normalizeH="0" baseline="0" noProof="0" dirty="0">
                <a:ln>
                  <a:noFill/>
                </a:ln>
                <a:solidFill>
                  <a:srgbClr val="FFFFFF"/>
                </a:solidFill>
                <a:effectLst/>
                <a:uLnTx/>
                <a:uFillTx/>
                <a:latin typeface="Arial"/>
                <a:ea typeface="ヒラギノ角ゴ Pro W3" pitchFamily="84" charset="-128"/>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350494749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4031"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4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FF"/>
                </a:solidFill>
                <a:effectLst/>
                <a:uLnTx/>
                <a:uFillTx/>
                <a:latin typeface="Arial"/>
                <a:ea typeface="+mn-ea"/>
                <a:cs typeface="+mn-cs"/>
              </a:rPr>
              <a:t>Thank you</a:t>
            </a:r>
          </a:p>
        </p:txBody>
      </p:sp>
    </p:spTree>
    <p:extLst>
      <p:ext uri="{BB962C8B-B14F-4D97-AF65-F5344CB8AC3E}">
        <p14:creationId xmlns:p14="http://schemas.microsoft.com/office/powerpoint/2010/main" val="397439076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32D9-5D25-4E3B-AA44-2545A69D8066}"/>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id="{0D638EC7-C550-4B8F-980D-C626E890C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39A1F3-0846-405F-A5E5-6C70AB065037}" type="datetimeFigureOut">
              <a:rPr kumimoji="0" lang="en-NG"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03/09/2021</a:t>
            </a:fld>
            <a:endParaRPr kumimoji="0" lang="en-NG"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65D35DD-4C70-43B9-BB3C-A0E2A102F40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0942CE5C-DB58-47CA-98C3-F9289110B13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D9A08-D99C-4964-B093-DE37808AF2F8}" type="slidenum">
              <a:rPr kumimoji="0" lang="en-NG"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NG"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6053496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054400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262987927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315942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s,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 Placeholder 9"/>
          <p:cNvSpPr>
            <a:spLocks noGrp="1"/>
          </p:cNvSpPr>
          <p:nvPr>
            <p:ph type="body" sz="quarter" idx="12"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4199926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5151501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 Placeholder 9"/>
          <p:cNvSpPr>
            <a:spLocks noGrp="1"/>
          </p:cNvSpPr>
          <p:nvPr>
            <p:ph type="body" sz="quarter" idx="13"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352379707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Project Title">
    <p:spTree>
      <p:nvGrpSpPr>
        <p:cNvPr id="1" name=""/>
        <p:cNvGrpSpPr/>
        <p:nvPr/>
      </p:nvGrpSpPr>
      <p:grpSpPr>
        <a:xfrm>
          <a:off x="0" y="0"/>
          <a:ext cx="0" cy="0"/>
          <a:chOff x="0" y="0"/>
          <a:chExt cx="0" cy="0"/>
        </a:xfrm>
      </p:grpSpPr>
      <p:sp>
        <p:nvSpPr>
          <p:cNvPr id="4" name="Rectangle 3"/>
          <p:cNvSpPr/>
          <p:nvPr userDrawn="1"/>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842963"/>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ctr">
              <a:spcBef>
                <a:spcPts val="0"/>
              </a:spcBef>
              <a:buNone/>
              <a:defRPr sz="2000" b="1" i="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Add partner images here, or </a:t>
            </a:r>
            <a:r>
              <a:rPr lang="en-US" dirty="0" err="1"/>
              <a:t>customise</a:t>
            </a:r>
            <a:r>
              <a:rPr lang="en-US" dirty="0"/>
              <a:t> as needed.</a:t>
            </a:r>
          </a:p>
        </p:txBody>
      </p:sp>
    </p:spTree>
    <p:extLst>
      <p:ext uri="{BB962C8B-B14F-4D97-AF65-F5344CB8AC3E}">
        <p14:creationId xmlns:p14="http://schemas.microsoft.com/office/powerpoint/2010/main" val="88221930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812115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62454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7" cy="1325563"/>
          </a:xfrm>
        </p:spPr>
        <p:txBody>
          <a:bodyPr>
            <a:normAutofit/>
          </a:bodyPr>
          <a:lstStyle>
            <a:lvl1pPr>
              <a:defRPr sz="3600"/>
            </a:lvl1pPr>
          </a:lstStyle>
          <a:p>
            <a:r>
              <a:rPr lang="en-US" dirty="0"/>
              <a:t>Click to edit Master title style. Please maintain sentence case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448197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Tree>
    <p:extLst>
      <p:ext uri="{BB962C8B-B14F-4D97-AF65-F5344CB8AC3E}">
        <p14:creationId xmlns:p14="http://schemas.microsoft.com/office/powerpoint/2010/main" val="344030859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32867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957189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085384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7098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6291912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632480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284989031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9416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s,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2"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276698083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9"/>
          <p:cNvSpPr>
            <a:spLocks noGrp="1"/>
          </p:cNvSpPr>
          <p:nvPr>
            <p:ph type="body" sz="quarter" idx="13"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35188484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Project Title">
    <p:spTree>
      <p:nvGrpSpPr>
        <p:cNvPr id="1" name=""/>
        <p:cNvGrpSpPr/>
        <p:nvPr/>
      </p:nvGrpSpPr>
      <p:grpSpPr>
        <a:xfrm>
          <a:off x="0" y="0"/>
          <a:ext cx="0" cy="0"/>
          <a:chOff x="0" y="0"/>
          <a:chExt cx="0" cy="0"/>
        </a:xfrm>
      </p:grpSpPr>
      <p:sp>
        <p:nvSpPr>
          <p:cNvPr id="4" name="Rectangle 3"/>
          <p:cNvSpPr/>
          <p:nvPr userDrawn="1"/>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hasCustomPrompt="1"/>
          </p:nvPr>
        </p:nvSpPr>
        <p:spPr>
          <a:xfrm>
            <a:off x="744000" y="842963"/>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ctr">
              <a:spcBef>
                <a:spcPts val="0"/>
              </a:spcBef>
              <a:buNone/>
              <a:defRPr sz="2000" b="1" i="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Add partner images here, or </a:t>
            </a:r>
            <a:r>
              <a:rPr lang="en-US" dirty="0" err="1"/>
              <a:t>customise</a:t>
            </a:r>
            <a:r>
              <a:rPr lang="en-US" dirty="0"/>
              <a:t> as needed.</a:t>
            </a:r>
          </a:p>
        </p:txBody>
      </p:sp>
    </p:spTree>
    <p:extLst>
      <p:ext uri="{BB962C8B-B14F-4D97-AF65-F5344CB8AC3E}">
        <p14:creationId xmlns:p14="http://schemas.microsoft.com/office/powerpoint/2010/main" val="130649050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06528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09104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7" cy="1325563"/>
          </a:xfrm>
        </p:spPr>
        <p:txBody>
          <a:bodyPr>
            <a:normAutofit/>
          </a:bodyPr>
          <a:lstStyle>
            <a:lvl1pPr>
              <a:defRPr sz="3600"/>
            </a:lvl1pPr>
          </a:lstStyle>
          <a:p>
            <a:r>
              <a:rPr lang="en-US" dirty="0"/>
              <a:t>Click to edit Master title style. Please maintain sentence case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931358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Tree>
    <p:extLst>
      <p:ext uri="{BB962C8B-B14F-4D97-AF65-F5344CB8AC3E}">
        <p14:creationId xmlns:p14="http://schemas.microsoft.com/office/powerpoint/2010/main" val="1881185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3525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09518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0415700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06989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51792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57999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552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85167319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47916" y="2388359"/>
            <a:ext cx="9121254" cy="1255594"/>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b"/>
          <a:lstStyle>
            <a:lvl1pPr algn="r">
              <a:defRPr sz="6000" baseline="0">
                <a:solidFill>
                  <a:schemeClr val="accent6">
                    <a:lumMod val="50000"/>
                  </a:schemeClr>
                </a:solidFill>
                <a:latin typeface="+mn-lt"/>
              </a:defRPr>
            </a:lvl1pPr>
          </a:lstStyle>
          <a:p>
            <a:r>
              <a:rPr lang="en-US" dirty="0"/>
              <a:t>COVID-19 RESPONSE </a:t>
            </a:r>
          </a:p>
        </p:txBody>
      </p:sp>
      <p:sp>
        <p:nvSpPr>
          <p:cNvPr id="3" name="Subtitle 2"/>
          <p:cNvSpPr>
            <a:spLocks noGrp="1"/>
          </p:cNvSpPr>
          <p:nvPr>
            <p:ph type="subTitle" idx="1" hasCustomPrompt="1"/>
          </p:nvPr>
        </p:nvSpPr>
        <p:spPr>
          <a:xfrm>
            <a:off x="4359965" y="941696"/>
            <a:ext cx="7434470" cy="61414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marL="0" indent="0" algn="ctr">
              <a:buNone/>
              <a:defRPr sz="4000" baseline="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PORT HEALTH SERVICES</a:t>
            </a:r>
          </a:p>
        </p:txBody>
      </p:sp>
      <p:sp>
        <p:nvSpPr>
          <p:cNvPr id="4" name="Date Placeholder 3"/>
          <p:cNvSpPr>
            <a:spLocks noGrp="1"/>
          </p:cNvSpPr>
          <p:nvPr>
            <p:ph type="dt" sz="half" idx="10"/>
          </p:nvPr>
        </p:nvSpPr>
        <p:spPr/>
        <p:txBody>
          <a:bodyPr/>
          <a:lstStyle/>
          <a:p>
            <a:fld id="{DABA8036-1A5B-4E7A-9F3B-C53ED593B37D}" type="datetime4">
              <a:rPr lang="en-US" smtClean="0"/>
              <a:pPr/>
              <a:t>September 3, 2021</a:t>
            </a:fld>
            <a:endParaRPr lang="en-US"/>
          </a:p>
        </p:txBody>
      </p:sp>
      <p:sp>
        <p:nvSpPr>
          <p:cNvPr id="5" name="Footer Placeholder 4"/>
          <p:cNvSpPr>
            <a:spLocks noGrp="1"/>
          </p:cNvSpPr>
          <p:nvPr>
            <p:ph type="ftr" sz="quarter" idx="11"/>
          </p:nvPr>
        </p:nvSpPr>
        <p:spPr/>
        <p:txBody>
          <a:bodyPr/>
          <a:lstStyle/>
          <a:p>
            <a:r>
              <a:rPr lang="en-US" dirty="0"/>
              <a:t>PORT HEALTH SERVICES</a:t>
            </a:r>
          </a:p>
        </p:txBody>
      </p:sp>
      <p:sp>
        <p:nvSpPr>
          <p:cNvPr id="6" name="Slide Number Placeholder 5"/>
          <p:cNvSpPr>
            <a:spLocks noGrp="1"/>
          </p:cNvSpPr>
          <p:nvPr>
            <p:ph type="sldNum" sz="quarter" idx="12"/>
          </p:nvPr>
        </p:nvSpPr>
        <p:spPr/>
        <p:txBody>
          <a:bodyPr/>
          <a:lstStyle/>
          <a:p>
            <a:fld id="{49B8D6E6-36EF-42CB-AB50-FE69A4B6A4E2}"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791570" y="535806"/>
            <a:ext cx="3060457" cy="1146147"/>
          </a:xfrm>
          <a:prstGeom prst="rect">
            <a:avLst/>
          </a:prstGeom>
        </p:spPr>
      </p:pic>
      <p:cxnSp>
        <p:nvCxnSpPr>
          <p:cNvPr id="11" name="Straight Connector 10"/>
          <p:cNvCxnSpPr/>
          <p:nvPr userDrawn="1"/>
        </p:nvCxnSpPr>
        <p:spPr>
          <a:xfrm>
            <a:off x="2947916" y="3575713"/>
            <a:ext cx="9144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345639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7027"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99297269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8051"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74478116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9075"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546047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74890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0099"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40205537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1123"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72089126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2147"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0468047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3171"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58785440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4195"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18808734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5219"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456205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6243"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82088930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7267"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17028071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829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47396688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931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902006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roject Title">
    <p:spTree>
      <p:nvGrpSpPr>
        <p:cNvPr id="1" name=""/>
        <p:cNvGrpSpPr/>
        <p:nvPr/>
      </p:nvGrpSpPr>
      <p:grpSpPr>
        <a:xfrm>
          <a:off x="0" y="0"/>
          <a:ext cx="0" cy="0"/>
          <a:chOff x="0" y="0"/>
          <a:chExt cx="0" cy="0"/>
        </a:xfrm>
      </p:grpSpPr>
      <p:sp>
        <p:nvSpPr>
          <p:cNvPr id="4" name="Rectangle 3"/>
          <p:cNvSpPr/>
          <p:nvPr userDrawn="1"/>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842963"/>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333909947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0339"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262900362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1363"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292966970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238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80281162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_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10F96B25-8621-4D4C-8F08-2DA28487B561}"/>
              </a:ext>
            </a:extLst>
          </p:cNvPr>
          <p:cNvSpPr>
            <a:spLocks noGrp="1"/>
          </p:cNvSpPr>
          <p:nvPr>
            <p:ph type="body" sz="quarter" idx="17" hasCustomPrompt="1"/>
            <p:custDataLst>
              <p:tags r:id="rId4"/>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56296071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7497"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3"/>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8"/>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1">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5" y="303015"/>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797654"/>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4" y="5853325"/>
            <a:ext cx="11020364" cy="21557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1"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5" y="4533073"/>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5"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148202537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8521"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2" y="1932270"/>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1" y="1"/>
            <a:ext cx="12192002"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57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1"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40"/>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5" y="303015"/>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797654"/>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8"/>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1">
              <a:solidFill>
                <a:schemeClr val="lt1"/>
              </a:solidFill>
              <a:latin typeface="+mn-lt"/>
              <a:ea typeface="+mn-ea"/>
              <a:cs typeface="+mn-cs"/>
            </a:endParaRPr>
          </a:p>
        </p:txBody>
      </p:sp>
    </p:spTree>
    <p:extLst>
      <p:ext uri="{BB962C8B-B14F-4D97-AF65-F5344CB8AC3E}">
        <p14:creationId xmlns:p14="http://schemas.microsoft.com/office/powerpoint/2010/main" val="108761081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9545"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7" y="172213"/>
            <a:ext cx="9319515"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7" y="571327"/>
            <a:ext cx="9319515" cy="276999"/>
          </a:xfrm>
          <a:prstGeom prst="rect">
            <a:avLst/>
          </a:prstGeom>
        </p:spPr>
        <p:txBody>
          <a:bodyPr vert="horz" wrap="square" lIns="0" tIns="0" rIns="0" bIns="0" rtlCol="0">
            <a:noAutofit/>
          </a:bodyPr>
          <a:lstStyle>
            <a:lvl1pPr algn="l">
              <a:defRPr lang="en-US" sz="1801"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53"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02810062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569"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7"/>
            <a:ext cx="3813049"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53"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81782438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593"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7" y="3429001"/>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53"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60758284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2617"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6"/>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53"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515517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425939583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3641"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9"/>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1"/>
            <a:ext cx="9180576" cy="277127"/>
          </a:xfrm>
          <a:prstGeom prst="rect">
            <a:avLst/>
          </a:prstGeom>
        </p:spPr>
        <p:txBody>
          <a:bodyPr vert="horz" wrap="square" lIns="0" tIns="0" rIns="0" bIns="0" rtlCol="0">
            <a:spAutoFit/>
          </a:bodyPr>
          <a:lstStyle>
            <a:lvl1pPr>
              <a:defRPr lang="en-US" sz="1801"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53"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03661804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4665"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algn="ctr"/>
            <a:endParaRPr lang="en-US" sz="1801"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53"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7" y="2744370"/>
            <a:ext cx="2514601"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7" y="3659644"/>
            <a:ext cx="2514601" cy="553998"/>
          </a:xfrm>
          <a:prstGeom prst="rect">
            <a:avLst/>
          </a:prstGeom>
        </p:spPr>
        <p:txBody>
          <a:bodyPr vert="horz" wrap="square" lIns="0" tIns="0" rIns="0" bIns="0" rtlCol="0">
            <a:noAutofit/>
          </a:bodyPr>
          <a:lstStyle>
            <a:lvl1pPr algn="l">
              <a:defRPr lang="en-US" sz="1801"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70"/>
            <a:ext cx="251460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7" y="41598"/>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69255919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5689"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lvl="0" algn="ctr"/>
            <a:endParaRPr lang="en-US" sz="1801"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53"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7" y="2744370"/>
            <a:ext cx="3465577"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6" y="3659645"/>
            <a:ext cx="3465575" cy="276999"/>
          </a:xfrm>
          <a:prstGeom prst="rect">
            <a:avLst/>
          </a:prstGeom>
        </p:spPr>
        <p:txBody>
          <a:bodyPr vert="horz" wrap="square" lIns="0" tIns="0" rIns="0" bIns="0" rtlCol="0">
            <a:noAutofit/>
          </a:bodyPr>
          <a:lstStyle>
            <a:lvl1pPr algn="l">
              <a:defRPr lang="en-US" sz="1801"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6" y="6501670"/>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7" y="41598"/>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66480506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6713"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9"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lvl="0" algn="ctr"/>
            <a:endParaRPr lang="en-US" sz="1801"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53"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7" y="172213"/>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7" y="571326"/>
            <a:ext cx="5065776" cy="277127"/>
          </a:xfrm>
          <a:prstGeom prst="rect">
            <a:avLst/>
          </a:prstGeom>
        </p:spPr>
        <p:txBody>
          <a:bodyPr vert="horz" wrap="square" lIns="0" tIns="0" rIns="0" bIns="0" rtlCol="0">
            <a:spAutoFit/>
          </a:bodyPr>
          <a:lstStyle>
            <a:lvl1pPr algn="l">
              <a:defRPr lang="en-US" sz="1801"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70"/>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4" y="41598"/>
            <a:ext cx="3843339"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38982149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7737"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172213"/>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1" y="0"/>
            <a:ext cx="4361689"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lvl="0" algn="ctr"/>
            <a:endParaRPr lang="en-US" sz="1801"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53"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7" y="571326"/>
            <a:ext cx="6967728" cy="277127"/>
          </a:xfrm>
          <a:prstGeom prst="rect">
            <a:avLst/>
          </a:prstGeom>
        </p:spPr>
        <p:txBody>
          <a:bodyPr vert="horz" wrap="square" lIns="0" tIns="0" rIns="0" bIns="0" rtlCol="0">
            <a:spAutoFit/>
          </a:bodyPr>
          <a:lstStyle>
            <a:lvl1pPr algn="l">
              <a:defRPr lang="en-US" sz="1801"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6" y="6501670"/>
            <a:ext cx="696773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4" y="41598"/>
            <a:ext cx="3843339"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20090431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876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5" y="0"/>
            <a:ext cx="3410585"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lvl="0" algn="ctr"/>
            <a:endParaRPr lang="en-US" sz="1801"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7" y="172213"/>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7" y="571327"/>
            <a:ext cx="7918704" cy="276999"/>
          </a:xfrm>
          <a:prstGeom prst="rect">
            <a:avLst/>
          </a:prstGeom>
        </p:spPr>
        <p:txBody>
          <a:bodyPr vert="horz" wrap="square" lIns="0" tIns="0" rIns="0" bIns="0" rtlCol="0">
            <a:noAutofit/>
          </a:bodyPr>
          <a:lstStyle>
            <a:lvl1pPr algn="l">
              <a:defRPr lang="en-US" sz="1801"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70"/>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4" y="41598"/>
            <a:ext cx="3843339"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49976305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978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5"/>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7"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53"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2"/>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86458970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60809"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5"/>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7"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53"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235806778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61833"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7"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3"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106294905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3924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479078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_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2"/>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algn="r" defTabSz="610753"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53"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3"/>
            </p:custDataLst>
          </p:nvPr>
        </p:nvSpPr>
        <p:spPr>
          <a:xfrm>
            <a:off x="554737"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10F96B25-8621-4D4C-8F08-2DA28487B561}"/>
              </a:ext>
            </a:extLst>
          </p:cNvPr>
          <p:cNvSpPr>
            <a:spLocks noGrp="1"/>
          </p:cNvSpPr>
          <p:nvPr>
            <p:ph type="body" sz="quarter" idx="17" hasCustomPrompt="1"/>
            <p:custDataLst>
              <p:tags r:id="rId4"/>
            </p:custDataLst>
          </p:nvPr>
        </p:nvSpPr>
        <p:spPr>
          <a:xfrm>
            <a:off x="7156705"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35570689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8" cy="1325563"/>
          </a:xfrm>
        </p:spPr>
        <p:txBody>
          <a:bodyPr>
            <a:normAutofit/>
          </a:bodyPr>
          <a:lstStyle>
            <a:lvl1pPr>
              <a:defRPr sz="3600"/>
            </a:lvl1pPr>
          </a:lstStyle>
          <a:p>
            <a:r>
              <a:rPr lang="en-US" dirty="0"/>
              <a:t>Click to edit Master title style. Please maintain sentence case</a:t>
            </a:r>
          </a:p>
        </p:txBody>
      </p:sp>
      <p:sp>
        <p:nvSpPr>
          <p:cNvPr id="3" name="Text Placeholder 2"/>
          <p:cNvSpPr>
            <a:spLocks noGrp="1"/>
          </p:cNvSpPr>
          <p:nvPr>
            <p:ph type="body" idx="1"/>
          </p:nvPr>
        </p:nvSpPr>
        <p:spPr>
          <a:xfrm>
            <a:off x="839789" y="2135743"/>
            <a:ext cx="5157787" cy="369332"/>
          </a:xfrm>
        </p:spPr>
        <p:txBody>
          <a:bodyPr anchor="b"/>
          <a:lstStyle>
            <a:lvl1pPr marL="0" indent="0">
              <a:buNone/>
              <a:defRPr sz="2400" b="1" spc="-100" baseline="0">
                <a:solidFill>
                  <a:srgbClr val="B30000"/>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1600566"/>
          </a:xfrm>
        </p:spPr>
        <p:txBody>
          <a:bodyPr/>
          <a:lstStyle>
            <a:lvl1pPr>
              <a:defRPr sz="2400"/>
            </a:lvl1pPr>
            <a:lvl2pPr>
              <a:defRPr sz="220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2135743"/>
            <a:ext cx="5183188" cy="369332"/>
          </a:xfrm>
        </p:spPr>
        <p:txBody>
          <a:bodyPr anchor="b"/>
          <a:lstStyle>
            <a:lvl1pPr marL="0" indent="0">
              <a:buNone/>
              <a:defRPr sz="2400" b="1" spc="-100" baseline="0">
                <a:solidFill>
                  <a:srgbClr val="B30000"/>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1600566"/>
          </a:xfrm>
        </p:spPr>
        <p:txBody>
          <a:bodyPr/>
          <a:lstStyle>
            <a:lvl1pPr>
              <a:defRPr sz="2400"/>
            </a:lvl1pPr>
            <a:lvl2pPr>
              <a:defRPr sz="220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101641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8746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4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3"/>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8"/>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5" y="303015"/>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797654"/>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4" y="5853325"/>
            <a:ext cx="11020364" cy="21557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1"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5" y="4533073"/>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5"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7953651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88484"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4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2" y="1932270"/>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1" y="1"/>
            <a:ext cx="12192002"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57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1"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40"/>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5" y="303015"/>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797654"/>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8"/>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0492252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89508"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7" y="172213"/>
            <a:ext cx="9319515"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7" y="571327"/>
            <a:ext cx="9319515" cy="276999"/>
          </a:xfrm>
          <a:prstGeom prst="rect">
            <a:avLst/>
          </a:prstGeom>
        </p:spPr>
        <p:txBody>
          <a:bodyPr vert="horz" wrap="square" lIns="0" tIns="0" rIns="0" bIns="0" rtlCol="0">
            <a:noAutofit/>
          </a:bodyPr>
          <a:lstStyle>
            <a:lvl1pPr algn="l">
              <a:defRPr lang="en-US" sz="1801"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2591169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0532"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7"/>
            <a:ext cx="3813049"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59934796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1556"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7" y="3429001"/>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29353384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2580"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6"/>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35085645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3604"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9"/>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1"/>
            <a:ext cx="9180576" cy="277127"/>
          </a:xfrm>
          <a:prstGeom prst="rect">
            <a:avLst/>
          </a:prstGeom>
        </p:spPr>
        <p:txBody>
          <a:bodyPr vert="horz" wrap="square" lIns="0" tIns="0" rIns="0" bIns="0" rtlCol="0">
            <a:spAutoFit/>
          </a:bodyPr>
          <a:lstStyle>
            <a:lvl1pPr>
              <a:defRPr lang="en-US" sz="1801"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17893826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462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7" y="2744370"/>
            <a:ext cx="2514601"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7" y="3659644"/>
            <a:ext cx="2514601" cy="553998"/>
          </a:xfrm>
          <a:prstGeom prst="rect">
            <a:avLst/>
          </a:prstGeom>
        </p:spPr>
        <p:txBody>
          <a:bodyPr vert="horz" wrap="square" lIns="0" tIns="0" rIns="0" bIns="0" rtlCol="0">
            <a:noAutofit/>
          </a:bodyPr>
          <a:lstStyle>
            <a:lvl1pPr algn="l">
              <a:defRPr lang="en-US" sz="1801"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70"/>
            <a:ext cx="251460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7" y="41598"/>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693117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userDrawn="1"/>
        </p:nvPicPr>
        <p:blipFill>
          <a:blip r:embed="rId2" cstate="hq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9"/>
          <p:cNvSpPr>
            <a:spLocks noGrp="1"/>
          </p:cNvSpPr>
          <p:nvPr>
            <p:ph type="body" sz="quarter" idx="13"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535538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s,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 Placeholder 9"/>
          <p:cNvSpPr>
            <a:spLocks noGrp="1"/>
          </p:cNvSpPr>
          <p:nvPr>
            <p:ph type="body" sz="quarter" idx="12"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286976540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565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7" y="2744370"/>
            <a:ext cx="3465577"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6" y="3659645"/>
            <a:ext cx="3465575" cy="276999"/>
          </a:xfrm>
          <a:prstGeom prst="rect">
            <a:avLst/>
          </a:prstGeom>
        </p:spPr>
        <p:txBody>
          <a:bodyPr vert="horz" wrap="square" lIns="0" tIns="0" rIns="0" bIns="0" rtlCol="0">
            <a:noAutofit/>
          </a:bodyPr>
          <a:lstStyle>
            <a:lvl1pPr algn="l">
              <a:defRPr lang="en-US" sz="1801"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6" y="6501670"/>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7" y="41598"/>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99841521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667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9"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7" y="172213"/>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7" y="571326"/>
            <a:ext cx="5065776" cy="277127"/>
          </a:xfrm>
          <a:prstGeom prst="rect">
            <a:avLst/>
          </a:prstGeom>
        </p:spPr>
        <p:txBody>
          <a:bodyPr vert="horz" wrap="square" lIns="0" tIns="0" rIns="0" bIns="0" rtlCol="0">
            <a:spAutoFit/>
          </a:bodyPr>
          <a:lstStyle>
            <a:lvl1pPr algn="l">
              <a:defRPr lang="en-US" sz="1801"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70"/>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4" y="41598"/>
            <a:ext cx="3843339"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06407604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7700"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172213"/>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1" y="0"/>
            <a:ext cx="4361689"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7" y="571326"/>
            <a:ext cx="6967728" cy="277127"/>
          </a:xfrm>
          <a:prstGeom prst="rect">
            <a:avLst/>
          </a:prstGeom>
        </p:spPr>
        <p:txBody>
          <a:bodyPr vert="horz" wrap="square" lIns="0" tIns="0" rIns="0" bIns="0" rtlCol="0">
            <a:spAutoFit/>
          </a:bodyPr>
          <a:lstStyle>
            <a:lvl1pPr algn="l">
              <a:defRPr lang="en-US" sz="1801"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6" y="6501670"/>
            <a:ext cx="696773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4" y="41598"/>
            <a:ext cx="3843339"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19281035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8724"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5" y="0"/>
            <a:ext cx="3410585"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7" y="172213"/>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7" y="571327"/>
            <a:ext cx="7918704" cy="276999"/>
          </a:xfrm>
          <a:prstGeom prst="rect">
            <a:avLst/>
          </a:prstGeom>
        </p:spPr>
        <p:txBody>
          <a:bodyPr vert="horz" wrap="square" lIns="0" tIns="0" rIns="0" bIns="0" rtlCol="0">
            <a:noAutofit/>
          </a:bodyPr>
          <a:lstStyle>
            <a:lvl1pPr algn="l">
              <a:defRPr lang="en-US" sz="1801"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70"/>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4" y="41598"/>
            <a:ext cx="3843339"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89184940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9748"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5"/>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7"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itchFamily="84" charset="0"/>
              <a:buNone/>
              <a:tabLst/>
              <a:defRPr/>
            </a:pPr>
            <a:r>
              <a:rPr kumimoji="0" lang="en-US" sz="1200" b="0" i="0" u="none" strike="noStrike" kern="1200" cap="none" spc="0" normalizeH="0" baseline="0" noProof="0" dirty="0">
                <a:ln>
                  <a:noFill/>
                </a:ln>
                <a:solidFill>
                  <a:srgbClr val="FFFFFF"/>
                </a:solidFill>
                <a:effectLst/>
                <a:uLnTx/>
                <a:uFillTx/>
                <a:latin typeface="Arial"/>
                <a:ea typeface="ヒラギノ角ゴ Pro W3" pitchFamily="84" charset="-128"/>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2"/>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95855828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00772"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5"/>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7"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itchFamily="84" charset="0"/>
              <a:buNone/>
              <a:tabLst/>
              <a:defRPr/>
            </a:pPr>
            <a:r>
              <a:rPr kumimoji="0" lang="en-US" sz="1200" b="0" i="0" u="none" strike="noStrike" kern="1200" cap="none" spc="0" normalizeH="0" baseline="0" noProof="0" dirty="0">
                <a:ln>
                  <a:noFill/>
                </a:ln>
                <a:solidFill>
                  <a:srgbClr val="FFFFFF"/>
                </a:solidFill>
                <a:effectLst/>
                <a:uLnTx/>
                <a:uFillTx/>
                <a:latin typeface="Arial"/>
                <a:ea typeface="ヒラギノ角ゴ Pro W3" pitchFamily="84" charset="-128"/>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7"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4" y="41598"/>
            <a:ext cx="3843339"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90137853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01796"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4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7"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3" y="5451173"/>
            <a:ext cx="307007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FF"/>
                </a:solidFill>
                <a:effectLst/>
                <a:uLnTx/>
                <a:uFillTx/>
                <a:latin typeface="Arial"/>
                <a:ea typeface="+mn-ea"/>
                <a:cs typeface="+mn-cs"/>
              </a:rPr>
              <a:t>Thank you</a:t>
            </a:r>
          </a:p>
        </p:txBody>
      </p:sp>
    </p:spTree>
    <p:extLst>
      <p:ext uri="{BB962C8B-B14F-4D97-AF65-F5344CB8AC3E}">
        <p14:creationId xmlns:p14="http://schemas.microsoft.com/office/powerpoint/2010/main" val="135194392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060886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1_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2"/>
            </p:custDataLst>
          </p:nvPr>
        </p:nvSpPr>
        <p:spPr bwMode="black">
          <a:xfrm>
            <a:off x="11312526" y="6498755"/>
            <a:ext cx="325500"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53"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3"/>
            </p:custDataLst>
          </p:nvPr>
        </p:nvSpPr>
        <p:spPr>
          <a:xfrm>
            <a:off x="554737"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10F96B25-8621-4D4C-8F08-2DA28487B561}"/>
              </a:ext>
            </a:extLst>
          </p:cNvPr>
          <p:cNvSpPr>
            <a:spLocks noGrp="1"/>
          </p:cNvSpPr>
          <p:nvPr>
            <p:ph type="body" sz="quarter" idx="17" hasCustomPrompt="1"/>
            <p:custDataLst>
              <p:tags r:id="rId4"/>
            </p:custDataLst>
          </p:nvPr>
        </p:nvSpPr>
        <p:spPr>
          <a:xfrm>
            <a:off x="7156705"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14253453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8" cy="1325563"/>
          </a:xfrm>
        </p:spPr>
        <p:txBody>
          <a:bodyPr>
            <a:normAutofit/>
          </a:bodyPr>
          <a:lstStyle>
            <a:lvl1pPr>
              <a:defRPr sz="3600"/>
            </a:lvl1pPr>
          </a:lstStyle>
          <a:p>
            <a:r>
              <a:rPr lang="en-US" dirty="0"/>
              <a:t>Click to edit Master title style. Please maintain sentence case</a:t>
            </a:r>
          </a:p>
        </p:txBody>
      </p:sp>
      <p:sp>
        <p:nvSpPr>
          <p:cNvPr id="3" name="Text Placeholder 2"/>
          <p:cNvSpPr>
            <a:spLocks noGrp="1"/>
          </p:cNvSpPr>
          <p:nvPr>
            <p:ph type="body" idx="1"/>
          </p:nvPr>
        </p:nvSpPr>
        <p:spPr>
          <a:xfrm>
            <a:off x="839789" y="2135743"/>
            <a:ext cx="5157787" cy="369332"/>
          </a:xfrm>
        </p:spPr>
        <p:txBody>
          <a:bodyPr anchor="b"/>
          <a:lstStyle>
            <a:lvl1pPr marL="0" indent="0">
              <a:buNone/>
              <a:defRPr sz="2400" b="1" spc="-100" baseline="0">
                <a:solidFill>
                  <a:srgbClr val="B30000"/>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1600566"/>
          </a:xfrm>
        </p:spPr>
        <p:txBody>
          <a:bodyPr/>
          <a:lstStyle>
            <a:lvl1pPr>
              <a:defRPr sz="2400"/>
            </a:lvl1pPr>
            <a:lvl2pPr>
              <a:defRPr sz="220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2135743"/>
            <a:ext cx="5183188" cy="369332"/>
          </a:xfrm>
        </p:spPr>
        <p:txBody>
          <a:bodyPr anchor="b"/>
          <a:lstStyle>
            <a:lvl1pPr marL="0" indent="0">
              <a:buNone/>
              <a:defRPr sz="2400" b="1" spc="-100" baseline="0">
                <a:solidFill>
                  <a:srgbClr val="B30000"/>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1600566"/>
          </a:xfrm>
        </p:spPr>
        <p:txBody>
          <a:bodyPr/>
          <a:lstStyle>
            <a:lvl1pPr>
              <a:defRPr sz="2400"/>
            </a:lvl1pPr>
            <a:lvl2pPr>
              <a:defRPr sz="220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616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33"/>
                </a:solidFill>
                <a:effectLst/>
                <a:uLnTx/>
                <a:uFillTx/>
                <a:latin typeface="Arial" panose="020B0604020202020204"/>
                <a:ea typeface="Times New Roman" panose="02020603050405020304" pitchFamily="18" charset="0"/>
                <a:cs typeface="Times New Roman" panose="02020603050405020304" pitchFamily="18" charset="0"/>
              </a:rPr>
              <a:t>Nigeria Centre for Disease Control</a:t>
            </a:r>
            <a:endParaRPr kumimoji="0" lang="en-GB" sz="2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B62B1F"/>
                </a:solidFill>
                <a:effectLst/>
                <a:uLnTx/>
                <a:uFillTx/>
                <a:latin typeface="Arial" panose="020B0604020202020204"/>
                <a:ea typeface="Times New Roman" panose="02020603050405020304" pitchFamily="18" charset="0"/>
                <a:cs typeface="Times New Roman" panose="02020603050405020304" pitchFamily="18" charset="0"/>
              </a:rPr>
              <a:t>Protecting the health of Nigerians</a:t>
            </a:r>
            <a:endParaRPr kumimoji="0" lang="en-GB" sz="2800" b="0" i="0" u="none" strike="noStrike" kern="1200" cap="none" spc="0" normalizeH="0" baseline="0" noProof="0" dirty="0">
              <a:ln>
                <a:noFill/>
              </a:ln>
              <a:solidFill>
                <a:srgbClr val="B62B1F"/>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 Placeholder 9"/>
          <p:cNvSpPr>
            <a:spLocks noGrp="1"/>
          </p:cNvSpPr>
          <p:nvPr>
            <p:ph type="body" sz="quarter" idx="13"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420313431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2133306"/>
            <a:ext cx="12192000" cy="4724697"/>
          </a:xfrm>
          <a:prstGeom prst="rect">
            <a:avLst/>
          </a:prstGeom>
          <a:solidFill>
            <a:srgbClr val="1B5E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757"/>
          </a:p>
        </p:txBody>
      </p:sp>
      <p:sp>
        <p:nvSpPr>
          <p:cNvPr id="5" name="Rectangle 4"/>
          <p:cNvSpPr>
            <a:spLocks noChangeArrowheads="1"/>
          </p:cNvSpPr>
          <p:nvPr userDrawn="1"/>
        </p:nvSpPr>
        <p:spPr bwMode="auto">
          <a:xfrm>
            <a:off x="0" y="1988843"/>
            <a:ext cx="12192000" cy="144463"/>
          </a:xfrm>
          <a:prstGeom prst="rect">
            <a:avLst/>
          </a:prstGeom>
          <a:solidFill>
            <a:srgbClr val="E4AA24"/>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757">
              <a:solidFill>
                <a:schemeClr val="lt1"/>
              </a:solidFill>
              <a:latin typeface="+mn-lt"/>
              <a:ea typeface="+mn-ea"/>
              <a:cs typeface="+mn-cs"/>
            </a:endParaRPr>
          </a:p>
        </p:txBody>
      </p:sp>
      <p:sp>
        <p:nvSpPr>
          <p:cNvPr id="2" name="Title 1"/>
          <p:cNvSpPr>
            <a:spLocks noGrp="1"/>
          </p:cNvSpPr>
          <p:nvPr>
            <p:ph type="ctrTitle"/>
          </p:nvPr>
        </p:nvSpPr>
        <p:spPr>
          <a:xfrm>
            <a:off x="744000" y="2492899"/>
            <a:ext cx="10178197" cy="1724503"/>
          </a:xfrm>
          <a:ln>
            <a:noFill/>
          </a:ln>
        </p:spPr>
        <p:txBody>
          <a:bodyPr anchor="t">
            <a:noAutofit/>
          </a:bodyPr>
          <a:lstStyle>
            <a:lvl1pPr algn="l">
              <a:defRPr sz="4392"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44000" y="6021288"/>
            <a:ext cx="10178197" cy="338336"/>
          </a:xfrm>
        </p:spPr>
        <p:txBody>
          <a:bodyPr anchor="b">
            <a:normAutofit/>
          </a:bodyPr>
          <a:lstStyle>
            <a:lvl1pPr marL="0" indent="0" algn="l">
              <a:spcBef>
                <a:spcPts val="0"/>
              </a:spcBef>
              <a:buNone/>
              <a:defRPr sz="1952" b="0" i="0">
                <a:solidFill>
                  <a:schemeClr val="bg1"/>
                </a:solidFill>
              </a:defRPr>
            </a:lvl1pPr>
            <a:lvl2pPr marL="446227" indent="0" algn="ctr">
              <a:buNone/>
              <a:defRPr>
                <a:solidFill>
                  <a:schemeClr val="tx1">
                    <a:tint val="75000"/>
                  </a:schemeClr>
                </a:solidFill>
              </a:defRPr>
            </a:lvl2pPr>
            <a:lvl3pPr marL="892454" indent="0" algn="ctr">
              <a:buNone/>
              <a:defRPr>
                <a:solidFill>
                  <a:schemeClr val="tx1">
                    <a:tint val="75000"/>
                  </a:schemeClr>
                </a:solidFill>
              </a:defRPr>
            </a:lvl3pPr>
            <a:lvl4pPr marL="1338682" indent="0" algn="ctr">
              <a:buNone/>
              <a:defRPr>
                <a:solidFill>
                  <a:schemeClr val="tx1">
                    <a:tint val="75000"/>
                  </a:schemeClr>
                </a:solidFill>
              </a:defRPr>
            </a:lvl4pPr>
            <a:lvl5pPr marL="1784909" indent="0" algn="ctr">
              <a:buNone/>
              <a:defRPr>
                <a:solidFill>
                  <a:schemeClr val="tx1">
                    <a:tint val="75000"/>
                  </a:schemeClr>
                </a:solidFill>
              </a:defRPr>
            </a:lvl5pPr>
            <a:lvl6pPr marL="2231136" indent="0" algn="ctr">
              <a:buNone/>
              <a:defRPr>
                <a:solidFill>
                  <a:schemeClr val="tx1">
                    <a:tint val="75000"/>
                  </a:schemeClr>
                </a:solidFill>
              </a:defRPr>
            </a:lvl6pPr>
            <a:lvl7pPr marL="2677363" indent="0" algn="ctr">
              <a:buNone/>
              <a:defRPr>
                <a:solidFill>
                  <a:schemeClr val="tx1">
                    <a:tint val="75000"/>
                  </a:schemeClr>
                </a:solidFill>
              </a:defRPr>
            </a:lvl7pPr>
            <a:lvl8pPr marL="3123590" indent="0" algn="ctr">
              <a:buNone/>
              <a:defRPr>
                <a:solidFill>
                  <a:schemeClr val="tx1">
                    <a:tint val="75000"/>
                  </a:schemeClr>
                </a:solidFill>
              </a:defRPr>
            </a:lvl8pPr>
            <a:lvl9pPr marL="3569818" indent="0" algn="ctr">
              <a:buNone/>
              <a:defRPr>
                <a:solidFill>
                  <a:schemeClr val="tx1">
                    <a:tint val="75000"/>
                  </a:schemeClr>
                </a:solidFill>
              </a:defRPr>
            </a:lvl9pPr>
          </a:lstStyle>
          <a:p>
            <a:r>
              <a:rPr lang="en-US" dirty="0"/>
              <a:t>Click to edit Master subtitle style</a:t>
            </a:r>
          </a:p>
        </p:txBody>
      </p:sp>
      <p:pic>
        <p:nvPicPr>
          <p:cNvPr id="7" name="Picture 6"/>
          <p:cNvPicPr/>
          <p:nvPr userDrawn="1"/>
        </p:nvPicPr>
        <p:blipFill>
          <a:blip r:embed="rId2">
            <a:extLst>
              <a:ext uri="{28A0092B-C50C-407E-A947-70E740481C1C}">
                <a14:useLocalDpi xmlns:a14="http://schemas.microsoft.com/office/drawing/2010/main" val="0"/>
              </a:ext>
            </a:extLst>
          </a:blip>
          <a:stretch>
            <a:fillRect/>
          </a:stretch>
        </p:blipFill>
        <p:spPr>
          <a:xfrm>
            <a:off x="871787" y="507086"/>
            <a:ext cx="3094110" cy="964281"/>
          </a:xfrm>
          <a:prstGeom prst="rect">
            <a:avLst/>
          </a:prstGeom>
        </p:spPr>
      </p:pic>
      <p:sp>
        <p:nvSpPr>
          <p:cNvPr id="6" name="Rectangle 5"/>
          <p:cNvSpPr/>
          <p:nvPr userDrawn="1"/>
        </p:nvSpPr>
        <p:spPr>
          <a:xfrm>
            <a:off x="5117433" y="599909"/>
            <a:ext cx="6646977" cy="816827"/>
          </a:xfrm>
          <a:prstGeom prst="rect">
            <a:avLst/>
          </a:prstGeom>
        </p:spPr>
        <p:txBody>
          <a:bodyPr wrap="square">
            <a:spAutoFit/>
          </a:bodyPr>
          <a:lstStyle/>
          <a:p>
            <a:pPr algn="r">
              <a:lnSpc>
                <a:spcPct val="107000"/>
              </a:lnSpc>
              <a:spcAft>
                <a:spcPts val="0"/>
              </a:spcAft>
            </a:pPr>
            <a:r>
              <a:rPr lang="en-GB" sz="2733" b="1"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Nigeria Centre for Disease Control</a:t>
            </a:r>
            <a:endParaRPr lang="en-GB" sz="2342" dirty="0">
              <a:effectLst/>
              <a:latin typeface="Arial" panose="020B0604020202020204" pitchFamily="34" charset="0"/>
              <a:ea typeface="Calibri" panose="020F0502020204030204" pitchFamily="34" charset="0"/>
              <a:cs typeface="Times New Roman" panose="02020603050405020304" pitchFamily="18" charset="0"/>
            </a:endParaRPr>
          </a:p>
          <a:p>
            <a:pPr algn="r">
              <a:lnSpc>
                <a:spcPct val="107000"/>
              </a:lnSpc>
              <a:spcAft>
                <a:spcPts val="781"/>
              </a:spcAft>
            </a:pPr>
            <a:r>
              <a:rPr lang="en-GB" sz="1562" dirty="0">
                <a:solidFill>
                  <a:srgbClr val="9E9E9E"/>
                </a:solidFill>
                <a:effectLst/>
                <a:latin typeface="Segoe Print" panose="02000600000000000000" pitchFamily="2" charset="0"/>
                <a:ea typeface="Times New Roman" panose="02020603050405020304" pitchFamily="18" charset="0"/>
                <a:cs typeface="Times New Roman" panose="02020603050405020304" pitchFamily="18" charset="0"/>
              </a:rPr>
              <a:t>Protecting the health of Nigerians</a:t>
            </a:r>
            <a:endParaRPr lang="en-GB" sz="2733"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037197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0270" y="548680"/>
            <a:ext cx="10704000" cy="648072"/>
          </a:xfrm>
        </p:spPr>
        <p:txBody>
          <a:bodyPr anchor="t" anchorCtr="0"/>
          <a:lstStyle>
            <a:lvl1pPr>
              <a:defRPr sz="3904" baseline="0">
                <a:solidFill>
                  <a:srgbClr val="1B5E20"/>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744001" y="1412779"/>
            <a:ext cx="10704000" cy="4739679"/>
          </a:xfrm>
        </p:spPr>
        <p:txBody>
          <a:bodyPr/>
          <a:lstStyle>
            <a:lvl1pPr marL="4649" indent="-4649">
              <a:lnSpc>
                <a:spcPct val="114000"/>
              </a:lnSpc>
              <a:spcBef>
                <a:spcPts val="0"/>
              </a:spcBef>
              <a:defRPr sz="1757"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endParaRPr lang="en-US" dirty="0"/>
          </a:p>
        </p:txBody>
      </p:sp>
      <p:sp>
        <p:nvSpPr>
          <p:cNvPr id="5" name="Slide Number Placeholder 5"/>
          <p:cNvSpPr>
            <a:spLocks noGrp="1"/>
          </p:cNvSpPr>
          <p:nvPr>
            <p:ph type="sldNum" sz="quarter" idx="10"/>
          </p:nvPr>
        </p:nvSpPr>
        <p:spPr>
          <a:xfrm>
            <a:off x="0" y="6308728"/>
            <a:ext cx="12192000" cy="549275"/>
          </a:xfrm>
        </p:spPr>
        <p:txBody>
          <a:bodyPr/>
          <a:lstStyle>
            <a:lvl1pPr>
              <a:defRPr/>
            </a:lvl1pPr>
          </a:lstStyle>
          <a:p>
            <a:pPr marL="519049">
              <a:defRPr/>
            </a:pPr>
            <a:r>
              <a:rPr lang="en-US"/>
              <a:t>  </a:t>
            </a:r>
            <a:fld id="{2565FA6D-D4C8-4C4C-AC4B-3269734D34D8}" type="slidenum">
              <a:rPr lang="en-US" smtClean="0"/>
              <a:pPr marL="519049">
                <a:defRPr/>
              </a:pPr>
              <a:t>‹#›</a:t>
            </a:fld>
            <a:endParaRPr lang="en-US" dirty="0"/>
          </a:p>
        </p:txBody>
      </p:sp>
      <p:sp>
        <p:nvSpPr>
          <p:cNvPr id="6" name="Footer Placeholder 5"/>
          <p:cNvSpPr>
            <a:spLocks noGrp="1"/>
          </p:cNvSpPr>
          <p:nvPr>
            <p:ph type="ftr" sz="quarter" idx="11"/>
          </p:nvPr>
        </p:nvSpPr>
        <p:spPr/>
        <p:txBody>
          <a:bodyPr/>
          <a:lstStyle>
            <a:lvl1pPr marL="168885" indent="0" algn="l">
              <a:defRPr sz="1171" baseline="0">
                <a:solidFill>
                  <a:schemeClr val="bg1"/>
                </a:solidFill>
                <a:latin typeface="Arial" pitchFamily="34" charset="0"/>
              </a:defRPr>
            </a:lvl1pPr>
          </a:lstStyle>
          <a:p>
            <a:pPr>
              <a:defRPr/>
            </a:pPr>
            <a:r>
              <a:rPr lang="en-US"/>
              <a:t>NCDC Templates</a:t>
            </a:r>
            <a:endParaRPr lang="en-US" dirty="0"/>
          </a:p>
        </p:txBody>
      </p:sp>
    </p:spTree>
    <p:extLst>
      <p:ext uri="{BB962C8B-B14F-4D97-AF65-F5344CB8AC3E}">
        <p14:creationId xmlns:p14="http://schemas.microsoft.com/office/powerpoint/2010/main" val="76298411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56847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4" name="Rectangle 3"/>
          <p:cNvSpPr/>
          <p:nvPr/>
        </p:nvSpPr>
        <p:spPr>
          <a:xfrm>
            <a:off x="0" y="2133306"/>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57">
              <a:solidFill>
                <a:prstClr val="white"/>
              </a:solidFill>
            </a:endParaRPr>
          </a:p>
        </p:txBody>
      </p:sp>
      <p:sp>
        <p:nvSpPr>
          <p:cNvPr id="5" name="Rectangle 4"/>
          <p:cNvSpPr>
            <a:spLocks noChangeArrowheads="1"/>
          </p:cNvSpPr>
          <p:nvPr/>
        </p:nvSpPr>
        <p:spPr bwMode="auto">
          <a:xfrm>
            <a:off x="0" y="1988843"/>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sz="1757">
              <a:solidFill>
                <a:prstClr val="white"/>
              </a:solidFill>
            </a:endParaRPr>
          </a:p>
        </p:txBody>
      </p:sp>
      <p:sp>
        <p:nvSpPr>
          <p:cNvPr id="2" name="Title 1"/>
          <p:cNvSpPr>
            <a:spLocks noGrp="1"/>
          </p:cNvSpPr>
          <p:nvPr>
            <p:ph type="ctrTitle" hasCustomPrompt="1"/>
          </p:nvPr>
        </p:nvSpPr>
        <p:spPr>
          <a:xfrm>
            <a:off x="744000" y="2492899"/>
            <a:ext cx="10178197" cy="1724503"/>
          </a:xfrm>
          <a:ln>
            <a:noFill/>
          </a:ln>
        </p:spPr>
        <p:txBody>
          <a:bodyPr anchor="ctr">
            <a:noAutofit/>
          </a:bodyPr>
          <a:lstStyle>
            <a:lvl1pPr algn="l">
              <a:lnSpc>
                <a:spcPct val="85000"/>
              </a:lnSpc>
              <a:defRPr sz="4392" b="1" i="0" spc="-98"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1952" b="1" i="0">
                <a:solidFill>
                  <a:schemeClr val="bg1"/>
                </a:solidFill>
                <a:latin typeface="+mj-lt"/>
              </a:defRPr>
            </a:lvl1pPr>
            <a:lvl2pPr marL="446227" indent="0" algn="ctr">
              <a:buNone/>
              <a:defRPr>
                <a:solidFill>
                  <a:schemeClr val="tx1">
                    <a:tint val="75000"/>
                  </a:schemeClr>
                </a:solidFill>
              </a:defRPr>
            </a:lvl2pPr>
            <a:lvl3pPr marL="892454" indent="0" algn="ctr">
              <a:buNone/>
              <a:defRPr>
                <a:solidFill>
                  <a:schemeClr val="tx1">
                    <a:tint val="75000"/>
                  </a:schemeClr>
                </a:solidFill>
              </a:defRPr>
            </a:lvl3pPr>
            <a:lvl4pPr marL="1338682" indent="0" algn="ctr">
              <a:buNone/>
              <a:defRPr>
                <a:solidFill>
                  <a:schemeClr val="tx1">
                    <a:tint val="75000"/>
                  </a:schemeClr>
                </a:solidFill>
              </a:defRPr>
            </a:lvl4pPr>
            <a:lvl5pPr marL="1784909" indent="0" algn="ctr">
              <a:buNone/>
              <a:defRPr>
                <a:solidFill>
                  <a:schemeClr val="tx1">
                    <a:tint val="75000"/>
                  </a:schemeClr>
                </a:solidFill>
              </a:defRPr>
            </a:lvl5pPr>
            <a:lvl6pPr marL="2231136" indent="0" algn="ctr">
              <a:buNone/>
              <a:defRPr>
                <a:solidFill>
                  <a:schemeClr val="tx1">
                    <a:tint val="75000"/>
                  </a:schemeClr>
                </a:solidFill>
              </a:defRPr>
            </a:lvl6pPr>
            <a:lvl7pPr marL="2677363" indent="0" algn="ctr">
              <a:buNone/>
              <a:defRPr>
                <a:solidFill>
                  <a:schemeClr val="tx1">
                    <a:tint val="75000"/>
                  </a:schemeClr>
                </a:solidFill>
              </a:defRPr>
            </a:lvl7pPr>
            <a:lvl8pPr marL="3123590" indent="0" algn="ctr">
              <a:buNone/>
              <a:defRPr>
                <a:solidFill>
                  <a:schemeClr val="tx1">
                    <a:tint val="75000"/>
                  </a:schemeClr>
                </a:solidFill>
              </a:defRPr>
            </a:lvl8pPr>
            <a:lvl9pPr marL="3569818" indent="0" algn="ctr">
              <a:buNone/>
              <a:defRPr>
                <a:solidFill>
                  <a:schemeClr val="tx1">
                    <a:tint val="75000"/>
                  </a:schemeClr>
                </a:solidFill>
              </a:defRPr>
            </a:lvl9pPr>
          </a:lstStyle>
          <a:p>
            <a:r>
              <a:rPr lang="en-US" dirty="0"/>
              <a:t>Author/Presenter 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p:nvSpPr>
        <p:spPr>
          <a:xfrm>
            <a:off x="5117433" y="599910"/>
            <a:ext cx="6646977" cy="780855"/>
          </a:xfrm>
          <a:prstGeom prst="rect">
            <a:avLst/>
          </a:prstGeom>
        </p:spPr>
        <p:txBody>
          <a:bodyPr wrap="square">
            <a:spAutoFit/>
          </a:bodyPr>
          <a:lstStyle/>
          <a:p>
            <a:pPr algn="r">
              <a:lnSpc>
                <a:spcPct val="107000"/>
              </a:lnSpc>
            </a:pPr>
            <a:r>
              <a:rPr lang="en-GB" sz="2733" b="1" dirty="0">
                <a:solidFill>
                  <a:srgbClr val="333333"/>
                </a:solidFill>
                <a:ea typeface="Times New Roman" panose="02020603050405020304" pitchFamily="18" charset="0"/>
                <a:cs typeface="Times New Roman" panose="02020603050405020304" pitchFamily="18" charset="0"/>
              </a:rPr>
              <a:t>Nigeria Centre for Disease Control</a:t>
            </a:r>
            <a:endParaRPr lang="en-GB" sz="2342" dirty="0">
              <a:solidFill>
                <a:prstClr val="black"/>
              </a:solidFill>
              <a:ea typeface="Calibri" panose="020F0502020204030204" pitchFamily="34" charset="0"/>
              <a:cs typeface="Times New Roman" panose="02020603050405020304" pitchFamily="18" charset="0"/>
            </a:endParaRPr>
          </a:p>
          <a:p>
            <a:pPr algn="r">
              <a:lnSpc>
                <a:spcPct val="107000"/>
              </a:lnSpc>
              <a:spcAft>
                <a:spcPts val="781"/>
              </a:spcAft>
            </a:pPr>
            <a:r>
              <a:rPr lang="en-GB" sz="1562" dirty="0">
                <a:solidFill>
                  <a:srgbClr val="B62B1F"/>
                </a:solidFill>
                <a:ea typeface="Times New Roman" panose="02020603050405020304" pitchFamily="18" charset="0"/>
                <a:cs typeface="Times New Roman" panose="02020603050405020304" pitchFamily="18" charset="0"/>
              </a:rPr>
              <a:t>Protecting the health of Nigerians</a:t>
            </a:r>
            <a:endParaRPr lang="en-GB" sz="2733" dirty="0">
              <a:solidFill>
                <a:srgbClr val="B62B1F"/>
              </a:solidFill>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2" y="5618165"/>
            <a:ext cx="10178196" cy="332063"/>
          </a:xfrm>
        </p:spPr>
        <p:txBody>
          <a:bodyPr anchor="ctr">
            <a:noAutofit/>
          </a:bodyPr>
          <a:lstStyle>
            <a:lvl1pPr marL="0" indent="0">
              <a:buNone/>
              <a:defRPr sz="1659"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2" y="5949952"/>
            <a:ext cx="10178196" cy="371337"/>
          </a:xfrm>
        </p:spPr>
        <p:txBody>
          <a:bodyPr anchor="ctr">
            <a:noAutofit/>
          </a:bodyPr>
          <a:lstStyle>
            <a:lvl1pPr marL="0" indent="0">
              <a:buNone/>
              <a:defRPr sz="1659"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420879359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p:cSld name="Title Slide with Sub-heading">
    <p:spTree>
      <p:nvGrpSpPr>
        <p:cNvPr id="1" name=""/>
        <p:cNvGrpSpPr/>
        <p:nvPr/>
      </p:nvGrpSpPr>
      <p:grpSpPr>
        <a:xfrm>
          <a:off x="0" y="0"/>
          <a:ext cx="0" cy="0"/>
          <a:chOff x="0" y="0"/>
          <a:chExt cx="0" cy="0"/>
        </a:xfrm>
      </p:grpSpPr>
      <p:sp>
        <p:nvSpPr>
          <p:cNvPr id="4" name="Rectangle 3"/>
          <p:cNvSpPr/>
          <p:nvPr/>
        </p:nvSpPr>
        <p:spPr>
          <a:xfrm>
            <a:off x="0" y="2133306"/>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57">
              <a:solidFill>
                <a:prstClr val="white"/>
              </a:solidFill>
            </a:endParaRPr>
          </a:p>
        </p:txBody>
      </p:sp>
      <p:sp>
        <p:nvSpPr>
          <p:cNvPr id="5" name="Rectangle 4"/>
          <p:cNvSpPr>
            <a:spLocks noChangeArrowheads="1"/>
          </p:cNvSpPr>
          <p:nvPr/>
        </p:nvSpPr>
        <p:spPr bwMode="auto">
          <a:xfrm>
            <a:off x="0" y="1988843"/>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sz="1757">
              <a:solidFill>
                <a:prstClr val="white"/>
              </a:solidFill>
            </a:endParaRPr>
          </a:p>
        </p:txBody>
      </p:sp>
      <p:sp>
        <p:nvSpPr>
          <p:cNvPr id="2" name="Title 1"/>
          <p:cNvSpPr>
            <a:spLocks noGrp="1"/>
          </p:cNvSpPr>
          <p:nvPr>
            <p:ph type="ctrTitle" hasCustomPrompt="1"/>
          </p:nvPr>
        </p:nvSpPr>
        <p:spPr>
          <a:xfrm>
            <a:off x="744000" y="2492899"/>
            <a:ext cx="10178197" cy="1724503"/>
          </a:xfrm>
          <a:ln>
            <a:noFill/>
          </a:ln>
        </p:spPr>
        <p:txBody>
          <a:bodyPr anchor="b">
            <a:noAutofit/>
          </a:bodyPr>
          <a:lstStyle>
            <a:lvl1pPr algn="l">
              <a:lnSpc>
                <a:spcPct val="85000"/>
              </a:lnSpc>
              <a:defRPr sz="4392" b="1" i="0" spc="-98"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1952" b="1" i="0">
                <a:solidFill>
                  <a:schemeClr val="bg1"/>
                </a:solidFill>
                <a:latin typeface="+mj-lt"/>
              </a:defRPr>
            </a:lvl1pPr>
            <a:lvl2pPr marL="446227" indent="0" algn="ctr">
              <a:buNone/>
              <a:defRPr>
                <a:solidFill>
                  <a:schemeClr val="tx1">
                    <a:tint val="75000"/>
                  </a:schemeClr>
                </a:solidFill>
              </a:defRPr>
            </a:lvl2pPr>
            <a:lvl3pPr marL="892454" indent="0" algn="ctr">
              <a:buNone/>
              <a:defRPr>
                <a:solidFill>
                  <a:schemeClr val="tx1">
                    <a:tint val="75000"/>
                  </a:schemeClr>
                </a:solidFill>
              </a:defRPr>
            </a:lvl3pPr>
            <a:lvl4pPr marL="1338682" indent="0" algn="ctr">
              <a:buNone/>
              <a:defRPr>
                <a:solidFill>
                  <a:schemeClr val="tx1">
                    <a:tint val="75000"/>
                  </a:schemeClr>
                </a:solidFill>
              </a:defRPr>
            </a:lvl4pPr>
            <a:lvl5pPr marL="1784909" indent="0" algn="ctr">
              <a:buNone/>
              <a:defRPr>
                <a:solidFill>
                  <a:schemeClr val="tx1">
                    <a:tint val="75000"/>
                  </a:schemeClr>
                </a:solidFill>
              </a:defRPr>
            </a:lvl5pPr>
            <a:lvl6pPr marL="2231136" indent="0" algn="ctr">
              <a:buNone/>
              <a:defRPr>
                <a:solidFill>
                  <a:schemeClr val="tx1">
                    <a:tint val="75000"/>
                  </a:schemeClr>
                </a:solidFill>
              </a:defRPr>
            </a:lvl6pPr>
            <a:lvl7pPr marL="2677363" indent="0" algn="ctr">
              <a:buNone/>
              <a:defRPr>
                <a:solidFill>
                  <a:schemeClr val="tx1">
                    <a:tint val="75000"/>
                  </a:schemeClr>
                </a:solidFill>
              </a:defRPr>
            </a:lvl7pPr>
            <a:lvl8pPr marL="3123590" indent="0" algn="ctr">
              <a:buNone/>
              <a:defRPr>
                <a:solidFill>
                  <a:schemeClr val="tx1">
                    <a:tint val="75000"/>
                  </a:schemeClr>
                </a:solidFill>
              </a:defRPr>
            </a:lvl8pPr>
            <a:lvl9pPr marL="3569818" indent="0" algn="ctr">
              <a:buNone/>
              <a:defRPr>
                <a:solidFill>
                  <a:schemeClr val="tx1">
                    <a:tint val="75000"/>
                  </a:schemeClr>
                </a:solidFill>
              </a:defRPr>
            </a:lvl9pPr>
          </a:lstStyle>
          <a:p>
            <a:r>
              <a:rPr lang="en-US" dirty="0"/>
              <a:t>Author/Presenter 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p:nvSpPr>
        <p:spPr>
          <a:xfrm>
            <a:off x="5117433" y="599910"/>
            <a:ext cx="6646977" cy="780855"/>
          </a:xfrm>
          <a:prstGeom prst="rect">
            <a:avLst/>
          </a:prstGeom>
        </p:spPr>
        <p:txBody>
          <a:bodyPr wrap="square">
            <a:spAutoFit/>
          </a:bodyPr>
          <a:lstStyle/>
          <a:p>
            <a:pPr algn="r">
              <a:lnSpc>
                <a:spcPct val="107000"/>
              </a:lnSpc>
            </a:pPr>
            <a:r>
              <a:rPr lang="en-GB" sz="2733" b="1" dirty="0">
                <a:solidFill>
                  <a:srgbClr val="333333"/>
                </a:solidFill>
                <a:ea typeface="Times New Roman" panose="02020603050405020304" pitchFamily="18" charset="0"/>
                <a:cs typeface="Times New Roman" panose="02020603050405020304" pitchFamily="18" charset="0"/>
              </a:rPr>
              <a:t>Nigeria Centre for Disease Control</a:t>
            </a:r>
            <a:endParaRPr lang="en-GB" sz="2342" dirty="0">
              <a:solidFill>
                <a:prstClr val="black"/>
              </a:solidFill>
              <a:ea typeface="Calibri" panose="020F0502020204030204" pitchFamily="34" charset="0"/>
              <a:cs typeface="Times New Roman" panose="02020603050405020304" pitchFamily="18" charset="0"/>
            </a:endParaRPr>
          </a:p>
          <a:p>
            <a:pPr algn="r">
              <a:lnSpc>
                <a:spcPct val="107000"/>
              </a:lnSpc>
              <a:spcAft>
                <a:spcPts val="781"/>
              </a:spcAft>
            </a:pPr>
            <a:r>
              <a:rPr lang="en-GB" sz="1562" dirty="0">
                <a:solidFill>
                  <a:srgbClr val="B62B1F"/>
                </a:solidFill>
                <a:ea typeface="Times New Roman" panose="02020603050405020304" pitchFamily="18" charset="0"/>
                <a:cs typeface="Times New Roman" panose="02020603050405020304" pitchFamily="18" charset="0"/>
              </a:rPr>
              <a:t>Protecting the health of Nigerians</a:t>
            </a:r>
            <a:endParaRPr lang="en-GB" sz="2733" dirty="0">
              <a:solidFill>
                <a:srgbClr val="B62B1F"/>
              </a:solidFill>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2" y="5618165"/>
            <a:ext cx="10178196" cy="332063"/>
          </a:xfrm>
        </p:spPr>
        <p:txBody>
          <a:bodyPr anchor="ctr">
            <a:noAutofit/>
          </a:bodyPr>
          <a:lstStyle>
            <a:lvl1pPr marL="0" indent="0">
              <a:buNone/>
              <a:defRPr sz="1659"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2" y="5949952"/>
            <a:ext cx="10178196" cy="371337"/>
          </a:xfrm>
        </p:spPr>
        <p:txBody>
          <a:bodyPr anchor="ctr">
            <a:noAutofit/>
          </a:bodyPr>
          <a:lstStyle>
            <a:lvl1pPr marL="0" indent="0">
              <a:buNone/>
              <a:defRPr sz="1659"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9"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7">
              <a:solidFill>
                <a:prstClr val="white"/>
              </a:solidFill>
            </a:endParaRPr>
          </a:p>
        </p:txBody>
      </p:sp>
    </p:spTree>
    <p:extLst>
      <p:ext uri="{BB962C8B-B14F-4D97-AF65-F5344CB8AC3E}">
        <p14:creationId xmlns:p14="http://schemas.microsoft.com/office/powerpoint/2010/main" val="168644223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p:cSld name="Title Slide with Partners, with Sub-heading">
    <p:spTree>
      <p:nvGrpSpPr>
        <p:cNvPr id="1" name=""/>
        <p:cNvGrpSpPr/>
        <p:nvPr/>
      </p:nvGrpSpPr>
      <p:grpSpPr>
        <a:xfrm>
          <a:off x="0" y="0"/>
          <a:ext cx="0" cy="0"/>
          <a:chOff x="0" y="0"/>
          <a:chExt cx="0" cy="0"/>
        </a:xfrm>
      </p:grpSpPr>
      <p:sp>
        <p:nvSpPr>
          <p:cNvPr id="4" name="Rectangle 3"/>
          <p:cNvSpPr/>
          <p:nvPr/>
        </p:nvSpPr>
        <p:spPr>
          <a:xfrm>
            <a:off x="0" y="2133306"/>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57">
              <a:solidFill>
                <a:prstClr val="white"/>
              </a:solidFill>
            </a:endParaRPr>
          </a:p>
        </p:txBody>
      </p:sp>
      <p:sp>
        <p:nvSpPr>
          <p:cNvPr id="5" name="Rectangle 4"/>
          <p:cNvSpPr>
            <a:spLocks noChangeArrowheads="1"/>
          </p:cNvSpPr>
          <p:nvPr/>
        </p:nvSpPr>
        <p:spPr bwMode="auto">
          <a:xfrm>
            <a:off x="0" y="1988843"/>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sz="1757">
              <a:solidFill>
                <a:prstClr val="white"/>
              </a:solidFill>
            </a:endParaRPr>
          </a:p>
        </p:txBody>
      </p:sp>
      <p:sp>
        <p:nvSpPr>
          <p:cNvPr id="2" name="Title 1"/>
          <p:cNvSpPr>
            <a:spLocks noGrp="1"/>
          </p:cNvSpPr>
          <p:nvPr>
            <p:ph type="ctrTitle" hasCustomPrompt="1"/>
          </p:nvPr>
        </p:nvSpPr>
        <p:spPr>
          <a:xfrm>
            <a:off x="744000" y="2492899"/>
            <a:ext cx="10178197" cy="1724503"/>
          </a:xfrm>
          <a:ln>
            <a:noFill/>
          </a:ln>
        </p:spPr>
        <p:txBody>
          <a:bodyPr anchor="ctr">
            <a:noAutofit/>
          </a:bodyPr>
          <a:lstStyle>
            <a:lvl1pPr algn="l">
              <a:lnSpc>
                <a:spcPct val="85000"/>
              </a:lnSpc>
              <a:defRPr sz="4392" b="1" i="0" spc="-98"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2" y="5279168"/>
            <a:ext cx="5792723" cy="338336"/>
          </a:xfrm>
        </p:spPr>
        <p:txBody>
          <a:bodyPr anchor="ctr">
            <a:normAutofit/>
          </a:bodyPr>
          <a:lstStyle>
            <a:lvl1pPr marL="0" indent="0" algn="l">
              <a:spcBef>
                <a:spcPts val="0"/>
              </a:spcBef>
              <a:buNone/>
              <a:defRPr sz="1952" b="1" i="0">
                <a:solidFill>
                  <a:schemeClr val="bg1"/>
                </a:solidFill>
                <a:latin typeface="+mj-lt"/>
              </a:defRPr>
            </a:lvl1pPr>
            <a:lvl2pPr marL="446227" indent="0" algn="ctr">
              <a:buNone/>
              <a:defRPr>
                <a:solidFill>
                  <a:schemeClr val="tx1">
                    <a:tint val="75000"/>
                  </a:schemeClr>
                </a:solidFill>
              </a:defRPr>
            </a:lvl2pPr>
            <a:lvl3pPr marL="892454" indent="0" algn="ctr">
              <a:buNone/>
              <a:defRPr>
                <a:solidFill>
                  <a:schemeClr val="tx1">
                    <a:tint val="75000"/>
                  </a:schemeClr>
                </a:solidFill>
              </a:defRPr>
            </a:lvl3pPr>
            <a:lvl4pPr marL="1338682" indent="0" algn="ctr">
              <a:buNone/>
              <a:defRPr>
                <a:solidFill>
                  <a:schemeClr val="tx1">
                    <a:tint val="75000"/>
                  </a:schemeClr>
                </a:solidFill>
              </a:defRPr>
            </a:lvl4pPr>
            <a:lvl5pPr marL="1784909" indent="0" algn="ctr">
              <a:buNone/>
              <a:defRPr>
                <a:solidFill>
                  <a:schemeClr val="tx1">
                    <a:tint val="75000"/>
                  </a:schemeClr>
                </a:solidFill>
              </a:defRPr>
            </a:lvl5pPr>
            <a:lvl6pPr marL="2231136" indent="0" algn="ctr">
              <a:buNone/>
              <a:defRPr>
                <a:solidFill>
                  <a:schemeClr val="tx1">
                    <a:tint val="75000"/>
                  </a:schemeClr>
                </a:solidFill>
              </a:defRPr>
            </a:lvl6pPr>
            <a:lvl7pPr marL="2677363" indent="0" algn="ctr">
              <a:buNone/>
              <a:defRPr>
                <a:solidFill>
                  <a:schemeClr val="tx1">
                    <a:tint val="75000"/>
                  </a:schemeClr>
                </a:solidFill>
              </a:defRPr>
            </a:lvl7pPr>
            <a:lvl8pPr marL="3123590" indent="0" algn="ctr">
              <a:buNone/>
              <a:defRPr>
                <a:solidFill>
                  <a:schemeClr val="tx1">
                    <a:tint val="75000"/>
                  </a:schemeClr>
                </a:solidFill>
              </a:defRPr>
            </a:lvl8pPr>
            <a:lvl9pPr marL="3569818" indent="0" algn="ctr">
              <a:buNone/>
              <a:defRPr>
                <a:solidFill>
                  <a:schemeClr val="tx1">
                    <a:tint val="75000"/>
                  </a:schemeClr>
                </a:solidFill>
              </a:defRPr>
            </a:lvl9pPr>
          </a:lstStyle>
          <a:p>
            <a:r>
              <a:rPr lang="en-US" dirty="0"/>
              <a:t>Author/Presenter 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p:nvSpPr>
        <p:spPr>
          <a:xfrm>
            <a:off x="5117433" y="599910"/>
            <a:ext cx="6646977" cy="780855"/>
          </a:xfrm>
          <a:prstGeom prst="rect">
            <a:avLst/>
          </a:prstGeom>
        </p:spPr>
        <p:txBody>
          <a:bodyPr wrap="square">
            <a:spAutoFit/>
          </a:bodyPr>
          <a:lstStyle/>
          <a:p>
            <a:pPr algn="r">
              <a:lnSpc>
                <a:spcPct val="107000"/>
              </a:lnSpc>
            </a:pPr>
            <a:r>
              <a:rPr lang="en-GB" sz="2733" b="1" dirty="0">
                <a:solidFill>
                  <a:srgbClr val="333333"/>
                </a:solidFill>
                <a:ea typeface="Times New Roman" panose="02020603050405020304" pitchFamily="18" charset="0"/>
                <a:cs typeface="Times New Roman" panose="02020603050405020304" pitchFamily="18" charset="0"/>
              </a:rPr>
              <a:t>Nigeria Centre for Disease Control</a:t>
            </a:r>
            <a:endParaRPr lang="en-GB" sz="2342" dirty="0">
              <a:solidFill>
                <a:prstClr val="black"/>
              </a:solidFill>
              <a:ea typeface="Calibri" panose="020F0502020204030204" pitchFamily="34" charset="0"/>
              <a:cs typeface="Times New Roman" panose="02020603050405020304" pitchFamily="18" charset="0"/>
            </a:endParaRPr>
          </a:p>
          <a:p>
            <a:pPr algn="r">
              <a:lnSpc>
                <a:spcPct val="107000"/>
              </a:lnSpc>
              <a:spcAft>
                <a:spcPts val="781"/>
              </a:spcAft>
            </a:pPr>
            <a:r>
              <a:rPr lang="en-GB" sz="1562" dirty="0">
                <a:solidFill>
                  <a:srgbClr val="B62B1F"/>
                </a:solidFill>
                <a:ea typeface="Times New Roman" panose="02020603050405020304" pitchFamily="18" charset="0"/>
                <a:cs typeface="Times New Roman" panose="02020603050405020304" pitchFamily="18" charset="0"/>
              </a:rPr>
              <a:t>Protecting the health of Nigerians</a:t>
            </a:r>
            <a:endParaRPr lang="en-GB" sz="2733" dirty="0">
              <a:solidFill>
                <a:srgbClr val="B62B1F"/>
              </a:solidFill>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2" y="5618165"/>
            <a:ext cx="5792723" cy="332063"/>
          </a:xfrm>
        </p:spPr>
        <p:txBody>
          <a:bodyPr anchor="ctr">
            <a:noAutofit/>
          </a:bodyPr>
          <a:lstStyle>
            <a:lvl1pPr marL="0" indent="0">
              <a:buNone/>
              <a:defRPr sz="1659"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2" y="5949952"/>
            <a:ext cx="5792723" cy="371337"/>
          </a:xfrm>
        </p:spPr>
        <p:txBody>
          <a:bodyPr anchor="ctr">
            <a:noAutofit/>
          </a:bodyPr>
          <a:lstStyle>
            <a:lvl1pPr marL="0" indent="0">
              <a:buNone/>
              <a:defRPr sz="1659"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p:nvSpPr>
        <p:spPr>
          <a:xfrm>
            <a:off x="6536724" y="5279170"/>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7">
              <a:solidFill>
                <a:prstClr val="white"/>
              </a:solidFill>
            </a:endParaRPr>
          </a:p>
        </p:txBody>
      </p:sp>
      <p:sp>
        <p:nvSpPr>
          <p:cNvPr id="10" name="Text Placeholder 9"/>
          <p:cNvSpPr>
            <a:spLocks noGrp="1"/>
          </p:cNvSpPr>
          <p:nvPr>
            <p:ph type="body" sz="quarter" idx="12" hasCustomPrompt="1"/>
          </p:nvPr>
        </p:nvSpPr>
        <p:spPr>
          <a:xfrm>
            <a:off x="6203093" y="4908109"/>
            <a:ext cx="5362847" cy="333331"/>
          </a:xfrm>
        </p:spPr>
        <p:txBody>
          <a:bodyPr anchor="b">
            <a:normAutofit/>
          </a:bodyPr>
          <a:lstStyle>
            <a:lvl1pPr marL="0" indent="0" algn="r">
              <a:lnSpc>
                <a:spcPct val="100000"/>
              </a:lnSpc>
              <a:buNone/>
              <a:defRPr sz="1171"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228634130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p:cSld name="1_Title Slide with Sub-heading">
    <p:spTree>
      <p:nvGrpSpPr>
        <p:cNvPr id="1" name=""/>
        <p:cNvGrpSpPr/>
        <p:nvPr/>
      </p:nvGrpSpPr>
      <p:grpSpPr>
        <a:xfrm>
          <a:off x="0" y="0"/>
          <a:ext cx="0" cy="0"/>
          <a:chOff x="0" y="0"/>
          <a:chExt cx="0" cy="0"/>
        </a:xfrm>
      </p:grpSpPr>
      <p:sp>
        <p:nvSpPr>
          <p:cNvPr id="4" name="Rectangle 3"/>
          <p:cNvSpPr/>
          <p:nvPr/>
        </p:nvSpPr>
        <p:spPr>
          <a:xfrm>
            <a:off x="0" y="2133306"/>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57">
              <a:solidFill>
                <a:prstClr val="white"/>
              </a:solidFill>
            </a:endParaRPr>
          </a:p>
        </p:txBody>
      </p:sp>
      <p:sp>
        <p:nvSpPr>
          <p:cNvPr id="5" name="Rectangle 4"/>
          <p:cNvSpPr>
            <a:spLocks noChangeArrowheads="1"/>
          </p:cNvSpPr>
          <p:nvPr/>
        </p:nvSpPr>
        <p:spPr bwMode="auto">
          <a:xfrm>
            <a:off x="0" y="1988843"/>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sz="1757">
              <a:solidFill>
                <a:prstClr val="white"/>
              </a:solidFill>
            </a:endParaRPr>
          </a:p>
        </p:txBody>
      </p:sp>
      <p:sp>
        <p:nvSpPr>
          <p:cNvPr id="2" name="Title 1"/>
          <p:cNvSpPr>
            <a:spLocks noGrp="1"/>
          </p:cNvSpPr>
          <p:nvPr>
            <p:ph type="ctrTitle" hasCustomPrompt="1"/>
          </p:nvPr>
        </p:nvSpPr>
        <p:spPr>
          <a:xfrm>
            <a:off x="744000" y="2492899"/>
            <a:ext cx="10178197" cy="1724503"/>
          </a:xfrm>
          <a:ln>
            <a:noFill/>
          </a:ln>
        </p:spPr>
        <p:txBody>
          <a:bodyPr anchor="b">
            <a:noAutofit/>
          </a:bodyPr>
          <a:lstStyle>
            <a:lvl1pPr algn="l">
              <a:lnSpc>
                <a:spcPct val="85000"/>
              </a:lnSpc>
              <a:defRPr sz="4392" b="1" i="0" spc="-98"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p:nvSpPr>
        <p:spPr>
          <a:xfrm>
            <a:off x="5117433" y="599910"/>
            <a:ext cx="6646977" cy="780855"/>
          </a:xfrm>
          <a:prstGeom prst="rect">
            <a:avLst/>
          </a:prstGeom>
        </p:spPr>
        <p:txBody>
          <a:bodyPr wrap="square">
            <a:spAutoFit/>
          </a:bodyPr>
          <a:lstStyle/>
          <a:p>
            <a:pPr algn="r">
              <a:lnSpc>
                <a:spcPct val="107000"/>
              </a:lnSpc>
            </a:pPr>
            <a:r>
              <a:rPr lang="en-GB" sz="2733" b="1" dirty="0">
                <a:solidFill>
                  <a:srgbClr val="333333"/>
                </a:solidFill>
                <a:ea typeface="Times New Roman" panose="02020603050405020304" pitchFamily="18" charset="0"/>
                <a:cs typeface="Times New Roman" panose="02020603050405020304" pitchFamily="18" charset="0"/>
              </a:rPr>
              <a:t>Nigeria Centre for Disease Control</a:t>
            </a:r>
            <a:endParaRPr lang="en-GB" sz="2342" dirty="0">
              <a:solidFill>
                <a:prstClr val="black"/>
              </a:solidFill>
              <a:ea typeface="Calibri" panose="020F0502020204030204" pitchFamily="34" charset="0"/>
              <a:cs typeface="Times New Roman" panose="02020603050405020304" pitchFamily="18" charset="0"/>
            </a:endParaRPr>
          </a:p>
          <a:p>
            <a:pPr algn="r">
              <a:lnSpc>
                <a:spcPct val="107000"/>
              </a:lnSpc>
              <a:spcAft>
                <a:spcPts val="781"/>
              </a:spcAft>
            </a:pPr>
            <a:r>
              <a:rPr lang="en-GB" sz="1562" dirty="0">
                <a:solidFill>
                  <a:srgbClr val="B62B1F"/>
                </a:solidFill>
                <a:ea typeface="Times New Roman" panose="02020603050405020304" pitchFamily="18" charset="0"/>
                <a:cs typeface="Times New Roman" panose="02020603050405020304" pitchFamily="18" charset="0"/>
              </a:rPr>
              <a:t>Protecting the health of Nigerians</a:t>
            </a:r>
            <a:endParaRPr lang="en-GB" sz="2733" dirty="0">
              <a:solidFill>
                <a:srgbClr val="B62B1F"/>
              </a:solidFill>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9"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7">
              <a:solidFill>
                <a:prstClr val="white"/>
              </a:solidFill>
            </a:endParaRPr>
          </a:p>
        </p:txBody>
      </p:sp>
      <p:sp>
        <p:nvSpPr>
          <p:cNvPr id="14" name="Subtitle 2"/>
          <p:cNvSpPr>
            <a:spLocks noGrp="1"/>
          </p:cNvSpPr>
          <p:nvPr>
            <p:ph type="subTitle" idx="1" hasCustomPrompt="1"/>
          </p:nvPr>
        </p:nvSpPr>
        <p:spPr>
          <a:xfrm>
            <a:off x="744002" y="5279168"/>
            <a:ext cx="5792723" cy="338336"/>
          </a:xfrm>
        </p:spPr>
        <p:txBody>
          <a:bodyPr anchor="ctr">
            <a:normAutofit/>
          </a:bodyPr>
          <a:lstStyle>
            <a:lvl1pPr marL="0" indent="0" algn="l">
              <a:spcBef>
                <a:spcPts val="0"/>
              </a:spcBef>
              <a:buNone/>
              <a:defRPr sz="1952" b="1" i="0">
                <a:solidFill>
                  <a:schemeClr val="bg1"/>
                </a:solidFill>
                <a:latin typeface="+mj-lt"/>
              </a:defRPr>
            </a:lvl1pPr>
            <a:lvl2pPr marL="446227" indent="0" algn="ctr">
              <a:buNone/>
              <a:defRPr>
                <a:solidFill>
                  <a:schemeClr val="tx1">
                    <a:tint val="75000"/>
                  </a:schemeClr>
                </a:solidFill>
              </a:defRPr>
            </a:lvl2pPr>
            <a:lvl3pPr marL="892454" indent="0" algn="ctr">
              <a:buNone/>
              <a:defRPr>
                <a:solidFill>
                  <a:schemeClr val="tx1">
                    <a:tint val="75000"/>
                  </a:schemeClr>
                </a:solidFill>
              </a:defRPr>
            </a:lvl3pPr>
            <a:lvl4pPr marL="1338682" indent="0" algn="ctr">
              <a:buNone/>
              <a:defRPr>
                <a:solidFill>
                  <a:schemeClr val="tx1">
                    <a:tint val="75000"/>
                  </a:schemeClr>
                </a:solidFill>
              </a:defRPr>
            </a:lvl4pPr>
            <a:lvl5pPr marL="1784909" indent="0" algn="ctr">
              <a:buNone/>
              <a:defRPr>
                <a:solidFill>
                  <a:schemeClr val="tx1">
                    <a:tint val="75000"/>
                  </a:schemeClr>
                </a:solidFill>
              </a:defRPr>
            </a:lvl5pPr>
            <a:lvl6pPr marL="2231136" indent="0" algn="ctr">
              <a:buNone/>
              <a:defRPr>
                <a:solidFill>
                  <a:schemeClr val="tx1">
                    <a:tint val="75000"/>
                  </a:schemeClr>
                </a:solidFill>
              </a:defRPr>
            </a:lvl6pPr>
            <a:lvl7pPr marL="2677363" indent="0" algn="ctr">
              <a:buNone/>
              <a:defRPr>
                <a:solidFill>
                  <a:schemeClr val="tx1">
                    <a:tint val="75000"/>
                  </a:schemeClr>
                </a:solidFill>
              </a:defRPr>
            </a:lvl7pPr>
            <a:lvl8pPr marL="3123590" indent="0" algn="ctr">
              <a:buNone/>
              <a:defRPr>
                <a:solidFill>
                  <a:schemeClr val="tx1">
                    <a:tint val="75000"/>
                  </a:schemeClr>
                </a:solidFill>
              </a:defRPr>
            </a:lvl8pPr>
            <a:lvl9pPr marL="3569818"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2" y="5618165"/>
            <a:ext cx="5792723" cy="332063"/>
          </a:xfrm>
        </p:spPr>
        <p:txBody>
          <a:bodyPr anchor="ctr">
            <a:noAutofit/>
          </a:bodyPr>
          <a:lstStyle>
            <a:lvl1pPr marL="0" indent="0">
              <a:buNone/>
              <a:defRPr sz="1659"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2" y="5949952"/>
            <a:ext cx="5792723" cy="371337"/>
          </a:xfrm>
        </p:spPr>
        <p:txBody>
          <a:bodyPr anchor="ctr">
            <a:noAutofit/>
          </a:bodyPr>
          <a:lstStyle>
            <a:lvl1pPr marL="0" indent="0">
              <a:buNone/>
              <a:defRPr sz="1659"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p:nvSpPr>
        <p:spPr>
          <a:xfrm>
            <a:off x="6536724" y="5279170"/>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7">
              <a:solidFill>
                <a:prstClr val="white"/>
              </a:solidFill>
            </a:endParaRPr>
          </a:p>
        </p:txBody>
      </p:sp>
      <p:sp>
        <p:nvSpPr>
          <p:cNvPr id="19" name="Text Placeholder 9"/>
          <p:cNvSpPr>
            <a:spLocks noGrp="1"/>
          </p:cNvSpPr>
          <p:nvPr>
            <p:ph type="body" sz="quarter" idx="13" hasCustomPrompt="1"/>
          </p:nvPr>
        </p:nvSpPr>
        <p:spPr>
          <a:xfrm>
            <a:off x="6203093" y="4908109"/>
            <a:ext cx="5362847" cy="333331"/>
          </a:xfrm>
        </p:spPr>
        <p:txBody>
          <a:bodyPr anchor="b">
            <a:normAutofit/>
          </a:bodyPr>
          <a:lstStyle>
            <a:lvl1pPr marL="0" indent="0" algn="r">
              <a:lnSpc>
                <a:spcPct val="100000"/>
              </a:lnSpc>
              <a:buNone/>
              <a:defRPr sz="1171"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312671390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p:cSld name="Project Title">
    <p:spTree>
      <p:nvGrpSpPr>
        <p:cNvPr id="1" name=""/>
        <p:cNvGrpSpPr/>
        <p:nvPr/>
      </p:nvGrpSpPr>
      <p:grpSpPr>
        <a:xfrm>
          <a:off x="0" y="0"/>
          <a:ext cx="0" cy="0"/>
          <a:chOff x="0" y="0"/>
          <a:chExt cx="0" cy="0"/>
        </a:xfrm>
      </p:grpSpPr>
      <p:sp>
        <p:nvSpPr>
          <p:cNvPr id="4" name="Rectangle 3"/>
          <p:cNvSpPr/>
          <p:nvPr/>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57">
              <a:solidFill>
                <a:prstClr val="white"/>
              </a:solidFill>
            </a:endParaRPr>
          </a:p>
        </p:txBody>
      </p:sp>
      <p:sp>
        <p:nvSpPr>
          <p:cNvPr id="2" name="Title 1"/>
          <p:cNvSpPr>
            <a:spLocks noGrp="1"/>
          </p:cNvSpPr>
          <p:nvPr>
            <p:ph type="ctrTitle" hasCustomPrompt="1"/>
          </p:nvPr>
        </p:nvSpPr>
        <p:spPr>
          <a:xfrm>
            <a:off x="744000" y="842965"/>
            <a:ext cx="10178197" cy="3374437"/>
          </a:xfrm>
          <a:ln>
            <a:noFill/>
          </a:ln>
        </p:spPr>
        <p:txBody>
          <a:bodyPr anchor="b">
            <a:noAutofit/>
          </a:bodyPr>
          <a:lstStyle>
            <a:lvl1pPr algn="l">
              <a:lnSpc>
                <a:spcPct val="100000"/>
              </a:lnSpc>
              <a:defRPr sz="4392" b="1" i="0" spc="-98"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ctr">
              <a:spcBef>
                <a:spcPts val="0"/>
              </a:spcBef>
              <a:buNone/>
              <a:defRPr sz="1952" b="1" i="0" baseline="0">
                <a:solidFill>
                  <a:schemeClr val="bg1"/>
                </a:solidFill>
                <a:latin typeface="+mj-lt"/>
              </a:defRPr>
            </a:lvl1pPr>
            <a:lvl2pPr marL="446227" indent="0" algn="ctr">
              <a:buNone/>
              <a:defRPr>
                <a:solidFill>
                  <a:schemeClr val="tx1">
                    <a:tint val="75000"/>
                  </a:schemeClr>
                </a:solidFill>
              </a:defRPr>
            </a:lvl2pPr>
            <a:lvl3pPr marL="892454" indent="0" algn="ctr">
              <a:buNone/>
              <a:defRPr>
                <a:solidFill>
                  <a:schemeClr val="tx1">
                    <a:tint val="75000"/>
                  </a:schemeClr>
                </a:solidFill>
              </a:defRPr>
            </a:lvl3pPr>
            <a:lvl4pPr marL="1338682" indent="0" algn="ctr">
              <a:buNone/>
              <a:defRPr>
                <a:solidFill>
                  <a:schemeClr val="tx1">
                    <a:tint val="75000"/>
                  </a:schemeClr>
                </a:solidFill>
              </a:defRPr>
            </a:lvl4pPr>
            <a:lvl5pPr marL="1784909" indent="0" algn="ctr">
              <a:buNone/>
              <a:defRPr>
                <a:solidFill>
                  <a:schemeClr val="tx1">
                    <a:tint val="75000"/>
                  </a:schemeClr>
                </a:solidFill>
              </a:defRPr>
            </a:lvl5pPr>
            <a:lvl6pPr marL="2231136" indent="0" algn="ctr">
              <a:buNone/>
              <a:defRPr>
                <a:solidFill>
                  <a:schemeClr val="tx1">
                    <a:tint val="75000"/>
                  </a:schemeClr>
                </a:solidFill>
              </a:defRPr>
            </a:lvl6pPr>
            <a:lvl7pPr marL="2677363" indent="0" algn="ctr">
              <a:buNone/>
              <a:defRPr>
                <a:solidFill>
                  <a:schemeClr val="tx1">
                    <a:tint val="75000"/>
                  </a:schemeClr>
                </a:solidFill>
              </a:defRPr>
            </a:lvl7pPr>
            <a:lvl8pPr marL="3123590" indent="0" algn="ctr">
              <a:buNone/>
              <a:defRPr>
                <a:solidFill>
                  <a:schemeClr val="tx1">
                    <a:tint val="75000"/>
                  </a:schemeClr>
                </a:solidFill>
              </a:defRPr>
            </a:lvl8pPr>
            <a:lvl9pPr marL="3569818" indent="0" algn="ctr">
              <a:buNone/>
              <a:defRPr>
                <a:solidFill>
                  <a:schemeClr val="tx1">
                    <a:tint val="75000"/>
                  </a:schemeClr>
                </a:solidFill>
              </a:defRPr>
            </a:lvl9pPr>
          </a:lstStyle>
          <a:p>
            <a:r>
              <a:rPr lang="en-US" dirty="0"/>
              <a:t>Add partner images here, or </a:t>
            </a:r>
            <a:r>
              <a:rPr lang="en-US" dirty="0" err="1"/>
              <a:t>customise</a:t>
            </a:r>
            <a:r>
              <a:rPr lang="en-US" dirty="0"/>
              <a:t> as needed.</a:t>
            </a:r>
          </a:p>
        </p:txBody>
      </p:sp>
    </p:spTree>
    <p:extLst>
      <p:ext uri="{BB962C8B-B14F-4D97-AF65-F5344CB8AC3E}">
        <p14:creationId xmlns:p14="http://schemas.microsoft.com/office/powerpoint/2010/main" val="209318918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514"/>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987657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514"/>
            </a:lvl1p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710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81789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365127"/>
            <a:ext cx="8894147" cy="1325563"/>
          </a:xfrm>
        </p:spPr>
        <p:txBody>
          <a:bodyPr>
            <a:normAutofit/>
          </a:bodyPr>
          <a:lstStyle>
            <a:lvl1pPr>
              <a:defRPr sz="3514"/>
            </a:lvl1pPr>
          </a:lstStyle>
          <a:p>
            <a:r>
              <a:rPr lang="en-US" dirty="0"/>
              <a:t>Click to edit Master title style. Please maintain sentence case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42" b="1" spc="-98" baseline="0">
                <a:solidFill>
                  <a:srgbClr val="B30000"/>
                </a:solidFill>
              </a:defRPr>
            </a:lvl1pPr>
            <a:lvl2pPr marL="446227" indent="0">
              <a:buNone/>
              <a:defRPr sz="1952" b="1"/>
            </a:lvl2pPr>
            <a:lvl3pPr marL="892454" indent="0">
              <a:buNone/>
              <a:defRPr sz="1757" b="1"/>
            </a:lvl3pPr>
            <a:lvl4pPr marL="1338682" indent="0">
              <a:buNone/>
              <a:defRPr sz="1562" b="1"/>
            </a:lvl4pPr>
            <a:lvl5pPr marL="1784909" indent="0">
              <a:buNone/>
              <a:defRPr sz="1562" b="1"/>
            </a:lvl5pPr>
            <a:lvl6pPr marL="2231136" indent="0">
              <a:buNone/>
              <a:defRPr sz="1562" b="1"/>
            </a:lvl6pPr>
            <a:lvl7pPr marL="2677363" indent="0">
              <a:buNone/>
              <a:defRPr sz="1562" b="1"/>
            </a:lvl7pPr>
            <a:lvl8pPr marL="3123590" indent="0">
              <a:buNone/>
              <a:defRPr sz="1562" b="1"/>
            </a:lvl8pPr>
            <a:lvl9pPr marL="3569818" indent="0">
              <a:buNone/>
              <a:defRPr sz="1562"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342"/>
            </a:lvl1pPr>
            <a:lvl2pPr>
              <a:defRPr sz="2147"/>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42" b="1" spc="-98" baseline="0">
                <a:solidFill>
                  <a:srgbClr val="B30000"/>
                </a:solidFill>
              </a:defRPr>
            </a:lvl1pPr>
            <a:lvl2pPr marL="446227" indent="0">
              <a:buNone/>
              <a:defRPr sz="1952" b="1"/>
            </a:lvl2pPr>
            <a:lvl3pPr marL="892454" indent="0">
              <a:buNone/>
              <a:defRPr sz="1757" b="1"/>
            </a:lvl3pPr>
            <a:lvl4pPr marL="1338682" indent="0">
              <a:buNone/>
              <a:defRPr sz="1562" b="1"/>
            </a:lvl4pPr>
            <a:lvl5pPr marL="1784909" indent="0">
              <a:buNone/>
              <a:defRPr sz="1562" b="1"/>
            </a:lvl5pPr>
            <a:lvl6pPr marL="2231136" indent="0">
              <a:buNone/>
              <a:defRPr sz="1562" b="1"/>
            </a:lvl6pPr>
            <a:lvl7pPr marL="2677363" indent="0">
              <a:buNone/>
              <a:defRPr sz="1562" b="1"/>
            </a:lvl7pPr>
            <a:lvl8pPr marL="3123590" indent="0">
              <a:buNone/>
              <a:defRPr sz="1562" b="1"/>
            </a:lvl8pPr>
            <a:lvl9pPr marL="3569818" indent="0">
              <a:buNone/>
              <a:defRPr sz="1562"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342"/>
            </a:lvl1pPr>
            <a:lvl2pPr>
              <a:defRPr sz="2147"/>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560147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514"/>
            </a:lvl1pPr>
          </a:lstStyle>
          <a:p>
            <a:r>
              <a:rPr lang="en-US" dirty="0"/>
              <a:t>Click to edit Master title style. Please maintain sentence case</a:t>
            </a:r>
          </a:p>
        </p:txBody>
      </p:sp>
    </p:spTree>
    <p:extLst>
      <p:ext uri="{BB962C8B-B14F-4D97-AF65-F5344CB8AC3E}">
        <p14:creationId xmlns:p14="http://schemas.microsoft.com/office/powerpoint/2010/main" val="285800958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025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23"/>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123"/>
            </a:lvl1pPr>
            <a:lvl2pPr>
              <a:defRPr sz="2733"/>
            </a:lvl2pPr>
            <a:lvl3pPr>
              <a:defRPr sz="2342"/>
            </a:lvl3pPr>
            <a:lvl4pPr>
              <a:defRPr sz="1952"/>
            </a:lvl4pPr>
            <a:lvl5pPr>
              <a:defRPr sz="1952"/>
            </a:lvl5pPr>
            <a:lvl6pPr>
              <a:defRPr sz="1952"/>
            </a:lvl6pPr>
            <a:lvl7pPr>
              <a:defRPr sz="1952"/>
            </a:lvl7pPr>
            <a:lvl8pPr>
              <a:defRPr sz="1952"/>
            </a:lvl8pPr>
            <a:lvl9pPr>
              <a:defRPr sz="19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62"/>
            </a:lvl1pPr>
            <a:lvl2pPr marL="446227" indent="0">
              <a:buNone/>
              <a:defRPr sz="1366"/>
            </a:lvl2pPr>
            <a:lvl3pPr marL="892454" indent="0">
              <a:buNone/>
              <a:defRPr sz="1171"/>
            </a:lvl3pPr>
            <a:lvl4pPr marL="1338682" indent="0">
              <a:buNone/>
              <a:defRPr sz="976"/>
            </a:lvl4pPr>
            <a:lvl5pPr marL="1784909" indent="0">
              <a:buNone/>
              <a:defRPr sz="976"/>
            </a:lvl5pPr>
            <a:lvl6pPr marL="2231136" indent="0">
              <a:buNone/>
              <a:defRPr sz="976"/>
            </a:lvl6pPr>
            <a:lvl7pPr marL="2677363" indent="0">
              <a:buNone/>
              <a:defRPr sz="976"/>
            </a:lvl7pPr>
            <a:lvl8pPr marL="3123590" indent="0">
              <a:buNone/>
              <a:defRPr sz="976"/>
            </a:lvl8pPr>
            <a:lvl9pPr marL="3569818" indent="0">
              <a:buNone/>
              <a:defRPr sz="976"/>
            </a:lvl9pPr>
          </a:lstStyle>
          <a:p>
            <a:pPr lvl="0"/>
            <a:r>
              <a:rPr lang="en-US"/>
              <a:t>Click to edit Master text styles</a:t>
            </a:r>
          </a:p>
        </p:txBody>
      </p:sp>
    </p:spTree>
    <p:extLst>
      <p:ext uri="{BB962C8B-B14F-4D97-AF65-F5344CB8AC3E}">
        <p14:creationId xmlns:p14="http://schemas.microsoft.com/office/powerpoint/2010/main" val="181693457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23"/>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123"/>
            </a:lvl1pPr>
            <a:lvl2pPr marL="446227" indent="0">
              <a:buNone/>
              <a:defRPr sz="2733"/>
            </a:lvl2pPr>
            <a:lvl3pPr marL="892454" indent="0">
              <a:buNone/>
              <a:defRPr sz="2342"/>
            </a:lvl3pPr>
            <a:lvl4pPr marL="1338682" indent="0">
              <a:buNone/>
              <a:defRPr sz="1952"/>
            </a:lvl4pPr>
            <a:lvl5pPr marL="1784909" indent="0">
              <a:buNone/>
              <a:defRPr sz="1952"/>
            </a:lvl5pPr>
            <a:lvl6pPr marL="2231136" indent="0">
              <a:buNone/>
              <a:defRPr sz="1952"/>
            </a:lvl6pPr>
            <a:lvl7pPr marL="2677363" indent="0">
              <a:buNone/>
              <a:defRPr sz="1952"/>
            </a:lvl7pPr>
            <a:lvl8pPr marL="3123590" indent="0">
              <a:buNone/>
              <a:defRPr sz="1952"/>
            </a:lvl8pPr>
            <a:lvl9pPr marL="3569818" indent="0">
              <a:buNone/>
              <a:defRPr sz="1952"/>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62"/>
            </a:lvl1pPr>
            <a:lvl2pPr marL="446227" indent="0">
              <a:buNone/>
              <a:defRPr sz="1366"/>
            </a:lvl2pPr>
            <a:lvl3pPr marL="892454" indent="0">
              <a:buNone/>
              <a:defRPr sz="1171"/>
            </a:lvl3pPr>
            <a:lvl4pPr marL="1338682" indent="0">
              <a:buNone/>
              <a:defRPr sz="976"/>
            </a:lvl4pPr>
            <a:lvl5pPr marL="1784909" indent="0">
              <a:buNone/>
              <a:defRPr sz="976"/>
            </a:lvl5pPr>
            <a:lvl6pPr marL="2231136" indent="0">
              <a:buNone/>
              <a:defRPr sz="976"/>
            </a:lvl6pPr>
            <a:lvl7pPr marL="2677363" indent="0">
              <a:buNone/>
              <a:defRPr sz="976"/>
            </a:lvl7pPr>
            <a:lvl8pPr marL="3123590" indent="0">
              <a:buNone/>
              <a:defRPr sz="976"/>
            </a:lvl8pPr>
            <a:lvl9pPr marL="3569818" indent="0">
              <a:buNone/>
              <a:defRPr sz="976"/>
            </a:lvl9pPr>
          </a:lstStyle>
          <a:p>
            <a:pPr lvl="0"/>
            <a:r>
              <a:rPr lang="en-US"/>
              <a:t>Click to edit Master text styles</a:t>
            </a:r>
          </a:p>
        </p:txBody>
      </p:sp>
    </p:spTree>
    <p:extLst>
      <p:ext uri="{BB962C8B-B14F-4D97-AF65-F5344CB8AC3E}">
        <p14:creationId xmlns:p14="http://schemas.microsoft.com/office/powerpoint/2010/main" val="991740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514"/>
            </a:lvl1p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90894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1971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849F-70BB-A140-89A3-3DD12FC737E9}"/>
              </a:ext>
            </a:extLst>
          </p:cNvPr>
          <p:cNvSpPr>
            <a:spLocks noGrp="1"/>
          </p:cNvSpPr>
          <p:nvPr>
            <p:ph type="ctrTitle"/>
          </p:nvPr>
        </p:nvSpPr>
        <p:spPr>
          <a:xfrm>
            <a:off x="1524001" y="1122363"/>
            <a:ext cx="9144000" cy="2387600"/>
          </a:xfrm>
        </p:spPr>
        <p:txBody>
          <a:bodyPr anchor="b"/>
          <a:lstStyle>
            <a:lvl1pPr algn="ctr">
              <a:defRPr sz="5856"/>
            </a:lvl1pPr>
          </a:lstStyle>
          <a:p>
            <a:r>
              <a:rPr lang="en-GB"/>
              <a:t>Click to edit Master title style</a:t>
            </a:r>
            <a:endParaRPr lang="x-none"/>
          </a:p>
        </p:txBody>
      </p:sp>
      <p:sp>
        <p:nvSpPr>
          <p:cNvPr id="3" name="Subtitle 2">
            <a:extLst>
              <a:ext uri="{FF2B5EF4-FFF2-40B4-BE49-F238E27FC236}">
                <a16:creationId xmlns:a16="http://schemas.microsoft.com/office/drawing/2014/main" id="{7E4D2842-D0A5-0F43-A2BD-C7925B36A2E3}"/>
              </a:ext>
            </a:extLst>
          </p:cNvPr>
          <p:cNvSpPr>
            <a:spLocks noGrp="1"/>
          </p:cNvSpPr>
          <p:nvPr>
            <p:ph type="subTitle" idx="1"/>
          </p:nvPr>
        </p:nvSpPr>
        <p:spPr>
          <a:xfrm>
            <a:off x="1524001" y="3602038"/>
            <a:ext cx="9144000" cy="1655762"/>
          </a:xfrm>
        </p:spPr>
        <p:txBody>
          <a:bodyPr/>
          <a:lstStyle>
            <a:lvl1pPr marL="0" indent="0" algn="ctr">
              <a:buNone/>
              <a:defRPr sz="2342"/>
            </a:lvl1pPr>
            <a:lvl2pPr marL="446227" indent="0" algn="ctr">
              <a:buNone/>
              <a:defRPr sz="1952"/>
            </a:lvl2pPr>
            <a:lvl3pPr marL="892454" indent="0" algn="ctr">
              <a:buNone/>
              <a:defRPr sz="1757"/>
            </a:lvl3pPr>
            <a:lvl4pPr marL="1338682" indent="0" algn="ctr">
              <a:buNone/>
              <a:defRPr sz="1562"/>
            </a:lvl4pPr>
            <a:lvl5pPr marL="1784909" indent="0" algn="ctr">
              <a:buNone/>
              <a:defRPr sz="1562"/>
            </a:lvl5pPr>
            <a:lvl6pPr marL="2231136" indent="0" algn="ctr">
              <a:buNone/>
              <a:defRPr sz="1562"/>
            </a:lvl6pPr>
            <a:lvl7pPr marL="2677363" indent="0" algn="ctr">
              <a:buNone/>
              <a:defRPr sz="1562"/>
            </a:lvl7pPr>
            <a:lvl8pPr marL="3123590" indent="0" algn="ctr">
              <a:buNone/>
              <a:defRPr sz="1562"/>
            </a:lvl8pPr>
            <a:lvl9pPr marL="3569818" indent="0" algn="ctr">
              <a:buNone/>
              <a:defRPr sz="1562"/>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98D8FECB-9E3D-BC4E-8A35-42F57700DA8D}"/>
              </a:ext>
            </a:extLst>
          </p:cNvPr>
          <p:cNvSpPr>
            <a:spLocks noGrp="1"/>
          </p:cNvSpPr>
          <p:nvPr>
            <p:ph type="dt" sz="half" idx="10"/>
          </p:nvPr>
        </p:nvSpPr>
        <p:spPr/>
        <p:txBody>
          <a:bodyPr/>
          <a:lstStyle/>
          <a:p>
            <a:fld id="{0867647A-1473-584F-9641-829B06A207D9}" type="datetimeFigureOut">
              <a:rPr lang="x-none" smtClean="0">
                <a:solidFill>
                  <a:prstClr val="black">
                    <a:tint val="75000"/>
                  </a:prstClr>
                </a:solidFill>
              </a:rPr>
              <a:pPr/>
              <a:t>03/09/2021</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0DE99234-4909-EF45-8D7F-30A5C42986ED}"/>
              </a:ext>
            </a:extLst>
          </p:cNvPr>
          <p:cNvSpPr>
            <a:spLocks noGrp="1"/>
          </p:cNvSpPr>
          <p:nvPr>
            <p:ph type="ftr" sz="quarter" idx="11"/>
          </p:nvPr>
        </p:nvSpPr>
        <p:spPr/>
        <p:txBody>
          <a:bodyPr/>
          <a:lstStyle/>
          <a:p>
            <a:endParaRPr lang="x-none">
              <a:solidFill>
                <a:prstClr val="black"/>
              </a:solidFill>
            </a:endParaRPr>
          </a:p>
        </p:txBody>
      </p:sp>
      <p:sp>
        <p:nvSpPr>
          <p:cNvPr id="6" name="Slide Number Placeholder 5">
            <a:extLst>
              <a:ext uri="{FF2B5EF4-FFF2-40B4-BE49-F238E27FC236}">
                <a16:creationId xmlns:a16="http://schemas.microsoft.com/office/drawing/2014/main" id="{AD6FEAEE-A65E-394C-8A6D-B4B2CA6F3D5A}"/>
              </a:ext>
            </a:extLst>
          </p:cNvPr>
          <p:cNvSpPr>
            <a:spLocks noGrp="1"/>
          </p:cNvSpPr>
          <p:nvPr>
            <p:ph type="sldNum" sz="quarter" idx="12"/>
          </p:nvPr>
        </p:nvSpPr>
        <p:spPr/>
        <p:txBody>
          <a:bodyPr/>
          <a:lstStyle/>
          <a:p>
            <a:fld id="{26D808FE-CFA1-624F-910F-F00B09469CED}"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2713335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79572"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0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6" name="Rectangle 1">
            <a:extLst>
              <a:ext uri="{FF2B5EF4-FFF2-40B4-BE49-F238E27FC236}">
                <a16:creationId xmlns:a16="http://schemas.microsoft.com/office/drawing/2014/main" id="{A1A028A7-4594-434B-BE6F-BEA80B344467}"/>
              </a:ext>
            </a:extLst>
          </p:cNvPr>
          <p:cNvSpPr/>
          <p:nvPr userDrawn="1"/>
        </p:nvSpPr>
        <p:spPr bwMode="ltGray">
          <a:xfrm>
            <a:off x="0" y="0"/>
            <a:ext cx="12192000" cy="6858000"/>
          </a:xfrm>
          <a:prstGeom prst="rect">
            <a:avLst/>
          </a:prstGeom>
          <a:solidFill>
            <a:srgbClr val="F2F2F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schemeClr val="tx1"/>
              </a:solidFill>
            </a:endParaRPr>
          </a:p>
        </p:txBody>
      </p:sp>
      <p:pic>
        <p:nvPicPr>
          <p:cNvPr id="27" name="Picture 19" descr="Gavi-logo - The Rockefeller Foundation">
            <a:extLst>
              <a:ext uri="{FF2B5EF4-FFF2-40B4-BE49-F238E27FC236}">
                <a16:creationId xmlns:a16="http://schemas.microsoft.com/office/drawing/2014/main" id="{82C6EE3B-2CF9-47B1-A455-56535EBCAFDF}"/>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r="-945"/>
          <a:stretch/>
        </p:blipFill>
        <p:spPr bwMode="ltGray">
          <a:xfrm>
            <a:off x="2594762" y="684581"/>
            <a:ext cx="1601001" cy="594755"/>
          </a:xfrm>
          <a:prstGeom prst="rect">
            <a:avLst/>
          </a:prstGeom>
          <a:extLst>
            <a:ext uri="{909E8E84-426E-40DD-AFC4-6F175D3DCCD1}">
              <a14:hiddenFill xmlns:a14="http://schemas.microsoft.com/office/drawing/2010/main">
                <a:solidFill>
                  <a:srgbClr val="FFFFFF"/>
                </a:solidFill>
              </a14:hiddenFill>
            </a:ext>
          </a:extLst>
        </p:spPr>
      </p:pic>
      <p:pic>
        <p:nvPicPr>
          <p:cNvPr id="28" name="Picture 27" descr="World Health Organization (WHO) – Logos Download">
            <a:extLst>
              <a:ext uri="{FF2B5EF4-FFF2-40B4-BE49-F238E27FC236}">
                <a16:creationId xmlns:a16="http://schemas.microsoft.com/office/drawing/2014/main" id="{73C44A5D-E65B-4EA7-A8DE-923C1E1D2E6A}"/>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ltGray">
          <a:xfrm>
            <a:off x="4768936" y="651284"/>
            <a:ext cx="2241464" cy="661348"/>
          </a:xfrm>
          <a:prstGeom prst="rect">
            <a:avLst/>
          </a:prstGeom>
          <a:extLst>
            <a:ext uri="{909E8E84-426E-40DD-AFC4-6F175D3DCCD1}">
              <a14:hiddenFill xmlns:a14="http://schemas.microsoft.com/office/drawing/2010/main">
                <a:solidFill>
                  <a:srgbClr val="FFFFFF"/>
                </a:solidFill>
              </a14:hiddenFill>
            </a:ext>
          </a:extLst>
        </p:spPr>
      </p:pic>
      <p:pic>
        <p:nvPicPr>
          <p:cNvPr id="29" name="Picture 23" descr="Coalition for Epidemic Preparedness Innovations - Wikiwand">
            <a:extLst>
              <a:ext uri="{FF2B5EF4-FFF2-40B4-BE49-F238E27FC236}">
                <a16:creationId xmlns:a16="http://schemas.microsoft.com/office/drawing/2014/main" id="{41612DC1-CABB-4EC3-A0BE-DAF64FFA2904}"/>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ltGray">
          <a:xfrm>
            <a:off x="525802" y="764281"/>
            <a:ext cx="1480798" cy="435355"/>
          </a:xfrm>
          <a:prstGeom prst="rect">
            <a:avLst/>
          </a:prstGeom>
          <a:extLst>
            <a:ext uri="{909E8E84-426E-40DD-AFC4-6F175D3DCCD1}">
              <a14:hiddenFill xmlns:a14="http://schemas.microsoft.com/office/drawing/2010/main">
                <a:solidFill>
                  <a:srgbClr val="FFFFFF"/>
                </a:solidFill>
              </a14:hiddenFill>
            </a:ext>
          </a:extLst>
        </p:spPr>
      </p:pic>
      <p:sp>
        <p:nvSpPr>
          <p:cNvPr id="30" name="Right Triangle 29">
            <a:extLst>
              <a:ext uri="{FF2B5EF4-FFF2-40B4-BE49-F238E27FC236}">
                <a16:creationId xmlns:a16="http://schemas.microsoft.com/office/drawing/2014/main" id="{79028CEE-2D24-4687-A0D5-F56AB2C502E7}"/>
              </a:ext>
            </a:extLst>
          </p:cNvPr>
          <p:cNvSpPr/>
          <p:nvPr userDrawn="1"/>
        </p:nvSpPr>
        <p:spPr bwMode="ltGray">
          <a:xfrm flipH="1" flipV="1">
            <a:off x="7366000" y="0"/>
            <a:ext cx="4826000" cy="4826000"/>
          </a:xfrm>
          <a:prstGeom prst="rtTriangle">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31" name="Right Triangle 30">
            <a:extLst>
              <a:ext uri="{FF2B5EF4-FFF2-40B4-BE49-F238E27FC236}">
                <a16:creationId xmlns:a16="http://schemas.microsoft.com/office/drawing/2014/main" id="{DCB4FFCD-79D8-42F6-A6E0-BBB1AEBD54DD}"/>
              </a:ext>
            </a:extLst>
          </p:cNvPr>
          <p:cNvSpPr/>
          <p:nvPr userDrawn="1"/>
        </p:nvSpPr>
        <p:spPr bwMode="ltGray">
          <a:xfrm flipH="1" flipV="1">
            <a:off x="7532005" y="0"/>
            <a:ext cx="4659995" cy="4659995"/>
          </a:xfrm>
          <a:prstGeom prst="rtTriangle">
            <a:avLst/>
          </a:prstGeom>
          <a:solidFill>
            <a:srgbClr val="4D4D4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32" name="Right Triangle 31">
            <a:extLst>
              <a:ext uri="{FF2B5EF4-FFF2-40B4-BE49-F238E27FC236}">
                <a16:creationId xmlns:a16="http://schemas.microsoft.com/office/drawing/2014/main" id="{452C86B2-6A22-4FFD-B37E-8B8AAD682D4E}"/>
              </a:ext>
            </a:extLst>
          </p:cNvPr>
          <p:cNvSpPr/>
          <p:nvPr userDrawn="1"/>
        </p:nvSpPr>
        <p:spPr bwMode="ltGray">
          <a:xfrm>
            <a:off x="0" y="5003800"/>
            <a:ext cx="1854200" cy="1854200"/>
          </a:xfrm>
          <a:prstGeom prst="rtTriangl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525801" y="4648511"/>
            <a:ext cx="8177931"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525801" y="4150556"/>
            <a:ext cx="8177931"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525801" y="2113720"/>
            <a:ext cx="8177931" cy="61555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000" dirty="0">
                <a:solidFill>
                  <a:schemeClr val="accent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195303134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0596"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000" b="1" i="0" baseline="0" dirty="0" err="1">
              <a:solidFill>
                <a:schemeClr val="bg1"/>
              </a:solidFill>
              <a:latin typeface="Arial" panose="020B0604020202020204" pitchFamily="34" charset="0"/>
              <a:ea typeface="+mj-ea"/>
              <a:cs typeface="+mj-cs"/>
              <a:sym typeface="Arial" panose="020B0604020202020204" pitchFamily="34" charset="0"/>
            </a:endParaRPr>
          </a:p>
        </p:txBody>
      </p:sp>
      <p:grpSp>
        <p:nvGrpSpPr>
          <p:cNvPr id="14" name="Rectangle 1">
            <a:extLst>
              <a:ext uri="{FF2B5EF4-FFF2-40B4-BE49-F238E27FC236}">
                <a16:creationId xmlns:a16="http://schemas.microsoft.com/office/drawing/2014/main" id="{8463E31F-1059-439D-81D0-6D61D7EE8E0F}"/>
              </a:ext>
            </a:extLst>
          </p:cNvPr>
          <p:cNvGrpSpPr/>
          <p:nvPr userDrawn="1"/>
        </p:nvGrpSpPr>
        <p:grpSpPr bwMode="ltGray">
          <a:xfrm>
            <a:off x="0" y="0"/>
            <a:ext cx="12192000" cy="6858000"/>
            <a:chOff x="0" y="0"/>
            <a:chExt cx="12192000" cy="6858000"/>
          </a:xfrm>
        </p:grpSpPr>
        <p:sp>
          <p:nvSpPr>
            <p:cNvPr id="15" name="Rectangle 1">
              <a:extLst>
                <a:ext uri="{FF2B5EF4-FFF2-40B4-BE49-F238E27FC236}">
                  <a16:creationId xmlns:a16="http://schemas.microsoft.com/office/drawing/2014/main" id="{E12DE207-12CB-4F2F-B60B-B99BE889F95B}"/>
                </a:ext>
              </a:extLst>
            </p:cNvPr>
            <p:cNvSpPr/>
            <p:nvPr/>
          </p:nvSpPr>
          <p:spPr bwMode="ltGray">
            <a:xfrm>
              <a:off x="0" y="0"/>
              <a:ext cx="12192000" cy="6858000"/>
            </a:xfrm>
            <a:prstGeom prst="rect">
              <a:avLst/>
            </a:prstGeom>
            <a:solidFill>
              <a:srgbClr val="F2F2F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schemeClr val="tx1"/>
                </a:solidFill>
              </a:endParaRPr>
            </a:p>
          </p:txBody>
        </p:sp>
        <p:sp>
          <p:nvSpPr>
            <p:cNvPr id="17" name="Freeform: Shape 16">
              <a:extLst>
                <a:ext uri="{FF2B5EF4-FFF2-40B4-BE49-F238E27FC236}">
                  <a16:creationId xmlns:a16="http://schemas.microsoft.com/office/drawing/2014/main" id="{9E3816EB-3EEB-4E3B-97BF-685C6980D507}"/>
                </a:ext>
              </a:extLst>
            </p:cNvPr>
            <p:cNvSpPr/>
            <p:nvPr/>
          </p:nvSpPr>
          <p:spPr bwMode="ltGray">
            <a:xfrm flipH="1">
              <a:off x="328939" y="0"/>
              <a:ext cx="11863054" cy="6858000"/>
            </a:xfrm>
            <a:custGeom>
              <a:avLst/>
              <a:gdLst>
                <a:gd name="connsiteX0" fmla="*/ 2186275 w 11863054"/>
                <a:gd name="connsiteY0" fmla="*/ 4880651 h 6858000"/>
                <a:gd name="connsiteX1" fmla="*/ 2466727 w 11863054"/>
                <a:gd name="connsiteY1" fmla="*/ 5366539 h 6858000"/>
                <a:gd name="connsiteX2" fmla="*/ 2186109 w 11863054"/>
                <a:gd name="connsiteY2" fmla="*/ 5852538 h 6858000"/>
                <a:gd name="connsiteX3" fmla="*/ 1624817 w 11863054"/>
                <a:gd name="connsiteY3" fmla="*/ 5852538 h 6858000"/>
                <a:gd name="connsiteX4" fmla="*/ 1344198 w 11863054"/>
                <a:gd name="connsiteY4" fmla="*/ 5366539 h 6858000"/>
                <a:gd name="connsiteX5" fmla="*/ 1624650 w 11863054"/>
                <a:gd name="connsiteY5" fmla="*/ 4880651 h 6858000"/>
                <a:gd name="connsiteX6" fmla="*/ 2185887 w 11863054"/>
                <a:gd name="connsiteY6" fmla="*/ 3891755 h 6858000"/>
                <a:gd name="connsiteX7" fmla="*/ 2466505 w 11863054"/>
                <a:gd name="connsiteY7" fmla="*/ 4377921 h 6858000"/>
                <a:gd name="connsiteX8" fmla="*/ 2186053 w 11863054"/>
                <a:gd name="connsiteY8" fmla="*/ 4863753 h 6858000"/>
                <a:gd name="connsiteX9" fmla="*/ 1624539 w 11863054"/>
                <a:gd name="connsiteY9" fmla="*/ 4863753 h 6858000"/>
                <a:gd name="connsiteX10" fmla="*/ 1343977 w 11863054"/>
                <a:gd name="connsiteY10" fmla="*/ 4377921 h 6858000"/>
                <a:gd name="connsiteX11" fmla="*/ 1624650 w 11863054"/>
                <a:gd name="connsiteY11" fmla="*/ 3891755 h 6858000"/>
                <a:gd name="connsiteX12" fmla="*/ 3898518 w 11863054"/>
                <a:gd name="connsiteY12" fmla="*/ 3891700 h 6858000"/>
                <a:gd name="connsiteX13" fmla="*/ 4179137 w 11863054"/>
                <a:gd name="connsiteY13" fmla="*/ 4377644 h 6858000"/>
                <a:gd name="connsiteX14" fmla="*/ 3898518 w 11863054"/>
                <a:gd name="connsiteY14" fmla="*/ 4863642 h 6858000"/>
                <a:gd name="connsiteX15" fmla="*/ 3337226 w 11863054"/>
                <a:gd name="connsiteY15" fmla="*/ 4863642 h 6858000"/>
                <a:gd name="connsiteX16" fmla="*/ 3056718 w 11863054"/>
                <a:gd name="connsiteY16" fmla="*/ 4377644 h 6858000"/>
                <a:gd name="connsiteX17" fmla="*/ 3337337 w 11863054"/>
                <a:gd name="connsiteY17" fmla="*/ 3891700 h 6858000"/>
                <a:gd name="connsiteX18" fmla="*/ 4755000 w 11863054"/>
                <a:gd name="connsiteY18" fmla="*/ 3397502 h 6858000"/>
                <a:gd name="connsiteX19" fmla="*/ 5035508 w 11863054"/>
                <a:gd name="connsiteY19" fmla="*/ 3883389 h 6858000"/>
                <a:gd name="connsiteX20" fmla="*/ 4754778 w 11863054"/>
                <a:gd name="connsiteY20" fmla="*/ 4369444 h 6858000"/>
                <a:gd name="connsiteX21" fmla="*/ 4193652 w 11863054"/>
                <a:gd name="connsiteY21" fmla="*/ 4369444 h 6858000"/>
                <a:gd name="connsiteX22" fmla="*/ 3912978 w 11863054"/>
                <a:gd name="connsiteY22" fmla="*/ 3883223 h 6858000"/>
                <a:gd name="connsiteX23" fmla="*/ 4193541 w 11863054"/>
                <a:gd name="connsiteY23" fmla="*/ 3397502 h 6858000"/>
                <a:gd name="connsiteX24" fmla="*/ 3042147 w 11863054"/>
                <a:gd name="connsiteY24" fmla="*/ 3397391 h 6858000"/>
                <a:gd name="connsiteX25" fmla="*/ 3322710 w 11863054"/>
                <a:gd name="connsiteY25" fmla="*/ 3883389 h 6858000"/>
                <a:gd name="connsiteX26" fmla="*/ 3042147 w 11863054"/>
                <a:gd name="connsiteY26" fmla="*/ 4369444 h 6858000"/>
                <a:gd name="connsiteX27" fmla="*/ 2480966 w 11863054"/>
                <a:gd name="connsiteY27" fmla="*/ 4369444 h 6858000"/>
                <a:gd name="connsiteX28" fmla="*/ 2200292 w 11863054"/>
                <a:gd name="connsiteY28" fmla="*/ 3883389 h 6858000"/>
                <a:gd name="connsiteX29" fmla="*/ 2480911 w 11863054"/>
                <a:gd name="connsiteY29" fmla="*/ 3397391 h 6858000"/>
                <a:gd name="connsiteX30" fmla="*/ 3898186 w 11863054"/>
                <a:gd name="connsiteY30" fmla="*/ 2902970 h 6858000"/>
                <a:gd name="connsiteX31" fmla="*/ 4178860 w 11863054"/>
                <a:gd name="connsiteY31" fmla="*/ 3389136 h 6858000"/>
                <a:gd name="connsiteX32" fmla="*/ 3898463 w 11863054"/>
                <a:gd name="connsiteY32" fmla="*/ 3874857 h 6858000"/>
                <a:gd name="connsiteX33" fmla="*/ 3337115 w 11863054"/>
                <a:gd name="connsiteY33" fmla="*/ 3874857 h 6858000"/>
                <a:gd name="connsiteX34" fmla="*/ 3056607 w 11863054"/>
                <a:gd name="connsiteY34" fmla="*/ 3388969 h 6858000"/>
                <a:gd name="connsiteX35" fmla="*/ 3337115 w 11863054"/>
                <a:gd name="connsiteY35" fmla="*/ 2902970 h 6858000"/>
                <a:gd name="connsiteX36" fmla="*/ 5611205 w 11863054"/>
                <a:gd name="connsiteY36" fmla="*/ 2902915 h 6858000"/>
                <a:gd name="connsiteX37" fmla="*/ 5891712 w 11863054"/>
                <a:gd name="connsiteY37" fmla="*/ 3388748 h 6858000"/>
                <a:gd name="connsiteX38" fmla="*/ 5611149 w 11863054"/>
                <a:gd name="connsiteY38" fmla="*/ 3874857 h 6858000"/>
                <a:gd name="connsiteX39" fmla="*/ 5049857 w 11863054"/>
                <a:gd name="connsiteY39" fmla="*/ 3874857 h 6858000"/>
                <a:gd name="connsiteX40" fmla="*/ 4769239 w 11863054"/>
                <a:gd name="connsiteY40" fmla="*/ 3388969 h 6858000"/>
                <a:gd name="connsiteX41" fmla="*/ 5049857 w 11863054"/>
                <a:gd name="connsiteY41" fmla="*/ 2902915 h 6858000"/>
                <a:gd name="connsiteX42" fmla="*/ 1329350 w 11863054"/>
                <a:gd name="connsiteY42" fmla="*/ 2409215 h 6858000"/>
                <a:gd name="connsiteX43" fmla="*/ 1609968 w 11863054"/>
                <a:gd name="connsiteY43" fmla="*/ 2895269 h 6858000"/>
                <a:gd name="connsiteX44" fmla="*/ 1329350 w 11863054"/>
                <a:gd name="connsiteY44" fmla="*/ 3381379 h 6858000"/>
                <a:gd name="connsiteX45" fmla="*/ 768224 w 11863054"/>
                <a:gd name="connsiteY45" fmla="*/ 3381379 h 6858000"/>
                <a:gd name="connsiteX46" fmla="*/ 487716 w 11863054"/>
                <a:gd name="connsiteY46" fmla="*/ 2895546 h 6858000"/>
                <a:gd name="connsiteX47" fmla="*/ 768501 w 11863054"/>
                <a:gd name="connsiteY47" fmla="*/ 2409215 h 6858000"/>
                <a:gd name="connsiteX48" fmla="*/ 3041981 w 11863054"/>
                <a:gd name="connsiteY48" fmla="*/ 2408883 h 6858000"/>
                <a:gd name="connsiteX49" fmla="*/ 3322599 w 11863054"/>
                <a:gd name="connsiteY49" fmla="*/ 2894826 h 6858000"/>
                <a:gd name="connsiteX50" fmla="*/ 3042092 w 11863054"/>
                <a:gd name="connsiteY50" fmla="*/ 3380714 h 6858000"/>
                <a:gd name="connsiteX51" fmla="*/ 2480855 w 11863054"/>
                <a:gd name="connsiteY51" fmla="*/ 3380714 h 6858000"/>
                <a:gd name="connsiteX52" fmla="*/ 2200126 w 11863054"/>
                <a:gd name="connsiteY52" fmla="*/ 2894715 h 6858000"/>
                <a:gd name="connsiteX53" fmla="*/ 2480689 w 11863054"/>
                <a:gd name="connsiteY53" fmla="*/ 2408883 h 6858000"/>
                <a:gd name="connsiteX54" fmla="*/ 4754612 w 11863054"/>
                <a:gd name="connsiteY54" fmla="*/ 2408827 h 6858000"/>
                <a:gd name="connsiteX55" fmla="*/ 5035231 w 11863054"/>
                <a:gd name="connsiteY55" fmla="*/ 2894715 h 6858000"/>
                <a:gd name="connsiteX56" fmla="*/ 4754612 w 11863054"/>
                <a:gd name="connsiteY56" fmla="*/ 3380714 h 6858000"/>
                <a:gd name="connsiteX57" fmla="*/ 4193375 w 11863054"/>
                <a:gd name="connsiteY57" fmla="*/ 3380714 h 6858000"/>
                <a:gd name="connsiteX58" fmla="*/ 3912757 w 11863054"/>
                <a:gd name="connsiteY58" fmla="*/ 2894715 h 6858000"/>
                <a:gd name="connsiteX59" fmla="*/ 4193320 w 11863054"/>
                <a:gd name="connsiteY59" fmla="*/ 2408827 h 6858000"/>
                <a:gd name="connsiteX60" fmla="*/ 6467576 w 11863054"/>
                <a:gd name="connsiteY60" fmla="*/ 2408384 h 6858000"/>
                <a:gd name="connsiteX61" fmla="*/ 6748083 w 11863054"/>
                <a:gd name="connsiteY61" fmla="*/ 2894217 h 6858000"/>
                <a:gd name="connsiteX62" fmla="*/ 6467409 w 11863054"/>
                <a:gd name="connsiteY62" fmla="*/ 3380326 h 6858000"/>
                <a:gd name="connsiteX63" fmla="*/ 5906173 w 11863054"/>
                <a:gd name="connsiteY63" fmla="*/ 3380326 h 6858000"/>
                <a:gd name="connsiteX64" fmla="*/ 5625554 w 11863054"/>
                <a:gd name="connsiteY64" fmla="*/ 2894272 h 6858000"/>
                <a:gd name="connsiteX65" fmla="*/ 5906006 w 11863054"/>
                <a:gd name="connsiteY65" fmla="*/ 2408384 h 6858000"/>
                <a:gd name="connsiteX66" fmla="*/ 2185610 w 11863054"/>
                <a:gd name="connsiteY66" fmla="*/ 1914628 h 6858000"/>
                <a:gd name="connsiteX67" fmla="*/ 2466229 w 11863054"/>
                <a:gd name="connsiteY67" fmla="*/ 2400572 h 6858000"/>
                <a:gd name="connsiteX68" fmla="*/ 2423402 w 11863054"/>
                <a:gd name="connsiteY68" fmla="*/ 2474702 h 6858000"/>
                <a:gd name="connsiteX69" fmla="*/ 2185555 w 11863054"/>
                <a:gd name="connsiteY69" fmla="*/ 2886737 h 6858000"/>
                <a:gd name="connsiteX70" fmla="*/ 1624318 w 11863054"/>
                <a:gd name="connsiteY70" fmla="*/ 2886737 h 6858000"/>
                <a:gd name="connsiteX71" fmla="*/ 1344087 w 11863054"/>
                <a:gd name="connsiteY71" fmla="*/ 2401292 h 6858000"/>
                <a:gd name="connsiteX72" fmla="*/ 1625093 w 11863054"/>
                <a:gd name="connsiteY72" fmla="*/ 1914628 h 6858000"/>
                <a:gd name="connsiteX73" fmla="*/ 3898186 w 11863054"/>
                <a:gd name="connsiteY73" fmla="*/ 1914462 h 6858000"/>
                <a:gd name="connsiteX74" fmla="*/ 4178804 w 11863054"/>
                <a:gd name="connsiteY74" fmla="*/ 2400461 h 6858000"/>
                <a:gd name="connsiteX75" fmla="*/ 3898241 w 11863054"/>
                <a:gd name="connsiteY75" fmla="*/ 2886349 h 6858000"/>
                <a:gd name="connsiteX76" fmla="*/ 3337115 w 11863054"/>
                <a:gd name="connsiteY76" fmla="*/ 2886349 h 6858000"/>
                <a:gd name="connsiteX77" fmla="*/ 3056441 w 11863054"/>
                <a:gd name="connsiteY77" fmla="*/ 2400295 h 6858000"/>
                <a:gd name="connsiteX78" fmla="*/ 3336949 w 11863054"/>
                <a:gd name="connsiteY78" fmla="*/ 1914462 h 6858000"/>
                <a:gd name="connsiteX79" fmla="*/ 5610872 w 11863054"/>
                <a:gd name="connsiteY79" fmla="*/ 1914185 h 6858000"/>
                <a:gd name="connsiteX80" fmla="*/ 5891491 w 11863054"/>
                <a:gd name="connsiteY80" fmla="*/ 2400240 h 6858000"/>
                <a:gd name="connsiteX81" fmla="*/ 5610983 w 11863054"/>
                <a:gd name="connsiteY81" fmla="*/ 2886072 h 6858000"/>
                <a:gd name="connsiteX82" fmla="*/ 5049469 w 11863054"/>
                <a:gd name="connsiteY82" fmla="*/ 2886072 h 6858000"/>
                <a:gd name="connsiteX83" fmla="*/ 4768962 w 11863054"/>
                <a:gd name="connsiteY83" fmla="*/ 2400295 h 6858000"/>
                <a:gd name="connsiteX84" fmla="*/ 5049635 w 11863054"/>
                <a:gd name="connsiteY84" fmla="*/ 1914185 h 6858000"/>
                <a:gd name="connsiteX85" fmla="*/ 7323669 w 11863054"/>
                <a:gd name="connsiteY85" fmla="*/ 1913853 h 6858000"/>
                <a:gd name="connsiteX86" fmla="*/ 7604232 w 11863054"/>
                <a:gd name="connsiteY86" fmla="*/ 2399852 h 6858000"/>
                <a:gd name="connsiteX87" fmla="*/ 7323669 w 11863054"/>
                <a:gd name="connsiteY87" fmla="*/ 2885740 h 6858000"/>
                <a:gd name="connsiteX88" fmla="*/ 6762377 w 11863054"/>
                <a:gd name="connsiteY88" fmla="*/ 2885740 h 6858000"/>
                <a:gd name="connsiteX89" fmla="*/ 6481870 w 11863054"/>
                <a:gd name="connsiteY89" fmla="*/ 2399741 h 6858000"/>
                <a:gd name="connsiteX90" fmla="*/ 6762322 w 11863054"/>
                <a:gd name="connsiteY90" fmla="*/ 1913853 h 6858000"/>
                <a:gd name="connsiteX91" fmla="*/ 1330015 w 11863054"/>
                <a:gd name="connsiteY91" fmla="*/ 1420652 h 6858000"/>
                <a:gd name="connsiteX92" fmla="*/ 1610135 w 11863054"/>
                <a:gd name="connsiteY92" fmla="*/ 1905930 h 6858000"/>
                <a:gd name="connsiteX93" fmla="*/ 1329073 w 11863054"/>
                <a:gd name="connsiteY93" fmla="*/ 2392594 h 6858000"/>
                <a:gd name="connsiteX94" fmla="*/ 768723 w 11863054"/>
                <a:gd name="connsiteY94" fmla="*/ 2392594 h 6858000"/>
                <a:gd name="connsiteX95" fmla="*/ 487993 w 11863054"/>
                <a:gd name="connsiteY95" fmla="*/ 1906429 h 6858000"/>
                <a:gd name="connsiteX96" fmla="*/ 768446 w 11863054"/>
                <a:gd name="connsiteY96" fmla="*/ 1420652 h 6858000"/>
                <a:gd name="connsiteX97" fmla="*/ 4754612 w 11863054"/>
                <a:gd name="connsiteY97" fmla="*/ 1420208 h 6858000"/>
                <a:gd name="connsiteX98" fmla="*/ 5035175 w 11863054"/>
                <a:gd name="connsiteY98" fmla="*/ 1906096 h 6858000"/>
                <a:gd name="connsiteX99" fmla="*/ 4754391 w 11863054"/>
                <a:gd name="connsiteY99" fmla="*/ 2392151 h 6858000"/>
                <a:gd name="connsiteX100" fmla="*/ 4193375 w 11863054"/>
                <a:gd name="connsiteY100" fmla="*/ 2392151 h 6858000"/>
                <a:gd name="connsiteX101" fmla="*/ 3912646 w 11863054"/>
                <a:gd name="connsiteY101" fmla="*/ 1905986 h 6858000"/>
                <a:gd name="connsiteX102" fmla="*/ 4193098 w 11863054"/>
                <a:gd name="connsiteY102" fmla="*/ 1420208 h 6858000"/>
                <a:gd name="connsiteX103" fmla="*/ 3041704 w 11863054"/>
                <a:gd name="connsiteY103" fmla="*/ 1420097 h 6858000"/>
                <a:gd name="connsiteX104" fmla="*/ 3322322 w 11863054"/>
                <a:gd name="connsiteY104" fmla="*/ 1906207 h 6858000"/>
                <a:gd name="connsiteX105" fmla="*/ 3041925 w 11863054"/>
                <a:gd name="connsiteY105" fmla="*/ 2391985 h 6858000"/>
                <a:gd name="connsiteX106" fmla="*/ 2480523 w 11863054"/>
                <a:gd name="connsiteY106" fmla="*/ 2391985 h 6858000"/>
                <a:gd name="connsiteX107" fmla="*/ 2200347 w 11863054"/>
                <a:gd name="connsiteY107" fmla="*/ 1906706 h 6858000"/>
                <a:gd name="connsiteX108" fmla="*/ 2481187 w 11863054"/>
                <a:gd name="connsiteY108" fmla="*/ 1420097 h 6858000"/>
                <a:gd name="connsiteX109" fmla="*/ 6467243 w 11863054"/>
                <a:gd name="connsiteY109" fmla="*/ 1419654 h 6858000"/>
                <a:gd name="connsiteX110" fmla="*/ 6747862 w 11863054"/>
                <a:gd name="connsiteY110" fmla="*/ 1905597 h 6858000"/>
                <a:gd name="connsiteX111" fmla="*/ 6467409 w 11863054"/>
                <a:gd name="connsiteY111" fmla="*/ 2391486 h 6858000"/>
                <a:gd name="connsiteX112" fmla="*/ 5905785 w 11863054"/>
                <a:gd name="connsiteY112" fmla="*/ 2391486 h 6858000"/>
                <a:gd name="connsiteX113" fmla="*/ 5625333 w 11863054"/>
                <a:gd name="connsiteY113" fmla="*/ 1905708 h 6858000"/>
                <a:gd name="connsiteX114" fmla="*/ 5735696 w 11863054"/>
                <a:gd name="connsiteY114" fmla="*/ 1714456 h 6858000"/>
                <a:gd name="connsiteX115" fmla="*/ 5905950 w 11863054"/>
                <a:gd name="connsiteY115" fmla="*/ 1419654 h 6858000"/>
                <a:gd name="connsiteX116" fmla="*/ 8180151 w 11863054"/>
                <a:gd name="connsiteY116" fmla="*/ 1419654 h 6858000"/>
                <a:gd name="connsiteX117" fmla="*/ 8460603 w 11863054"/>
                <a:gd name="connsiteY117" fmla="*/ 1905487 h 6858000"/>
                <a:gd name="connsiteX118" fmla="*/ 8179984 w 11863054"/>
                <a:gd name="connsiteY118" fmla="*/ 2391652 h 6858000"/>
                <a:gd name="connsiteX119" fmla="*/ 7618914 w 11863054"/>
                <a:gd name="connsiteY119" fmla="*/ 2391652 h 6858000"/>
                <a:gd name="connsiteX120" fmla="*/ 7338130 w 11863054"/>
                <a:gd name="connsiteY120" fmla="*/ 1905432 h 6858000"/>
                <a:gd name="connsiteX121" fmla="*/ 7618582 w 11863054"/>
                <a:gd name="connsiteY121" fmla="*/ 1419654 h 6858000"/>
                <a:gd name="connsiteX122" fmla="*/ 2186164 w 11863054"/>
                <a:gd name="connsiteY122" fmla="*/ 926120 h 6858000"/>
                <a:gd name="connsiteX123" fmla="*/ 2466395 w 11863054"/>
                <a:gd name="connsiteY123" fmla="*/ 1411344 h 6858000"/>
                <a:gd name="connsiteX124" fmla="*/ 2185555 w 11863054"/>
                <a:gd name="connsiteY124" fmla="*/ 1897952 h 6858000"/>
                <a:gd name="connsiteX125" fmla="*/ 1624817 w 11863054"/>
                <a:gd name="connsiteY125" fmla="*/ 1897952 h 6858000"/>
                <a:gd name="connsiteX126" fmla="*/ 1344253 w 11863054"/>
                <a:gd name="connsiteY126" fmla="*/ 1412064 h 6858000"/>
                <a:gd name="connsiteX127" fmla="*/ 1624817 w 11863054"/>
                <a:gd name="connsiteY127" fmla="*/ 926120 h 6858000"/>
                <a:gd name="connsiteX128" fmla="*/ 3897853 w 11863054"/>
                <a:gd name="connsiteY128" fmla="*/ 925677 h 6858000"/>
                <a:gd name="connsiteX129" fmla="*/ 4178583 w 11863054"/>
                <a:gd name="connsiteY129" fmla="*/ 1411842 h 6858000"/>
                <a:gd name="connsiteX130" fmla="*/ 3898186 w 11863054"/>
                <a:gd name="connsiteY130" fmla="*/ 1897620 h 6858000"/>
                <a:gd name="connsiteX131" fmla="*/ 3336838 w 11863054"/>
                <a:gd name="connsiteY131" fmla="*/ 1897620 h 6858000"/>
                <a:gd name="connsiteX132" fmla="*/ 3056607 w 11863054"/>
                <a:gd name="connsiteY132" fmla="*/ 1412174 h 6858000"/>
                <a:gd name="connsiteX133" fmla="*/ 3337503 w 11863054"/>
                <a:gd name="connsiteY133" fmla="*/ 925677 h 6858000"/>
                <a:gd name="connsiteX134" fmla="*/ 5610872 w 11863054"/>
                <a:gd name="connsiteY134" fmla="*/ 925622 h 6858000"/>
                <a:gd name="connsiteX135" fmla="*/ 5891380 w 11863054"/>
                <a:gd name="connsiteY135" fmla="*/ 1411455 h 6858000"/>
                <a:gd name="connsiteX136" fmla="*/ 5710376 w 11863054"/>
                <a:gd name="connsiteY136" fmla="*/ 1725093 h 6858000"/>
                <a:gd name="connsiteX137" fmla="*/ 5610761 w 11863054"/>
                <a:gd name="connsiteY137" fmla="*/ 1897453 h 6858000"/>
                <a:gd name="connsiteX138" fmla="*/ 5049414 w 11863054"/>
                <a:gd name="connsiteY138" fmla="*/ 1897453 h 6858000"/>
                <a:gd name="connsiteX139" fmla="*/ 4768851 w 11863054"/>
                <a:gd name="connsiteY139" fmla="*/ 1411565 h 6858000"/>
                <a:gd name="connsiteX140" fmla="*/ 5049469 w 11863054"/>
                <a:gd name="connsiteY140" fmla="*/ 925622 h 6858000"/>
                <a:gd name="connsiteX141" fmla="*/ 7323392 w 11863054"/>
                <a:gd name="connsiteY141" fmla="*/ 925123 h 6858000"/>
                <a:gd name="connsiteX142" fmla="*/ 7604121 w 11863054"/>
                <a:gd name="connsiteY142" fmla="*/ 1411344 h 6858000"/>
                <a:gd name="connsiteX143" fmla="*/ 7323558 w 11863054"/>
                <a:gd name="connsiteY143" fmla="*/ 1896955 h 6858000"/>
                <a:gd name="connsiteX144" fmla="*/ 6762100 w 11863054"/>
                <a:gd name="connsiteY144" fmla="*/ 1896955 h 6858000"/>
                <a:gd name="connsiteX145" fmla="*/ 6481537 w 11863054"/>
                <a:gd name="connsiteY145" fmla="*/ 1411178 h 6858000"/>
                <a:gd name="connsiteX146" fmla="*/ 6591069 w 11863054"/>
                <a:gd name="connsiteY146" fmla="*/ 1221532 h 6858000"/>
                <a:gd name="connsiteX147" fmla="*/ 6762266 w 11863054"/>
                <a:gd name="connsiteY147" fmla="*/ 925123 h 6858000"/>
                <a:gd name="connsiteX148" fmla="*/ 9036411 w 11863054"/>
                <a:gd name="connsiteY148" fmla="*/ 925068 h 6858000"/>
                <a:gd name="connsiteX149" fmla="*/ 9316919 w 11863054"/>
                <a:gd name="connsiteY149" fmla="*/ 1410955 h 6858000"/>
                <a:gd name="connsiteX150" fmla="*/ 9036245 w 11863054"/>
                <a:gd name="connsiteY150" fmla="*/ 1896955 h 6858000"/>
                <a:gd name="connsiteX151" fmla="*/ 8475008 w 11863054"/>
                <a:gd name="connsiteY151" fmla="*/ 1896955 h 6858000"/>
                <a:gd name="connsiteX152" fmla="*/ 8194389 w 11863054"/>
                <a:gd name="connsiteY152" fmla="*/ 1411066 h 6858000"/>
                <a:gd name="connsiteX153" fmla="*/ 8475008 w 11863054"/>
                <a:gd name="connsiteY153" fmla="*/ 925068 h 6858000"/>
                <a:gd name="connsiteX154" fmla="*/ 1329738 w 11863054"/>
                <a:gd name="connsiteY154" fmla="*/ 432032 h 6858000"/>
                <a:gd name="connsiteX155" fmla="*/ 1610245 w 11863054"/>
                <a:gd name="connsiteY155" fmla="*/ 917810 h 6858000"/>
                <a:gd name="connsiteX156" fmla="*/ 1329627 w 11863054"/>
                <a:gd name="connsiteY156" fmla="*/ 1403864 h 6858000"/>
                <a:gd name="connsiteX157" fmla="*/ 768446 w 11863054"/>
                <a:gd name="connsiteY157" fmla="*/ 1403864 h 6858000"/>
                <a:gd name="connsiteX158" fmla="*/ 487827 w 11863054"/>
                <a:gd name="connsiteY158" fmla="*/ 917810 h 6858000"/>
                <a:gd name="connsiteX159" fmla="*/ 768335 w 11863054"/>
                <a:gd name="connsiteY159" fmla="*/ 432032 h 6858000"/>
                <a:gd name="connsiteX160" fmla="*/ 3042369 w 11863054"/>
                <a:gd name="connsiteY160" fmla="*/ 431534 h 6858000"/>
                <a:gd name="connsiteX161" fmla="*/ 3322599 w 11863054"/>
                <a:gd name="connsiteY161" fmla="*/ 916979 h 6858000"/>
                <a:gd name="connsiteX162" fmla="*/ 3041704 w 11863054"/>
                <a:gd name="connsiteY162" fmla="*/ 1403366 h 6858000"/>
                <a:gd name="connsiteX163" fmla="*/ 2481187 w 11863054"/>
                <a:gd name="connsiteY163" fmla="*/ 1403366 h 6858000"/>
                <a:gd name="connsiteX164" fmla="*/ 2200569 w 11863054"/>
                <a:gd name="connsiteY164" fmla="*/ 917422 h 6858000"/>
                <a:gd name="connsiteX165" fmla="*/ 2481021 w 11863054"/>
                <a:gd name="connsiteY165" fmla="*/ 431534 h 6858000"/>
                <a:gd name="connsiteX166" fmla="*/ 4754335 w 11863054"/>
                <a:gd name="connsiteY166" fmla="*/ 431534 h 6858000"/>
                <a:gd name="connsiteX167" fmla="*/ 5034898 w 11863054"/>
                <a:gd name="connsiteY167" fmla="*/ 917477 h 6858000"/>
                <a:gd name="connsiteX168" fmla="*/ 4754169 w 11863054"/>
                <a:gd name="connsiteY168" fmla="*/ 1403366 h 6858000"/>
                <a:gd name="connsiteX169" fmla="*/ 4193043 w 11863054"/>
                <a:gd name="connsiteY169" fmla="*/ 1403366 h 6858000"/>
                <a:gd name="connsiteX170" fmla="*/ 3912701 w 11863054"/>
                <a:gd name="connsiteY170" fmla="*/ 917810 h 6858000"/>
                <a:gd name="connsiteX171" fmla="*/ 4193541 w 11863054"/>
                <a:gd name="connsiteY171" fmla="*/ 431534 h 6858000"/>
                <a:gd name="connsiteX172" fmla="*/ 6467243 w 11863054"/>
                <a:gd name="connsiteY172" fmla="*/ 431090 h 6858000"/>
                <a:gd name="connsiteX173" fmla="*/ 6747695 w 11863054"/>
                <a:gd name="connsiteY173" fmla="*/ 916979 h 6858000"/>
                <a:gd name="connsiteX174" fmla="*/ 6693400 w 11863054"/>
                <a:gd name="connsiteY174" fmla="*/ 1011054 h 6858000"/>
                <a:gd name="connsiteX175" fmla="*/ 6467077 w 11863054"/>
                <a:gd name="connsiteY175" fmla="*/ 1403033 h 6858000"/>
                <a:gd name="connsiteX176" fmla="*/ 5905729 w 11863054"/>
                <a:gd name="connsiteY176" fmla="*/ 1403033 h 6858000"/>
                <a:gd name="connsiteX177" fmla="*/ 5625166 w 11863054"/>
                <a:gd name="connsiteY177" fmla="*/ 916979 h 6858000"/>
                <a:gd name="connsiteX178" fmla="*/ 5905674 w 11863054"/>
                <a:gd name="connsiteY178" fmla="*/ 431090 h 6858000"/>
                <a:gd name="connsiteX179" fmla="*/ 8179874 w 11863054"/>
                <a:gd name="connsiteY179" fmla="*/ 431035 h 6858000"/>
                <a:gd name="connsiteX180" fmla="*/ 8460326 w 11863054"/>
                <a:gd name="connsiteY180" fmla="*/ 916812 h 6858000"/>
                <a:gd name="connsiteX181" fmla="*/ 8179818 w 11863054"/>
                <a:gd name="connsiteY181" fmla="*/ 1402867 h 6858000"/>
                <a:gd name="connsiteX182" fmla="*/ 7618582 w 11863054"/>
                <a:gd name="connsiteY182" fmla="*/ 1402867 h 6858000"/>
                <a:gd name="connsiteX183" fmla="*/ 7337963 w 11863054"/>
                <a:gd name="connsiteY183" fmla="*/ 916812 h 6858000"/>
                <a:gd name="connsiteX184" fmla="*/ 7618471 w 11863054"/>
                <a:gd name="connsiteY184" fmla="*/ 431035 h 6858000"/>
                <a:gd name="connsiteX185" fmla="*/ 9892505 w 11863054"/>
                <a:gd name="connsiteY185" fmla="*/ 430592 h 6858000"/>
                <a:gd name="connsiteX186" fmla="*/ 10173123 w 11863054"/>
                <a:gd name="connsiteY186" fmla="*/ 916536 h 6858000"/>
                <a:gd name="connsiteX187" fmla="*/ 9892560 w 11863054"/>
                <a:gd name="connsiteY187" fmla="*/ 1402534 h 6858000"/>
                <a:gd name="connsiteX188" fmla="*/ 9331323 w 11863054"/>
                <a:gd name="connsiteY188" fmla="*/ 1402534 h 6858000"/>
                <a:gd name="connsiteX189" fmla="*/ 9050650 w 11863054"/>
                <a:gd name="connsiteY189" fmla="*/ 916424 h 6858000"/>
                <a:gd name="connsiteX190" fmla="*/ 9331157 w 11863054"/>
                <a:gd name="connsiteY190" fmla="*/ 430592 h 6858000"/>
                <a:gd name="connsiteX191" fmla="*/ 11863054 w 11863054"/>
                <a:gd name="connsiteY191" fmla="*/ 0 h 6858000"/>
                <a:gd name="connsiteX192" fmla="*/ 11843939 w 11863054"/>
                <a:gd name="connsiteY192" fmla="*/ 0 h 6858000"/>
                <a:gd name="connsiteX193" fmla="*/ 11604970 w 11863054"/>
                <a:gd name="connsiteY193" fmla="*/ 413916 h 6858000"/>
                <a:gd name="connsiteX194" fmla="*/ 11043788 w 11863054"/>
                <a:gd name="connsiteY194" fmla="*/ 413916 h 6858000"/>
                <a:gd name="connsiteX195" fmla="*/ 10804853 w 11863054"/>
                <a:gd name="connsiteY195" fmla="*/ 0 h 6858000"/>
                <a:gd name="connsiteX196" fmla="*/ 10785529 w 11863054"/>
                <a:gd name="connsiteY196" fmla="*/ 0 h 6858000"/>
                <a:gd name="connsiteX197" fmla="*/ 11029217 w 11863054"/>
                <a:gd name="connsiteY197" fmla="*/ 422170 h 6858000"/>
                <a:gd name="connsiteX198" fmla="*/ 10748654 w 11863054"/>
                <a:gd name="connsiteY198" fmla="*/ 908114 h 6858000"/>
                <a:gd name="connsiteX199" fmla="*/ 10187639 w 11863054"/>
                <a:gd name="connsiteY199" fmla="*/ 908114 h 6858000"/>
                <a:gd name="connsiteX200" fmla="*/ 9906965 w 11863054"/>
                <a:gd name="connsiteY200" fmla="*/ 421949 h 6858000"/>
                <a:gd name="connsiteX201" fmla="*/ 10150539 w 11863054"/>
                <a:gd name="connsiteY201" fmla="*/ 0 h 6858000"/>
                <a:gd name="connsiteX202" fmla="*/ 10131190 w 11863054"/>
                <a:gd name="connsiteY202" fmla="*/ 0 h 6858000"/>
                <a:gd name="connsiteX203" fmla="*/ 9892339 w 11863054"/>
                <a:gd name="connsiteY203" fmla="*/ 413638 h 6858000"/>
                <a:gd name="connsiteX204" fmla="*/ 9330991 w 11863054"/>
                <a:gd name="connsiteY204" fmla="*/ 413638 h 6858000"/>
                <a:gd name="connsiteX205" fmla="*/ 9092139 w 11863054"/>
                <a:gd name="connsiteY205" fmla="*/ 0 h 6858000"/>
                <a:gd name="connsiteX206" fmla="*/ 9072826 w 11863054"/>
                <a:gd name="connsiteY206" fmla="*/ 0 h 6858000"/>
                <a:gd name="connsiteX207" fmla="*/ 9316642 w 11863054"/>
                <a:gd name="connsiteY207" fmla="*/ 422392 h 6858000"/>
                <a:gd name="connsiteX208" fmla="*/ 9036189 w 11863054"/>
                <a:gd name="connsiteY208" fmla="*/ 908170 h 6858000"/>
                <a:gd name="connsiteX209" fmla="*/ 8474731 w 11863054"/>
                <a:gd name="connsiteY209" fmla="*/ 908170 h 6858000"/>
                <a:gd name="connsiteX210" fmla="*/ 8194168 w 11863054"/>
                <a:gd name="connsiteY210" fmla="*/ 422503 h 6858000"/>
                <a:gd name="connsiteX211" fmla="*/ 8438136 w 11863054"/>
                <a:gd name="connsiteY211" fmla="*/ 0 h 6858000"/>
                <a:gd name="connsiteX212" fmla="*/ 8418811 w 11863054"/>
                <a:gd name="connsiteY212" fmla="*/ 0 h 6858000"/>
                <a:gd name="connsiteX213" fmla="*/ 8179597 w 11863054"/>
                <a:gd name="connsiteY213" fmla="*/ 414303 h 6858000"/>
                <a:gd name="connsiteX214" fmla="*/ 7618582 w 11863054"/>
                <a:gd name="connsiteY214" fmla="*/ 414303 h 6858000"/>
                <a:gd name="connsiteX215" fmla="*/ 7379274 w 11863054"/>
                <a:gd name="connsiteY215" fmla="*/ 0 h 6858000"/>
                <a:gd name="connsiteX216" fmla="*/ 7359940 w 11863054"/>
                <a:gd name="connsiteY216" fmla="*/ 0 h 6858000"/>
                <a:gd name="connsiteX217" fmla="*/ 7603955 w 11863054"/>
                <a:gd name="connsiteY217" fmla="*/ 422558 h 6858000"/>
                <a:gd name="connsiteX218" fmla="*/ 7323337 w 11863054"/>
                <a:gd name="connsiteY218" fmla="*/ 908447 h 6858000"/>
                <a:gd name="connsiteX219" fmla="*/ 6762100 w 11863054"/>
                <a:gd name="connsiteY219" fmla="*/ 908447 h 6858000"/>
                <a:gd name="connsiteX220" fmla="*/ 6481482 w 11863054"/>
                <a:gd name="connsiteY220" fmla="*/ 422503 h 6858000"/>
                <a:gd name="connsiteX221" fmla="*/ 6725445 w 11863054"/>
                <a:gd name="connsiteY221" fmla="*/ 0 h 6858000"/>
                <a:gd name="connsiteX222" fmla="*/ 6706132 w 11863054"/>
                <a:gd name="connsiteY222" fmla="*/ 0 h 6858000"/>
                <a:gd name="connsiteX223" fmla="*/ 6466910 w 11863054"/>
                <a:gd name="connsiteY223" fmla="*/ 414303 h 6858000"/>
                <a:gd name="connsiteX224" fmla="*/ 5905508 w 11863054"/>
                <a:gd name="connsiteY224" fmla="*/ 414303 h 6858000"/>
                <a:gd name="connsiteX225" fmla="*/ 5666338 w 11863054"/>
                <a:gd name="connsiteY225" fmla="*/ 0 h 6858000"/>
                <a:gd name="connsiteX226" fmla="*/ 5646974 w 11863054"/>
                <a:gd name="connsiteY226" fmla="*/ 0 h 6858000"/>
                <a:gd name="connsiteX227" fmla="*/ 5891214 w 11863054"/>
                <a:gd name="connsiteY227" fmla="*/ 422946 h 6858000"/>
                <a:gd name="connsiteX228" fmla="*/ 5618463 w 11863054"/>
                <a:gd name="connsiteY228" fmla="*/ 895261 h 6858000"/>
                <a:gd name="connsiteX229" fmla="*/ 5610706 w 11863054"/>
                <a:gd name="connsiteY229" fmla="*/ 908835 h 6858000"/>
                <a:gd name="connsiteX230" fmla="*/ 5049192 w 11863054"/>
                <a:gd name="connsiteY230" fmla="*/ 908835 h 6858000"/>
                <a:gd name="connsiteX231" fmla="*/ 4769017 w 11863054"/>
                <a:gd name="connsiteY231" fmla="*/ 423556 h 6858000"/>
                <a:gd name="connsiteX232" fmla="*/ 5013591 w 11863054"/>
                <a:gd name="connsiteY232" fmla="*/ 0 h 6858000"/>
                <a:gd name="connsiteX233" fmla="*/ 4993649 w 11863054"/>
                <a:gd name="connsiteY233" fmla="*/ 0 h 6858000"/>
                <a:gd name="connsiteX234" fmla="*/ 4754058 w 11863054"/>
                <a:gd name="connsiteY234" fmla="*/ 414857 h 6858000"/>
                <a:gd name="connsiteX235" fmla="*/ 4193652 w 11863054"/>
                <a:gd name="connsiteY235" fmla="*/ 414857 h 6858000"/>
                <a:gd name="connsiteX236" fmla="*/ 3954146 w 11863054"/>
                <a:gd name="connsiteY236" fmla="*/ 0 h 6858000"/>
                <a:gd name="connsiteX237" fmla="*/ 3934827 w 11863054"/>
                <a:gd name="connsiteY237" fmla="*/ 0 h 6858000"/>
                <a:gd name="connsiteX238" fmla="*/ 4178860 w 11863054"/>
                <a:gd name="connsiteY238" fmla="*/ 422669 h 6858000"/>
                <a:gd name="connsiteX239" fmla="*/ 3898186 w 11863054"/>
                <a:gd name="connsiteY239" fmla="*/ 909056 h 6858000"/>
                <a:gd name="connsiteX240" fmla="*/ 3337503 w 11863054"/>
                <a:gd name="connsiteY240" fmla="*/ 909056 h 6858000"/>
                <a:gd name="connsiteX241" fmla="*/ 3056829 w 11863054"/>
                <a:gd name="connsiteY241" fmla="*/ 422946 h 6858000"/>
                <a:gd name="connsiteX242" fmla="*/ 3300979 w 11863054"/>
                <a:gd name="connsiteY242" fmla="*/ 0 h 6858000"/>
                <a:gd name="connsiteX243" fmla="*/ 3281513 w 11863054"/>
                <a:gd name="connsiteY243" fmla="*/ 0 h 6858000"/>
                <a:gd name="connsiteX244" fmla="*/ 3042203 w 11863054"/>
                <a:gd name="connsiteY244" fmla="*/ 414691 h 6858000"/>
                <a:gd name="connsiteX245" fmla="*/ 2480855 w 11863054"/>
                <a:gd name="connsiteY245" fmla="*/ 414691 h 6858000"/>
                <a:gd name="connsiteX246" fmla="*/ 2241403 w 11863054"/>
                <a:gd name="connsiteY246" fmla="*/ 0 h 6858000"/>
                <a:gd name="connsiteX247" fmla="*/ 2222087 w 11863054"/>
                <a:gd name="connsiteY247" fmla="*/ 0 h 6858000"/>
                <a:gd name="connsiteX248" fmla="*/ 2466505 w 11863054"/>
                <a:gd name="connsiteY248" fmla="*/ 423389 h 6858000"/>
                <a:gd name="connsiteX249" fmla="*/ 2214697 w 11863054"/>
                <a:gd name="connsiteY249" fmla="*/ 859580 h 6858000"/>
                <a:gd name="connsiteX250" fmla="*/ 2186053 w 11863054"/>
                <a:gd name="connsiteY250" fmla="*/ 909278 h 6858000"/>
                <a:gd name="connsiteX251" fmla="*/ 1624539 w 11863054"/>
                <a:gd name="connsiteY251" fmla="*/ 909278 h 6858000"/>
                <a:gd name="connsiteX252" fmla="*/ 1344087 w 11863054"/>
                <a:gd name="connsiteY252" fmla="*/ 423445 h 6858000"/>
                <a:gd name="connsiteX253" fmla="*/ 1588559 w 11863054"/>
                <a:gd name="connsiteY253" fmla="*/ 0 h 6858000"/>
                <a:gd name="connsiteX254" fmla="*/ 1569223 w 11863054"/>
                <a:gd name="connsiteY254" fmla="*/ 0 h 6858000"/>
                <a:gd name="connsiteX255" fmla="*/ 1329461 w 11863054"/>
                <a:gd name="connsiteY255" fmla="*/ 415301 h 6858000"/>
                <a:gd name="connsiteX256" fmla="*/ 768446 w 11863054"/>
                <a:gd name="connsiteY256" fmla="*/ 415301 h 6858000"/>
                <a:gd name="connsiteX257" fmla="*/ 528589 w 11863054"/>
                <a:gd name="connsiteY257" fmla="*/ 0 h 6858000"/>
                <a:gd name="connsiteX258" fmla="*/ 509180 w 11863054"/>
                <a:gd name="connsiteY258" fmla="*/ 0 h 6858000"/>
                <a:gd name="connsiteX259" fmla="*/ 753764 w 11863054"/>
                <a:gd name="connsiteY259" fmla="*/ 423667 h 6858000"/>
                <a:gd name="connsiteX260" fmla="*/ 473201 w 11863054"/>
                <a:gd name="connsiteY260" fmla="*/ 909444 h 6858000"/>
                <a:gd name="connsiteX261" fmla="*/ 0 w 11863054"/>
                <a:gd name="connsiteY261" fmla="*/ 909444 h 6858000"/>
                <a:gd name="connsiteX262" fmla="*/ 0 w 11863054"/>
                <a:gd name="connsiteY262" fmla="*/ 926120 h 6858000"/>
                <a:gd name="connsiteX263" fmla="*/ 473201 w 11863054"/>
                <a:gd name="connsiteY263" fmla="*/ 926120 h 6858000"/>
                <a:gd name="connsiteX264" fmla="*/ 754041 w 11863054"/>
                <a:gd name="connsiteY264" fmla="*/ 1412285 h 6858000"/>
                <a:gd name="connsiteX265" fmla="*/ 473533 w 11863054"/>
                <a:gd name="connsiteY265" fmla="*/ 1898063 h 6858000"/>
                <a:gd name="connsiteX266" fmla="*/ 0 w 11863054"/>
                <a:gd name="connsiteY266" fmla="*/ 1898063 h 6858000"/>
                <a:gd name="connsiteX267" fmla="*/ 0 w 11863054"/>
                <a:gd name="connsiteY267" fmla="*/ 1914850 h 6858000"/>
                <a:gd name="connsiteX268" fmla="*/ 473533 w 11863054"/>
                <a:gd name="connsiteY268" fmla="*/ 1914850 h 6858000"/>
                <a:gd name="connsiteX269" fmla="*/ 753875 w 11863054"/>
                <a:gd name="connsiteY269" fmla="*/ 2400517 h 6858000"/>
                <a:gd name="connsiteX270" fmla="*/ 473201 w 11863054"/>
                <a:gd name="connsiteY270" fmla="*/ 2886737 h 6858000"/>
                <a:gd name="connsiteX271" fmla="*/ 0 w 11863054"/>
                <a:gd name="connsiteY271" fmla="*/ 2886737 h 6858000"/>
                <a:gd name="connsiteX272" fmla="*/ 0 w 11863054"/>
                <a:gd name="connsiteY272" fmla="*/ 2903414 h 6858000"/>
                <a:gd name="connsiteX273" fmla="*/ 472924 w 11863054"/>
                <a:gd name="connsiteY273" fmla="*/ 2903414 h 6858000"/>
                <a:gd name="connsiteX274" fmla="*/ 753597 w 11863054"/>
                <a:gd name="connsiteY274" fmla="*/ 3389579 h 6858000"/>
                <a:gd name="connsiteX275" fmla="*/ 473201 w 11863054"/>
                <a:gd name="connsiteY275" fmla="*/ 3875245 h 6858000"/>
                <a:gd name="connsiteX276" fmla="*/ 0 w 11863054"/>
                <a:gd name="connsiteY276" fmla="*/ 3875245 h 6858000"/>
                <a:gd name="connsiteX277" fmla="*/ 0 w 11863054"/>
                <a:gd name="connsiteY277" fmla="*/ 3892032 h 6858000"/>
                <a:gd name="connsiteX278" fmla="*/ 473367 w 11863054"/>
                <a:gd name="connsiteY278" fmla="*/ 3892032 h 6858000"/>
                <a:gd name="connsiteX279" fmla="*/ 753875 w 11863054"/>
                <a:gd name="connsiteY279" fmla="*/ 4377921 h 6858000"/>
                <a:gd name="connsiteX280" fmla="*/ 473201 w 11863054"/>
                <a:gd name="connsiteY280" fmla="*/ 4863975 h 6858000"/>
                <a:gd name="connsiteX281" fmla="*/ 0 w 11863054"/>
                <a:gd name="connsiteY281" fmla="*/ 4863975 h 6858000"/>
                <a:gd name="connsiteX282" fmla="*/ 0 w 11863054"/>
                <a:gd name="connsiteY282" fmla="*/ 4880651 h 6858000"/>
                <a:gd name="connsiteX283" fmla="*/ 473422 w 11863054"/>
                <a:gd name="connsiteY283" fmla="*/ 4880651 h 6858000"/>
                <a:gd name="connsiteX284" fmla="*/ 754041 w 11863054"/>
                <a:gd name="connsiteY284" fmla="*/ 5366650 h 6858000"/>
                <a:gd name="connsiteX285" fmla="*/ 473478 w 11863054"/>
                <a:gd name="connsiteY285" fmla="*/ 5852538 h 6858000"/>
                <a:gd name="connsiteX286" fmla="*/ 0 w 11863054"/>
                <a:gd name="connsiteY286" fmla="*/ 5852538 h 6858000"/>
                <a:gd name="connsiteX287" fmla="*/ 0 w 11863054"/>
                <a:gd name="connsiteY287" fmla="*/ 5869436 h 6858000"/>
                <a:gd name="connsiteX288" fmla="*/ 473699 w 11863054"/>
                <a:gd name="connsiteY288" fmla="*/ 5869436 h 6858000"/>
                <a:gd name="connsiteX289" fmla="*/ 754262 w 11863054"/>
                <a:gd name="connsiteY289" fmla="*/ 6355158 h 6858000"/>
                <a:gd name="connsiteX290" fmla="*/ 473644 w 11863054"/>
                <a:gd name="connsiteY290" fmla="*/ 6841324 h 6858000"/>
                <a:gd name="connsiteX291" fmla="*/ 0 w 11863054"/>
                <a:gd name="connsiteY291" fmla="*/ 6841324 h 6858000"/>
                <a:gd name="connsiteX292" fmla="*/ 0 w 11863054"/>
                <a:gd name="connsiteY292" fmla="*/ 6858000 h 6858000"/>
                <a:gd name="connsiteX293" fmla="*/ 483173 w 11863054"/>
                <a:gd name="connsiteY293" fmla="*/ 6858000 h 6858000"/>
                <a:gd name="connsiteX294" fmla="*/ 773377 w 11863054"/>
                <a:gd name="connsiteY294" fmla="*/ 6355214 h 6858000"/>
                <a:gd name="connsiteX295" fmla="*/ 487938 w 11863054"/>
                <a:gd name="connsiteY295" fmla="*/ 5860849 h 6858000"/>
                <a:gd name="connsiteX296" fmla="*/ 773266 w 11863054"/>
                <a:gd name="connsiteY296" fmla="*/ 5366761 h 6858000"/>
                <a:gd name="connsiteX297" fmla="*/ 487716 w 11863054"/>
                <a:gd name="connsiteY297" fmla="*/ 4872175 h 6858000"/>
                <a:gd name="connsiteX298" fmla="*/ 773099 w 11863054"/>
                <a:gd name="connsiteY298" fmla="*/ 4378031 h 6858000"/>
                <a:gd name="connsiteX299" fmla="*/ 487606 w 11863054"/>
                <a:gd name="connsiteY299" fmla="*/ 3883611 h 6858000"/>
                <a:gd name="connsiteX300" fmla="*/ 768002 w 11863054"/>
                <a:gd name="connsiteY300" fmla="*/ 3398111 h 6858000"/>
                <a:gd name="connsiteX301" fmla="*/ 1338990 w 11863054"/>
                <a:gd name="connsiteY301" fmla="*/ 3398111 h 6858000"/>
                <a:gd name="connsiteX302" fmla="*/ 1624539 w 11863054"/>
                <a:gd name="connsiteY302" fmla="*/ 2903469 h 6858000"/>
                <a:gd name="connsiteX303" fmla="*/ 2185943 w 11863054"/>
                <a:gd name="connsiteY303" fmla="*/ 2903469 h 6858000"/>
                <a:gd name="connsiteX304" fmla="*/ 2466505 w 11863054"/>
                <a:gd name="connsiteY304" fmla="*/ 3389246 h 6858000"/>
                <a:gd name="connsiteX305" fmla="*/ 2185887 w 11863054"/>
                <a:gd name="connsiteY305" fmla="*/ 3875245 h 6858000"/>
                <a:gd name="connsiteX306" fmla="*/ 1615010 w 11863054"/>
                <a:gd name="connsiteY306" fmla="*/ 3875245 h 6858000"/>
                <a:gd name="connsiteX307" fmla="*/ 1324807 w 11863054"/>
                <a:gd name="connsiteY307" fmla="*/ 4378031 h 6858000"/>
                <a:gd name="connsiteX308" fmla="*/ 1610245 w 11863054"/>
                <a:gd name="connsiteY308" fmla="*/ 4872396 h 6858000"/>
                <a:gd name="connsiteX309" fmla="*/ 1324973 w 11863054"/>
                <a:gd name="connsiteY309" fmla="*/ 5366595 h 6858000"/>
                <a:gd name="connsiteX310" fmla="*/ 1615232 w 11863054"/>
                <a:gd name="connsiteY310" fmla="*/ 5869215 h 6858000"/>
                <a:gd name="connsiteX311" fmla="*/ 2195693 w 11863054"/>
                <a:gd name="connsiteY311" fmla="*/ 5869215 h 6858000"/>
                <a:gd name="connsiteX312" fmla="*/ 2485952 w 11863054"/>
                <a:gd name="connsiteY312" fmla="*/ 5366539 h 6858000"/>
                <a:gd name="connsiteX313" fmla="*/ 2200403 w 11863054"/>
                <a:gd name="connsiteY313" fmla="*/ 4872064 h 6858000"/>
                <a:gd name="connsiteX314" fmla="*/ 2481021 w 11863054"/>
                <a:gd name="connsiteY314" fmla="*/ 4386120 h 6858000"/>
                <a:gd name="connsiteX315" fmla="*/ 3042369 w 11863054"/>
                <a:gd name="connsiteY315" fmla="*/ 4386120 h 6858000"/>
                <a:gd name="connsiteX316" fmla="*/ 3327641 w 11863054"/>
                <a:gd name="connsiteY316" fmla="*/ 4880263 h 6858000"/>
                <a:gd name="connsiteX317" fmla="*/ 3908214 w 11863054"/>
                <a:gd name="connsiteY317" fmla="*/ 4880263 h 6858000"/>
                <a:gd name="connsiteX318" fmla="*/ 4193541 w 11863054"/>
                <a:gd name="connsiteY318" fmla="*/ 4386120 h 6858000"/>
                <a:gd name="connsiteX319" fmla="*/ 4764474 w 11863054"/>
                <a:gd name="connsiteY319" fmla="*/ 4386120 h 6858000"/>
                <a:gd name="connsiteX320" fmla="*/ 5050023 w 11863054"/>
                <a:gd name="connsiteY320" fmla="*/ 3891478 h 6858000"/>
                <a:gd name="connsiteX321" fmla="*/ 5620734 w 11863054"/>
                <a:gd name="connsiteY321" fmla="*/ 3891478 h 6858000"/>
                <a:gd name="connsiteX322" fmla="*/ 5906173 w 11863054"/>
                <a:gd name="connsiteY322" fmla="*/ 3396948 h 6858000"/>
                <a:gd name="connsiteX323" fmla="*/ 6476938 w 11863054"/>
                <a:gd name="connsiteY323" fmla="*/ 3396948 h 6858000"/>
                <a:gd name="connsiteX324" fmla="*/ 6762488 w 11863054"/>
                <a:gd name="connsiteY324" fmla="*/ 2902416 h 6858000"/>
                <a:gd name="connsiteX325" fmla="*/ 7333199 w 11863054"/>
                <a:gd name="connsiteY325" fmla="*/ 2902416 h 6858000"/>
                <a:gd name="connsiteX326" fmla="*/ 7618637 w 11863054"/>
                <a:gd name="connsiteY326" fmla="*/ 2408218 h 6858000"/>
                <a:gd name="connsiteX327" fmla="*/ 8189569 w 11863054"/>
                <a:gd name="connsiteY327" fmla="*/ 2408218 h 6858000"/>
                <a:gd name="connsiteX328" fmla="*/ 8475063 w 11863054"/>
                <a:gd name="connsiteY328" fmla="*/ 1913631 h 6858000"/>
                <a:gd name="connsiteX329" fmla="*/ 9045830 w 11863054"/>
                <a:gd name="connsiteY329" fmla="*/ 1913631 h 6858000"/>
                <a:gd name="connsiteX330" fmla="*/ 9331379 w 11863054"/>
                <a:gd name="connsiteY330" fmla="*/ 1419100 h 6858000"/>
                <a:gd name="connsiteX331" fmla="*/ 9902145 w 11863054"/>
                <a:gd name="connsiteY331" fmla="*/ 1419100 h 6858000"/>
                <a:gd name="connsiteX332" fmla="*/ 10187584 w 11863054"/>
                <a:gd name="connsiteY332" fmla="*/ 924680 h 6858000"/>
                <a:gd name="connsiteX333" fmla="*/ 10758184 w 11863054"/>
                <a:gd name="connsiteY333" fmla="*/ 924680 h 6858000"/>
                <a:gd name="connsiteX334" fmla="*/ 11043511 w 11863054"/>
                <a:gd name="connsiteY334" fmla="*/ 430537 h 6858000"/>
                <a:gd name="connsiteX335" fmla="*/ 11614444 w 11863054"/>
                <a:gd name="connsiteY335" fmla="*/ 4305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1863054" h="6858000">
                  <a:moveTo>
                    <a:pt x="2186275" y="4880651"/>
                  </a:moveTo>
                  <a:lnTo>
                    <a:pt x="2466727" y="5366539"/>
                  </a:lnTo>
                  <a:lnTo>
                    <a:pt x="2186109" y="5852538"/>
                  </a:lnTo>
                  <a:lnTo>
                    <a:pt x="1624817" y="5852538"/>
                  </a:lnTo>
                  <a:lnTo>
                    <a:pt x="1344198" y="5366539"/>
                  </a:lnTo>
                  <a:lnTo>
                    <a:pt x="1624650" y="4880651"/>
                  </a:lnTo>
                  <a:close/>
                  <a:moveTo>
                    <a:pt x="2185887" y="3891755"/>
                  </a:moveTo>
                  <a:lnTo>
                    <a:pt x="2466505" y="4377921"/>
                  </a:lnTo>
                  <a:lnTo>
                    <a:pt x="2186053" y="4863753"/>
                  </a:lnTo>
                  <a:lnTo>
                    <a:pt x="1624539" y="4863753"/>
                  </a:lnTo>
                  <a:lnTo>
                    <a:pt x="1343977" y="4377921"/>
                  </a:lnTo>
                  <a:lnTo>
                    <a:pt x="1624650" y="3891755"/>
                  </a:lnTo>
                  <a:close/>
                  <a:moveTo>
                    <a:pt x="3898518" y="3891700"/>
                  </a:moveTo>
                  <a:lnTo>
                    <a:pt x="4179137" y="4377644"/>
                  </a:lnTo>
                  <a:lnTo>
                    <a:pt x="3898518" y="4863642"/>
                  </a:lnTo>
                  <a:lnTo>
                    <a:pt x="3337226" y="4863642"/>
                  </a:lnTo>
                  <a:lnTo>
                    <a:pt x="3056718" y="4377644"/>
                  </a:lnTo>
                  <a:lnTo>
                    <a:pt x="3337337" y="3891700"/>
                  </a:lnTo>
                  <a:close/>
                  <a:moveTo>
                    <a:pt x="4755000" y="3397502"/>
                  </a:moveTo>
                  <a:lnTo>
                    <a:pt x="5035508" y="3883389"/>
                  </a:lnTo>
                  <a:lnTo>
                    <a:pt x="4754778" y="4369444"/>
                  </a:lnTo>
                  <a:lnTo>
                    <a:pt x="4193652" y="4369444"/>
                  </a:lnTo>
                  <a:lnTo>
                    <a:pt x="3912978" y="3883223"/>
                  </a:lnTo>
                  <a:lnTo>
                    <a:pt x="4193541" y="3397502"/>
                  </a:lnTo>
                  <a:close/>
                  <a:moveTo>
                    <a:pt x="3042147" y="3397391"/>
                  </a:moveTo>
                  <a:lnTo>
                    <a:pt x="3322710" y="3883389"/>
                  </a:lnTo>
                  <a:lnTo>
                    <a:pt x="3042147" y="4369444"/>
                  </a:lnTo>
                  <a:lnTo>
                    <a:pt x="2480966" y="4369444"/>
                  </a:lnTo>
                  <a:lnTo>
                    <a:pt x="2200292" y="3883389"/>
                  </a:lnTo>
                  <a:lnTo>
                    <a:pt x="2480911" y="3397391"/>
                  </a:lnTo>
                  <a:close/>
                  <a:moveTo>
                    <a:pt x="3898186" y="2902970"/>
                  </a:moveTo>
                  <a:lnTo>
                    <a:pt x="4178860" y="3389136"/>
                  </a:lnTo>
                  <a:lnTo>
                    <a:pt x="3898463" y="3874857"/>
                  </a:lnTo>
                  <a:lnTo>
                    <a:pt x="3337115" y="3874857"/>
                  </a:lnTo>
                  <a:lnTo>
                    <a:pt x="3056607" y="3388969"/>
                  </a:lnTo>
                  <a:lnTo>
                    <a:pt x="3337115" y="2902970"/>
                  </a:lnTo>
                  <a:close/>
                  <a:moveTo>
                    <a:pt x="5611205" y="2902915"/>
                  </a:moveTo>
                  <a:lnTo>
                    <a:pt x="5891712" y="3388748"/>
                  </a:lnTo>
                  <a:lnTo>
                    <a:pt x="5611149" y="3874857"/>
                  </a:lnTo>
                  <a:lnTo>
                    <a:pt x="5049857" y="3874857"/>
                  </a:lnTo>
                  <a:lnTo>
                    <a:pt x="4769239" y="3388969"/>
                  </a:lnTo>
                  <a:lnTo>
                    <a:pt x="5049857" y="2902915"/>
                  </a:lnTo>
                  <a:close/>
                  <a:moveTo>
                    <a:pt x="1329350" y="2409215"/>
                  </a:moveTo>
                  <a:lnTo>
                    <a:pt x="1609968" y="2895269"/>
                  </a:lnTo>
                  <a:lnTo>
                    <a:pt x="1329350" y="3381379"/>
                  </a:lnTo>
                  <a:lnTo>
                    <a:pt x="768224" y="3381379"/>
                  </a:lnTo>
                  <a:lnTo>
                    <a:pt x="487716" y="2895546"/>
                  </a:lnTo>
                  <a:lnTo>
                    <a:pt x="768501" y="2409215"/>
                  </a:lnTo>
                  <a:close/>
                  <a:moveTo>
                    <a:pt x="3041981" y="2408883"/>
                  </a:moveTo>
                  <a:lnTo>
                    <a:pt x="3322599" y="2894826"/>
                  </a:lnTo>
                  <a:lnTo>
                    <a:pt x="3042092" y="3380714"/>
                  </a:lnTo>
                  <a:lnTo>
                    <a:pt x="2480855" y="3380714"/>
                  </a:lnTo>
                  <a:lnTo>
                    <a:pt x="2200126" y="2894715"/>
                  </a:lnTo>
                  <a:lnTo>
                    <a:pt x="2480689" y="2408883"/>
                  </a:lnTo>
                  <a:close/>
                  <a:moveTo>
                    <a:pt x="4754612" y="2408827"/>
                  </a:moveTo>
                  <a:lnTo>
                    <a:pt x="5035231" y="2894715"/>
                  </a:lnTo>
                  <a:lnTo>
                    <a:pt x="4754612" y="3380714"/>
                  </a:lnTo>
                  <a:lnTo>
                    <a:pt x="4193375" y="3380714"/>
                  </a:lnTo>
                  <a:lnTo>
                    <a:pt x="3912757" y="2894715"/>
                  </a:lnTo>
                  <a:lnTo>
                    <a:pt x="4193320" y="2408827"/>
                  </a:lnTo>
                  <a:close/>
                  <a:moveTo>
                    <a:pt x="6467576" y="2408384"/>
                  </a:moveTo>
                  <a:lnTo>
                    <a:pt x="6748083" y="2894217"/>
                  </a:lnTo>
                  <a:lnTo>
                    <a:pt x="6467409" y="3380326"/>
                  </a:lnTo>
                  <a:lnTo>
                    <a:pt x="5906173" y="3380326"/>
                  </a:lnTo>
                  <a:lnTo>
                    <a:pt x="5625554" y="2894272"/>
                  </a:lnTo>
                  <a:lnTo>
                    <a:pt x="5906006" y="2408384"/>
                  </a:lnTo>
                  <a:close/>
                  <a:moveTo>
                    <a:pt x="2185610" y="1914628"/>
                  </a:moveTo>
                  <a:lnTo>
                    <a:pt x="2466229" y="2400572"/>
                  </a:lnTo>
                  <a:lnTo>
                    <a:pt x="2423402" y="2474702"/>
                  </a:lnTo>
                  <a:lnTo>
                    <a:pt x="2185555" y="2886737"/>
                  </a:lnTo>
                  <a:lnTo>
                    <a:pt x="1624318" y="2886737"/>
                  </a:lnTo>
                  <a:lnTo>
                    <a:pt x="1344087" y="2401292"/>
                  </a:lnTo>
                  <a:lnTo>
                    <a:pt x="1625093" y="1914628"/>
                  </a:lnTo>
                  <a:close/>
                  <a:moveTo>
                    <a:pt x="3898186" y="1914462"/>
                  </a:moveTo>
                  <a:lnTo>
                    <a:pt x="4178804" y="2400461"/>
                  </a:lnTo>
                  <a:lnTo>
                    <a:pt x="3898241" y="2886349"/>
                  </a:lnTo>
                  <a:lnTo>
                    <a:pt x="3337115" y="2886349"/>
                  </a:lnTo>
                  <a:lnTo>
                    <a:pt x="3056441" y="2400295"/>
                  </a:lnTo>
                  <a:lnTo>
                    <a:pt x="3336949" y="1914462"/>
                  </a:lnTo>
                  <a:close/>
                  <a:moveTo>
                    <a:pt x="5610872" y="1914185"/>
                  </a:moveTo>
                  <a:lnTo>
                    <a:pt x="5891491" y="2400240"/>
                  </a:lnTo>
                  <a:lnTo>
                    <a:pt x="5610983" y="2886072"/>
                  </a:lnTo>
                  <a:lnTo>
                    <a:pt x="5049469" y="2886072"/>
                  </a:lnTo>
                  <a:lnTo>
                    <a:pt x="4768962" y="2400295"/>
                  </a:lnTo>
                  <a:lnTo>
                    <a:pt x="5049635" y="1914185"/>
                  </a:lnTo>
                  <a:close/>
                  <a:moveTo>
                    <a:pt x="7323669" y="1913853"/>
                  </a:moveTo>
                  <a:lnTo>
                    <a:pt x="7604232" y="2399852"/>
                  </a:lnTo>
                  <a:lnTo>
                    <a:pt x="7323669" y="2885740"/>
                  </a:lnTo>
                  <a:lnTo>
                    <a:pt x="6762377" y="2885740"/>
                  </a:lnTo>
                  <a:lnTo>
                    <a:pt x="6481870" y="2399741"/>
                  </a:lnTo>
                  <a:lnTo>
                    <a:pt x="6762322" y="1913853"/>
                  </a:lnTo>
                  <a:close/>
                  <a:moveTo>
                    <a:pt x="1330015" y="1420652"/>
                  </a:moveTo>
                  <a:lnTo>
                    <a:pt x="1610135" y="1905930"/>
                  </a:lnTo>
                  <a:lnTo>
                    <a:pt x="1329073" y="2392594"/>
                  </a:lnTo>
                  <a:lnTo>
                    <a:pt x="768723" y="2392594"/>
                  </a:lnTo>
                  <a:lnTo>
                    <a:pt x="487993" y="1906429"/>
                  </a:lnTo>
                  <a:lnTo>
                    <a:pt x="768446" y="1420652"/>
                  </a:lnTo>
                  <a:close/>
                  <a:moveTo>
                    <a:pt x="4754612" y="1420208"/>
                  </a:moveTo>
                  <a:lnTo>
                    <a:pt x="5035175" y="1906096"/>
                  </a:lnTo>
                  <a:lnTo>
                    <a:pt x="4754391" y="2392151"/>
                  </a:lnTo>
                  <a:lnTo>
                    <a:pt x="4193375" y="2392151"/>
                  </a:lnTo>
                  <a:lnTo>
                    <a:pt x="3912646" y="1905986"/>
                  </a:lnTo>
                  <a:lnTo>
                    <a:pt x="4193098" y="1420208"/>
                  </a:lnTo>
                  <a:close/>
                  <a:moveTo>
                    <a:pt x="3041704" y="1420097"/>
                  </a:moveTo>
                  <a:lnTo>
                    <a:pt x="3322322" y="1906207"/>
                  </a:lnTo>
                  <a:lnTo>
                    <a:pt x="3041925" y="2391985"/>
                  </a:lnTo>
                  <a:lnTo>
                    <a:pt x="2480523" y="2391985"/>
                  </a:lnTo>
                  <a:lnTo>
                    <a:pt x="2200347" y="1906706"/>
                  </a:lnTo>
                  <a:lnTo>
                    <a:pt x="2481187" y="1420097"/>
                  </a:lnTo>
                  <a:close/>
                  <a:moveTo>
                    <a:pt x="6467243" y="1419654"/>
                  </a:moveTo>
                  <a:lnTo>
                    <a:pt x="6747862" y="1905597"/>
                  </a:lnTo>
                  <a:lnTo>
                    <a:pt x="6467409" y="2391486"/>
                  </a:lnTo>
                  <a:lnTo>
                    <a:pt x="5905785" y="2391486"/>
                  </a:lnTo>
                  <a:lnTo>
                    <a:pt x="5625333" y="1905708"/>
                  </a:lnTo>
                  <a:lnTo>
                    <a:pt x="5735696" y="1714456"/>
                  </a:lnTo>
                  <a:lnTo>
                    <a:pt x="5905950" y="1419654"/>
                  </a:lnTo>
                  <a:close/>
                  <a:moveTo>
                    <a:pt x="8180151" y="1419654"/>
                  </a:moveTo>
                  <a:lnTo>
                    <a:pt x="8460603" y="1905487"/>
                  </a:lnTo>
                  <a:lnTo>
                    <a:pt x="8179984" y="2391652"/>
                  </a:lnTo>
                  <a:lnTo>
                    <a:pt x="7618914" y="2391652"/>
                  </a:lnTo>
                  <a:lnTo>
                    <a:pt x="7338130" y="1905432"/>
                  </a:lnTo>
                  <a:lnTo>
                    <a:pt x="7618582" y="1419654"/>
                  </a:lnTo>
                  <a:close/>
                  <a:moveTo>
                    <a:pt x="2186164" y="926120"/>
                  </a:moveTo>
                  <a:lnTo>
                    <a:pt x="2466395" y="1411344"/>
                  </a:lnTo>
                  <a:lnTo>
                    <a:pt x="2185555" y="1897952"/>
                  </a:lnTo>
                  <a:lnTo>
                    <a:pt x="1624817" y="1897952"/>
                  </a:lnTo>
                  <a:lnTo>
                    <a:pt x="1344253" y="1412064"/>
                  </a:lnTo>
                  <a:lnTo>
                    <a:pt x="1624817" y="926120"/>
                  </a:lnTo>
                  <a:close/>
                  <a:moveTo>
                    <a:pt x="3897853" y="925677"/>
                  </a:moveTo>
                  <a:lnTo>
                    <a:pt x="4178583" y="1411842"/>
                  </a:lnTo>
                  <a:lnTo>
                    <a:pt x="3898186" y="1897620"/>
                  </a:lnTo>
                  <a:lnTo>
                    <a:pt x="3336838" y="1897620"/>
                  </a:lnTo>
                  <a:lnTo>
                    <a:pt x="3056607" y="1412174"/>
                  </a:lnTo>
                  <a:lnTo>
                    <a:pt x="3337503" y="925677"/>
                  </a:lnTo>
                  <a:close/>
                  <a:moveTo>
                    <a:pt x="5610872" y="925622"/>
                  </a:moveTo>
                  <a:lnTo>
                    <a:pt x="5891380" y="1411455"/>
                  </a:lnTo>
                  <a:lnTo>
                    <a:pt x="5710376" y="1725093"/>
                  </a:lnTo>
                  <a:lnTo>
                    <a:pt x="5610761" y="1897453"/>
                  </a:lnTo>
                  <a:lnTo>
                    <a:pt x="5049414" y="1897453"/>
                  </a:lnTo>
                  <a:lnTo>
                    <a:pt x="4768851" y="1411565"/>
                  </a:lnTo>
                  <a:lnTo>
                    <a:pt x="5049469" y="925622"/>
                  </a:lnTo>
                  <a:close/>
                  <a:moveTo>
                    <a:pt x="7323392" y="925123"/>
                  </a:moveTo>
                  <a:lnTo>
                    <a:pt x="7604121" y="1411344"/>
                  </a:lnTo>
                  <a:lnTo>
                    <a:pt x="7323558" y="1896955"/>
                  </a:lnTo>
                  <a:lnTo>
                    <a:pt x="6762100" y="1896955"/>
                  </a:lnTo>
                  <a:lnTo>
                    <a:pt x="6481537" y="1411178"/>
                  </a:lnTo>
                  <a:lnTo>
                    <a:pt x="6591069" y="1221532"/>
                  </a:lnTo>
                  <a:lnTo>
                    <a:pt x="6762266" y="925123"/>
                  </a:lnTo>
                  <a:close/>
                  <a:moveTo>
                    <a:pt x="9036411" y="925068"/>
                  </a:moveTo>
                  <a:lnTo>
                    <a:pt x="9316919" y="1410955"/>
                  </a:lnTo>
                  <a:lnTo>
                    <a:pt x="9036245" y="1896955"/>
                  </a:lnTo>
                  <a:lnTo>
                    <a:pt x="8475008" y="1896955"/>
                  </a:lnTo>
                  <a:lnTo>
                    <a:pt x="8194389" y="1411066"/>
                  </a:lnTo>
                  <a:lnTo>
                    <a:pt x="8475008" y="925068"/>
                  </a:lnTo>
                  <a:close/>
                  <a:moveTo>
                    <a:pt x="1329738" y="432032"/>
                  </a:moveTo>
                  <a:lnTo>
                    <a:pt x="1610245" y="917810"/>
                  </a:lnTo>
                  <a:lnTo>
                    <a:pt x="1329627" y="1403864"/>
                  </a:lnTo>
                  <a:lnTo>
                    <a:pt x="768446" y="1403864"/>
                  </a:lnTo>
                  <a:lnTo>
                    <a:pt x="487827" y="917810"/>
                  </a:lnTo>
                  <a:lnTo>
                    <a:pt x="768335" y="432032"/>
                  </a:lnTo>
                  <a:close/>
                  <a:moveTo>
                    <a:pt x="3042369" y="431534"/>
                  </a:moveTo>
                  <a:lnTo>
                    <a:pt x="3322599" y="916979"/>
                  </a:lnTo>
                  <a:lnTo>
                    <a:pt x="3041704" y="1403366"/>
                  </a:lnTo>
                  <a:lnTo>
                    <a:pt x="2481187" y="1403366"/>
                  </a:lnTo>
                  <a:lnTo>
                    <a:pt x="2200569" y="917422"/>
                  </a:lnTo>
                  <a:lnTo>
                    <a:pt x="2481021" y="431534"/>
                  </a:lnTo>
                  <a:close/>
                  <a:moveTo>
                    <a:pt x="4754335" y="431534"/>
                  </a:moveTo>
                  <a:lnTo>
                    <a:pt x="5034898" y="917477"/>
                  </a:lnTo>
                  <a:lnTo>
                    <a:pt x="4754169" y="1403366"/>
                  </a:lnTo>
                  <a:lnTo>
                    <a:pt x="4193043" y="1403366"/>
                  </a:lnTo>
                  <a:lnTo>
                    <a:pt x="3912701" y="917810"/>
                  </a:lnTo>
                  <a:lnTo>
                    <a:pt x="4193541" y="431534"/>
                  </a:lnTo>
                  <a:close/>
                  <a:moveTo>
                    <a:pt x="6467243" y="431090"/>
                  </a:moveTo>
                  <a:lnTo>
                    <a:pt x="6747695" y="916979"/>
                  </a:lnTo>
                  <a:lnTo>
                    <a:pt x="6693400" y="1011054"/>
                  </a:lnTo>
                  <a:lnTo>
                    <a:pt x="6467077" y="1403033"/>
                  </a:lnTo>
                  <a:lnTo>
                    <a:pt x="5905729" y="1403033"/>
                  </a:lnTo>
                  <a:lnTo>
                    <a:pt x="5625166" y="916979"/>
                  </a:lnTo>
                  <a:lnTo>
                    <a:pt x="5905674" y="431090"/>
                  </a:lnTo>
                  <a:close/>
                  <a:moveTo>
                    <a:pt x="8179874" y="431035"/>
                  </a:moveTo>
                  <a:lnTo>
                    <a:pt x="8460326" y="916812"/>
                  </a:lnTo>
                  <a:lnTo>
                    <a:pt x="8179818" y="1402867"/>
                  </a:lnTo>
                  <a:lnTo>
                    <a:pt x="7618582" y="1402867"/>
                  </a:lnTo>
                  <a:lnTo>
                    <a:pt x="7337963" y="916812"/>
                  </a:lnTo>
                  <a:lnTo>
                    <a:pt x="7618471" y="431035"/>
                  </a:lnTo>
                  <a:close/>
                  <a:moveTo>
                    <a:pt x="9892505" y="430592"/>
                  </a:moveTo>
                  <a:lnTo>
                    <a:pt x="10173123" y="916536"/>
                  </a:lnTo>
                  <a:lnTo>
                    <a:pt x="9892560" y="1402534"/>
                  </a:lnTo>
                  <a:lnTo>
                    <a:pt x="9331323" y="1402534"/>
                  </a:lnTo>
                  <a:lnTo>
                    <a:pt x="9050650" y="916424"/>
                  </a:lnTo>
                  <a:lnTo>
                    <a:pt x="9331157" y="430592"/>
                  </a:lnTo>
                  <a:close/>
                  <a:moveTo>
                    <a:pt x="11863054" y="0"/>
                  </a:moveTo>
                  <a:lnTo>
                    <a:pt x="11843939" y="0"/>
                  </a:lnTo>
                  <a:lnTo>
                    <a:pt x="11604970" y="413916"/>
                  </a:lnTo>
                  <a:lnTo>
                    <a:pt x="11043788" y="413916"/>
                  </a:lnTo>
                  <a:lnTo>
                    <a:pt x="10804853" y="0"/>
                  </a:lnTo>
                  <a:lnTo>
                    <a:pt x="10785529" y="0"/>
                  </a:lnTo>
                  <a:lnTo>
                    <a:pt x="11029217" y="422170"/>
                  </a:lnTo>
                  <a:lnTo>
                    <a:pt x="10748654" y="908114"/>
                  </a:lnTo>
                  <a:lnTo>
                    <a:pt x="10187639" y="908114"/>
                  </a:lnTo>
                  <a:lnTo>
                    <a:pt x="9906965" y="421949"/>
                  </a:lnTo>
                  <a:lnTo>
                    <a:pt x="10150539" y="0"/>
                  </a:lnTo>
                  <a:lnTo>
                    <a:pt x="10131190" y="0"/>
                  </a:lnTo>
                  <a:lnTo>
                    <a:pt x="9892339" y="413638"/>
                  </a:lnTo>
                  <a:lnTo>
                    <a:pt x="9330991" y="413638"/>
                  </a:lnTo>
                  <a:lnTo>
                    <a:pt x="9092139" y="0"/>
                  </a:lnTo>
                  <a:lnTo>
                    <a:pt x="9072826" y="0"/>
                  </a:lnTo>
                  <a:lnTo>
                    <a:pt x="9316642" y="422392"/>
                  </a:lnTo>
                  <a:lnTo>
                    <a:pt x="9036189" y="908170"/>
                  </a:lnTo>
                  <a:lnTo>
                    <a:pt x="8474731" y="908170"/>
                  </a:lnTo>
                  <a:lnTo>
                    <a:pt x="8194168" y="422503"/>
                  </a:lnTo>
                  <a:lnTo>
                    <a:pt x="8438136" y="0"/>
                  </a:lnTo>
                  <a:lnTo>
                    <a:pt x="8418811" y="0"/>
                  </a:lnTo>
                  <a:lnTo>
                    <a:pt x="8179597" y="414303"/>
                  </a:lnTo>
                  <a:lnTo>
                    <a:pt x="7618582" y="414303"/>
                  </a:lnTo>
                  <a:lnTo>
                    <a:pt x="7379274" y="0"/>
                  </a:lnTo>
                  <a:lnTo>
                    <a:pt x="7359940" y="0"/>
                  </a:lnTo>
                  <a:lnTo>
                    <a:pt x="7603955" y="422558"/>
                  </a:lnTo>
                  <a:lnTo>
                    <a:pt x="7323337" y="908447"/>
                  </a:lnTo>
                  <a:lnTo>
                    <a:pt x="6762100" y="908447"/>
                  </a:lnTo>
                  <a:lnTo>
                    <a:pt x="6481482" y="422503"/>
                  </a:lnTo>
                  <a:lnTo>
                    <a:pt x="6725445" y="0"/>
                  </a:lnTo>
                  <a:lnTo>
                    <a:pt x="6706132" y="0"/>
                  </a:lnTo>
                  <a:lnTo>
                    <a:pt x="6466910" y="414303"/>
                  </a:lnTo>
                  <a:lnTo>
                    <a:pt x="5905508" y="414303"/>
                  </a:lnTo>
                  <a:lnTo>
                    <a:pt x="5666338" y="0"/>
                  </a:lnTo>
                  <a:lnTo>
                    <a:pt x="5646974" y="0"/>
                  </a:lnTo>
                  <a:lnTo>
                    <a:pt x="5891214" y="422946"/>
                  </a:lnTo>
                  <a:lnTo>
                    <a:pt x="5618463" y="895261"/>
                  </a:lnTo>
                  <a:lnTo>
                    <a:pt x="5610706" y="908835"/>
                  </a:lnTo>
                  <a:lnTo>
                    <a:pt x="5049192" y="908835"/>
                  </a:lnTo>
                  <a:lnTo>
                    <a:pt x="4769017" y="423556"/>
                  </a:lnTo>
                  <a:lnTo>
                    <a:pt x="5013591" y="0"/>
                  </a:lnTo>
                  <a:lnTo>
                    <a:pt x="4993649" y="0"/>
                  </a:lnTo>
                  <a:lnTo>
                    <a:pt x="4754058" y="414857"/>
                  </a:lnTo>
                  <a:lnTo>
                    <a:pt x="4193652" y="414857"/>
                  </a:lnTo>
                  <a:lnTo>
                    <a:pt x="3954146" y="0"/>
                  </a:lnTo>
                  <a:lnTo>
                    <a:pt x="3934827" y="0"/>
                  </a:lnTo>
                  <a:lnTo>
                    <a:pt x="4178860" y="422669"/>
                  </a:lnTo>
                  <a:lnTo>
                    <a:pt x="3898186" y="909056"/>
                  </a:lnTo>
                  <a:lnTo>
                    <a:pt x="3337503" y="909056"/>
                  </a:lnTo>
                  <a:lnTo>
                    <a:pt x="3056829" y="422946"/>
                  </a:lnTo>
                  <a:lnTo>
                    <a:pt x="3300979" y="0"/>
                  </a:lnTo>
                  <a:lnTo>
                    <a:pt x="3281513" y="0"/>
                  </a:lnTo>
                  <a:lnTo>
                    <a:pt x="3042203" y="414691"/>
                  </a:lnTo>
                  <a:lnTo>
                    <a:pt x="2480855" y="414691"/>
                  </a:lnTo>
                  <a:lnTo>
                    <a:pt x="2241403" y="0"/>
                  </a:lnTo>
                  <a:lnTo>
                    <a:pt x="2222087" y="0"/>
                  </a:lnTo>
                  <a:lnTo>
                    <a:pt x="2466505" y="423389"/>
                  </a:lnTo>
                  <a:lnTo>
                    <a:pt x="2214697" y="859580"/>
                  </a:lnTo>
                  <a:lnTo>
                    <a:pt x="2186053" y="909278"/>
                  </a:lnTo>
                  <a:lnTo>
                    <a:pt x="1624539" y="909278"/>
                  </a:lnTo>
                  <a:lnTo>
                    <a:pt x="1344087" y="423445"/>
                  </a:lnTo>
                  <a:lnTo>
                    <a:pt x="1588559" y="0"/>
                  </a:lnTo>
                  <a:lnTo>
                    <a:pt x="1569223" y="0"/>
                  </a:lnTo>
                  <a:lnTo>
                    <a:pt x="1329461" y="415301"/>
                  </a:lnTo>
                  <a:lnTo>
                    <a:pt x="768446" y="415301"/>
                  </a:lnTo>
                  <a:lnTo>
                    <a:pt x="528589" y="0"/>
                  </a:lnTo>
                  <a:lnTo>
                    <a:pt x="509180" y="0"/>
                  </a:lnTo>
                  <a:lnTo>
                    <a:pt x="753764" y="423667"/>
                  </a:lnTo>
                  <a:lnTo>
                    <a:pt x="473201" y="909444"/>
                  </a:lnTo>
                  <a:lnTo>
                    <a:pt x="0" y="909444"/>
                  </a:lnTo>
                  <a:lnTo>
                    <a:pt x="0" y="926120"/>
                  </a:lnTo>
                  <a:lnTo>
                    <a:pt x="473201" y="926120"/>
                  </a:lnTo>
                  <a:lnTo>
                    <a:pt x="754041" y="1412285"/>
                  </a:lnTo>
                  <a:lnTo>
                    <a:pt x="473533" y="1898063"/>
                  </a:lnTo>
                  <a:lnTo>
                    <a:pt x="0" y="1898063"/>
                  </a:lnTo>
                  <a:lnTo>
                    <a:pt x="0" y="1914850"/>
                  </a:lnTo>
                  <a:lnTo>
                    <a:pt x="473533" y="1914850"/>
                  </a:lnTo>
                  <a:lnTo>
                    <a:pt x="753875" y="2400517"/>
                  </a:lnTo>
                  <a:lnTo>
                    <a:pt x="473201" y="2886737"/>
                  </a:lnTo>
                  <a:lnTo>
                    <a:pt x="0" y="2886737"/>
                  </a:lnTo>
                  <a:lnTo>
                    <a:pt x="0" y="2903414"/>
                  </a:lnTo>
                  <a:lnTo>
                    <a:pt x="472924" y="2903414"/>
                  </a:lnTo>
                  <a:lnTo>
                    <a:pt x="753597" y="3389579"/>
                  </a:lnTo>
                  <a:lnTo>
                    <a:pt x="473201" y="3875245"/>
                  </a:lnTo>
                  <a:lnTo>
                    <a:pt x="0" y="3875245"/>
                  </a:lnTo>
                  <a:lnTo>
                    <a:pt x="0" y="3892032"/>
                  </a:lnTo>
                  <a:lnTo>
                    <a:pt x="473367" y="3892032"/>
                  </a:lnTo>
                  <a:lnTo>
                    <a:pt x="753875" y="4377921"/>
                  </a:lnTo>
                  <a:lnTo>
                    <a:pt x="473201" y="4863975"/>
                  </a:lnTo>
                  <a:lnTo>
                    <a:pt x="0" y="4863975"/>
                  </a:lnTo>
                  <a:lnTo>
                    <a:pt x="0" y="4880651"/>
                  </a:lnTo>
                  <a:lnTo>
                    <a:pt x="473422" y="4880651"/>
                  </a:lnTo>
                  <a:lnTo>
                    <a:pt x="754041" y="5366650"/>
                  </a:lnTo>
                  <a:lnTo>
                    <a:pt x="473478" y="5852538"/>
                  </a:lnTo>
                  <a:lnTo>
                    <a:pt x="0" y="5852538"/>
                  </a:lnTo>
                  <a:lnTo>
                    <a:pt x="0" y="5869436"/>
                  </a:lnTo>
                  <a:lnTo>
                    <a:pt x="473699" y="5869436"/>
                  </a:lnTo>
                  <a:lnTo>
                    <a:pt x="754262" y="6355158"/>
                  </a:lnTo>
                  <a:lnTo>
                    <a:pt x="473644" y="6841324"/>
                  </a:lnTo>
                  <a:lnTo>
                    <a:pt x="0" y="6841324"/>
                  </a:lnTo>
                  <a:lnTo>
                    <a:pt x="0" y="6858000"/>
                  </a:lnTo>
                  <a:lnTo>
                    <a:pt x="483173" y="6858000"/>
                  </a:lnTo>
                  <a:lnTo>
                    <a:pt x="773377" y="6355214"/>
                  </a:lnTo>
                  <a:lnTo>
                    <a:pt x="487938" y="5860849"/>
                  </a:lnTo>
                  <a:lnTo>
                    <a:pt x="773266" y="5366761"/>
                  </a:lnTo>
                  <a:lnTo>
                    <a:pt x="487716" y="4872175"/>
                  </a:lnTo>
                  <a:lnTo>
                    <a:pt x="773099" y="4378031"/>
                  </a:lnTo>
                  <a:lnTo>
                    <a:pt x="487606" y="3883611"/>
                  </a:lnTo>
                  <a:lnTo>
                    <a:pt x="768002" y="3398111"/>
                  </a:lnTo>
                  <a:lnTo>
                    <a:pt x="1338990" y="3398111"/>
                  </a:lnTo>
                  <a:lnTo>
                    <a:pt x="1624539" y="2903469"/>
                  </a:lnTo>
                  <a:lnTo>
                    <a:pt x="2185943" y="2903469"/>
                  </a:lnTo>
                  <a:lnTo>
                    <a:pt x="2466505" y="3389246"/>
                  </a:lnTo>
                  <a:lnTo>
                    <a:pt x="2185887" y="3875245"/>
                  </a:lnTo>
                  <a:lnTo>
                    <a:pt x="1615010" y="3875245"/>
                  </a:lnTo>
                  <a:lnTo>
                    <a:pt x="1324807" y="4378031"/>
                  </a:lnTo>
                  <a:lnTo>
                    <a:pt x="1610245" y="4872396"/>
                  </a:lnTo>
                  <a:lnTo>
                    <a:pt x="1324973" y="5366595"/>
                  </a:lnTo>
                  <a:lnTo>
                    <a:pt x="1615232" y="5869215"/>
                  </a:lnTo>
                  <a:lnTo>
                    <a:pt x="2195693" y="5869215"/>
                  </a:lnTo>
                  <a:lnTo>
                    <a:pt x="2485952" y="5366539"/>
                  </a:lnTo>
                  <a:lnTo>
                    <a:pt x="2200403" y="4872064"/>
                  </a:lnTo>
                  <a:lnTo>
                    <a:pt x="2481021" y="4386120"/>
                  </a:lnTo>
                  <a:lnTo>
                    <a:pt x="3042369" y="4386120"/>
                  </a:lnTo>
                  <a:lnTo>
                    <a:pt x="3327641" y="4880263"/>
                  </a:lnTo>
                  <a:lnTo>
                    <a:pt x="3908214" y="4880263"/>
                  </a:lnTo>
                  <a:lnTo>
                    <a:pt x="4193541" y="4386120"/>
                  </a:lnTo>
                  <a:lnTo>
                    <a:pt x="4764474" y="4386120"/>
                  </a:lnTo>
                  <a:lnTo>
                    <a:pt x="5050023" y="3891478"/>
                  </a:lnTo>
                  <a:lnTo>
                    <a:pt x="5620734" y="3891478"/>
                  </a:lnTo>
                  <a:lnTo>
                    <a:pt x="5906173" y="3396948"/>
                  </a:lnTo>
                  <a:lnTo>
                    <a:pt x="6476938" y="3396948"/>
                  </a:lnTo>
                  <a:lnTo>
                    <a:pt x="6762488" y="2902416"/>
                  </a:lnTo>
                  <a:lnTo>
                    <a:pt x="7333199" y="2902416"/>
                  </a:lnTo>
                  <a:lnTo>
                    <a:pt x="7618637" y="2408218"/>
                  </a:lnTo>
                  <a:lnTo>
                    <a:pt x="8189569" y="2408218"/>
                  </a:lnTo>
                  <a:lnTo>
                    <a:pt x="8475063" y="1913631"/>
                  </a:lnTo>
                  <a:lnTo>
                    <a:pt x="9045830" y="1913631"/>
                  </a:lnTo>
                  <a:lnTo>
                    <a:pt x="9331379" y="1419100"/>
                  </a:lnTo>
                  <a:lnTo>
                    <a:pt x="9902145" y="1419100"/>
                  </a:lnTo>
                  <a:lnTo>
                    <a:pt x="10187584" y="924680"/>
                  </a:lnTo>
                  <a:lnTo>
                    <a:pt x="10758184" y="924680"/>
                  </a:lnTo>
                  <a:lnTo>
                    <a:pt x="11043511" y="430537"/>
                  </a:lnTo>
                  <a:lnTo>
                    <a:pt x="11614444" y="430537"/>
                  </a:lnTo>
                  <a:close/>
                </a:path>
              </a:pathLst>
            </a:custGeom>
            <a:solidFill>
              <a:schemeClr val="accent5">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19" descr="Gavi-logo - The Rockefeller Foundation">
            <a:extLst>
              <a:ext uri="{FF2B5EF4-FFF2-40B4-BE49-F238E27FC236}">
                <a16:creationId xmlns:a16="http://schemas.microsoft.com/office/drawing/2014/main" id="{91670609-4AC7-4755-883F-480F58726A64}"/>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r="-945"/>
          <a:stretch/>
        </p:blipFill>
        <p:spPr bwMode="ltGray">
          <a:xfrm>
            <a:off x="525802" y="2586861"/>
            <a:ext cx="1525462" cy="566694"/>
          </a:xfrm>
          <a:prstGeom prst="rect">
            <a:avLst/>
          </a:prstGeom>
          <a:extLst>
            <a:ext uri="{909E8E84-426E-40DD-AFC4-6F175D3DCCD1}">
              <a14:hiddenFill xmlns:a14="http://schemas.microsoft.com/office/drawing/2010/main">
                <a:solidFill>
                  <a:srgbClr val="FFFFFF"/>
                </a:solidFill>
              </a14:hiddenFill>
            </a:ext>
          </a:extLst>
        </p:spPr>
      </p:pic>
      <p:pic>
        <p:nvPicPr>
          <p:cNvPr id="21" name="Picture 20" descr="World Health Organization (WHO) – Logos Download">
            <a:extLst>
              <a:ext uri="{FF2B5EF4-FFF2-40B4-BE49-F238E27FC236}">
                <a16:creationId xmlns:a16="http://schemas.microsoft.com/office/drawing/2014/main" id="{1BB7E67F-B980-424D-BC88-EA4118E7E985}"/>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ltGray">
          <a:xfrm>
            <a:off x="2533703" y="2578553"/>
            <a:ext cx="2135706" cy="630143"/>
          </a:xfrm>
          <a:prstGeom prst="rect">
            <a:avLst/>
          </a:prstGeom>
          <a:extLst>
            <a:ext uri="{909E8E84-426E-40DD-AFC4-6F175D3DCCD1}">
              <a14:hiddenFill xmlns:a14="http://schemas.microsoft.com/office/drawing/2010/main">
                <a:solidFill>
                  <a:srgbClr val="FFFFFF"/>
                </a:solidFill>
              </a14:hiddenFill>
            </a:ext>
          </a:extLst>
        </p:spPr>
      </p:pic>
      <p:pic>
        <p:nvPicPr>
          <p:cNvPr id="22" name="Picture 23" descr="Coalition for Epidemic Preparedness Innovations - Wikiwand">
            <a:extLst>
              <a:ext uri="{FF2B5EF4-FFF2-40B4-BE49-F238E27FC236}">
                <a16:creationId xmlns:a16="http://schemas.microsoft.com/office/drawing/2014/main" id="{C31E93E6-D8A7-4DA5-A473-05691AC87B5D}"/>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ltGray">
          <a:xfrm>
            <a:off x="525802" y="1783462"/>
            <a:ext cx="1354280" cy="398160"/>
          </a:xfrm>
          <a:prstGeom prst="rect">
            <a:avLst/>
          </a:prstGeom>
          <a:extLst>
            <a:ext uri="{909E8E84-426E-40DD-AFC4-6F175D3DCCD1}">
              <a14:hiddenFill xmlns:a14="http://schemas.microsoft.com/office/drawing/2010/main">
                <a:solidFill>
                  <a:srgbClr val="FFFFFF"/>
                </a:solidFill>
              </a14:hiddenFill>
            </a:ext>
          </a:extLst>
        </p:spPr>
      </p:pic>
      <p:sp>
        <p:nvSpPr>
          <p:cNvPr id="23" name="Documenttype">
            <a:extLst>
              <a:ext uri="{FF2B5EF4-FFF2-40B4-BE49-F238E27FC236}">
                <a16:creationId xmlns:a16="http://schemas.microsoft.com/office/drawing/2014/main" id="{7D74A622-9FEC-47DB-8F82-F0FB23E22767}"/>
              </a:ext>
            </a:extLst>
          </p:cNvPr>
          <p:cNvSpPr>
            <a:spLocks noGrp="1"/>
          </p:cNvSpPr>
          <p:nvPr>
            <p:ph type="body" sz="quarter" idx="13" hasCustomPrompt="1"/>
            <p:custDataLst>
              <p:tags r:id="rId4"/>
            </p:custDataLst>
          </p:nvPr>
        </p:nvSpPr>
        <p:spPr>
          <a:xfrm>
            <a:off x="525802" y="6312004"/>
            <a:ext cx="6603131"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24" name="Subtitle">
            <a:extLst>
              <a:ext uri="{FF2B5EF4-FFF2-40B4-BE49-F238E27FC236}">
                <a16:creationId xmlns:a16="http://schemas.microsoft.com/office/drawing/2014/main" id="{D05A6F9C-2B50-4D01-8CEE-A681E5B79C2D}"/>
              </a:ext>
            </a:extLst>
          </p:cNvPr>
          <p:cNvSpPr>
            <a:spLocks noGrp="1"/>
          </p:cNvSpPr>
          <p:nvPr>
            <p:ph type="subTitle" idx="1"/>
            <p:custDataLst>
              <p:tags r:id="rId5"/>
            </p:custDataLst>
          </p:nvPr>
        </p:nvSpPr>
        <p:spPr>
          <a:xfrm>
            <a:off x="525802" y="5901632"/>
            <a:ext cx="6603131"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endParaRPr lang="en-US" dirty="0"/>
          </a:p>
        </p:txBody>
      </p:sp>
      <p:sp>
        <p:nvSpPr>
          <p:cNvPr id="25" name="Title">
            <a:extLst>
              <a:ext uri="{FF2B5EF4-FFF2-40B4-BE49-F238E27FC236}">
                <a16:creationId xmlns:a16="http://schemas.microsoft.com/office/drawing/2014/main" id="{4A0C779C-C2FF-4A27-A2DA-A54B7440BBDE}"/>
              </a:ext>
            </a:extLst>
          </p:cNvPr>
          <p:cNvSpPr>
            <a:spLocks noGrp="1"/>
          </p:cNvSpPr>
          <p:nvPr>
            <p:ph type="title"/>
            <p:custDataLst>
              <p:tags r:id="rId6"/>
            </p:custDataLst>
          </p:nvPr>
        </p:nvSpPr>
        <p:spPr>
          <a:xfrm>
            <a:off x="525802" y="3952377"/>
            <a:ext cx="6603131" cy="123110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000" dirty="0">
                <a:solidFill>
                  <a:schemeClr val="accent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661449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002432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1620"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369332"/>
          </a:xfrm>
        </p:spPr>
        <p:txBody>
          <a:bodyPr vert="horz" wrap="square" lIns="0" tIns="0" rIns="0" bIns="0" rtlCol="0" anchor="t" anchorCtr="0">
            <a:noAutofit/>
          </a:bodyPr>
          <a:lstStyle>
            <a:lvl1pPr>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2142"/>
            <a:ext cx="11082528"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algn="ct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ct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6"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17216299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2644" name="think-cell Slide" r:id="rId9" imgW="592" imgH="591" progId="TCLayout.ActiveDocument.1">
                  <p:embed/>
                </p:oleObj>
              </mc:Choice>
              <mc:Fallback>
                <p:oleObj name="think-cell Slide" r:id="rId9"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cs typeface="Arial" panose="020B0604020202020204" pitchFamily="34" charset="0"/>
              </a:rPr>
              <a:pPr lvl="0" algn="ctr" defTabSz="610744" fontAlgn="auto">
                <a:spcBef>
                  <a:spcPts val="0"/>
                </a:spcBef>
                <a:spcAft>
                  <a:spcPts val="0"/>
                </a:spcAft>
              </a:pPr>
              <a:t>‹#›</a:t>
            </a:fld>
            <a:endParaRPr lang="en-US" sz="900" b="0" dirty="0">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12798533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3668"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236640"/>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cs typeface="Arial" panose="020B0604020202020204" pitchFamily="34" charset="0"/>
              </a:rPr>
              <a:pPr lvl="0" algn="ctr" defTabSz="610744" fontAlgn="auto">
                <a:spcBef>
                  <a:spcPts val="0"/>
                </a:spcBef>
                <a:spcAft>
                  <a:spcPts val="0"/>
                </a:spcAft>
              </a:pPr>
              <a:t>‹#›</a:t>
            </a:fld>
            <a:endParaRPr lang="en-US" sz="900" b="0" dirty="0">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143606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4692"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cs typeface="Arial" panose="020B0604020202020204" pitchFamily="34" charset="0"/>
              </a:rPr>
              <a:pPr lvl="0" algn="ctr" defTabSz="610744" fontAlgn="auto">
                <a:spcBef>
                  <a:spcPts val="0"/>
                </a:spcBef>
                <a:spcAft>
                  <a:spcPts val="0"/>
                </a:spcAft>
              </a:pPr>
              <a:t>‹#›</a:t>
            </a:fld>
            <a:endParaRPr lang="en-US" sz="900" b="0" dirty="0">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47302995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5716"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cs typeface="Arial" panose="020B0604020202020204" pitchFamily="34" charset="0"/>
              </a:rPr>
              <a:pPr lvl="0" algn="ctr" defTabSz="610744" fontAlgn="auto">
                <a:spcBef>
                  <a:spcPts val="0"/>
                </a:spcBef>
                <a:spcAft>
                  <a:spcPts val="0"/>
                </a:spcAft>
              </a:pPr>
              <a:t>‹#›</a:t>
            </a:fld>
            <a:endParaRPr lang="en-US" sz="900" b="0" dirty="0">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89199343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674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anchor="b">
            <a:noAutofit/>
          </a:bodyPr>
          <a:lstStyle>
            <a:lvl1pPr>
              <a:defRPr>
                <a:solidFill>
                  <a:schemeClr val="accent1"/>
                </a:solidFill>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6"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
        <p:nvSpPr>
          <p:cNvPr id="11" name="Oval 10">
            <a:extLst>
              <a:ext uri="{FF2B5EF4-FFF2-40B4-BE49-F238E27FC236}">
                <a16:creationId xmlns:a16="http://schemas.microsoft.com/office/drawing/2014/main" id="{A39A8E68-A374-4DC8-A93F-4268A73EB6AD}"/>
              </a:ext>
            </a:extLst>
          </p:cNvPr>
          <p:cNvSpPr/>
          <p:nvPr userDrawn="1"/>
        </p:nvSpPr>
        <p:spPr>
          <a:xfrm>
            <a:off x="11541436" y="6348749"/>
            <a:ext cx="417306" cy="417306"/>
          </a:xfrm>
          <a:prstGeom prst="ellipse">
            <a:avLst/>
          </a:prstGeom>
          <a:solidFill>
            <a:srgbClr val="F4F4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a:latin typeface="Georgia" panose="02040502050405020303" pitchFamily="18" charset="0"/>
              <a:sym typeface="Georgia" panose="02040502050405020303" pitchFamily="18"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9"/>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cs typeface="Arial" panose="020B0604020202020204" pitchFamily="34" charset="0"/>
              </a:rPr>
              <a:pPr lvl="0" algn="ctr" defTabSz="610744" fontAlgn="auto">
                <a:spcBef>
                  <a:spcPts val="0"/>
                </a:spcBef>
                <a:spcAft>
                  <a:spcPts val="0"/>
                </a:spcAft>
              </a:pPr>
              <a:t>‹#›</a:t>
            </a:fld>
            <a:endParaRPr lang="en-US" sz="900" b="0" dirty="0">
              <a:cs typeface="Arial" panose="020B0604020202020204" pitchFamily="34" charset="0"/>
            </a:endParaRPr>
          </a:p>
        </p:txBody>
      </p:sp>
    </p:spTree>
    <p:extLst>
      <p:ext uri="{BB962C8B-B14F-4D97-AF65-F5344CB8AC3E}">
        <p14:creationId xmlns:p14="http://schemas.microsoft.com/office/powerpoint/2010/main" val="57110594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776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noAutofit/>
          </a:bodyPr>
          <a:lstStyle>
            <a:lvl1pPr algn="l">
              <a:defRPr>
                <a:solidFill>
                  <a:schemeClr val="accent1"/>
                </a:solidFill>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8"/>
            </p:custDataLst>
          </p:nvPr>
        </p:nvSpPr>
        <p:spPr>
          <a:xfrm>
            <a:off x="554736"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
        <p:nvSpPr>
          <p:cNvPr id="11" name="Oval 10">
            <a:extLst>
              <a:ext uri="{FF2B5EF4-FFF2-40B4-BE49-F238E27FC236}">
                <a16:creationId xmlns:a16="http://schemas.microsoft.com/office/drawing/2014/main" id="{5E75C348-73B0-41AE-9D2B-FE7D86D54583}"/>
              </a:ext>
            </a:extLst>
          </p:cNvPr>
          <p:cNvSpPr/>
          <p:nvPr userDrawn="1"/>
        </p:nvSpPr>
        <p:spPr>
          <a:xfrm>
            <a:off x="11541436" y="6348749"/>
            <a:ext cx="417306" cy="417306"/>
          </a:xfrm>
          <a:prstGeom prst="ellipse">
            <a:avLst/>
          </a:prstGeom>
          <a:solidFill>
            <a:srgbClr val="F4F4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a:latin typeface="Georgia" panose="02040502050405020303" pitchFamily="18" charset="0"/>
              <a:sym typeface="Georgia" panose="02040502050405020303" pitchFamily="18"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9"/>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cs typeface="Arial" panose="020B0604020202020204" pitchFamily="34" charset="0"/>
              </a:rPr>
              <a:pPr lvl="0" algn="ctr" defTabSz="610744" fontAlgn="auto">
                <a:spcBef>
                  <a:spcPts val="0"/>
                </a:spcBef>
                <a:spcAft>
                  <a:spcPts val="0"/>
                </a:spcAft>
              </a:pPr>
              <a:t>‹#›</a:t>
            </a:fld>
            <a:endParaRPr lang="en-US" sz="900" b="0" dirty="0">
              <a:cs typeface="Arial" panose="020B0604020202020204" pitchFamily="34" charset="0"/>
            </a:endParaRPr>
          </a:p>
        </p:txBody>
      </p:sp>
    </p:spTree>
    <p:extLst>
      <p:ext uri="{BB962C8B-B14F-4D97-AF65-F5344CB8AC3E}">
        <p14:creationId xmlns:p14="http://schemas.microsoft.com/office/powerpoint/2010/main" val="280222282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878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5065776" cy="369332"/>
          </a:xfrm>
        </p:spPr>
        <p:txBody>
          <a:bodyPr>
            <a:spAutoFit/>
          </a:body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572142"/>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
        <p:nvSpPr>
          <p:cNvPr id="11" name="Oval 10">
            <a:extLst>
              <a:ext uri="{FF2B5EF4-FFF2-40B4-BE49-F238E27FC236}">
                <a16:creationId xmlns:a16="http://schemas.microsoft.com/office/drawing/2014/main" id="{5C4E05E8-936F-4033-8E28-43D9D2170557}"/>
              </a:ext>
            </a:extLst>
          </p:cNvPr>
          <p:cNvSpPr/>
          <p:nvPr userDrawn="1"/>
        </p:nvSpPr>
        <p:spPr>
          <a:xfrm>
            <a:off x="11541436" y="6348749"/>
            <a:ext cx="417306" cy="417306"/>
          </a:xfrm>
          <a:prstGeom prst="ellipse">
            <a:avLst/>
          </a:prstGeom>
          <a:solidFill>
            <a:srgbClr val="F4F4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a:latin typeface="Georgia" panose="02040502050405020303" pitchFamily="18" charset="0"/>
              <a:sym typeface="Georgia" panose="02040502050405020303" pitchFamily="18"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9"/>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cs typeface="Arial" panose="020B0604020202020204" pitchFamily="34" charset="0"/>
              </a:rPr>
              <a:pPr lvl="0" algn="ctr" defTabSz="610744" fontAlgn="auto">
                <a:spcBef>
                  <a:spcPts val="0"/>
                </a:spcBef>
                <a:spcAft>
                  <a:spcPts val="0"/>
                </a:spcAft>
              </a:pPr>
              <a:t>‹#›</a:t>
            </a:fld>
            <a:endParaRPr lang="en-US" sz="900" b="0" dirty="0">
              <a:cs typeface="Arial" panose="020B0604020202020204" pitchFamily="34" charset="0"/>
            </a:endParaRPr>
          </a:p>
        </p:txBody>
      </p:sp>
    </p:spTree>
    <p:extLst>
      <p:ext uri="{BB962C8B-B14F-4D97-AF65-F5344CB8AC3E}">
        <p14:creationId xmlns:p14="http://schemas.microsoft.com/office/powerpoint/2010/main" val="13328781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9812" name="think-cell Slide" r:id="rId11" imgW="572" imgH="588" progId="TCLayout.ActiveDocument.1">
                  <p:embed/>
                </p:oleObj>
              </mc:Choice>
              <mc:Fallback>
                <p:oleObj name="think-cell Slide" r:id="rId11" imgW="572" imgH="588" progId="TCLayout.ActiveDocument.1">
                  <p:embed/>
                  <p:pic>
                    <p:nvPicPr>
                      <p:cNvPr id="3" name="Object 6"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69332"/>
          </a:xfrm>
        </p:spPr>
        <p:txBody>
          <a:bodyPr>
            <a:spAutoFit/>
          </a:body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572142"/>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6" y="6498754"/>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
        <p:nvSpPr>
          <p:cNvPr id="11" name="Oval 10">
            <a:extLst>
              <a:ext uri="{FF2B5EF4-FFF2-40B4-BE49-F238E27FC236}">
                <a16:creationId xmlns:a16="http://schemas.microsoft.com/office/drawing/2014/main" id="{5BD8C3CA-1B4B-440A-89B5-F939DD2975DE}"/>
              </a:ext>
            </a:extLst>
          </p:cNvPr>
          <p:cNvSpPr/>
          <p:nvPr userDrawn="1"/>
        </p:nvSpPr>
        <p:spPr>
          <a:xfrm>
            <a:off x="11541436" y="6348749"/>
            <a:ext cx="417306" cy="417306"/>
          </a:xfrm>
          <a:prstGeom prst="ellipse">
            <a:avLst/>
          </a:prstGeom>
          <a:solidFill>
            <a:srgbClr val="F4F4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a:latin typeface="Georgia" panose="02040502050405020303" pitchFamily="18" charset="0"/>
              <a:sym typeface="Georgia" panose="02040502050405020303" pitchFamily="18"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9"/>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cs typeface="Arial" panose="020B0604020202020204" pitchFamily="34" charset="0"/>
              </a:rPr>
              <a:pPr lvl="0" algn="ctr" defTabSz="610744" fontAlgn="auto">
                <a:spcBef>
                  <a:spcPts val="0"/>
                </a:spcBef>
                <a:spcAft>
                  <a:spcPts val="0"/>
                </a:spcAft>
              </a:pPr>
              <a:t>‹#›</a:t>
            </a:fld>
            <a:endParaRPr lang="en-US" sz="900" b="0" dirty="0">
              <a:cs typeface="Arial" panose="020B0604020202020204" pitchFamily="34" charset="0"/>
            </a:endParaRPr>
          </a:p>
        </p:txBody>
      </p:sp>
    </p:spTree>
    <p:extLst>
      <p:ext uri="{BB962C8B-B14F-4D97-AF65-F5344CB8AC3E}">
        <p14:creationId xmlns:p14="http://schemas.microsoft.com/office/powerpoint/2010/main" val="381924969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9083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7918704" cy="369332"/>
          </a:xfrm>
        </p:spPr>
        <p:txBody>
          <a:bodyPr>
            <a:spAutoFit/>
          </a:body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572142"/>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
        <p:nvSpPr>
          <p:cNvPr id="11" name="Oval 10">
            <a:extLst>
              <a:ext uri="{FF2B5EF4-FFF2-40B4-BE49-F238E27FC236}">
                <a16:creationId xmlns:a16="http://schemas.microsoft.com/office/drawing/2014/main" id="{97F1AC84-6DFB-4987-8CB6-D62E3F5563A0}"/>
              </a:ext>
            </a:extLst>
          </p:cNvPr>
          <p:cNvSpPr/>
          <p:nvPr userDrawn="1"/>
        </p:nvSpPr>
        <p:spPr>
          <a:xfrm>
            <a:off x="11541436" y="6348749"/>
            <a:ext cx="417306" cy="417306"/>
          </a:xfrm>
          <a:prstGeom prst="ellipse">
            <a:avLst/>
          </a:prstGeom>
          <a:solidFill>
            <a:srgbClr val="F4F4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a:latin typeface="Georgia" panose="02040502050405020303" pitchFamily="18" charset="0"/>
              <a:sym typeface="Georgia" panose="02040502050405020303" pitchFamily="18"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9"/>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noProof="0" smtClean="0">
                <a:cs typeface="Arial" panose="020B0604020202020204" pitchFamily="34" charset="0"/>
              </a:rPr>
              <a:pPr lvl="0" algn="ctr" defTabSz="610744" fontAlgn="auto">
                <a:spcBef>
                  <a:spcPts val="0"/>
                </a:spcBef>
                <a:spcAft>
                  <a:spcPts val="0"/>
                </a:spcAft>
              </a:pPr>
              <a:t>‹#›</a:t>
            </a:fld>
            <a:endParaRPr lang="en-US" sz="900" b="0" noProof="0" dirty="0">
              <a:cs typeface="Arial" panose="020B0604020202020204" pitchFamily="34" charset="0"/>
            </a:endParaRPr>
          </a:p>
        </p:txBody>
      </p:sp>
    </p:spTree>
    <p:extLst>
      <p:ext uri="{BB962C8B-B14F-4D97-AF65-F5344CB8AC3E}">
        <p14:creationId xmlns:p14="http://schemas.microsoft.com/office/powerpoint/2010/main" val="36813582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7" cy="1325563"/>
          </a:xfrm>
        </p:spPr>
        <p:txBody>
          <a:bodyPr/>
          <a:lstStyle/>
          <a:p>
            <a:r>
              <a:rPr lang="en-US" dirty="0"/>
              <a:t>Click to edit Master title style. Please maintain sentence case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830696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91860"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cs typeface="Arial" panose="020B0604020202020204" pitchFamily="34" charset="0"/>
              </a:rPr>
              <a:pPr lvl="0" algn="ctr" defTabSz="610744" fontAlgn="auto">
                <a:spcBef>
                  <a:spcPts val="0"/>
                </a:spcBef>
                <a:spcAft>
                  <a:spcPts val="0"/>
                </a:spcAft>
              </a:pPr>
              <a:t>‹#›</a:t>
            </a:fld>
            <a:endParaRPr lang="en-US" sz="900" b="0" dirty="0">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2212"/>
            <a:ext cx="11082528" cy="369332"/>
          </a:xfrm>
        </p:spPr>
        <p:txBody>
          <a:bodyPr>
            <a:noAutofit/>
          </a:bodyPr>
          <a:lstStyle>
            <a:lvl1pPr>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43085856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92884"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cs typeface="Arial" panose="020B0604020202020204" pitchFamily="34" charset="0"/>
              </a:rPr>
              <a:pPr lvl="0" algn="ctr" defTabSz="610744" fontAlgn="auto">
                <a:spcBef>
                  <a:spcPts val="0"/>
                </a:spcBef>
                <a:spcAft>
                  <a:spcPts val="0"/>
                </a:spcAft>
              </a:pPr>
              <a:t>‹#›</a:t>
            </a:fld>
            <a:endParaRPr lang="en-US" sz="900" b="0" dirty="0">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02998712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93908"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3"/>
            </p:custDataLst>
          </p:nvPr>
        </p:nvSpPr>
        <p:spPr>
          <a:xfrm>
            <a:off x="554736" y="6498754"/>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grpSp>
        <p:nvGrpSpPr>
          <p:cNvPr id="3" name="Group 2">
            <a:extLst>
              <a:ext uri="{FF2B5EF4-FFF2-40B4-BE49-F238E27FC236}">
                <a16:creationId xmlns:a16="http://schemas.microsoft.com/office/drawing/2014/main" id="{D53430D4-7C5D-4CF9-BDBD-E1A8EECB92C4}"/>
              </a:ext>
            </a:extLst>
          </p:cNvPr>
          <p:cNvGrpSpPr/>
          <p:nvPr userDrawn="1"/>
        </p:nvGrpSpPr>
        <p:grpSpPr>
          <a:xfrm>
            <a:off x="2751423" y="3068149"/>
            <a:ext cx="6689154" cy="721703"/>
            <a:chOff x="5138582" y="5814433"/>
            <a:chExt cx="6689154" cy="721703"/>
          </a:xfrm>
        </p:grpSpPr>
        <p:pic>
          <p:nvPicPr>
            <p:cNvPr id="5" name="Picture 19" descr="Gavi-logo - The Rockefeller Foundation">
              <a:extLst>
                <a:ext uri="{FF2B5EF4-FFF2-40B4-BE49-F238E27FC236}">
                  <a16:creationId xmlns:a16="http://schemas.microsoft.com/office/drawing/2014/main" id="{0154AF5A-AF00-4CDA-AA01-149030E622D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79667" y="5839123"/>
              <a:ext cx="1792858" cy="6723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World Health Organization (WHO) – Logos Download">
              <a:extLst>
                <a:ext uri="{FF2B5EF4-FFF2-40B4-BE49-F238E27FC236}">
                  <a16:creationId xmlns:a16="http://schemas.microsoft.com/office/drawing/2014/main" id="{68131BD8-6DEE-4EC5-A661-84E44336A75B}"/>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81716" y="5814433"/>
              <a:ext cx="2446020" cy="7217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3" descr="Coalition for Epidemic Preparedness Innovations - Wikiwand">
              <a:extLst>
                <a:ext uri="{FF2B5EF4-FFF2-40B4-BE49-F238E27FC236}">
                  <a16:creationId xmlns:a16="http://schemas.microsoft.com/office/drawing/2014/main" id="{80F97074-D4FF-49B2-813C-6FDB4CA6DE93}"/>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138582" y="5935396"/>
              <a:ext cx="1631894" cy="4797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834033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2442172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2663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51881908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957509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27654"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149618374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38731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28678"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15692639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29702"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08789312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30726"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83899514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31750"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45888226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32774"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509608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Tree>
    <p:extLst>
      <p:ext uri="{BB962C8B-B14F-4D97-AF65-F5344CB8AC3E}">
        <p14:creationId xmlns:p14="http://schemas.microsoft.com/office/powerpoint/2010/main" val="133889643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483820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3379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61771330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4238851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3482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73030559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3649952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3584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47201039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963030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36870"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45894153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1905771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37894"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74163830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3866109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38918"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87476644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extLst>
              <p:ext uri="{D42A27DB-BD31-4B8C-83A1-F6EECF244321}">
                <p14:modId xmlns:p14="http://schemas.microsoft.com/office/powerpoint/2010/main" val="3446825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39942"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173637452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extLst>
              <p:ext uri="{D42A27DB-BD31-4B8C-83A1-F6EECF244321}">
                <p14:modId xmlns:p14="http://schemas.microsoft.com/office/powerpoint/2010/main" val="351197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40966"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303886072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bwMode="auto"/>
        <p:txBody>
          <a:bodyPr/>
          <a:lstStyle/>
          <a:p>
            <a:r>
              <a:rPr lang="en-US"/>
              <a:t>Click to edit Master title style</a:t>
            </a:r>
            <a:endParaRPr lang="en-US" dirty="0"/>
          </a:p>
        </p:txBody>
      </p:sp>
      <p:sp>
        <p:nvSpPr>
          <p:cNvPr id="8" name="Slide Number"/>
          <p:cNvSpPr txBox="1">
            <a:spLocks/>
          </p:cNvSpPr>
          <p:nvPr userDrawn="1"/>
        </p:nvSpPr>
        <p:spPr bwMode="auto">
          <a:xfrm>
            <a:off x="11652053" y="6640499"/>
            <a:ext cx="128240" cy="125547"/>
          </a:xfrm>
          <a:prstGeom prst="rect">
            <a:avLst/>
          </a:prstGeom>
        </p:spPr>
        <p:txBody>
          <a:bodyPr vert="horz" wrap="none" lIns="0" tIns="0" rIns="0" bIns="0" rtlCol="0" anchor="ctr">
            <a:spAutoFit/>
          </a:bodyPr>
          <a:lstStyle>
            <a:defPPr>
              <a:defRPr lang="en-US"/>
            </a:defPPr>
            <a:lvl1pPr>
              <a:defRPr sz="1000" baseline="0">
                <a:latin typeface="+mn-lt"/>
              </a:defRPr>
            </a:lvl1pPr>
          </a:lstStyle>
          <a:p>
            <a:fld id="{42C328C1-A84F-4A39-A664-DBA00541A8C6}" type="slidenum">
              <a:rPr lang="en-US" sz="816" baseline="0" smtClean="0">
                <a:solidFill>
                  <a:srgbClr val="808080"/>
                </a:solidFill>
                <a:latin typeface="+mn-lt"/>
              </a:rPr>
              <a:pPr/>
              <a:t>‹#›</a:t>
            </a:fld>
            <a:endParaRPr lang="en-US" sz="816" baseline="0" dirty="0">
              <a:solidFill>
                <a:srgbClr val="808080"/>
              </a:solidFill>
              <a:latin typeface="+mn-lt"/>
            </a:endParaRPr>
          </a:p>
        </p:txBody>
      </p:sp>
      <p:sp>
        <p:nvSpPr>
          <p:cNvPr id="9" name="SlideLogoText"/>
          <p:cNvSpPr>
            <a:spLocks noChangeArrowheads="1"/>
          </p:cNvSpPr>
          <p:nvPr userDrawn="1">
            <p:custDataLst>
              <p:tags r:id="rId1"/>
            </p:custDataLst>
          </p:nvPr>
        </p:nvSpPr>
        <p:spPr bwMode="auto">
          <a:xfrm>
            <a:off x="10485994" y="6640499"/>
            <a:ext cx="1029128"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913526"/>
            <a:r>
              <a:rPr lang="en-US" sz="816" baseline="0" dirty="0">
                <a:solidFill>
                  <a:srgbClr val="808080"/>
                </a:solidFill>
                <a:latin typeface="+mn-lt"/>
              </a:rPr>
              <a:t>McKinsey &amp; Company</a:t>
            </a:r>
          </a:p>
        </p:txBody>
      </p:sp>
      <p:sp>
        <p:nvSpPr>
          <p:cNvPr id="5" name="doc id" hidden="1"/>
          <p:cNvSpPr>
            <a:spLocks noChangeArrowheads="1"/>
          </p:cNvSpPr>
          <p:nvPr userDrawn="1"/>
        </p:nvSpPr>
        <p:spPr bwMode="auto">
          <a:xfrm>
            <a:off x="10995478"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en-US" sz="816" baseline="0" dirty="0">
              <a:solidFill>
                <a:srgbClr val="808080"/>
              </a:solidFill>
              <a:latin typeface="+mn-lt"/>
              <a:ea typeface="+mn-ea"/>
            </a:endParaRPr>
          </a:p>
        </p:txBody>
      </p:sp>
    </p:spTree>
    <p:extLst>
      <p:ext uri="{BB962C8B-B14F-4D97-AF65-F5344CB8AC3E}">
        <p14:creationId xmlns:p14="http://schemas.microsoft.com/office/powerpoint/2010/main" val="1308667242"/>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Main Title Slide (B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4BDB-5E37-D349-AB74-D170B9E7A66E}"/>
              </a:ext>
            </a:extLst>
          </p:cNvPr>
          <p:cNvSpPr>
            <a:spLocks noGrp="1"/>
          </p:cNvSpPr>
          <p:nvPr>
            <p:ph type="ctrTitle"/>
          </p:nvPr>
        </p:nvSpPr>
        <p:spPr>
          <a:xfrm>
            <a:off x="805543" y="1187677"/>
            <a:ext cx="7560000" cy="2807380"/>
          </a:xfrm>
        </p:spPr>
        <p:txBody>
          <a:bodyPr lIns="0" rIns="0" anchor="b"/>
          <a:lstStyle>
            <a:lvl1pPr algn="l">
              <a:defRPr sz="6000" spc="-80" baseline="0">
                <a:solidFill>
                  <a:schemeClr val="accent1"/>
                </a:solidFill>
                <a:latin typeface="HK Grotesk Pro" panose="000008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45AA3D86-63D8-8243-A651-9B2EF8EF1E0F}"/>
              </a:ext>
            </a:extLst>
          </p:cNvPr>
          <p:cNvSpPr>
            <a:spLocks noGrp="1"/>
          </p:cNvSpPr>
          <p:nvPr>
            <p:ph type="subTitle" idx="1"/>
          </p:nvPr>
        </p:nvSpPr>
        <p:spPr>
          <a:xfrm>
            <a:off x="805543" y="4342266"/>
            <a:ext cx="7560000" cy="1655762"/>
          </a:xfrm>
        </p:spPr>
        <p:txBody>
          <a:bodyPr lIns="0" rIns="0"/>
          <a:lstStyle>
            <a:lvl1pPr marL="0" indent="0" algn="l">
              <a:buNone/>
              <a:defRPr sz="2400" spc="-10" baseline="0">
                <a:latin typeface="HK Grotesk Pro" panose="000008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8144DBBF-1556-A144-ACED-737D385F151A}"/>
              </a:ext>
            </a:extLst>
          </p:cNvPr>
          <p:cNvPicPr>
            <a:picLocks noChangeAspect="1"/>
          </p:cNvPicPr>
          <p:nvPr userDrawn="1"/>
        </p:nvPicPr>
        <p:blipFill>
          <a:blip r:embed="rId2"/>
          <a:stretch>
            <a:fillRect/>
          </a:stretch>
        </p:blipFill>
        <p:spPr>
          <a:xfrm>
            <a:off x="9449304" y="5198829"/>
            <a:ext cx="2159999" cy="799199"/>
          </a:xfrm>
          <a:prstGeom prst="rect">
            <a:avLst/>
          </a:prstGeom>
        </p:spPr>
      </p:pic>
      <p:sp>
        <p:nvSpPr>
          <p:cNvPr id="10" name="Rectangle 9">
            <a:extLst>
              <a:ext uri="{FF2B5EF4-FFF2-40B4-BE49-F238E27FC236}">
                <a16:creationId xmlns:a16="http://schemas.microsoft.com/office/drawing/2014/main" id="{447D14DE-7A18-3245-A565-78AC2E7ADD35}"/>
              </a:ext>
            </a:extLst>
          </p:cNvPr>
          <p:cNvSpPr/>
          <p:nvPr userDrawn="1"/>
        </p:nvSpPr>
        <p:spPr>
          <a:xfrm>
            <a:off x="805543" y="4034614"/>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0879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22764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Main Title Slide (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4BDB-5E37-D349-AB74-D170B9E7A66E}"/>
              </a:ext>
            </a:extLst>
          </p:cNvPr>
          <p:cNvSpPr>
            <a:spLocks noGrp="1"/>
          </p:cNvSpPr>
          <p:nvPr>
            <p:ph type="ctrTitle"/>
          </p:nvPr>
        </p:nvSpPr>
        <p:spPr>
          <a:xfrm>
            <a:off x="805543" y="1187677"/>
            <a:ext cx="7560000" cy="2807380"/>
          </a:xfrm>
        </p:spPr>
        <p:txBody>
          <a:bodyPr lIns="0" rIns="0" anchor="b"/>
          <a:lstStyle>
            <a:lvl1pPr algn="l">
              <a:defRPr sz="6000" spc="-80" baseline="0">
                <a:solidFill>
                  <a:schemeClr val="tx1"/>
                </a:solidFill>
                <a:latin typeface="HK Grotesk Pro" panose="000008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45AA3D86-63D8-8243-A651-9B2EF8EF1E0F}"/>
              </a:ext>
            </a:extLst>
          </p:cNvPr>
          <p:cNvSpPr>
            <a:spLocks noGrp="1"/>
          </p:cNvSpPr>
          <p:nvPr>
            <p:ph type="subTitle" idx="1"/>
          </p:nvPr>
        </p:nvSpPr>
        <p:spPr>
          <a:xfrm>
            <a:off x="805543" y="4342266"/>
            <a:ext cx="7560000" cy="1655762"/>
          </a:xfrm>
        </p:spPr>
        <p:txBody>
          <a:bodyPr lIns="0" rIns="0"/>
          <a:lstStyle>
            <a:lvl1pPr marL="0" indent="0" algn="l">
              <a:buNone/>
              <a:defRPr sz="2400" spc="-20" baseline="0">
                <a:latin typeface="HK Grotesk Pro" panose="000008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06AECBB-FB89-A744-9AB5-09C41C5E871B}"/>
              </a:ext>
            </a:extLst>
          </p:cNvPr>
          <p:cNvPicPr>
            <a:picLocks noChangeAspect="1"/>
          </p:cNvPicPr>
          <p:nvPr userDrawn="1"/>
        </p:nvPicPr>
        <p:blipFill>
          <a:blip r:embed="rId2"/>
          <a:stretch>
            <a:fillRect/>
          </a:stretch>
        </p:blipFill>
        <p:spPr>
          <a:xfrm>
            <a:off x="9449304" y="5198829"/>
            <a:ext cx="2159999" cy="799199"/>
          </a:xfrm>
          <a:prstGeom prst="rect">
            <a:avLst/>
          </a:prstGeom>
        </p:spPr>
      </p:pic>
      <p:sp>
        <p:nvSpPr>
          <p:cNvPr id="8" name="Rectangle 7">
            <a:extLst>
              <a:ext uri="{FF2B5EF4-FFF2-40B4-BE49-F238E27FC236}">
                <a16:creationId xmlns:a16="http://schemas.microsoft.com/office/drawing/2014/main" id="{56344E68-C253-574F-906F-3D11B6C64166}"/>
              </a:ext>
            </a:extLst>
          </p:cNvPr>
          <p:cNvSpPr/>
          <p:nvPr userDrawn="1"/>
        </p:nvSpPr>
        <p:spPr>
          <a:xfrm>
            <a:off x="805543" y="4034614"/>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78098"/>
      </p:ext>
    </p:extLst>
  </p:cSld>
  <p:clrMapOvr>
    <a:overrideClrMapping bg1="dk1" tx1="lt1" bg2="dk2" tx2="lt2" accent1="accent1" accent2="accent2" accent3="accent3" accent4="accent4" accent5="accent5" accent6="accent6" hlink="hlink" folHlink="folHlink"/>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3197-5567-6843-A276-9C9BF9E62FD7}"/>
              </a:ext>
            </a:extLst>
          </p:cNvPr>
          <p:cNvSpPr>
            <a:spLocks noGrp="1"/>
          </p:cNvSpPr>
          <p:nvPr>
            <p:ph type="title"/>
          </p:nvPr>
        </p:nvSpPr>
        <p:spPr>
          <a:xfrm>
            <a:off x="831850" y="1038530"/>
            <a:ext cx="10515600" cy="2757759"/>
          </a:xfrm>
        </p:spPr>
        <p:txBody>
          <a:bodyPr lIns="0" rIns="90000" anchor="b"/>
          <a:lstStyle>
            <a:lvl1pPr>
              <a:defRPr sz="6000" spc="-80" baseline="0">
                <a:latin typeface="HK Grotesk Pro" panose="000008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BC03237-C55D-7C47-80FD-E1D1D5F524A7}"/>
              </a:ext>
            </a:extLst>
          </p:cNvPr>
          <p:cNvSpPr>
            <a:spLocks noGrp="1"/>
          </p:cNvSpPr>
          <p:nvPr>
            <p:ph type="body" idx="1"/>
          </p:nvPr>
        </p:nvSpPr>
        <p:spPr>
          <a:xfrm>
            <a:off x="831850" y="4336439"/>
            <a:ext cx="10515600" cy="1753211"/>
          </a:xfrm>
        </p:spPr>
        <p:txBody>
          <a:bodyPr lIns="0" rIns="90000"/>
          <a:lstStyle>
            <a:lvl1pPr marL="0" indent="0">
              <a:buNone/>
              <a:defRPr sz="2400">
                <a:solidFill>
                  <a:schemeClr val="tx1">
                    <a:tint val="75000"/>
                  </a:schemeClr>
                </a:solidFill>
                <a:latin typeface="HK Grotesk Pro" panose="000008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Rectangle 5">
            <a:extLst>
              <a:ext uri="{FF2B5EF4-FFF2-40B4-BE49-F238E27FC236}">
                <a16:creationId xmlns:a16="http://schemas.microsoft.com/office/drawing/2014/main" id="{953327A4-5834-684B-AB84-63E32852071D}"/>
              </a:ext>
            </a:extLst>
          </p:cNvPr>
          <p:cNvSpPr/>
          <p:nvPr userDrawn="1"/>
        </p:nvSpPr>
        <p:spPr>
          <a:xfrm>
            <a:off x="805542" y="4075267"/>
            <a:ext cx="1571897" cy="76109"/>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7737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59ED-24CE-374D-9771-C382F72A4FD3}"/>
              </a:ext>
            </a:extLst>
          </p:cNvPr>
          <p:cNvSpPr>
            <a:spLocks noGrp="1"/>
          </p:cNvSpPr>
          <p:nvPr>
            <p:ph type="title"/>
          </p:nvPr>
        </p:nvSpPr>
        <p:spPr>
          <a:xfrm>
            <a:off x="540000" y="365125"/>
            <a:ext cx="11112000" cy="1325563"/>
          </a:xfrm>
        </p:spPr>
        <p:txBody>
          <a:bodyPr lIns="0">
            <a:normAutofit/>
          </a:bodyPr>
          <a:lstStyle>
            <a:lvl1pPr>
              <a:defRPr sz="3600" baseline="0">
                <a:latin typeface="HK Grotesk Pro" panose="000008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442E407-D02E-534B-85B8-CE4DC4CC96D5}"/>
              </a:ext>
            </a:extLst>
          </p:cNvPr>
          <p:cNvSpPr>
            <a:spLocks noGrp="1"/>
          </p:cNvSpPr>
          <p:nvPr>
            <p:ph idx="1"/>
          </p:nvPr>
        </p:nvSpPr>
        <p:spPr>
          <a:xfrm>
            <a:off x="540000" y="1825625"/>
            <a:ext cx="7583424" cy="4351338"/>
          </a:xfrm>
        </p:spPr>
        <p:txBody>
          <a:bodyPr/>
          <a:lstStyle>
            <a:lvl1pPr>
              <a:lnSpc>
                <a:spcPct val="120000"/>
              </a:lnSpc>
              <a:defRPr>
                <a:latin typeface="HK Grotesk Pro" panose="00000800000000000000" pitchFamily="2" charset="0"/>
              </a:defRPr>
            </a:lvl1pPr>
            <a:lvl2pPr>
              <a:lnSpc>
                <a:spcPct val="120000"/>
              </a:lnSpc>
              <a:defRPr>
                <a:latin typeface="HK Grotesk Pro" panose="00000800000000000000" pitchFamily="2" charset="0"/>
              </a:defRPr>
            </a:lvl2pPr>
            <a:lvl3pPr>
              <a:lnSpc>
                <a:spcPct val="120000"/>
              </a:lnSpc>
              <a:defRPr>
                <a:latin typeface="HK Grotesk Pro" panose="00000800000000000000" pitchFamily="2" charset="0"/>
              </a:defRPr>
            </a:lvl3pPr>
            <a:lvl4pPr>
              <a:lnSpc>
                <a:spcPct val="120000"/>
              </a:lnSpc>
              <a:defRPr>
                <a:latin typeface="HK Grotesk Pro" panose="00000800000000000000" pitchFamily="2" charset="0"/>
              </a:defRPr>
            </a:lvl4pPr>
            <a:lvl5pPr>
              <a:lnSpc>
                <a:spcPct val="120000"/>
              </a:lnSpc>
              <a:defRPr>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D82EADF0-2D3E-8345-A8E9-3B18F961FE3D}"/>
              </a:ext>
            </a:extLst>
          </p:cNvPr>
          <p:cNvSpPr/>
          <p:nvPr userDrawn="1"/>
        </p:nvSpPr>
        <p:spPr>
          <a:xfrm>
            <a:off x="540001" y="372791"/>
            <a:ext cx="1160784" cy="75266"/>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09301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760E6F-5A80-6D4A-8864-926947DCFA7A}"/>
              </a:ext>
            </a:extLst>
          </p:cNvPr>
          <p:cNvSpPr>
            <a:spLocks noGrp="1"/>
          </p:cNvSpPr>
          <p:nvPr>
            <p:ph sz="half" idx="1"/>
          </p:nvPr>
        </p:nvSpPr>
        <p:spPr>
          <a:xfrm>
            <a:off x="540000" y="1825625"/>
            <a:ext cx="5040000" cy="4351338"/>
          </a:xfrm>
        </p:spPr>
        <p:txBody>
          <a:bodyPr/>
          <a:lstStyle>
            <a:lvl1pPr>
              <a:lnSpc>
                <a:spcPct val="120000"/>
              </a:lnSpc>
              <a:defRPr>
                <a:latin typeface="HK Grotesk Pro" panose="00000800000000000000" pitchFamily="2" charset="0"/>
              </a:defRPr>
            </a:lvl1pPr>
            <a:lvl2pPr>
              <a:lnSpc>
                <a:spcPct val="120000"/>
              </a:lnSpc>
              <a:defRPr>
                <a:latin typeface="HK Grotesk Pro" panose="00000800000000000000" pitchFamily="2" charset="0"/>
              </a:defRPr>
            </a:lvl2pPr>
            <a:lvl3pPr>
              <a:lnSpc>
                <a:spcPct val="120000"/>
              </a:lnSpc>
              <a:defRPr>
                <a:latin typeface="HK Grotesk Pro" panose="00000800000000000000" pitchFamily="2" charset="0"/>
              </a:defRPr>
            </a:lvl3pPr>
            <a:lvl4pPr>
              <a:lnSpc>
                <a:spcPct val="120000"/>
              </a:lnSpc>
              <a:defRPr>
                <a:latin typeface="HK Grotesk Pro" panose="00000800000000000000" pitchFamily="2" charset="0"/>
              </a:defRPr>
            </a:lvl4pPr>
            <a:lvl5pPr>
              <a:lnSpc>
                <a:spcPct val="120000"/>
              </a:lnSpc>
              <a:defRPr>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40127F0-0500-3F48-848F-9DF8A127B2EA}"/>
              </a:ext>
            </a:extLst>
          </p:cNvPr>
          <p:cNvSpPr>
            <a:spLocks noGrp="1"/>
          </p:cNvSpPr>
          <p:nvPr>
            <p:ph sz="half" idx="2"/>
          </p:nvPr>
        </p:nvSpPr>
        <p:spPr>
          <a:xfrm>
            <a:off x="6590346" y="1825625"/>
            <a:ext cx="5040000" cy="4351338"/>
          </a:xfrm>
        </p:spPr>
        <p:txBody>
          <a:bodyPr/>
          <a:lstStyle>
            <a:lvl1pPr>
              <a:lnSpc>
                <a:spcPct val="120000"/>
              </a:lnSpc>
              <a:defRPr>
                <a:latin typeface="HK Grotesk Pro" panose="00000800000000000000" pitchFamily="2" charset="0"/>
              </a:defRPr>
            </a:lvl1pPr>
            <a:lvl2pPr>
              <a:lnSpc>
                <a:spcPct val="120000"/>
              </a:lnSpc>
              <a:defRPr>
                <a:latin typeface="HK Grotesk Pro" panose="00000800000000000000" pitchFamily="2" charset="0"/>
              </a:defRPr>
            </a:lvl2pPr>
            <a:lvl3pPr>
              <a:lnSpc>
                <a:spcPct val="120000"/>
              </a:lnSpc>
              <a:defRPr>
                <a:latin typeface="HK Grotesk Pro" panose="00000800000000000000" pitchFamily="2" charset="0"/>
              </a:defRPr>
            </a:lvl3pPr>
            <a:lvl4pPr>
              <a:lnSpc>
                <a:spcPct val="120000"/>
              </a:lnSpc>
              <a:defRPr>
                <a:latin typeface="HK Grotesk Pro" panose="00000800000000000000" pitchFamily="2" charset="0"/>
              </a:defRPr>
            </a:lvl4pPr>
            <a:lvl5pPr>
              <a:lnSpc>
                <a:spcPct val="120000"/>
              </a:lnSpc>
              <a:defRPr>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CF38AB25-3268-7F45-9091-00EF0FC76654}"/>
              </a:ext>
            </a:extLst>
          </p:cNvPr>
          <p:cNvSpPr>
            <a:spLocks noGrp="1"/>
          </p:cNvSpPr>
          <p:nvPr>
            <p:ph type="title"/>
          </p:nvPr>
        </p:nvSpPr>
        <p:spPr>
          <a:xfrm>
            <a:off x="540000" y="365125"/>
            <a:ext cx="11090346" cy="1325563"/>
          </a:xfrm>
        </p:spPr>
        <p:txBody>
          <a:bodyPr lIns="0">
            <a:normAutofit/>
          </a:bodyPr>
          <a:lstStyle>
            <a:lvl1pPr>
              <a:defRPr sz="3600" baseline="0">
                <a:latin typeface="HK Grotesk Pro" panose="00000800000000000000" pitchFamily="2" charset="0"/>
              </a:defRPr>
            </a:lvl1pPr>
          </a:lstStyle>
          <a:p>
            <a:r>
              <a:rPr lang="en-US" dirty="0"/>
              <a:t>Click to edit Master title style</a:t>
            </a:r>
          </a:p>
        </p:txBody>
      </p:sp>
      <p:sp>
        <p:nvSpPr>
          <p:cNvPr id="6" name="Rectangle 5">
            <a:extLst>
              <a:ext uri="{FF2B5EF4-FFF2-40B4-BE49-F238E27FC236}">
                <a16:creationId xmlns:a16="http://schemas.microsoft.com/office/drawing/2014/main" id="{32990D15-2A36-3F43-A93E-8A6DDDDF1DB4}"/>
              </a:ext>
            </a:extLst>
          </p:cNvPr>
          <p:cNvSpPr/>
          <p:nvPr userDrawn="1"/>
        </p:nvSpPr>
        <p:spPr>
          <a:xfrm>
            <a:off x="540001" y="372791"/>
            <a:ext cx="1160784" cy="75266"/>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52123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0C12B8-215C-EF40-A278-217D0E04A394}"/>
              </a:ext>
            </a:extLst>
          </p:cNvPr>
          <p:cNvSpPr>
            <a:spLocks noGrp="1"/>
          </p:cNvSpPr>
          <p:nvPr>
            <p:ph type="body" idx="1"/>
          </p:nvPr>
        </p:nvSpPr>
        <p:spPr>
          <a:xfrm>
            <a:off x="540000" y="1681163"/>
            <a:ext cx="5157787" cy="823912"/>
          </a:xfrm>
        </p:spPr>
        <p:txBody>
          <a:bodyPr anchor="b"/>
          <a:lstStyle>
            <a:lvl1pPr marL="0" indent="0">
              <a:buNone/>
              <a:defRPr sz="2400" b="1">
                <a:latin typeface="HK Grotesk Pro" panose="000008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F432282-51BD-E344-9A3A-1741F301FA58}"/>
              </a:ext>
            </a:extLst>
          </p:cNvPr>
          <p:cNvSpPr>
            <a:spLocks noGrp="1"/>
          </p:cNvSpPr>
          <p:nvPr>
            <p:ph sz="half" idx="2"/>
          </p:nvPr>
        </p:nvSpPr>
        <p:spPr>
          <a:xfrm>
            <a:off x="540000" y="2505075"/>
            <a:ext cx="5157787" cy="3684588"/>
          </a:xfrm>
        </p:spPr>
        <p:txBody>
          <a:bodyPr/>
          <a:lstStyle>
            <a:lvl1pPr>
              <a:lnSpc>
                <a:spcPct val="120000"/>
              </a:lnSpc>
              <a:defRPr>
                <a:latin typeface="HK Grotesk Pro" panose="00000800000000000000" pitchFamily="2" charset="0"/>
              </a:defRPr>
            </a:lvl1pPr>
            <a:lvl2pPr>
              <a:lnSpc>
                <a:spcPct val="120000"/>
              </a:lnSpc>
              <a:defRPr>
                <a:latin typeface="HK Grotesk Pro" panose="00000800000000000000" pitchFamily="2" charset="0"/>
              </a:defRPr>
            </a:lvl2pPr>
            <a:lvl3pPr>
              <a:lnSpc>
                <a:spcPct val="120000"/>
              </a:lnSpc>
              <a:defRPr>
                <a:latin typeface="HK Grotesk Pro" panose="00000800000000000000" pitchFamily="2" charset="0"/>
              </a:defRPr>
            </a:lvl3pPr>
            <a:lvl4pPr>
              <a:lnSpc>
                <a:spcPct val="120000"/>
              </a:lnSpc>
              <a:defRPr>
                <a:latin typeface="HK Grotesk Pro" panose="00000800000000000000" pitchFamily="2" charset="0"/>
              </a:defRPr>
            </a:lvl4pPr>
            <a:lvl5pPr>
              <a:lnSpc>
                <a:spcPct val="120000"/>
              </a:lnSpc>
              <a:defRPr>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4297DA6-1F49-8C40-B795-0C96543494D3}"/>
              </a:ext>
            </a:extLst>
          </p:cNvPr>
          <p:cNvSpPr>
            <a:spLocks noGrp="1"/>
          </p:cNvSpPr>
          <p:nvPr>
            <p:ph type="body" sz="quarter" idx="3"/>
          </p:nvPr>
        </p:nvSpPr>
        <p:spPr>
          <a:xfrm>
            <a:off x="6466403" y="1681163"/>
            <a:ext cx="5183188" cy="823912"/>
          </a:xfrm>
        </p:spPr>
        <p:txBody>
          <a:bodyPr anchor="b"/>
          <a:lstStyle>
            <a:lvl1pPr marL="0" indent="0">
              <a:buNone/>
              <a:defRPr sz="2400" b="1">
                <a:latin typeface="HK Grotesk Pro" panose="000008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2D57C7C-74FB-CE46-A102-E2C397541EDF}"/>
              </a:ext>
            </a:extLst>
          </p:cNvPr>
          <p:cNvSpPr>
            <a:spLocks noGrp="1"/>
          </p:cNvSpPr>
          <p:nvPr>
            <p:ph sz="quarter" idx="4"/>
          </p:nvPr>
        </p:nvSpPr>
        <p:spPr>
          <a:xfrm>
            <a:off x="6466403" y="2505075"/>
            <a:ext cx="5183188" cy="3684588"/>
          </a:xfrm>
        </p:spPr>
        <p:txBody>
          <a:bodyPr/>
          <a:lstStyle>
            <a:lvl1pPr>
              <a:lnSpc>
                <a:spcPct val="120000"/>
              </a:lnSpc>
              <a:defRPr>
                <a:latin typeface="HK Grotesk Pro" panose="00000800000000000000" pitchFamily="2" charset="0"/>
              </a:defRPr>
            </a:lvl1pPr>
            <a:lvl2pPr>
              <a:lnSpc>
                <a:spcPct val="120000"/>
              </a:lnSpc>
              <a:defRPr>
                <a:latin typeface="HK Grotesk Pro" panose="00000800000000000000" pitchFamily="2" charset="0"/>
              </a:defRPr>
            </a:lvl2pPr>
            <a:lvl3pPr>
              <a:lnSpc>
                <a:spcPct val="120000"/>
              </a:lnSpc>
              <a:defRPr>
                <a:latin typeface="HK Grotesk Pro" panose="00000800000000000000" pitchFamily="2" charset="0"/>
              </a:defRPr>
            </a:lvl3pPr>
            <a:lvl4pPr>
              <a:lnSpc>
                <a:spcPct val="120000"/>
              </a:lnSpc>
              <a:defRPr>
                <a:latin typeface="HK Grotesk Pro" panose="00000800000000000000" pitchFamily="2" charset="0"/>
              </a:defRPr>
            </a:lvl4pPr>
            <a:lvl5pPr>
              <a:lnSpc>
                <a:spcPct val="120000"/>
              </a:lnSpc>
              <a:defRPr>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A5980F4-0E6F-6B4A-B54D-552AF1C0C429}"/>
              </a:ext>
            </a:extLst>
          </p:cNvPr>
          <p:cNvSpPr>
            <a:spLocks noGrp="1"/>
          </p:cNvSpPr>
          <p:nvPr>
            <p:ph type="title"/>
          </p:nvPr>
        </p:nvSpPr>
        <p:spPr>
          <a:xfrm>
            <a:off x="540000" y="365125"/>
            <a:ext cx="11112000" cy="1325563"/>
          </a:xfrm>
        </p:spPr>
        <p:txBody>
          <a:bodyPr lIns="0">
            <a:normAutofit/>
          </a:bodyPr>
          <a:lstStyle>
            <a:lvl1pPr>
              <a:defRPr sz="3600" baseline="0">
                <a:latin typeface="HK Grotesk Pro" panose="00000800000000000000" pitchFamily="2" charset="0"/>
              </a:defRPr>
            </a:lvl1pPr>
          </a:lstStyle>
          <a:p>
            <a:r>
              <a:rPr lang="en-US" dirty="0"/>
              <a:t>Click to edit Master title style</a:t>
            </a:r>
          </a:p>
        </p:txBody>
      </p:sp>
      <p:sp>
        <p:nvSpPr>
          <p:cNvPr id="8" name="Rectangle 7">
            <a:extLst>
              <a:ext uri="{FF2B5EF4-FFF2-40B4-BE49-F238E27FC236}">
                <a16:creationId xmlns:a16="http://schemas.microsoft.com/office/drawing/2014/main" id="{A06D790C-1CB6-324A-ADCD-0249CE25A426}"/>
              </a:ext>
            </a:extLst>
          </p:cNvPr>
          <p:cNvSpPr/>
          <p:nvPr userDrawn="1"/>
        </p:nvSpPr>
        <p:spPr>
          <a:xfrm>
            <a:off x="540001" y="372791"/>
            <a:ext cx="1160784" cy="75266"/>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89764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p:cSld name="Large image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67E3-B789-2044-86E9-8B1CD84FBE20}"/>
              </a:ext>
            </a:extLst>
          </p:cNvPr>
          <p:cNvSpPr>
            <a:spLocks noGrp="1"/>
          </p:cNvSpPr>
          <p:nvPr>
            <p:ph type="title" hasCustomPrompt="1"/>
          </p:nvPr>
        </p:nvSpPr>
        <p:spPr>
          <a:xfrm>
            <a:off x="540000" y="365125"/>
            <a:ext cx="10515600" cy="1325563"/>
          </a:xfrm>
        </p:spPr>
        <p:txBody>
          <a:bodyPr lIns="0">
            <a:normAutofit/>
          </a:bodyPr>
          <a:lstStyle>
            <a:lvl1pPr>
              <a:defRPr sz="3600" spc="-60" baseline="0">
                <a:latin typeface="HK Grotesk Pro" panose="00000800000000000000" pitchFamily="2" charset="0"/>
              </a:defRPr>
            </a:lvl1pPr>
          </a:lstStyle>
          <a:p>
            <a:r>
              <a:rPr lang="en-US" dirty="0"/>
              <a:t>Click to edit title</a:t>
            </a:r>
          </a:p>
        </p:txBody>
      </p:sp>
      <p:sp>
        <p:nvSpPr>
          <p:cNvPr id="7" name="Picture Placeholder 6">
            <a:extLst>
              <a:ext uri="{FF2B5EF4-FFF2-40B4-BE49-F238E27FC236}">
                <a16:creationId xmlns:a16="http://schemas.microsoft.com/office/drawing/2014/main" id="{739421A3-17E1-F24B-A693-A20FCEA4AE59}"/>
              </a:ext>
            </a:extLst>
          </p:cNvPr>
          <p:cNvSpPr>
            <a:spLocks noGrp="1"/>
          </p:cNvSpPr>
          <p:nvPr>
            <p:ph type="pic" sz="quarter" idx="13"/>
          </p:nvPr>
        </p:nvSpPr>
        <p:spPr>
          <a:xfrm>
            <a:off x="0" y="1802674"/>
            <a:ext cx="12192000" cy="5055325"/>
          </a:xfrm>
        </p:spPr>
        <p:txBody>
          <a:bodyPr anchor="ctr"/>
          <a:lstStyle>
            <a:lvl1pPr marL="0" indent="0" algn="ctr">
              <a:buNone/>
              <a:defRPr>
                <a:latin typeface="HK Grotesk Pro" panose="00000800000000000000" pitchFamily="2" charset="0"/>
              </a:defRPr>
            </a:lvl1pPr>
          </a:lstStyle>
          <a:p>
            <a:endParaRPr lang="en-US" dirty="0"/>
          </a:p>
          <a:p>
            <a:endParaRPr lang="en-US" dirty="0"/>
          </a:p>
          <a:p>
            <a:r>
              <a:rPr lang="en-US" dirty="0"/>
              <a:t>Click icon to add image</a:t>
            </a:r>
          </a:p>
        </p:txBody>
      </p:sp>
      <p:sp>
        <p:nvSpPr>
          <p:cNvPr id="5" name="Rectangle 4">
            <a:extLst>
              <a:ext uri="{FF2B5EF4-FFF2-40B4-BE49-F238E27FC236}">
                <a16:creationId xmlns:a16="http://schemas.microsoft.com/office/drawing/2014/main" id="{3548D904-3291-864F-800D-E299F08880E3}"/>
              </a:ext>
            </a:extLst>
          </p:cNvPr>
          <p:cNvSpPr/>
          <p:nvPr userDrawn="1"/>
        </p:nvSpPr>
        <p:spPr>
          <a:xfrm>
            <a:off x="540001" y="372791"/>
            <a:ext cx="1160784" cy="75266"/>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37170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2/3 Picture with Left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4632000" y="-1"/>
            <a:ext cx="7560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539751" y="457200"/>
            <a:ext cx="3562349" cy="2857500"/>
          </a:xfrm>
        </p:spPr>
        <p:txBody>
          <a:bodyPr lIns="0" tIns="46800" rIns="0" anchor="b">
            <a:normAutofit/>
          </a:bodyPr>
          <a:lstStyle>
            <a:lvl1pPr>
              <a:defRPr sz="3600" spc="0" baseline="0">
                <a:latin typeface="HK Grotesk Pro" panose="00000800000000000000"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B5E9DD7-509C-CF46-93FD-922EC3A17CA6}"/>
              </a:ext>
            </a:extLst>
          </p:cNvPr>
          <p:cNvSpPr>
            <a:spLocks noGrp="1"/>
          </p:cNvSpPr>
          <p:nvPr>
            <p:ph type="pic" idx="1"/>
          </p:nvPr>
        </p:nvSpPr>
        <p:spPr>
          <a:xfrm>
            <a:off x="4632000" y="0"/>
            <a:ext cx="7559999" cy="6858000"/>
          </a:xfrm>
          <a:solidFill>
            <a:schemeClr val="tx1"/>
          </a:solidFill>
          <a:ln>
            <a:noFill/>
          </a:ln>
        </p:spPr>
        <p:txBody>
          <a:bodyPr anchor="ctr"/>
          <a:lstStyle>
            <a:lvl1pPr marL="0" indent="0" algn="ctr">
              <a:buNone/>
              <a:defRPr sz="3200">
                <a:solidFill>
                  <a:schemeClr val="bg1">
                    <a:lumMod val="95000"/>
                  </a:schemeClr>
                </a:solidFill>
                <a:latin typeface="HK Grotesk Pro" panose="000008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endParaRPr lang="en-US" dirty="0"/>
          </a:p>
          <a:p>
            <a:r>
              <a:rPr lang="en-US" dirty="0"/>
              <a:t>Click icon to add image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539751" y="3692324"/>
            <a:ext cx="3562349" cy="2594176"/>
          </a:xfrm>
        </p:spPr>
        <p:txBody>
          <a:bodyPr lIns="0" tIns="46800" rIns="0">
            <a:normAutofit/>
          </a:bodyPr>
          <a:lstStyle>
            <a:lvl1pPr marL="0" indent="0">
              <a:lnSpc>
                <a:spcPct val="100000"/>
              </a:lnSpc>
              <a:buNone/>
              <a:defRPr sz="1800" baseline="0">
                <a:solidFill>
                  <a:schemeClr val="accent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a:extLst>
              <a:ext uri="{FF2B5EF4-FFF2-40B4-BE49-F238E27FC236}">
                <a16:creationId xmlns:a16="http://schemas.microsoft.com/office/drawing/2014/main" id="{19C2AC63-5EF2-5D46-9FE0-4EC69F872C24}"/>
              </a:ext>
            </a:extLst>
          </p:cNvPr>
          <p:cNvSpPr/>
          <p:nvPr userDrawn="1"/>
        </p:nvSpPr>
        <p:spPr>
          <a:xfrm>
            <a:off x="539750" y="3428999"/>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93702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2/3Picture with Right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0" y="-1"/>
            <a:ext cx="7560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8089899" y="457200"/>
            <a:ext cx="3562349" cy="2857500"/>
          </a:xfrm>
        </p:spPr>
        <p:txBody>
          <a:bodyPr lIns="0" tIns="46800" rIns="0" anchor="b">
            <a:normAutofit/>
          </a:bodyPr>
          <a:lstStyle>
            <a:lvl1pPr>
              <a:defRPr sz="3600" spc="0" baseline="0">
                <a:latin typeface="HK Grotesk Pro" panose="00000800000000000000"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B5E9DD7-509C-CF46-93FD-922EC3A17CA6}"/>
              </a:ext>
            </a:extLst>
          </p:cNvPr>
          <p:cNvSpPr>
            <a:spLocks noGrp="1"/>
          </p:cNvSpPr>
          <p:nvPr>
            <p:ph type="pic" idx="1"/>
          </p:nvPr>
        </p:nvSpPr>
        <p:spPr>
          <a:xfrm>
            <a:off x="0" y="0"/>
            <a:ext cx="7559999" cy="6858000"/>
          </a:xfrm>
          <a:solidFill>
            <a:schemeClr val="tx1"/>
          </a:solidFill>
        </p:spPr>
        <p:txBody>
          <a:bodyPr anchor="ctr"/>
          <a:lstStyle>
            <a:lvl1pPr marL="0" indent="0" algn="ctr">
              <a:buNone/>
              <a:defRPr sz="3200">
                <a:latin typeface="HK Grotesk Pro" panose="000008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r>
              <a:rPr lang="en-US" dirty="0"/>
              <a:t>Click icon to add image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8089899" y="3606706"/>
            <a:ext cx="3562349" cy="2679793"/>
          </a:xfrm>
        </p:spPr>
        <p:txBody>
          <a:bodyPr lIns="0" tIns="46800" rIns="0">
            <a:normAutofit/>
          </a:bodyPr>
          <a:lstStyle>
            <a:lvl1pPr marL="0" indent="0">
              <a:lnSpc>
                <a:spcPct val="100000"/>
              </a:lnSpc>
              <a:buNone/>
              <a:defRPr sz="1800" baseline="0">
                <a:solidFill>
                  <a:schemeClr val="accent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a:extLst>
              <a:ext uri="{FF2B5EF4-FFF2-40B4-BE49-F238E27FC236}">
                <a16:creationId xmlns:a16="http://schemas.microsoft.com/office/drawing/2014/main" id="{908A25A9-51A2-8A46-9054-FA4E9980B857}"/>
              </a:ext>
            </a:extLst>
          </p:cNvPr>
          <p:cNvSpPr/>
          <p:nvPr userDrawn="1"/>
        </p:nvSpPr>
        <p:spPr>
          <a:xfrm>
            <a:off x="8089899" y="3428999"/>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11750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3 Image left with 2/3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4632000" y="-1"/>
            <a:ext cx="7560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6" name="Text Placeholder 5">
            <a:extLst>
              <a:ext uri="{FF2B5EF4-FFF2-40B4-BE49-F238E27FC236}">
                <a16:creationId xmlns:a16="http://schemas.microsoft.com/office/drawing/2014/main" id="{CF4903C1-C1B4-CA4E-B408-C549BA4100A2}"/>
              </a:ext>
            </a:extLst>
          </p:cNvPr>
          <p:cNvSpPr>
            <a:spLocks noGrp="1"/>
          </p:cNvSpPr>
          <p:nvPr>
            <p:ph type="body" sz="quarter" idx="10"/>
          </p:nvPr>
        </p:nvSpPr>
        <p:spPr>
          <a:xfrm>
            <a:off x="5583218" y="2657139"/>
            <a:ext cx="6069032" cy="3629360"/>
          </a:xfrm>
        </p:spPr>
        <p:txBody>
          <a:bodyPr lIns="0" tIns="46800" rIns="0"/>
          <a:lstStyle>
            <a:lvl1pPr>
              <a:lnSpc>
                <a:spcPct val="120000"/>
              </a:lnSpc>
              <a:defRPr>
                <a:solidFill>
                  <a:schemeClr val="bg1"/>
                </a:solidFill>
                <a:latin typeface="HK Grotesk Pro" panose="00000800000000000000" pitchFamily="2" charset="0"/>
              </a:defRPr>
            </a:lvl1pPr>
            <a:lvl2pPr>
              <a:lnSpc>
                <a:spcPct val="120000"/>
              </a:lnSpc>
              <a:defRPr>
                <a:solidFill>
                  <a:schemeClr val="bg1"/>
                </a:solidFill>
                <a:latin typeface="HK Grotesk Pro" panose="00000800000000000000" pitchFamily="2" charset="0"/>
              </a:defRPr>
            </a:lvl2pPr>
            <a:lvl3pPr>
              <a:lnSpc>
                <a:spcPct val="120000"/>
              </a:lnSpc>
              <a:defRPr>
                <a:solidFill>
                  <a:schemeClr val="bg1"/>
                </a:solidFill>
                <a:latin typeface="HK Grotesk Pro" panose="00000800000000000000" pitchFamily="2" charset="0"/>
              </a:defRPr>
            </a:lvl3pPr>
            <a:lvl4pPr>
              <a:lnSpc>
                <a:spcPct val="120000"/>
              </a:lnSpc>
              <a:defRPr>
                <a:solidFill>
                  <a:schemeClr val="bg1"/>
                </a:solidFill>
                <a:latin typeface="HK Grotesk Pro" panose="00000800000000000000" pitchFamily="2" charset="0"/>
              </a:defRPr>
            </a:lvl4pPr>
            <a:lvl5pPr>
              <a:lnSpc>
                <a:spcPct val="120000"/>
              </a:lnSpc>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DF145DD1-F1B2-6041-B478-09C0A9145A28}"/>
              </a:ext>
            </a:extLst>
          </p:cNvPr>
          <p:cNvSpPr>
            <a:spLocks noGrp="1"/>
          </p:cNvSpPr>
          <p:nvPr>
            <p:ph type="pic" idx="1"/>
          </p:nvPr>
        </p:nvSpPr>
        <p:spPr>
          <a:xfrm>
            <a:off x="1" y="0"/>
            <a:ext cx="4631999" cy="6858000"/>
          </a:xfrm>
        </p:spPr>
        <p:txBody>
          <a:bodyPr anchor="ctr"/>
          <a:lstStyle>
            <a:lvl1pPr marL="0" indent="0" algn="ctr">
              <a:buNone/>
              <a:defRPr sz="3200">
                <a:latin typeface="HK Grotesk Pro" panose="000008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endParaRPr lang="en-US" dirty="0"/>
          </a:p>
          <a:p>
            <a:r>
              <a:rPr lang="en-US" dirty="0"/>
              <a:t>Click icon </a:t>
            </a:r>
            <a:br>
              <a:rPr lang="en-US" dirty="0"/>
            </a:br>
            <a:r>
              <a:rPr lang="en-US" dirty="0"/>
              <a:t>to add image</a:t>
            </a:r>
          </a:p>
        </p:txBody>
      </p:sp>
      <p:sp>
        <p:nvSpPr>
          <p:cNvPr id="9" name="Title 1">
            <a:extLst>
              <a:ext uri="{FF2B5EF4-FFF2-40B4-BE49-F238E27FC236}">
                <a16:creationId xmlns:a16="http://schemas.microsoft.com/office/drawing/2014/main" id="{3BA24F9F-D352-774F-AD35-94D4807ED9D4}"/>
              </a:ext>
            </a:extLst>
          </p:cNvPr>
          <p:cNvSpPr>
            <a:spLocks noGrp="1"/>
          </p:cNvSpPr>
          <p:nvPr>
            <p:ph type="title"/>
          </p:nvPr>
        </p:nvSpPr>
        <p:spPr>
          <a:xfrm>
            <a:off x="5583218" y="304800"/>
            <a:ext cx="6069031" cy="1588546"/>
          </a:xfrm>
        </p:spPr>
        <p:txBody>
          <a:bodyPr lIns="0" tIns="46800" rIns="0" anchor="b">
            <a:normAutofit/>
          </a:bodyPr>
          <a:lstStyle>
            <a:lvl1pPr>
              <a:defRPr sz="3600" spc="0" baseline="0">
                <a:solidFill>
                  <a:schemeClr val="bg1"/>
                </a:solidFill>
                <a:latin typeface="HK Grotesk Pro" panose="00000800000000000000" pitchFamily="2" charset="0"/>
              </a:defRPr>
            </a:lvl1pPr>
          </a:lstStyle>
          <a:p>
            <a:r>
              <a:rPr lang="en-US" dirty="0"/>
              <a:t>Click to edit Master title style</a:t>
            </a:r>
          </a:p>
        </p:txBody>
      </p:sp>
    </p:spTree>
    <p:extLst>
      <p:ext uri="{BB962C8B-B14F-4D97-AF65-F5344CB8AC3E}">
        <p14:creationId xmlns:p14="http://schemas.microsoft.com/office/powerpoint/2010/main" val="308741999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3 Image right with 2/3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0" y="-1"/>
            <a:ext cx="7560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7" name="Picture Placeholder 2">
            <a:extLst>
              <a:ext uri="{FF2B5EF4-FFF2-40B4-BE49-F238E27FC236}">
                <a16:creationId xmlns:a16="http://schemas.microsoft.com/office/drawing/2014/main" id="{417E12E6-623C-4241-8937-7D6E298D0A3F}"/>
              </a:ext>
            </a:extLst>
          </p:cNvPr>
          <p:cNvSpPr>
            <a:spLocks noGrp="1"/>
          </p:cNvSpPr>
          <p:nvPr>
            <p:ph type="pic" idx="1"/>
          </p:nvPr>
        </p:nvSpPr>
        <p:spPr>
          <a:xfrm>
            <a:off x="7560001" y="0"/>
            <a:ext cx="4631999" cy="6858000"/>
          </a:xfrm>
        </p:spPr>
        <p:txBody>
          <a:bodyPr anchor="ctr"/>
          <a:lstStyle>
            <a:lvl1pPr marL="0" indent="0" algn="ctr">
              <a:buNone/>
              <a:defRPr sz="3200">
                <a:latin typeface="HK Grotesk Pro" panose="000008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endParaRPr lang="en-US" dirty="0"/>
          </a:p>
          <a:p>
            <a:r>
              <a:rPr lang="en-US" dirty="0"/>
              <a:t>Click icon </a:t>
            </a:r>
            <a:br>
              <a:rPr lang="en-US" dirty="0"/>
            </a:br>
            <a:r>
              <a:rPr lang="en-US" dirty="0"/>
              <a:t>to add image</a:t>
            </a:r>
          </a:p>
        </p:txBody>
      </p:sp>
      <p:sp>
        <p:nvSpPr>
          <p:cNvPr id="9" name="Text Placeholder 5">
            <a:extLst>
              <a:ext uri="{FF2B5EF4-FFF2-40B4-BE49-F238E27FC236}">
                <a16:creationId xmlns:a16="http://schemas.microsoft.com/office/drawing/2014/main" id="{125ABD16-E9F5-A24C-9AC9-6D774C893CFC}"/>
              </a:ext>
            </a:extLst>
          </p:cNvPr>
          <p:cNvSpPr>
            <a:spLocks noGrp="1"/>
          </p:cNvSpPr>
          <p:nvPr>
            <p:ph type="body" sz="quarter" idx="10"/>
          </p:nvPr>
        </p:nvSpPr>
        <p:spPr>
          <a:xfrm>
            <a:off x="540000" y="2398955"/>
            <a:ext cx="6065195" cy="3887544"/>
          </a:xfrm>
        </p:spPr>
        <p:txBody>
          <a:bodyPr lIns="0" tIns="46800" rIns="0"/>
          <a:lstStyle>
            <a:lvl1pPr>
              <a:lnSpc>
                <a:spcPct val="120000"/>
              </a:lnSpc>
              <a:defRPr>
                <a:solidFill>
                  <a:schemeClr val="bg1"/>
                </a:solidFill>
                <a:latin typeface="HK Grotesk Pro" panose="00000800000000000000" pitchFamily="2" charset="0"/>
              </a:defRPr>
            </a:lvl1pPr>
            <a:lvl2pPr>
              <a:lnSpc>
                <a:spcPct val="120000"/>
              </a:lnSpc>
              <a:defRPr>
                <a:solidFill>
                  <a:schemeClr val="bg1"/>
                </a:solidFill>
                <a:latin typeface="HK Grotesk Pro" panose="00000800000000000000" pitchFamily="2" charset="0"/>
              </a:defRPr>
            </a:lvl2pPr>
            <a:lvl3pPr>
              <a:lnSpc>
                <a:spcPct val="120000"/>
              </a:lnSpc>
              <a:defRPr>
                <a:solidFill>
                  <a:schemeClr val="bg1"/>
                </a:solidFill>
                <a:latin typeface="HK Grotesk Pro" panose="00000800000000000000" pitchFamily="2" charset="0"/>
              </a:defRPr>
            </a:lvl3pPr>
            <a:lvl4pPr>
              <a:lnSpc>
                <a:spcPct val="120000"/>
              </a:lnSpc>
              <a:defRPr>
                <a:solidFill>
                  <a:schemeClr val="bg1"/>
                </a:solidFill>
                <a:latin typeface="HK Grotesk Pro" panose="00000800000000000000" pitchFamily="2" charset="0"/>
              </a:defRPr>
            </a:lvl4pPr>
            <a:lvl5pPr>
              <a:lnSpc>
                <a:spcPct val="120000"/>
              </a:lnSpc>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16F34FA0-24F0-C747-B894-C24A68B9C6E5}"/>
              </a:ext>
            </a:extLst>
          </p:cNvPr>
          <p:cNvSpPr>
            <a:spLocks noGrp="1"/>
          </p:cNvSpPr>
          <p:nvPr>
            <p:ph type="title"/>
          </p:nvPr>
        </p:nvSpPr>
        <p:spPr>
          <a:xfrm>
            <a:off x="540000" y="304800"/>
            <a:ext cx="6065195" cy="1588546"/>
          </a:xfrm>
        </p:spPr>
        <p:txBody>
          <a:bodyPr lIns="0" tIns="46800" rIns="0" anchor="b">
            <a:normAutofit/>
          </a:bodyPr>
          <a:lstStyle>
            <a:lvl1pPr>
              <a:defRPr sz="3600" spc="0" baseline="0">
                <a:solidFill>
                  <a:schemeClr val="bg1"/>
                </a:solidFill>
                <a:latin typeface="HK Grotesk Pro" panose="00000800000000000000" pitchFamily="2" charset="0"/>
              </a:defRPr>
            </a:lvl1pPr>
          </a:lstStyle>
          <a:p>
            <a:r>
              <a:rPr lang="en-US" dirty="0"/>
              <a:t>Click to edit Master title style</a:t>
            </a:r>
          </a:p>
        </p:txBody>
      </p:sp>
    </p:spTree>
    <p:extLst>
      <p:ext uri="{BB962C8B-B14F-4D97-AF65-F5344CB8AC3E}">
        <p14:creationId xmlns:p14="http://schemas.microsoft.com/office/powerpoint/2010/main" val="3628534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7023358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2/3 Content with 1/3 Left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4632000" y="0"/>
            <a:ext cx="7560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539751" y="457200"/>
            <a:ext cx="3562349" cy="2857500"/>
          </a:xfrm>
        </p:spPr>
        <p:txBody>
          <a:bodyPr lIns="0" tIns="46800" rIns="0" anchor="b">
            <a:normAutofit/>
          </a:bodyPr>
          <a:lstStyle>
            <a:lvl1pPr>
              <a:defRPr sz="3600" baseline="0">
                <a:latin typeface="HK Grotesk Pro" panose="000008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539751" y="3606706"/>
            <a:ext cx="3562349" cy="2679794"/>
          </a:xfrm>
        </p:spPr>
        <p:txBody>
          <a:bodyPr lIns="0" tIns="46800" rIns="0">
            <a:normAutofit/>
          </a:bodyPr>
          <a:lstStyle>
            <a:lvl1pPr marL="0" indent="0">
              <a:lnSpc>
                <a:spcPct val="100000"/>
              </a:lnSpc>
              <a:buNone/>
              <a:defRPr sz="1800" baseline="0">
                <a:solidFill>
                  <a:schemeClr val="accent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5">
            <a:extLst>
              <a:ext uri="{FF2B5EF4-FFF2-40B4-BE49-F238E27FC236}">
                <a16:creationId xmlns:a16="http://schemas.microsoft.com/office/drawing/2014/main" id="{CF4903C1-C1B4-CA4E-B408-C549BA4100A2}"/>
              </a:ext>
            </a:extLst>
          </p:cNvPr>
          <p:cNvSpPr>
            <a:spLocks noGrp="1"/>
          </p:cNvSpPr>
          <p:nvPr>
            <p:ph type="body" sz="quarter" idx="10" hasCustomPrompt="1"/>
          </p:nvPr>
        </p:nvSpPr>
        <p:spPr>
          <a:xfrm>
            <a:off x="5156200" y="457200"/>
            <a:ext cx="6496050" cy="5829300"/>
          </a:xfrm>
        </p:spPr>
        <p:txBody>
          <a:bodyPr lIns="0" tIns="46800" rIns="0" anchor="ctr"/>
          <a:lstStyle>
            <a:lvl1pPr>
              <a:lnSpc>
                <a:spcPct val="120000"/>
              </a:lnSpc>
              <a:defRPr>
                <a:solidFill>
                  <a:schemeClr val="bg1"/>
                </a:solidFill>
                <a:latin typeface="HK Grotesk Pro" panose="00000800000000000000" pitchFamily="2" charset="0"/>
              </a:defRPr>
            </a:lvl1pPr>
            <a:lvl2pPr>
              <a:lnSpc>
                <a:spcPct val="120000"/>
              </a:lnSpc>
              <a:defRPr>
                <a:solidFill>
                  <a:schemeClr val="bg1"/>
                </a:solidFill>
                <a:latin typeface="HK Grotesk Pro" panose="00000800000000000000" pitchFamily="2" charset="0"/>
              </a:defRPr>
            </a:lvl2pPr>
            <a:lvl3pPr>
              <a:lnSpc>
                <a:spcPct val="120000"/>
              </a:lnSpc>
              <a:defRPr>
                <a:solidFill>
                  <a:schemeClr val="bg1"/>
                </a:solidFill>
                <a:latin typeface="HK Grotesk Pro" panose="00000800000000000000" pitchFamily="2" charset="0"/>
              </a:defRPr>
            </a:lvl3pPr>
            <a:lvl4pPr>
              <a:lnSpc>
                <a:spcPct val="120000"/>
              </a:lnSpc>
              <a:defRPr>
                <a:solidFill>
                  <a:schemeClr val="bg1"/>
                </a:solidFill>
                <a:latin typeface="HK Grotesk Pro" panose="00000800000000000000" pitchFamily="2" charset="0"/>
              </a:defRPr>
            </a:lvl4pPr>
            <a:lvl5pPr>
              <a:lnSpc>
                <a:spcPct val="120000"/>
              </a:lnSpc>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945F30F-4898-3341-A86E-9FAF39EAE580}"/>
              </a:ext>
            </a:extLst>
          </p:cNvPr>
          <p:cNvSpPr/>
          <p:nvPr userDrawn="1"/>
        </p:nvSpPr>
        <p:spPr>
          <a:xfrm>
            <a:off x="539750" y="3428999"/>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74360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2/3 Content with 1/3 Right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0" y="-1"/>
            <a:ext cx="7560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8089901" y="457200"/>
            <a:ext cx="3562349" cy="2563792"/>
          </a:xfrm>
        </p:spPr>
        <p:txBody>
          <a:bodyPr lIns="0" tIns="46800" rIns="0" anchor="b">
            <a:normAutofit/>
          </a:bodyPr>
          <a:lstStyle>
            <a:lvl1pPr>
              <a:defRPr sz="3600" baseline="0">
                <a:latin typeface="HK Grotesk Pro" panose="000008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8089901" y="3429000"/>
            <a:ext cx="3562349" cy="2857500"/>
          </a:xfrm>
        </p:spPr>
        <p:txBody>
          <a:bodyPr lIns="0" tIns="46800" rIns="0">
            <a:normAutofit/>
          </a:bodyPr>
          <a:lstStyle>
            <a:lvl1pPr marL="0" indent="0">
              <a:lnSpc>
                <a:spcPct val="100000"/>
              </a:lnSpc>
              <a:buNone/>
              <a:defRPr sz="1800" baseline="0">
                <a:solidFill>
                  <a:schemeClr val="accent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5">
            <a:extLst>
              <a:ext uri="{FF2B5EF4-FFF2-40B4-BE49-F238E27FC236}">
                <a16:creationId xmlns:a16="http://schemas.microsoft.com/office/drawing/2014/main" id="{CF4903C1-C1B4-CA4E-B408-C549BA4100A2}"/>
              </a:ext>
            </a:extLst>
          </p:cNvPr>
          <p:cNvSpPr>
            <a:spLocks noGrp="1"/>
          </p:cNvSpPr>
          <p:nvPr>
            <p:ph type="body" sz="quarter" idx="10"/>
          </p:nvPr>
        </p:nvSpPr>
        <p:spPr>
          <a:xfrm>
            <a:off x="524200" y="457200"/>
            <a:ext cx="6496050" cy="5829300"/>
          </a:xfrm>
        </p:spPr>
        <p:txBody>
          <a:bodyPr lIns="0" tIns="46800" rIns="0"/>
          <a:lstStyle>
            <a:lvl1pPr>
              <a:lnSpc>
                <a:spcPct val="120000"/>
              </a:lnSpc>
              <a:defRPr>
                <a:solidFill>
                  <a:schemeClr val="bg1"/>
                </a:solidFill>
                <a:latin typeface="HK Grotesk Pro" panose="00000800000000000000" pitchFamily="2" charset="0"/>
              </a:defRPr>
            </a:lvl1pPr>
            <a:lvl2pPr>
              <a:lnSpc>
                <a:spcPct val="120000"/>
              </a:lnSpc>
              <a:defRPr>
                <a:solidFill>
                  <a:schemeClr val="bg1"/>
                </a:solidFill>
                <a:latin typeface="HK Grotesk Pro" panose="00000800000000000000" pitchFamily="2" charset="0"/>
              </a:defRPr>
            </a:lvl2pPr>
            <a:lvl3pPr>
              <a:lnSpc>
                <a:spcPct val="120000"/>
              </a:lnSpc>
              <a:defRPr>
                <a:solidFill>
                  <a:schemeClr val="bg1"/>
                </a:solidFill>
                <a:latin typeface="HK Grotesk Pro" panose="00000800000000000000" pitchFamily="2" charset="0"/>
              </a:defRPr>
            </a:lvl3pPr>
            <a:lvl4pPr>
              <a:lnSpc>
                <a:spcPct val="120000"/>
              </a:lnSpc>
              <a:defRPr>
                <a:solidFill>
                  <a:schemeClr val="bg1"/>
                </a:solidFill>
                <a:latin typeface="HK Grotesk Pro" panose="00000800000000000000" pitchFamily="2" charset="0"/>
              </a:defRPr>
            </a:lvl4pPr>
            <a:lvl5pPr>
              <a:lnSpc>
                <a:spcPct val="120000"/>
              </a:lnSpc>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BADD642-4925-E345-9200-A57ACCC4BE9E}"/>
              </a:ext>
            </a:extLst>
          </p:cNvPr>
          <p:cNvSpPr/>
          <p:nvPr userDrawn="1"/>
        </p:nvSpPr>
        <p:spPr>
          <a:xfrm>
            <a:off x="8084200" y="3180523"/>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38264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1/2 Content with Left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6096000" y="-1"/>
            <a:ext cx="6096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20"/>
              </a:lnSpc>
            </a:pP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540000" y="457200"/>
            <a:ext cx="4971800" cy="2857500"/>
          </a:xfrm>
        </p:spPr>
        <p:txBody>
          <a:bodyPr lIns="0" rIns="0" anchor="b">
            <a:normAutofit/>
          </a:bodyPr>
          <a:lstStyle>
            <a:lvl1pPr>
              <a:lnSpc>
                <a:spcPct val="90000"/>
              </a:lnSpc>
              <a:defRPr sz="3600" baseline="0">
                <a:latin typeface="HK Grotesk Pro" panose="000008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539751" y="3429000"/>
            <a:ext cx="4972049" cy="2857500"/>
          </a:xfrm>
        </p:spPr>
        <p:txBody>
          <a:bodyPr lIns="0" rIns="0">
            <a:normAutofit/>
          </a:bodyPr>
          <a:lstStyle>
            <a:lvl1pPr marL="0" indent="0">
              <a:lnSpc>
                <a:spcPct val="100000"/>
              </a:lnSpc>
              <a:buNone/>
              <a:defRPr sz="2800" baseline="0">
                <a:solidFill>
                  <a:schemeClr val="accent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5">
            <a:extLst>
              <a:ext uri="{FF2B5EF4-FFF2-40B4-BE49-F238E27FC236}">
                <a16:creationId xmlns:a16="http://schemas.microsoft.com/office/drawing/2014/main" id="{C1E50D9A-8337-F044-9800-4F714BDE6158}"/>
              </a:ext>
            </a:extLst>
          </p:cNvPr>
          <p:cNvSpPr>
            <a:spLocks noGrp="1"/>
          </p:cNvSpPr>
          <p:nvPr>
            <p:ph type="body" sz="quarter" idx="10"/>
          </p:nvPr>
        </p:nvSpPr>
        <p:spPr>
          <a:xfrm>
            <a:off x="6578600" y="457200"/>
            <a:ext cx="5073649" cy="5411788"/>
          </a:xfrm>
        </p:spPr>
        <p:txBody>
          <a:bodyPr lIns="0" rIns="0"/>
          <a:lstStyle>
            <a:lvl1pPr marL="0" indent="0">
              <a:lnSpc>
                <a:spcPct val="120000"/>
              </a:lnSpc>
              <a:buNone/>
              <a:defRPr>
                <a:solidFill>
                  <a:schemeClr val="bg1"/>
                </a:solidFill>
                <a:latin typeface="HK Grotesk Pro" panose="00000800000000000000" pitchFamily="2" charset="0"/>
              </a:defRPr>
            </a:lvl1pPr>
            <a:lvl2pPr marL="457200" indent="0">
              <a:lnSpc>
                <a:spcPct val="120000"/>
              </a:lnSpc>
              <a:buNone/>
              <a:defRPr>
                <a:solidFill>
                  <a:schemeClr val="bg1"/>
                </a:solidFill>
                <a:latin typeface="HK Grotesk Pro" panose="00000800000000000000" pitchFamily="2" charset="0"/>
              </a:defRPr>
            </a:lvl2pPr>
            <a:lvl3pPr marL="914400" indent="0">
              <a:lnSpc>
                <a:spcPct val="120000"/>
              </a:lnSpc>
              <a:buNone/>
              <a:defRPr>
                <a:solidFill>
                  <a:schemeClr val="bg1"/>
                </a:solidFill>
                <a:latin typeface="HK Grotesk Pro" panose="00000800000000000000" pitchFamily="2" charset="0"/>
              </a:defRPr>
            </a:lvl3pPr>
            <a:lvl4pPr marL="1371600" indent="0">
              <a:lnSpc>
                <a:spcPct val="120000"/>
              </a:lnSpc>
              <a:buNone/>
              <a:defRPr>
                <a:solidFill>
                  <a:schemeClr val="bg1"/>
                </a:solidFill>
                <a:latin typeface="HK Grotesk Pro" panose="00000800000000000000" pitchFamily="2" charset="0"/>
              </a:defRPr>
            </a:lvl4pPr>
            <a:lvl5pPr marL="1828800" indent="0">
              <a:lnSpc>
                <a:spcPct val="120000"/>
              </a:lnSpc>
              <a:buNone/>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987805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1/2 Content with Right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127000" y="-1"/>
            <a:ext cx="6096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6578600" y="457200"/>
            <a:ext cx="5072294" cy="2857500"/>
          </a:xfrm>
        </p:spPr>
        <p:txBody>
          <a:bodyPr lIns="0" rIns="0" anchor="b">
            <a:normAutofit/>
          </a:bodyPr>
          <a:lstStyle>
            <a:lvl1pPr>
              <a:lnSpc>
                <a:spcPct val="100000"/>
              </a:lnSpc>
              <a:defRPr sz="3600" baseline="0">
                <a:latin typeface="HK Grotesk Pro" panose="000008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6578599" y="3842794"/>
            <a:ext cx="5072293" cy="2026193"/>
          </a:xfrm>
        </p:spPr>
        <p:txBody>
          <a:bodyPr lIns="0" rIns="0">
            <a:normAutofit/>
          </a:bodyPr>
          <a:lstStyle>
            <a:lvl1pPr marL="0" indent="0">
              <a:lnSpc>
                <a:spcPct val="100000"/>
              </a:lnSpc>
              <a:buNone/>
              <a:defRPr sz="2800" baseline="0">
                <a:solidFill>
                  <a:schemeClr val="accent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5">
            <a:extLst>
              <a:ext uri="{FF2B5EF4-FFF2-40B4-BE49-F238E27FC236}">
                <a16:creationId xmlns:a16="http://schemas.microsoft.com/office/drawing/2014/main" id="{C1E50D9A-8337-F044-9800-4F714BDE6158}"/>
              </a:ext>
            </a:extLst>
          </p:cNvPr>
          <p:cNvSpPr>
            <a:spLocks noGrp="1"/>
          </p:cNvSpPr>
          <p:nvPr>
            <p:ph type="body" sz="quarter" idx="10" hasCustomPrompt="1"/>
          </p:nvPr>
        </p:nvSpPr>
        <p:spPr>
          <a:xfrm>
            <a:off x="355600" y="457200"/>
            <a:ext cx="5073649" cy="5411788"/>
          </a:xfrm>
        </p:spPr>
        <p:txBody>
          <a:bodyPr lIns="0" rIns="0" anchor="ctr"/>
          <a:lstStyle>
            <a:lvl1pPr>
              <a:lnSpc>
                <a:spcPct val="120000"/>
              </a:lnSpc>
              <a:defRPr>
                <a:solidFill>
                  <a:schemeClr val="bg1"/>
                </a:solidFill>
                <a:latin typeface="HK Grotesk Pro" panose="00000800000000000000" pitchFamily="2" charset="0"/>
              </a:defRPr>
            </a:lvl1pPr>
            <a:lvl2pPr>
              <a:lnSpc>
                <a:spcPct val="120000"/>
              </a:lnSpc>
              <a:defRPr>
                <a:solidFill>
                  <a:schemeClr val="bg1"/>
                </a:solidFill>
                <a:latin typeface="HK Grotesk Pro" panose="00000800000000000000" pitchFamily="2" charset="0"/>
              </a:defRPr>
            </a:lvl2pPr>
            <a:lvl3pPr>
              <a:lnSpc>
                <a:spcPct val="120000"/>
              </a:lnSpc>
              <a:defRPr>
                <a:solidFill>
                  <a:schemeClr val="bg1"/>
                </a:solidFill>
                <a:latin typeface="HK Grotesk Pro" panose="00000800000000000000" pitchFamily="2" charset="0"/>
              </a:defRPr>
            </a:lvl3pPr>
            <a:lvl4pPr>
              <a:lnSpc>
                <a:spcPct val="120000"/>
              </a:lnSpc>
              <a:defRPr>
                <a:solidFill>
                  <a:schemeClr val="bg1"/>
                </a:solidFill>
                <a:latin typeface="HK Grotesk Pro" panose="00000800000000000000" pitchFamily="2" charset="0"/>
              </a:defRPr>
            </a:lvl4pPr>
            <a:lvl5pPr>
              <a:lnSpc>
                <a:spcPct val="120000"/>
              </a:lnSpc>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AA8CA54-8218-EC43-A132-442D03647BDF}"/>
              </a:ext>
            </a:extLst>
          </p:cNvPr>
          <p:cNvSpPr/>
          <p:nvPr userDrawn="1"/>
        </p:nvSpPr>
        <p:spPr>
          <a:xfrm>
            <a:off x="6578599" y="3515339"/>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36942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2 Content with r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6096000" y="-1"/>
            <a:ext cx="6096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20"/>
              </a:lnSpc>
            </a:pP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540000" y="457200"/>
            <a:ext cx="4971800" cy="2857500"/>
          </a:xfrm>
        </p:spPr>
        <p:txBody>
          <a:bodyPr lIns="0" rIns="0" anchor="b">
            <a:normAutofit/>
          </a:bodyPr>
          <a:lstStyle>
            <a:lvl1pPr>
              <a:lnSpc>
                <a:spcPct val="90000"/>
              </a:lnSpc>
              <a:defRPr sz="3600" baseline="0">
                <a:latin typeface="HK Grotesk Pro" panose="000008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539751" y="3429000"/>
            <a:ext cx="4972049" cy="2857500"/>
          </a:xfrm>
        </p:spPr>
        <p:txBody>
          <a:bodyPr lIns="0" rIns="0">
            <a:normAutofit/>
          </a:bodyPr>
          <a:lstStyle>
            <a:lvl1pPr marL="0" indent="0">
              <a:lnSpc>
                <a:spcPct val="100000"/>
              </a:lnSpc>
              <a:buNone/>
              <a:defRPr sz="1800" baseline="0">
                <a:solidFill>
                  <a:schemeClr val="accent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Picture Placeholder 2">
            <a:extLst>
              <a:ext uri="{FF2B5EF4-FFF2-40B4-BE49-F238E27FC236}">
                <a16:creationId xmlns:a16="http://schemas.microsoft.com/office/drawing/2014/main" id="{F724DC13-A533-024B-A817-DB7A08E7C5BC}"/>
              </a:ext>
            </a:extLst>
          </p:cNvPr>
          <p:cNvSpPr>
            <a:spLocks noGrp="1"/>
          </p:cNvSpPr>
          <p:nvPr>
            <p:ph type="pic" idx="1"/>
          </p:nvPr>
        </p:nvSpPr>
        <p:spPr>
          <a:xfrm>
            <a:off x="6095999" y="0"/>
            <a:ext cx="6096001" cy="6858000"/>
          </a:xfrm>
          <a:solidFill>
            <a:schemeClr val="tx1"/>
          </a:solidFill>
        </p:spPr>
        <p:txBody>
          <a:bodyPr anchor="ctr"/>
          <a:lstStyle>
            <a:lvl1pPr marL="0" indent="0" algn="ctr">
              <a:buNone/>
              <a:defRPr sz="3200">
                <a:latin typeface="HK Grotesk Pro" panose="000008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r>
              <a:rPr lang="en-US" dirty="0"/>
              <a:t>Click icon to add image</a:t>
            </a:r>
          </a:p>
        </p:txBody>
      </p:sp>
    </p:spTree>
    <p:extLst>
      <p:ext uri="{BB962C8B-B14F-4D97-AF65-F5344CB8AC3E}">
        <p14:creationId xmlns:p14="http://schemas.microsoft.com/office/powerpoint/2010/main" val="352863574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1/2 Content with lef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127000" y="-1"/>
            <a:ext cx="6096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6578600" y="457200"/>
            <a:ext cx="5072294" cy="2575112"/>
          </a:xfrm>
        </p:spPr>
        <p:txBody>
          <a:bodyPr lIns="0" rIns="0" anchor="b">
            <a:normAutofit/>
          </a:bodyPr>
          <a:lstStyle>
            <a:lvl1pPr>
              <a:lnSpc>
                <a:spcPct val="100000"/>
              </a:lnSpc>
              <a:defRPr sz="3600" baseline="0">
                <a:latin typeface="HK Grotesk Pro" panose="000008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6578599" y="3711388"/>
            <a:ext cx="5072293" cy="2157600"/>
          </a:xfrm>
        </p:spPr>
        <p:txBody>
          <a:bodyPr lIns="0" rIns="0">
            <a:normAutofit/>
          </a:bodyPr>
          <a:lstStyle>
            <a:lvl1pPr marL="0" indent="0">
              <a:lnSpc>
                <a:spcPct val="100000"/>
              </a:lnSpc>
              <a:buNone/>
              <a:defRPr sz="1800" baseline="0">
                <a:solidFill>
                  <a:schemeClr val="accent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Picture Placeholder 2">
            <a:extLst>
              <a:ext uri="{FF2B5EF4-FFF2-40B4-BE49-F238E27FC236}">
                <a16:creationId xmlns:a16="http://schemas.microsoft.com/office/drawing/2014/main" id="{C50FD588-EC41-CB4C-A530-75CAF00BA129}"/>
              </a:ext>
            </a:extLst>
          </p:cNvPr>
          <p:cNvSpPr>
            <a:spLocks noGrp="1"/>
          </p:cNvSpPr>
          <p:nvPr>
            <p:ph type="pic" idx="1"/>
          </p:nvPr>
        </p:nvSpPr>
        <p:spPr>
          <a:xfrm>
            <a:off x="-127000" y="0"/>
            <a:ext cx="6096001" cy="6858000"/>
          </a:xfrm>
          <a:solidFill>
            <a:schemeClr val="tx1"/>
          </a:solidFill>
        </p:spPr>
        <p:txBody>
          <a:bodyPr anchor="ctr"/>
          <a:lstStyle>
            <a:lvl1pPr marL="0" indent="0" algn="ctr">
              <a:buNone/>
              <a:defRPr sz="3200">
                <a:latin typeface="HK Grotesk Pro" panose="000008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r>
              <a:rPr lang="en-US" dirty="0"/>
              <a:t>Click icon to add image</a:t>
            </a:r>
          </a:p>
        </p:txBody>
      </p:sp>
      <p:sp>
        <p:nvSpPr>
          <p:cNvPr id="6" name="Rectangle 5">
            <a:extLst>
              <a:ext uri="{FF2B5EF4-FFF2-40B4-BE49-F238E27FC236}">
                <a16:creationId xmlns:a16="http://schemas.microsoft.com/office/drawing/2014/main" id="{9F99F231-57BA-C647-AA13-C1892B4D463A}"/>
              </a:ext>
            </a:extLst>
          </p:cNvPr>
          <p:cNvSpPr/>
          <p:nvPr userDrawn="1"/>
        </p:nvSpPr>
        <p:spPr>
          <a:xfrm>
            <a:off x="6578599" y="3340146"/>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1796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1_2/3 Picture with Left Caption">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4632000" y="-1"/>
            <a:ext cx="7560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539751" y="457200"/>
            <a:ext cx="3562349" cy="2857500"/>
          </a:xfrm>
        </p:spPr>
        <p:txBody>
          <a:bodyPr lIns="0" rIns="0" anchor="b">
            <a:normAutofit/>
          </a:bodyPr>
          <a:lstStyle>
            <a:lvl1pPr>
              <a:defRPr sz="3600" baseline="0">
                <a:solidFill>
                  <a:schemeClr val="bg1"/>
                </a:solidFill>
                <a:latin typeface="HK Grotesk Pro" panose="00000800000000000000"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B5E9DD7-509C-CF46-93FD-922EC3A17CA6}"/>
              </a:ext>
            </a:extLst>
          </p:cNvPr>
          <p:cNvSpPr>
            <a:spLocks noGrp="1"/>
          </p:cNvSpPr>
          <p:nvPr>
            <p:ph type="pic" idx="1"/>
          </p:nvPr>
        </p:nvSpPr>
        <p:spPr>
          <a:xfrm>
            <a:off x="5156199" y="457200"/>
            <a:ext cx="6496049" cy="5829299"/>
          </a:xfrm>
        </p:spPr>
        <p:txBody>
          <a:bodyPr anchor="ctr"/>
          <a:lstStyle>
            <a:lvl1pPr marL="0" indent="0" algn="ctr">
              <a:buNone/>
              <a:defRPr sz="3200">
                <a:latin typeface="HK Grotesk Pro" panose="000008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endParaRPr lang="en-US" dirty="0"/>
          </a:p>
          <a:p>
            <a:r>
              <a:rPr lang="en-US" dirty="0"/>
              <a:t>Click icon to add image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539751" y="3845858"/>
            <a:ext cx="3562349" cy="2440641"/>
          </a:xfrm>
        </p:spPr>
        <p:txBody>
          <a:bodyPr lIns="0" rIns="0">
            <a:normAutofit/>
          </a:bodyPr>
          <a:lstStyle>
            <a:lvl1pPr marL="0" indent="0">
              <a:lnSpc>
                <a:spcPct val="100000"/>
              </a:lnSpc>
              <a:buNone/>
              <a:defRPr sz="1800" baseline="0">
                <a:solidFill>
                  <a:schemeClr val="bg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a:extLst>
              <a:ext uri="{FF2B5EF4-FFF2-40B4-BE49-F238E27FC236}">
                <a16:creationId xmlns:a16="http://schemas.microsoft.com/office/drawing/2014/main" id="{62343175-C943-D943-972C-C2174BE1FF3E}"/>
              </a:ext>
            </a:extLst>
          </p:cNvPr>
          <p:cNvSpPr/>
          <p:nvPr userDrawn="1"/>
        </p:nvSpPr>
        <p:spPr>
          <a:xfrm>
            <a:off x="539750" y="3548575"/>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57647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2/3Picture with Right Caption (Dark)">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0" y="-1"/>
            <a:ext cx="7560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8089899" y="457200"/>
            <a:ext cx="3562349" cy="2857500"/>
          </a:xfrm>
        </p:spPr>
        <p:txBody>
          <a:bodyPr lIns="0" rIns="0" anchor="b">
            <a:normAutofit/>
          </a:bodyPr>
          <a:lstStyle>
            <a:lvl1pPr>
              <a:defRPr sz="3600" baseline="0">
                <a:solidFill>
                  <a:schemeClr val="bg1"/>
                </a:solidFill>
                <a:latin typeface="HK Grotesk Pro" panose="00000800000000000000"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B5E9DD7-509C-CF46-93FD-922EC3A17CA6}"/>
              </a:ext>
            </a:extLst>
          </p:cNvPr>
          <p:cNvSpPr>
            <a:spLocks noGrp="1"/>
          </p:cNvSpPr>
          <p:nvPr>
            <p:ph type="pic" idx="1"/>
          </p:nvPr>
        </p:nvSpPr>
        <p:spPr>
          <a:xfrm>
            <a:off x="524199" y="457200"/>
            <a:ext cx="6496049" cy="5829299"/>
          </a:xfrm>
        </p:spPr>
        <p:txBody>
          <a:bodyPr anchor="ctr"/>
          <a:lstStyle>
            <a:lvl1pPr marL="0" indent="0" algn="ctr">
              <a:buNone/>
              <a:defRPr sz="3200">
                <a:latin typeface="HK Grotesk Pro" panose="000008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r>
              <a:rPr lang="en-US" dirty="0"/>
              <a:t>Click icon to add image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8089899" y="3778624"/>
            <a:ext cx="3562349" cy="2507876"/>
          </a:xfrm>
        </p:spPr>
        <p:txBody>
          <a:bodyPr lIns="0" rIns="0">
            <a:normAutofit/>
          </a:bodyPr>
          <a:lstStyle>
            <a:lvl1pPr marL="0" indent="0">
              <a:lnSpc>
                <a:spcPct val="100000"/>
              </a:lnSpc>
              <a:buNone/>
              <a:defRPr sz="1800" baseline="0">
                <a:solidFill>
                  <a:schemeClr val="bg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a:extLst>
              <a:ext uri="{FF2B5EF4-FFF2-40B4-BE49-F238E27FC236}">
                <a16:creationId xmlns:a16="http://schemas.microsoft.com/office/drawing/2014/main" id="{CBFCA9FE-FD6E-E542-87F7-B1C6656211F8}"/>
              </a:ext>
            </a:extLst>
          </p:cNvPr>
          <p:cNvSpPr/>
          <p:nvPr userDrawn="1"/>
        </p:nvSpPr>
        <p:spPr>
          <a:xfrm>
            <a:off x="8084200" y="3483254"/>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82156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3 Image left with 2/3 Content (Dark)">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4632000" y="-1"/>
            <a:ext cx="7560000" cy="6858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6" name="Text Placeholder 5">
            <a:extLst>
              <a:ext uri="{FF2B5EF4-FFF2-40B4-BE49-F238E27FC236}">
                <a16:creationId xmlns:a16="http://schemas.microsoft.com/office/drawing/2014/main" id="{CF4903C1-C1B4-CA4E-B408-C549BA4100A2}"/>
              </a:ext>
            </a:extLst>
          </p:cNvPr>
          <p:cNvSpPr>
            <a:spLocks noGrp="1"/>
          </p:cNvSpPr>
          <p:nvPr>
            <p:ph type="body" sz="quarter" idx="10"/>
          </p:nvPr>
        </p:nvSpPr>
        <p:spPr>
          <a:xfrm>
            <a:off x="5156200" y="1759132"/>
            <a:ext cx="6496050" cy="4527368"/>
          </a:xfrm>
        </p:spPr>
        <p:txBody>
          <a:bodyPr lIns="0" rIns="0"/>
          <a:lstStyle>
            <a:lvl1pPr>
              <a:defRPr>
                <a:solidFill>
                  <a:schemeClr val="bg1"/>
                </a:solidFill>
                <a:latin typeface="HK Grotesk Pro" panose="00000800000000000000" pitchFamily="2" charset="0"/>
              </a:defRPr>
            </a:lvl1pPr>
            <a:lvl2pPr>
              <a:defRPr>
                <a:solidFill>
                  <a:schemeClr val="bg1"/>
                </a:solidFill>
                <a:latin typeface="HK Grotesk Pro" panose="00000800000000000000" pitchFamily="2" charset="0"/>
              </a:defRPr>
            </a:lvl2pPr>
            <a:lvl3pPr>
              <a:defRPr>
                <a:solidFill>
                  <a:schemeClr val="bg1"/>
                </a:solidFill>
                <a:latin typeface="HK Grotesk Pro" panose="00000800000000000000" pitchFamily="2" charset="0"/>
              </a:defRPr>
            </a:lvl3pPr>
            <a:lvl4pPr>
              <a:defRPr>
                <a:solidFill>
                  <a:schemeClr val="bg1"/>
                </a:solidFill>
                <a:latin typeface="HK Grotesk Pro" panose="00000800000000000000" pitchFamily="2" charset="0"/>
              </a:defRPr>
            </a:lvl4pPr>
            <a:lvl5pPr>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DF145DD1-F1B2-6041-B478-09C0A9145A28}"/>
              </a:ext>
            </a:extLst>
          </p:cNvPr>
          <p:cNvSpPr>
            <a:spLocks noGrp="1"/>
          </p:cNvSpPr>
          <p:nvPr>
            <p:ph type="pic" idx="1"/>
          </p:nvPr>
        </p:nvSpPr>
        <p:spPr>
          <a:xfrm>
            <a:off x="1" y="0"/>
            <a:ext cx="4631999" cy="6858000"/>
          </a:xfrm>
          <a:solidFill>
            <a:schemeClr val="bg1"/>
          </a:solidFill>
        </p:spPr>
        <p:txBody>
          <a:bodyPr anchor="ctr"/>
          <a:lstStyle>
            <a:lvl1pPr marL="0" indent="0" algn="ctr">
              <a:buNone/>
              <a:defRPr sz="3200">
                <a:solidFill>
                  <a:schemeClr val="bg1"/>
                </a:solidFill>
                <a:latin typeface="HK Grotesk Pro" panose="000008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endParaRPr lang="en-US" dirty="0"/>
          </a:p>
          <a:p>
            <a:r>
              <a:rPr lang="en-US" dirty="0"/>
              <a:t>Click icon </a:t>
            </a:r>
            <a:br>
              <a:rPr lang="en-US" dirty="0"/>
            </a:br>
            <a:r>
              <a:rPr lang="en-US" dirty="0"/>
              <a:t>to add image</a:t>
            </a:r>
          </a:p>
        </p:txBody>
      </p:sp>
      <p:sp>
        <p:nvSpPr>
          <p:cNvPr id="9" name="Title 1">
            <a:extLst>
              <a:ext uri="{FF2B5EF4-FFF2-40B4-BE49-F238E27FC236}">
                <a16:creationId xmlns:a16="http://schemas.microsoft.com/office/drawing/2014/main" id="{3BA24F9F-D352-774F-AD35-94D4807ED9D4}"/>
              </a:ext>
            </a:extLst>
          </p:cNvPr>
          <p:cNvSpPr>
            <a:spLocks noGrp="1"/>
          </p:cNvSpPr>
          <p:nvPr>
            <p:ph type="title"/>
          </p:nvPr>
        </p:nvSpPr>
        <p:spPr>
          <a:xfrm>
            <a:off x="5156200" y="304800"/>
            <a:ext cx="6496050" cy="1297578"/>
          </a:xfrm>
        </p:spPr>
        <p:txBody>
          <a:bodyPr lIns="0" rIns="0" anchor="b">
            <a:normAutofit/>
          </a:bodyPr>
          <a:lstStyle>
            <a:lvl1pPr>
              <a:defRPr sz="3600" baseline="0">
                <a:solidFill>
                  <a:schemeClr val="bg1"/>
                </a:solidFill>
                <a:latin typeface="HK Grotesk Pro" panose="00000800000000000000" pitchFamily="2" charset="0"/>
              </a:defRPr>
            </a:lvl1pPr>
          </a:lstStyle>
          <a:p>
            <a:r>
              <a:rPr lang="en-US" dirty="0"/>
              <a:t>Click to edit Master title style</a:t>
            </a:r>
          </a:p>
        </p:txBody>
      </p:sp>
    </p:spTree>
    <p:extLst>
      <p:ext uri="{BB962C8B-B14F-4D97-AF65-F5344CB8AC3E}">
        <p14:creationId xmlns:p14="http://schemas.microsoft.com/office/powerpoint/2010/main" val="327320664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1/3 Image right with 2/3 Content (Dark)">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0" y="-1"/>
            <a:ext cx="7560000" cy="6858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7" name="Picture Placeholder 2">
            <a:extLst>
              <a:ext uri="{FF2B5EF4-FFF2-40B4-BE49-F238E27FC236}">
                <a16:creationId xmlns:a16="http://schemas.microsoft.com/office/drawing/2014/main" id="{417E12E6-623C-4241-8937-7D6E298D0A3F}"/>
              </a:ext>
            </a:extLst>
          </p:cNvPr>
          <p:cNvSpPr>
            <a:spLocks noGrp="1"/>
          </p:cNvSpPr>
          <p:nvPr>
            <p:ph type="pic" idx="1"/>
          </p:nvPr>
        </p:nvSpPr>
        <p:spPr>
          <a:xfrm>
            <a:off x="7560001" y="0"/>
            <a:ext cx="4631999" cy="6858000"/>
          </a:xfrm>
          <a:solidFill>
            <a:schemeClr val="bg1"/>
          </a:solidFill>
        </p:spPr>
        <p:txBody>
          <a:bodyPr anchor="ctr"/>
          <a:lstStyle>
            <a:lvl1pPr marL="0" indent="0" algn="ctr">
              <a:buNone/>
              <a:defRPr sz="3200">
                <a:solidFill>
                  <a:schemeClr val="bg1"/>
                </a:solidFill>
                <a:latin typeface="HK Grotesk Pro" panose="000008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endParaRPr lang="en-US" dirty="0"/>
          </a:p>
          <a:p>
            <a:r>
              <a:rPr lang="en-US" dirty="0"/>
              <a:t>Click icon </a:t>
            </a:r>
            <a:br>
              <a:rPr lang="en-US" dirty="0"/>
            </a:br>
            <a:r>
              <a:rPr lang="en-US" dirty="0"/>
              <a:t>to add image</a:t>
            </a:r>
          </a:p>
        </p:txBody>
      </p:sp>
      <p:sp>
        <p:nvSpPr>
          <p:cNvPr id="9" name="Text Placeholder 5">
            <a:extLst>
              <a:ext uri="{FF2B5EF4-FFF2-40B4-BE49-F238E27FC236}">
                <a16:creationId xmlns:a16="http://schemas.microsoft.com/office/drawing/2014/main" id="{125ABD16-E9F5-A24C-9AC9-6D774C893CFC}"/>
              </a:ext>
            </a:extLst>
          </p:cNvPr>
          <p:cNvSpPr>
            <a:spLocks noGrp="1"/>
          </p:cNvSpPr>
          <p:nvPr>
            <p:ph type="body" sz="quarter" idx="10"/>
          </p:nvPr>
        </p:nvSpPr>
        <p:spPr>
          <a:xfrm>
            <a:off x="523240" y="1759132"/>
            <a:ext cx="6496050" cy="4527368"/>
          </a:xfrm>
        </p:spPr>
        <p:txBody>
          <a:bodyPr lIns="0" rIns="0"/>
          <a:lstStyle>
            <a:lvl1pPr>
              <a:defRPr>
                <a:solidFill>
                  <a:schemeClr val="bg1"/>
                </a:solidFill>
                <a:latin typeface="HK Grotesk Pro" panose="00000800000000000000" pitchFamily="2" charset="0"/>
              </a:defRPr>
            </a:lvl1pPr>
            <a:lvl2pPr>
              <a:defRPr>
                <a:solidFill>
                  <a:schemeClr val="bg1"/>
                </a:solidFill>
                <a:latin typeface="HK Grotesk Pro" panose="00000800000000000000" pitchFamily="2" charset="0"/>
              </a:defRPr>
            </a:lvl2pPr>
            <a:lvl3pPr>
              <a:defRPr>
                <a:solidFill>
                  <a:schemeClr val="bg1"/>
                </a:solidFill>
                <a:latin typeface="HK Grotesk Pro" panose="00000800000000000000" pitchFamily="2" charset="0"/>
              </a:defRPr>
            </a:lvl3pPr>
            <a:lvl4pPr>
              <a:defRPr>
                <a:solidFill>
                  <a:schemeClr val="bg1"/>
                </a:solidFill>
                <a:latin typeface="HK Grotesk Pro" panose="00000800000000000000" pitchFamily="2" charset="0"/>
              </a:defRPr>
            </a:lvl4pPr>
            <a:lvl5pPr>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16F34FA0-24F0-C747-B894-C24A68B9C6E5}"/>
              </a:ext>
            </a:extLst>
          </p:cNvPr>
          <p:cNvSpPr>
            <a:spLocks noGrp="1"/>
          </p:cNvSpPr>
          <p:nvPr>
            <p:ph type="title"/>
          </p:nvPr>
        </p:nvSpPr>
        <p:spPr>
          <a:xfrm>
            <a:off x="523240" y="304800"/>
            <a:ext cx="6496050" cy="1297578"/>
          </a:xfrm>
        </p:spPr>
        <p:txBody>
          <a:bodyPr lIns="0" rIns="0" anchor="b">
            <a:normAutofit/>
          </a:bodyPr>
          <a:lstStyle>
            <a:lvl1pPr>
              <a:defRPr sz="3600" baseline="0">
                <a:solidFill>
                  <a:schemeClr val="bg1"/>
                </a:solidFill>
                <a:latin typeface="HK Grotesk Pro" panose="00000800000000000000" pitchFamily="2" charset="0"/>
              </a:defRPr>
            </a:lvl1pPr>
          </a:lstStyle>
          <a:p>
            <a:r>
              <a:rPr lang="en-US" dirty="0"/>
              <a:t>Click to edit Master title style</a:t>
            </a:r>
          </a:p>
        </p:txBody>
      </p:sp>
    </p:spTree>
    <p:extLst>
      <p:ext uri="{BB962C8B-B14F-4D97-AF65-F5344CB8AC3E}">
        <p14:creationId xmlns:p14="http://schemas.microsoft.com/office/powerpoint/2010/main" val="39212372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1506824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2/3 Content with 1/3 Left Caption (Dark)">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4632000" y="-1"/>
            <a:ext cx="7560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539751" y="457200"/>
            <a:ext cx="3562349" cy="2857500"/>
          </a:xfrm>
        </p:spPr>
        <p:txBody>
          <a:bodyPr lIns="0" rIns="0" anchor="b">
            <a:normAutofit/>
          </a:bodyPr>
          <a:lstStyle>
            <a:lvl1pPr>
              <a:defRPr sz="3600" baseline="0">
                <a:solidFill>
                  <a:schemeClr val="bg1"/>
                </a:solidFill>
                <a:latin typeface="HK Grotesk Pro" panose="000008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539751" y="3818964"/>
            <a:ext cx="3562349" cy="2467535"/>
          </a:xfrm>
        </p:spPr>
        <p:txBody>
          <a:bodyPr lIns="0" rIns="0">
            <a:normAutofit/>
          </a:bodyPr>
          <a:lstStyle>
            <a:lvl1pPr marL="0" indent="0">
              <a:buNone/>
              <a:defRPr sz="1800" baseline="0">
                <a:solidFill>
                  <a:schemeClr val="bg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5">
            <a:extLst>
              <a:ext uri="{FF2B5EF4-FFF2-40B4-BE49-F238E27FC236}">
                <a16:creationId xmlns:a16="http://schemas.microsoft.com/office/drawing/2014/main" id="{CF4903C1-C1B4-CA4E-B408-C549BA4100A2}"/>
              </a:ext>
            </a:extLst>
          </p:cNvPr>
          <p:cNvSpPr>
            <a:spLocks noGrp="1"/>
          </p:cNvSpPr>
          <p:nvPr>
            <p:ph type="body" sz="quarter" idx="10"/>
          </p:nvPr>
        </p:nvSpPr>
        <p:spPr>
          <a:xfrm>
            <a:off x="5156200" y="457200"/>
            <a:ext cx="6496050" cy="5829300"/>
          </a:xfrm>
        </p:spPr>
        <p:txBody>
          <a:bodyPr/>
          <a:lstStyle>
            <a:lvl1pPr>
              <a:defRPr>
                <a:solidFill>
                  <a:schemeClr val="bg1"/>
                </a:solidFill>
                <a:latin typeface="HK Grotesk Pro" panose="00000800000000000000" pitchFamily="2" charset="0"/>
              </a:defRPr>
            </a:lvl1pPr>
            <a:lvl2pPr>
              <a:defRPr>
                <a:solidFill>
                  <a:schemeClr val="bg1"/>
                </a:solidFill>
                <a:latin typeface="HK Grotesk Pro" panose="00000800000000000000" pitchFamily="2" charset="0"/>
              </a:defRPr>
            </a:lvl2pPr>
            <a:lvl3pPr>
              <a:defRPr>
                <a:solidFill>
                  <a:schemeClr val="bg1"/>
                </a:solidFill>
                <a:latin typeface="HK Grotesk Pro" panose="00000800000000000000" pitchFamily="2" charset="0"/>
              </a:defRPr>
            </a:lvl3pPr>
            <a:lvl4pPr>
              <a:defRPr>
                <a:solidFill>
                  <a:schemeClr val="bg1"/>
                </a:solidFill>
                <a:latin typeface="HK Grotesk Pro" panose="00000800000000000000" pitchFamily="2" charset="0"/>
              </a:defRPr>
            </a:lvl4pPr>
            <a:lvl5pPr>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0C2F17B-77D1-4341-9A82-62DAC155379E}"/>
              </a:ext>
            </a:extLst>
          </p:cNvPr>
          <p:cNvSpPr/>
          <p:nvPr userDrawn="1"/>
        </p:nvSpPr>
        <p:spPr>
          <a:xfrm>
            <a:off x="539750" y="3535128"/>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70531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2/3 Content with 1/3 Right Caption (Dark)">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0" y="-1"/>
            <a:ext cx="7560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solidFill>
                <a:schemeClr val="accent4"/>
              </a:solidFill>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8089901" y="457200"/>
            <a:ext cx="3562349" cy="2857500"/>
          </a:xfrm>
        </p:spPr>
        <p:txBody>
          <a:bodyPr lIns="0" rIns="0" anchor="b">
            <a:normAutofit/>
          </a:bodyPr>
          <a:lstStyle>
            <a:lvl1pPr>
              <a:defRPr sz="3600" baseline="0">
                <a:solidFill>
                  <a:schemeClr val="bg1"/>
                </a:solidFill>
                <a:latin typeface="HK Grotesk Pro" panose="000008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8089901" y="3805518"/>
            <a:ext cx="3562349" cy="2480982"/>
          </a:xfrm>
        </p:spPr>
        <p:txBody>
          <a:bodyPr lIns="0" rIns="0">
            <a:normAutofit/>
          </a:bodyPr>
          <a:lstStyle>
            <a:lvl1pPr marL="0" indent="0">
              <a:buNone/>
              <a:defRPr sz="1800" baseline="0">
                <a:solidFill>
                  <a:schemeClr val="bg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5">
            <a:extLst>
              <a:ext uri="{FF2B5EF4-FFF2-40B4-BE49-F238E27FC236}">
                <a16:creationId xmlns:a16="http://schemas.microsoft.com/office/drawing/2014/main" id="{CF4903C1-C1B4-CA4E-B408-C549BA4100A2}"/>
              </a:ext>
            </a:extLst>
          </p:cNvPr>
          <p:cNvSpPr>
            <a:spLocks noGrp="1"/>
          </p:cNvSpPr>
          <p:nvPr>
            <p:ph type="body" sz="quarter" idx="10"/>
          </p:nvPr>
        </p:nvSpPr>
        <p:spPr>
          <a:xfrm>
            <a:off x="524200" y="457200"/>
            <a:ext cx="6496050" cy="5829300"/>
          </a:xfrm>
        </p:spPr>
        <p:txBody>
          <a:bodyPr/>
          <a:lstStyle>
            <a:lvl1pPr>
              <a:defRPr>
                <a:solidFill>
                  <a:schemeClr val="bg1"/>
                </a:solidFill>
                <a:latin typeface="HK Grotesk Pro" panose="00000800000000000000" pitchFamily="2" charset="0"/>
              </a:defRPr>
            </a:lvl1pPr>
            <a:lvl2pPr>
              <a:defRPr>
                <a:solidFill>
                  <a:schemeClr val="bg1"/>
                </a:solidFill>
                <a:latin typeface="HK Grotesk Pro" panose="00000800000000000000" pitchFamily="2" charset="0"/>
              </a:defRPr>
            </a:lvl2pPr>
            <a:lvl3pPr>
              <a:defRPr>
                <a:solidFill>
                  <a:schemeClr val="bg1"/>
                </a:solidFill>
                <a:latin typeface="HK Grotesk Pro" panose="00000800000000000000" pitchFamily="2" charset="0"/>
              </a:defRPr>
            </a:lvl3pPr>
            <a:lvl4pPr>
              <a:defRPr>
                <a:solidFill>
                  <a:schemeClr val="bg1"/>
                </a:solidFill>
                <a:latin typeface="HK Grotesk Pro" panose="00000800000000000000" pitchFamily="2" charset="0"/>
              </a:defRPr>
            </a:lvl4pPr>
            <a:lvl5pPr>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3D9A77C-447F-AE47-B8ED-A4BB525D8EEC}"/>
              </a:ext>
            </a:extLst>
          </p:cNvPr>
          <p:cNvSpPr/>
          <p:nvPr userDrawn="1"/>
        </p:nvSpPr>
        <p:spPr>
          <a:xfrm>
            <a:off x="8084200" y="3496701"/>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24946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2 Content with Left Caption (Dark)">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6096000" y="-1"/>
            <a:ext cx="6096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HK Grotesk Pro" panose="00000800000000000000" pitchFamily="2" charset="0"/>
            </a:endParaRP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540000" y="457200"/>
            <a:ext cx="4851400" cy="2857500"/>
          </a:xfrm>
        </p:spPr>
        <p:txBody>
          <a:bodyPr lIns="0" rIns="0" anchor="b">
            <a:normAutofit/>
          </a:bodyPr>
          <a:lstStyle>
            <a:lvl1pPr>
              <a:defRPr sz="3600" baseline="0">
                <a:solidFill>
                  <a:schemeClr val="bg1"/>
                </a:solidFill>
                <a:latin typeface="HK Grotesk Pro" panose="000008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540000" y="3845858"/>
            <a:ext cx="4851400" cy="2023129"/>
          </a:xfrm>
        </p:spPr>
        <p:txBody>
          <a:bodyPr lIns="0" rIns="0">
            <a:normAutofit/>
          </a:bodyPr>
          <a:lstStyle>
            <a:lvl1pPr marL="0" indent="0">
              <a:buNone/>
              <a:defRPr sz="1800" baseline="0">
                <a:solidFill>
                  <a:schemeClr val="bg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5">
            <a:extLst>
              <a:ext uri="{FF2B5EF4-FFF2-40B4-BE49-F238E27FC236}">
                <a16:creationId xmlns:a16="http://schemas.microsoft.com/office/drawing/2014/main" id="{C1E50D9A-8337-F044-9800-4F714BDE6158}"/>
              </a:ext>
            </a:extLst>
          </p:cNvPr>
          <p:cNvSpPr>
            <a:spLocks noGrp="1"/>
          </p:cNvSpPr>
          <p:nvPr>
            <p:ph type="body" sz="quarter" idx="10"/>
          </p:nvPr>
        </p:nvSpPr>
        <p:spPr>
          <a:xfrm>
            <a:off x="6578600" y="457200"/>
            <a:ext cx="5073649" cy="5411788"/>
          </a:xfrm>
        </p:spPr>
        <p:txBody>
          <a:bodyPr/>
          <a:lstStyle>
            <a:lvl1pPr>
              <a:defRPr>
                <a:solidFill>
                  <a:schemeClr val="bg1"/>
                </a:solidFill>
                <a:latin typeface="HK Grotesk Pro" panose="00000800000000000000" pitchFamily="2" charset="0"/>
              </a:defRPr>
            </a:lvl1pPr>
            <a:lvl2pPr>
              <a:defRPr>
                <a:solidFill>
                  <a:schemeClr val="bg1"/>
                </a:solidFill>
                <a:latin typeface="HK Grotesk Pro" panose="00000800000000000000" pitchFamily="2" charset="0"/>
              </a:defRPr>
            </a:lvl2pPr>
            <a:lvl3pPr>
              <a:defRPr>
                <a:solidFill>
                  <a:schemeClr val="bg1"/>
                </a:solidFill>
                <a:latin typeface="HK Grotesk Pro" panose="00000800000000000000" pitchFamily="2" charset="0"/>
              </a:defRPr>
            </a:lvl3pPr>
            <a:lvl4pPr>
              <a:defRPr>
                <a:solidFill>
                  <a:schemeClr val="bg1"/>
                </a:solidFill>
                <a:latin typeface="HK Grotesk Pro" panose="00000800000000000000" pitchFamily="2" charset="0"/>
              </a:defRPr>
            </a:lvl4pPr>
            <a:lvl5pPr>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CD62A10-6BA9-7940-BA19-6596438BA668}"/>
              </a:ext>
            </a:extLst>
          </p:cNvPr>
          <p:cNvSpPr/>
          <p:nvPr userDrawn="1"/>
        </p:nvSpPr>
        <p:spPr>
          <a:xfrm>
            <a:off x="539750" y="3548575"/>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52308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2 Content with Right Caption (Dark)">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12626E-97FA-1B49-A01F-516D9542F5BB}"/>
              </a:ext>
            </a:extLst>
          </p:cNvPr>
          <p:cNvSpPr/>
          <p:nvPr userDrawn="1"/>
        </p:nvSpPr>
        <p:spPr>
          <a:xfrm>
            <a:off x="-127000" y="0"/>
            <a:ext cx="6096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latin typeface="HK Grotesk Pro" panose="00000800000000000000" pitchFamily="2" charset="0"/>
              </a:rPr>
              <a:t> </a:t>
            </a:r>
          </a:p>
        </p:txBody>
      </p:sp>
      <p:sp>
        <p:nvSpPr>
          <p:cNvPr id="2" name="Title 1">
            <a:extLst>
              <a:ext uri="{FF2B5EF4-FFF2-40B4-BE49-F238E27FC236}">
                <a16:creationId xmlns:a16="http://schemas.microsoft.com/office/drawing/2014/main" id="{6D8EACCB-4B5B-4E41-988A-394F7C4987B5}"/>
              </a:ext>
            </a:extLst>
          </p:cNvPr>
          <p:cNvSpPr>
            <a:spLocks noGrp="1"/>
          </p:cNvSpPr>
          <p:nvPr>
            <p:ph type="title"/>
          </p:nvPr>
        </p:nvSpPr>
        <p:spPr>
          <a:xfrm>
            <a:off x="6578599" y="457200"/>
            <a:ext cx="5082569" cy="2857500"/>
          </a:xfrm>
        </p:spPr>
        <p:txBody>
          <a:bodyPr lIns="0" rIns="0" anchor="b">
            <a:normAutofit/>
          </a:bodyPr>
          <a:lstStyle>
            <a:lvl1pPr>
              <a:defRPr sz="3600" baseline="0">
                <a:solidFill>
                  <a:schemeClr val="bg1"/>
                </a:solidFill>
                <a:latin typeface="HK Grotesk Pro" panose="00000800000000000000"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007DF0-1056-114A-9A1B-B85907E36EE8}"/>
              </a:ext>
            </a:extLst>
          </p:cNvPr>
          <p:cNvSpPr>
            <a:spLocks noGrp="1"/>
          </p:cNvSpPr>
          <p:nvPr>
            <p:ph type="body" sz="half" idx="2"/>
          </p:nvPr>
        </p:nvSpPr>
        <p:spPr>
          <a:xfrm>
            <a:off x="6578599" y="3818964"/>
            <a:ext cx="5082569" cy="2050023"/>
          </a:xfrm>
        </p:spPr>
        <p:txBody>
          <a:bodyPr lIns="0" rIns="0">
            <a:normAutofit/>
          </a:bodyPr>
          <a:lstStyle>
            <a:lvl1pPr marL="0" indent="0">
              <a:buNone/>
              <a:defRPr sz="1800" baseline="0">
                <a:solidFill>
                  <a:schemeClr val="bg1"/>
                </a:solidFill>
                <a:latin typeface="HK Grotesk Pro" panose="000008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5">
            <a:extLst>
              <a:ext uri="{FF2B5EF4-FFF2-40B4-BE49-F238E27FC236}">
                <a16:creationId xmlns:a16="http://schemas.microsoft.com/office/drawing/2014/main" id="{C1E50D9A-8337-F044-9800-4F714BDE6158}"/>
              </a:ext>
            </a:extLst>
          </p:cNvPr>
          <p:cNvSpPr>
            <a:spLocks noGrp="1"/>
          </p:cNvSpPr>
          <p:nvPr>
            <p:ph type="body" sz="quarter" idx="10"/>
          </p:nvPr>
        </p:nvSpPr>
        <p:spPr>
          <a:xfrm>
            <a:off x="355600" y="457200"/>
            <a:ext cx="5073649" cy="5411788"/>
          </a:xfrm>
        </p:spPr>
        <p:txBody>
          <a:bodyPr lIns="0" rIns="0"/>
          <a:lstStyle>
            <a:lvl1pPr>
              <a:defRPr>
                <a:solidFill>
                  <a:schemeClr val="bg1"/>
                </a:solidFill>
                <a:latin typeface="HK Grotesk Pro" panose="00000800000000000000" pitchFamily="2" charset="0"/>
              </a:defRPr>
            </a:lvl1pPr>
            <a:lvl2pPr>
              <a:defRPr>
                <a:solidFill>
                  <a:schemeClr val="bg1"/>
                </a:solidFill>
                <a:latin typeface="HK Grotesk Pro" panose="00000800000000000000" pitchFamily="2" charset="0"/>
              </a:defRPr>
            </a:lvl2pPr>
            <a:lvl3pPr>
              <a:defRPr>
                <a:solidFill>
                  <a:schemeClr val="bg1"/>
                </a:solidFill>
                <a:latin typeface="HK Grotesk Pro" panose="00000800000000000000" pitchFamily="2" charset="0"/>
              </a:defRPr>
            </a:lvl3pPr>
            <a:lvl4pPr>
              <a:defRPr>
                <a:solidFill>
                  <a:schemeClr val="bg1"/>
                </a:solidFill>
                <a:latin typeface="HK Grotesk Pro" panose="00000800000000000000" pitchFamily="2" charset="0"/>
              </a:defRPr>
            </a:lvl4pPr>
            <a:lvl5pPr>
              <a:defRPr>
                <a:solidFill>
                  <a:schemeClr val="bg1"/>
                </a:solidFill>
                <a:latin typeface="HK Grotesk Pro" panose="000008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B825F8-3AE2-EA46-9B5C-5F91B219794E}"/>
              </a:ext>
            </a:extLst>
          </p:cNvPr>
          <p:cNvSpPr/>
          <p:nvPr userDrawn="1"/>
        </p:nvSpPr>
        <p:spPr>
          <a:xfrm>
            <a:off x="6578599" y="3535128"/>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79817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39421A3-17E1-F24B-A693-A20FCEA4AE59}"/>
              </a:ext>
            </a:extLst>
          </p:cNvPr>
          <p:cNvSpPr>
            <a:spLocks noGrp="1"/>
          </p:cNvSpPr>
          <p:nvPr>
            <p:ph type="pic" sz="quarter" idx="13"/>
          </p:nvPr>
        </p:nvSpPr>
        <p:spPr>
          <a:xfrm>
            <a:off x="0" y="0"/>
            <a:ext cx="12192000" cy="6858000"/>
          </a:xfrm>
        </p:spPr>
        <p:txBody>
          <a:bodyPr anchor="ctr"/>
          <a:lstStyle>
            <a:lvl1pPr marL="0" indent="0" algn="ctr">
              <a:buFontTx/>
              <a:buNone/>
              <a:defRPr>
                <a:latin typeface="HK Grotesk Pro" panose="00000800000000000000" pitchFamily="2" charset="0"/>
              </a:defRPr>
            </a:lvl1pPr>
          </a:lstStyle>
          <a:p>
            <a:endParaRPr lang="en-US" dirty="0"/>
          </a:p>
          <a:p>
            <a:endParaRPr lang="en-US" dirty="0"/>
          </a:p>
          <a:p>
            <a:r>
              <a:rPr lang="en-US" dirty="0"/>
              <a:t>Full page image</a:t>
            </a:r>
          </a:p>
        </p:txBody>
      </p:sp>
    </p:spTree>
    <p:extLst>
      <p:ext uri="{BB962C8B-B14F-4D97-AF65-F5344CB8AC3E}">
        <p14:creationId xmlns:p14="http://schemas.microsoft.com/office/powerpoint/2010/main" val="178570036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Full Slid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39421A3-17E1-F24B-A693-A20FCEA4AE59}"/>
              </a:ext>
            </a:extLst>
          </p:cNvPr>
          <p:cNvSpPr>
            <a:spLocks noGrp="1"/>
          </p:cNvSpPr>
          <p:nvPr>
            <p:ph type="pic" sz="quarter" idx="13"/>
          </p:nvPr>
        </p:nvSpPr>
        <p:spPr>
          <a:xfrm>
            <a:off x="0" y="0"/>
            <a:ext cx="12192000" cy="6858000"/>
          </a:xfrm>
        </p:spPr>
        <p:txBody>
          <a:bodyPr anchor="ctr"/>
          <a:lstStyle>
            <a:lvl1pPr marL="0" indent="0" algn="ctr">
              <a:buFontTx/>
              <a:buNone/>
              <a:defRPr>
                <a:latin typeface="HK Grotesk Pro" panose="00000800000000000000" pitchFamily="2" charset="0"/>
              </a:defRPr>
            </a:lvl1pPr>
          </a:lstStyle>
          <a:p>
            <a:endParaRPr lang="en-US" dirty="0"/>
          </a:p>
          <a:p>
            <a:endParaRPr lang="en-US" dirty="0"/>
          </a:p>
          <a:p>
            <a:r>
              <a:rPr lang="en-US" dirty="0"/>
              <a:t>Full page image</a:t>
            </a:r>
          </a:p>
        </p:txBody>
      </p:sp>
      <p:sp>
        <p:nvSpPr>
          <p:cNvPr id="3" name="Subtitle 2">
            <a:extLst>
              <a:ext uri="{FF2B5EF4-FFF2-40B4-BE49-F238E27FC236}">
                <a16:creationId xmlns:a16="http://schemas.microsoft.com/office/drawing/2014/main" id="{ADA2B557-64DC-1B47-9CA3-96E0A2310F1F}"/>
              </a:ext>
            </a:extLst>
          </p:cNvPr>
          <p:cNvSpPr>
            <a:spLocks noGrp="1"/>
          </p:cNvSpPr>
          <p:nvPr>
            <p:ph type="subTitle" idx="1" hasCustomPrompt="1"/>
          </p:nvPr>
        </p:nvSpPr>
        <p:spPr>
          <a:xfrm>
            <a:off x="586087" y="5677428"/>
            <a:ext cx="7560000" cy="705084"/>
          </a:xfrm>
          <a:solidFill>
            <a:schemeClr val="accent1"/>
          </a:solidFill>
        </p:spPr>
        <p:txBody>
          <a:bodyPr wrap="square" lIns="180000" tIns="180000" rIns="360000" bIns="180000" anchor="b" anchorCtr="0">
            <a:spAutoFit/>
          </a:bodyPr>
          <a:lstStyle>
            <a:lvl1pPr marL="0" indent="0" algn="l">
              <a:buNone/>
              <a:defRPr sz="2400">
                <a:solidFill>
                  <a:schemeClr val="bg1"/>
                </a:solidFill>
                <a:latin typeface="HK Grotesk Pro" panose="000008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caption on top of image</a:t>
            </a:r>
          </a:p>
        </p:txBody>
      </p:sp>
    </p:spTree>
    <p:extLst>
      <p:ext uri="{BB962C8B-B14F-4D97-AF65-F5344CB8AC3E}">
        <p14:creationId xmlns:p14="http://schemas.microsoft.com/office/powerpoint/2010/main" val="322765818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F77C00-282B-2A43-98C2-B324093BC270}"/>
              </a:ext>
            </a:extLst>
          </p:cNvPr>
          <p:cNvSpPr txBox="1"/>
          <p:nvPr userDrawn="1"/>
        </p:nvSpPr>
        <p:spPr>
          <a:xfrm>
            <a:off x="4111082" y="5084354"/>
            <a:ext cx="3969834" cy="338554"/>
          </a:xfrm>
          <a:prstGeom prst="rect">
            <a:avLst/>
          </a:prstGeom>
          <a:noFill/>
        </p:spPr>
        <p:txBody>
          <a:bodyPr wrap="square" rtlCol="0">
            <a:spAutoFit/>
          </a:bodyPr>
          <a:lstStyle/>
          <a:p>
            <a:pPr algn="ctr"/>
            <a:r>
              <a:rPr lang="en-US" sz="1600" b="1" i="0" cap="all" spc="150" baseline="0" dirty="0" err="1">
                <a:latin typeface="HK Grotesk Pro" panose="00000800000000000000" pitchFamily="2" charset="0"/>
              </a:rPr>
              <a:t>WEBSITE.org</a:t>
            </a:r>
            <a:endParaRPr lang="en-US" sz="1600" b="1" i="0" cap="all" spc="150" baseline="0" dirty="0">
              <a:latin typeface="HK Grotesk Pro" panose="00000800000000000000" pitchFamily="2" charset="0"/>
            </a:endParaRPr>
          </a:p>
        </p:txBody>
      </p:sp>
      <p:pic>
        <p:nvPicPr>
          <p:cNvPr id="10" name="Picture 9">
            <a:extLst>
              <a:ext uri="{FF2B5EF4-FFF2-40B4-BE49-F238E27FC236}">
                <a16:creationId xmlns:a16="http://schemas.microsoft.com/office/drawing/2014/main" id="{289D5090-BEBA-BB43-86ED-92F6F8C0650D}"/>
              </a:ext>
            </a:extLst>
          </p:cNvPr>
          <p:cNvPicPr>
            <a:picLocks noChangeAspect="1"/>
          </p:cNvPicPr>
          <p:nvPr userDrawn="1"/>
        </p:nvPicPr>
        <p:blipFill>
          <a:blip r:embed="rId2"/>
          <a:stretch>
            <a:fillRect/>
          </a:stretch>
        </p:blipFill>
        <p:spPr>
          <a:xfrm>
            <a:off x="3557658" y="2002536"/>
            <a:ext cx="5076682" cy="1878371"/>
          </a:xfrm>
          <a:prstGeom prst="rect">
            <a:avLst/>
          </a:prstGeom>
        </p:spPr>
      </p:pic>
    </p:spTree>
    <p:extLst>
      <p:ext uri="{BB962C8B-B14F-4D97-AF65-F5344CB8AC3E}">
        <p14:creationId xmlns:p14="http://schemas.microsoft.com/office/powerpoint/2010/main" val="181482432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0780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Visual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67E3-B789-2044-86E9-8B1CD84FBE20}"/>
              </a:ext>
            </a:extLst>
          </p:cNvPr>
          <p:cNvSpPr>
            <a:spLocks noGrp="1"/>
          </p:cNvSpPr>
          <p:nvPr>
            <p:ph type="title" hasCustomPrompt="1"/>
          </p:nvPr>
        </p:nvSpPr>
        <p:spPr>
          <a:xfrm>
            <a:off x="540000" y="365126"/>
            <a:ext cx="10515600" cy="857500"/>
          </a:xfrm>
        </p:spPr>
        <p:txBody>
          <a:bodyPr lIns="0">
            <a:normAutofit/>
          </a:bodyPr>
          <a:lstStyle>
            <a:lvl1pPr>
              <a:defRPr sz="2400" spc="-60" baseline="0">
                <a:latin typeface="HK Grotesk Pro" panose="00000800000000000000" pitchFamily="2" charset="0"/>
              </a:defRPr>
            </a:lvl1pPr>
          </a:lstStyle>
          <a:p>
            <a:r>
              <a:rPr lang="en-US" dirty="0"/>
              <a:t>Click to edit title</a:t>
            </a:r>
          </a:p>
        </p:txBody>
      </p:sp>
      <p:sp>
        <p:nvSpPr>
          <p:cNvPr id="4" name="Rectangle 3">
            <a:extLst>
              <a:ext uri="{FF2B5EF4-FFF2-40B4-BE49-F238E27FC236}">
                <a16:creationId xmlns:a16="http://schemas.microsoft.com/office/drawing/2014/main" id="{D98AFBD7-072D-EF4D-B4DD-4E73CE03E503}"/>
              </a:ext>
            </a:extLst>
          </p:cNvPr>
          <p:cNvSpPr/>
          <p:nvPr userDrawn="1"/>
        </p:nvSpPr>
        <p:spPr>
          <a:xfrm>
            <a:off x="540001" y="372791"/>
            <a:ext cx="1160784" cy="75266"/>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6157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4563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245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0258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1_Project Title">
    <p:spTree>
      <p:nvGrpSpPr>
        <p:cNvPr id="1" name=""/>
        <p:cNvGrpSpPr/>
        <p:nvPr/>
      </p:nvGrpSpPr>
      <p:grpSpPr>
        <a:xfrm>
          <a:off x="0" y="0"/>
          <a:ext cx="0" cy="0"/>
          <a:chOff x="0" y="0"/>
          <a:chExt cx="0" cy="0"/>
        </a:xfrm>
      </p:grpSpPr>
      <p:sp>
        <p:nvSpPr>
          <p:cNvPr id="4" name="Rectangle 3"/>
          <p:cNvSpPr/>
          <p:nvPr/>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44000" y="842971"/>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ctr">
              <a:spcBef>
                <a:spcPts val="0"/>
              </a:spcBef>
              <a:buNone/>
              <a:defRPr sz="2000" b="1" i="0" baseline="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7"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Add partner images here, or </a:t>
            </a:r>
            <a:r>
              <a:rPr lang="en-US" dirty="0" err="1"/>
              <a:t>customise</a:t>
            </a:r>
            <a:r>
              <a:rPr lang="en-US" dirty="0"/>
              <a:t> as needed.</a:t>
            </a:r>
          </a:p>
        </p:txBody>
      </p:sp>
    </p:spTree>
    <p:extLst>
      <p:ext uri="{BB962C8B-B14F-4D97-AF65-F5344CB8AC3E}">
        <p14:creationId xmlns:p14="http://schemas.microsoft.com/office/powerpoint/2010/main" val="492425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926"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1433130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95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22524324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974"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8684527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998"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394920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22"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39236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46"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1077564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070"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707595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09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27253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70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11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356427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14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5065776"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5065776"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5" y="6501669"/>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A90742D-1BFB-4B87-A695-A283D85C195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28934927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166"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7"/>
            </p:custDataLst>
          </p:nvPr>
        </p:nvSpPr>
        <p:spPr>
          <a:xfrm>
            <a:off x="554736" y="571326"/>
            <a:ext cx="6967728" cy="276999"/>
          </a:xfrm>
          <a:prstGeom prst="rect">
            <a:avLst/>
          </a:prstGeom>
        </p:spPr>
        <p:txBody>
          <a:bodyPr vert="horz" wrap="square" lIns="0" tIns="0" rIns="0" bIns="0" rtlCol="0">
            <a:sp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8"/>
            </p:custDataLst>
          </p:nvPr>
        </p:nvSpPr>
        <p:spPr>
          <a:xfrm>
            <a:off x="554735" y="6501669"/>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9C0AFA41-3F17-4936-B63F-4B27C6E1720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836766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190"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6"/>
            </p:custDataLst>
          </p:nvPr>
        </p:nvSpPr>
        <p:spPr>
          <a:xfrm>
            <a:off x="554736" y="172212"/>
            <a:ext cx="7918704" cy="384721"/>
          </a:xfrm>
        </p:spPr>
        <p:txBody>
          <a:bodyPr vert="horz" wrap="square" lIns="0" tIns="0" rIns="0" bIns="0" rtlCol="0" anchor="t"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7"/>
            </p:custDataLst>
          </p:nvPr>
        </p:nvSpPr>
        <p:spPr>
          <a:xfrm>
            <a:off x="554736" y="571326"/>
            <a:ext cx="7918704"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a:spLocks/>
          </p:cNvSpPr>
          <p:nvPr userDrawn="1">
            <p:custDataLst>
              <p:tags r:id="rId8"/>
            </p:custDataLst>
          </p:nvPr>
        </p:nvSpPr>
        <p:spPr>
          <a:xfrm>
            <a:off x="554734" y="6501669"/>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dirty="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9"/>
            </p:custDataLst>
          </p:nvPr>
        </p:nvSpPr>
        <p:spPr>
          <a:xfrm>
            <a:off x="554735" y="41597"/>
            <a:ext cx="3843338" cy="123111"/>
          </a:xfrm>
          <a:prstGeom prst="rect">
            <a:avLst/>
          </a:prstGeom>
          <a:ln w="6350">
            <a:noFill/>
            <a:miter lim="800000"/>
          </a:ln>
        </p:spPr>
        <p:txBody>
          <a:bodyPr vert="horz" wrap="square" lIns="0" tIns="0" rIns="0" bIns="0" rtlCol="0">
            <a:spAutoFit/>
          </a:bodyPr>
          <a:lstStyle>
            <a:lvl1pPr algn="l">
              <a:defRPr lang="en-US" sz="800" b="0" dirty="0">
                <a:latin typeface="+mj-lt"/>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395C7A49-C9D9-4883-935F-3A80025681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8272659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214"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Placeholder 5">
            <a:extLst>
              <a:ext uri="{FF2B5EF4-FFF2-40B4-BE49-F238E27FC236}">
                <a16:creationId xmlns:a16="http://schemas.microsoft.com/office/drawing/2014/main" id="{BA0225DC-C739-4989-9672-45E6B007AB2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C8557E3F-2220-4749-910B-CCF0D9FCF12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384721"/>
          </a:xfr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0" name="5. Source">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7428266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238"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730B9D2-E752-43D6-98B4-C98BEBB0F6C0}"/>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2" name="Subtitle 2">
            <a:extLst>
              <a:ext uri="{FF2B5EF4-FFF2-40B4-BE49-F238E27FC236}">
                <a16:creationId xmlns:a16="http://schemas.microsoft.com/office/drawing/2014/main" id="{A4223095-7AAF-4FED-A089-53C9AF38C2CF}"/>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4"/>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14722C45-1983-40BE-BAB9-D9661D24CA3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Tree>
    <p:extLst>
      <p:ext uri="{BB962C8B-B14F-4D97-AF65-F5344CB8AC3E}">
        <p14:creationId xmlns:p14="http://schemas.microsoft.com/office/powerpoint/2010/main" val="6699043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262" name="think-cell Slide" r:id="rId6" imgW="592" imgH="591" progId="TCLayout.ActiveDocument.1">
                  <p:embed/>
                </p:oleObj>
              </mc:Choice>
              <mc:Fallback>
                <p:oleObj name="think-cell Slide" r:id="rId6"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F10622BD-803D-4BC2-93F8-F388D532DC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6" name="Picture 5">
            <a:extLst>
              <a:ext uri="{FF2B5EF4-FFF2-40B4-BE49-F238E27FC236}">
                <a16:creationId xmlns:a16="http://schemas.microsoft.com/office/drawing/2014/main" id="{FBBE4C35-F3E3-471E-9EA6-7EA2B7914A81}"/>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3558034" y="1476375"/>
            <a:ext cx="5075932" cy="1879600"/>
          </a:xfrm>
          <a:prstGeom prst="rect">
            <a:avLst/>
          </a:prstGeom>
        </p:spPr>
      </p:pic>
      <p:sp>
        <p:nvSpPr>
          <p:cNvPr id="9" name="Rectangle 8">
            <a:extLst>
              <a:ext uri="{FF2B5EF4-FFF2-40B4-BE49-F238E27FC236}">
                <a16:creationId xmlns:a16="http://schemas.microsoft.com/office/drawing/2014/main" id="{9C682F23-9F4B-406B-BAD1-45937F0AD3F5}"/>
              </a:ext>
            </a:extLst>
          </p:cNvPr>
          <p:cNvSpPr/>
          <p:nvPr userDrawn="1"/>
        </p:nvSpPr>
        <p:spPr bwMode="ltGray">
          <a:xfrm>
            <a:off x="0" y="4829175"/>
            <a:ext cx="12192000" cy="2028826"/>
          </a:xfrm>
          <a:prstGeom prst="rect">
            <a:avLst/>
          </a:prstGeom>
          <a:solidFill>
            <a:srgbClr val="1D8750"/>
          </a:solidFill>
        </p:spPr>
        <p:txBody>
          <a:bodyPr vert="horz" wrap="square" lIns="0" tIns="0" rIns="91440" bIns="0" numCol="1" anchor="ctr" anchorCtr="0" compatLnSpc="1">
            <a:prstTxWarp prst="textNoShape">
              <a:avLst/>
            </a:prstTxWarp>
          </a:bodyPr>
          <a:lstStyle/>
          <a:p>
            <a:pPr lvl="0"/>
            <a:endParaRPr lang="en-US" sz="1200">
              <a:solidFill>
                <a:schemeClr val="bg1"/>
              </a:solidFill>
            </a:endParaRPr>
          </a:p>
        </p:txBody>
      </p:sp>
      <p:sp>
        <p:nvSpPr>
          <p:cNvPr id="11" name="Rectangle 10">
            <a:extLst>
              <a:ext uri="{FF2B5EF4-FFF2-40B4-BE49-F238E27FC236}">
                <a16:creationId xmlns:a16="http://schemas.microsoft.com/office/drawing/2014/main" id="{043819FB-B281-46FC-92C7-0BCD698C8A9D}"/>
              </a:ext>
            </a:extLst>
          </p:cNvPr>
          <p:cNvSpPr/>
          <p:nvPr userDrawn="1"/>
        </p:nvSpPr>
        <p:spPr>
          <a:xfrm>
            <a:off x="4139692" y="5451173"/>
            <a:ext cx="3070071" cy="784830"/>
          </a:xfrm>
          <a:prstGeom prst="rect">
            <a:avLst/>
          </a:prstGeom>
        </p:spPr>
        <p:txBody>
          <a:bodyPr wrap="none">
            <a:spAutoFit/>
          </a:bodyPr>
          <a:lstStyle/>
          <a:p>
            <a:r>
              <a:rPr lang="en-US" sz="4500" b="1" dirty="0">
                <a:solidFill>
                  <a:schemeClr val="tx2"/>
                </a:solidFill>
              </a:rPr>
              <a:t>Thank you</a:t>
            </a:r>
          </a:p>
        </p:txBody>
      </p:sp>
    </p:spTree>
    <p:extLst>
      <p:ext uri="{BB962C8B-B14F-4D97-AF65-F5344CB8AC3E}">
        <p14:creationId xmlns:p14="http://schemas.microsoft.com/office/powerpoint/2010/main" val="34797692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Tree>
    <p:extLst>
      <p:ext uri="{BB962C8B-B14F-4D97-AF65-F5344CB8AC3E}">
        <p14:creationId xmlns:p14="http://schemas.microsoft.com/office/powerpoint/2010/main" val="1296043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10178196"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10178196"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4260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s,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ctr">
            <a:noAutofit/>
          </a:bodyPr>
          <a:lstStyle>
            <a:lvl1pPr algn="l">
              <a:lnSpc>
                <a:spcPct val="85000"/>
              </a:lnSpc>
              <a:defRPr sz="4500" b="1" i="0" spc="-100" baseline="0">
                <a:solidFill>
                  <a:schemeClr val="bg1"/>
                </a:solidFill>
              </a:defRPr>
            </a:lvl1pPr>
          </a:lstStyle>
          <a:p>
            <a:r>
              <a:rPr lang="en-US" dirty="0"/>
              <a:t>Click to edit Master title style. Please maintain sentence case</a:t>
            </a:r>
          </a:p>
        </p:txBody>
      </p:sp>
      <p:sp>
        <p:nvSpPr>
          <p:cNvPr id="3"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13"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5"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8" name="Rectangle 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2"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294836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7" cy="1325563"/>
          </a:xfrm>
        </p:spPr>
        <p:txBody>
          <a:bodyPr/>
          <a:lstStyle/>
          <a:p>
            <a:r>
              <a:rPr lang="en-US" dirty="0"/>
              <a:t>Click to edit Master title style. Please maintain sentence case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5874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ub-heading">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hasCustomPrompt="1"/>
          </p:nvPr>
        </p:nvSpPr>
        <p:spPr>
          <a:xfrm>
            <a:off x="744000" y="2492897"/>
            <a:ext cx="10178197" cy="1724503"/>
          </a:xfrm>
          <a:ln>
            <a:noFill/>
          </a:ln>
        </p:spPr>
        <p:txBody>
          <a:bodyPr anchor="b">
            <a:noAutofit/>
          </a:bodyPr>
          <a:lstStyle>
            <a:lvl1pPr algn="l">
              <a:lnSpc>
                <a:spcPct val="85000"/>
              </a:lnSpc>
              <a:defRPr sz="4500" b="1" i="0" spc="-100" baseline="0">
                <a:solidFill>
                  <a:schemeClr val="bg1"/>
                </a:solidFill>
              </a:defRPr>
            </a:lvl1pPr>
          </a:lstStyle>
          <a:p>
            <a:r>
              <a:rPr lang="en-US" dirty="0"/>
              <a:t>Click to edit Master title style. </a:t>
            </a:r>
            <a:br>
              <a:rPr lang="en-US" dirty="0"/>
            </a:br>
            <a:r>
              <a:rPr lang="en-US" dirty="0"/>
              <a:t>Please maintain sentence case</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553272" y="303009"/>
            <a:ext cx="3581560" cy="1326239"/>
          </a:xfrm>
          <a:prstGeom prst="rect">
            <a:avLst/>
          </a:prstGeom>
        </p:spPr>
      </p:pic>
      <p:sp>
        <p:nvSpPr>
          <p:cNvPr id="6" name="Rectangle 5"/>
          <p:cNvSpPr/>
          <p:nvPr userDrawn="1"/>
        </p:nvSpPr>
        <p:spPr>
          <a:xfrm>
            <a:off x="5117432" y="599909"/>
            <a:ext cx="6646977" cy="816827"/>
          </a:xfrm>
          <a:prstGeom prst="rect">
            <a:avLst/>
          </a:prstGeom>
        </p:spPr>
        <p:txBody>
          <a:bodyPr wrap="square">
            <a:spAutoFit/>
          </a:bodyPr>
          <a:lstStyle/>
          <a:p>
            <a:pPr algn="r">
              <a:lnSpc>
                <a:spcPct val="107000"/>
              </a:lnSpc>
              <a:spcAft>
                <a:spcPts val="0"/>
              </a:spcAft>
            </a:pPr>
            <a:r>
              <a:rPr lang="en-GB" sz="2800" b="1" dirty="0">
                <a:solidFill>
                  <a:srgbClr val="333333"/>
                </a:solidFill>
                <a:effectLst/>
                <a:latin typeface="+mj-lt"/>
                <a:ea typeface="Times New Roman" panose="02020603050405020304" pitchFamily="18" charset="0"/>
                <a:cs typeface="Times New Roman" panose="02020603050405020304" pitchFamily="18" charset="0"/>
              </a:rPr>
              <a:t>Nigeria Centre for Disease Control</a:t>
            </a:r>
            <a:endParaRPr lang="en-GB" sz="24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ffectLst/>
                <a:latin typeface="+mn-lt"/>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ffectLst/>
              <a:latin typeface="+mn-lt"/>
              <a:ea typeface="Calibri" panose="020F0502020204030204" pitchFamily="34" charset="0"/>
              <a:cs typeface="Times New Roman" panose="02020603050405020304" pitchFamily="18" charset="0"/>
            </a:endParaRPr>
          </a:p>
        </p:txBody>
      </p:sp>
      <p:sp>
        <p:nvSpPr>
          <p:cNvPr id="9" name="Text Placeholder 8"/>
          <p:cNvSpPr>
            <a:spLocks noGrp="1"/>
          </p:cNvSpPr>
          <p:nvPr>
            <p:ph type="body" sz="quarter" idx="12" hasCustomPrompt="1"/>
          </p:nvPr>
        </p:nvSpPr>
        <p:spPr>
          <a:xfrm>
            <a:off x="744538" y="4226740"/>
            <a:ext cx="7509776" cy="633484"/>
          </a:xfrm>
        </p:spPr>
        <p:txBody>
          <a:bodyPr anchor="t"/>
          <a:lstStyle>
            <a:lvl1pPr marL="0" indent="0">
              <a:buNone/>
              <a:defRPr b="0">
                <a:solidFill>
                  <a:schemeClr val="bg1"/>
                </a:solidFill>
                <a:latin typeface="+mj-lt"/>
              </a:defRPr>
            </a:lvl1pPr>
          </a:lstStyle>
          <a:p>
            <a:pPr lvl="0"/>
            <a:r>
              <a:rPr lang="en-US" dirty="0"/>
              <a:t>Sub-heading, Sub-title </a:t>
            </a:r>
          </a:p>
        </p:txBody>
      </p:sp>
      <p:sp>
        <p:nvSpPr>
          <p:cNvPr id="10" name="Rectangle 9"/>
          <p:cNvSpPr/>
          <p:nvPr userDrawn="1"/>
        </p:nvSpPr>
        <p:spPr>
          <a:xfrm>
            <a:off x="743999" y="4217399"/>
            <a:ext cx="10475936"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a:spLocks noGrp="1"/>
          </p:cNvSpPr>
          <p:nvPr>
            <p:ph type="subTitle" idx="1" hasCustomPrompt="1"/>
          </p:nvPr>
        </p:nvSpPr>
        <p:spPr>
          <a:xfrm>
            <a:off x="744001" y="5279168"/>
            <a:ext cx="5792723" cy="338336"/>
          </a:xfrm>
        </p:spPr>
        <p:txBody>
          <a:bodyPr anchor="ctr">
            <a:normAutofit/>
          </a:bodyPr>
          <a:lstStyle>
            <a:lvl1pPr marL="0" indent="0" algn="l">
              <a:spcBef>
                <a:spcPts val="0"/>
              </a:spcBef>
              <a:buNone/>
              <a:defRPr sz="20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Author/Presenter in sentence case</a:t>
            </a:r>
          </a:p>
        </p:txBody>
      </p:sp>
      <p:sp>
        <p:nvSpPr>
          <p:cNvPr id="16" name="Text Placeholder 12"/>
          <p:cNvSpPr>
            <a:spLocks noGrp="1"/>
          </p:cNvSpPr>
          <p:nvPr>
            <p:ph type="body" sz="quarter" idx="10" hasCustomPrompt="1"/>
          </p:nvPr>
        </p:nvSpPr>
        <p:spPr>
          <a:xfrm>
            <a:off x="744001" y="5618163"/>
            <a:ext cx="5792723" cy="332063"/>
          </a:xfrm>
        </p:spPr>
        <p:txBody>
          <a:bodyPr anchor="ctr">
            <a:noAutofit/>
          </a:bodyPr>
          <a:lstStyle>
            <a:lvl1pPr marL="0" indent="0">
              <a:buNone/>
              <a:defRPr sz="1700" b="0" i="0">
                <a:solidFill>
                  <a:schemeClr val="bg1"/>
                </a:solidFill>
                <a:latin typeface="+mn-lt"/>
                <a:ea typeface="Arial" charset="0"/>
                <a:cs typeface="Arial" charset="0"/>
              </a:defRPr>
            </a:lvl1pPr>
          </a:lstStyle>
          <a:p>
            <a:pPr lvl="0"/>
            <a:r>
              <a:rPr lang="en-US" dirty="0"/>
              <a:t>Department in sentence case</a:t>
            </a:r>
          </a:p>
        </p:txBody>
      </p:sp>
      <p:sp>
        <p:nvSpPr>
          <p:cNvPr id="17" name="Text Placeholder 14"/>
          <p:cNvSpPr>
            <a:spLocks noGrp="1"/>
          </p:cNvSpPr>
          <p:nvPr>
            <p:ph type="body" sz="quarter" idx="11" hasCustomPrompt="1"/>
          </p:nvPr>
        </p:nvSpPr>
        <p:spPr>
          <a:xfrm>
            <a:off x="744001" y="5949950"/>
            <a:ext cx="5792723" cy="371337"/>
          </a:xfrm>
        </p:spPr>
        <p:txBody>
          <a:bodyPr anchor="ctr">
            <a:noAutofit/>
          </a:bodyPr>
          <a:lstStyle>
            <a:lvl1pPr marL="0" indent="0">
              <a:buNone/>
              <a:defRPr sz="1700" b="0" baseline="0">
                <a:solidFill>
                  <a:schemeClr val="bg1"/>
                </a:solidFill>
                <a:latin typeface="+mn-lt"/>
                <a:ea typeface="Arial" charset="0"/>
                <a:cs typeface="Arial" charset="0"/>
              </a:defRPr>
            </a:lvl1pPr>
          </a:lstStyle>
          <a:p>
            <a:pPr lvl="0"/>
            <a:r>
              <a:rPr lang="en-US" dirty="0"/>
              <a:t>Date last updated in sentence case</a:t>
            </a:r>
          </a:p>
        </p:txBody>
      </p:sp>
      <p:sp>
        <p:nvSpPr>
          <p:cNvPr id="18" name="Rectangle 17"/>
          <p:cNvSpPr/>
          <p:nvPr userDrawn="1"/>
        </p:nvSpPr>
        <p:spPr>
          <a:xfrm>
            <a:off x="6536724" y="5279168"/>
            <a:ext cx="5041572" cy="104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9"/>
          <p:cNvSpPr>
            <a:spLocks noGrp="1"/>
          </p:cNvSpPr>
          <p:nvPr>
            <p:ph type="body" sz="quarter" idx="13" hasCustomPrompt="1"/>
          </p:nvPr>
        </p:nvSpPr>
        <p:spPr>
          <a:xfrm>
            <a:off x="6203092" y="4908107"/>
            <a:ext cx="5362847" cy="333331"/>
          </a:xfrm>
        </p:spPr>
        <p:txBody>
          <a:bodyPr anchor="b">
            <a:normAutofit/>
          </a:bodyPr>
          <a:lstStyle>
            <a:lvl1pPr marL="0" indent="0" algn="r">
              <a:lnSpc>
                <a:spcPct val="100000"/>
              </a:lnSpc>
              <a:buNone/>
              <a:defRPr sz="1200" b="1" baseline="0">
                <a:solidFill>
                  <a:schemeClr val="bg1"/>
                </a:solidFill>
                <a:latin typeface="+mj-lt"/>
              </a:defRPr>
            </a:lvl1pPr>
          </a:lstStyle>
          <a:p>
            <a:pPr lvl="0"/>
            <a:r>
              <a:rPr lang="en-US" dirty="0"/>
              <a:t>[PROJECT PARTNERS; IN COLLABORATION WITH; SUPPORTED BY]</a:t>
            </a:r>
          </a:p>
        </p:txBody>
      </p:sp>
    </p:spTree>
    <p:extLst>
      <p:ext uri="{BB962C8B-B14F-4D97-AF65-F5344CB8AC3E}">
        <p14:creationId xmlns:p14="http://schemas.microsoft.com/office/powerpoint/2010/main" val="35373256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Project Title">
    <p:spTree>
      <p:nvGrpSpPr>
        <p:cNvPr id="1" name=""/>
        <p:cNvGrpSpPr/>
        <p:nvPr/>
      </p:nvGrpSpPr>
      <p:grpSpPr>
        <a:xfrm>
          <a:off x="0" y="0"/>
          <a:ext cx="0" cy="0"/>
          <a:chOff x="0" y="0"/>
          <a:chExt cx="0" cy="0"/>
        </a:xfrm>
      </p:grpSpPr>
      <p:sp>
        <p:nvSpPr>
          <p:cNvPr id="4" name="Rectangle 3"/>
          <p:cNvSpPr/>
          <p:nvPr userDrawn="1"/>
        </p:nvSpPr>
        <p:spPr>
          <a:xfrm>
            <a:off x="0" y="4829175"/>
            <a:ext cx="12192000" cy="2028826"/>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hasCustomPrompt="1"/>
          </p:nvPr>
        </p:nvSpPr>
        <p:spPr>
          <a:xfrm>
            <a:off x="744000" y="842963"/>
            <a:ext cx="10178197" cy="3374437"/>
          </a:xfrm>
          <a:ln>
            <a:noFill/>
          </a:ln>
        </p:spPr>
        <p:txBody>
          <a:bodyPr anchor="b">
            <a:noAutofit/>
          </a:bodyPr>
          <a:lstStyle>
            <a:lvl1pPr algn="l">
              <a:lnSpc>
                <a:spcPct val="100000"/>
              </a:lnSpc>
              <a:defRPr sz="4500" b="1" i="0" spc="-100" baseline="0">
                <a:solidFill>
                  <a:schemeClr val="tx1"/>
                </a:solidFill>
              </a:defRPr>
            </a:lvl1pPr>
          </a:lstStyle>
          <a:p>
            <a:r>
              <a:rPr lang="en-US" dirty="0"/>
              <a:t>Project name, i.e. Integrated Training for Surveillance Officers in Nigeria (ITSON)</a:t>
            </a:r>
          </a:p>
        </p:txBody>
      </p:sp>
      <p:sp>
        <p:nvSpPr>
          <p:cNvPr id="3" name="Subtitle 2"/>
          <p:cNvSpPr>
            <a:spLocks noGrp="1"/>
          </p:cNvSpPr>
          <p:nvPr>
            <p:ph type="subTitle" idx="1" hasCustomPrompt="1"/>
          </p:nvPr>
        </p:nvSpPr>
        <p:spPr>
          <a:xfrm>
            <a:off x="744000" y="5279168"/>
            <a:ext cx="10178197" cy="338336"/>
          </a:xfrm>
        </p:spPr>
        <p:txBody>
          <a:bodyPr anchor="ctr">
            <a:normAutofit/>
          </a:bodyPr>
          <a:lstStyle>
            <a:lvl1pPr marL="0" indent="0" algn="ctr">
              <a:spcBef>
                <a:spcPts val="0"/>
              </a:spcBef>
              <a:buNone/>
              <a:defRPr sz="2000" b="1" i="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Add partner images here, or </a:t>
            </a:r>
            <a:r>
              <a:rPr lang="en-US" dirty="0" err="1"/>
              <a:t>customise</a:t>
            </a:r>
            <a:r>
              <a:rPr lang="en-US" dirty="0"/>
              <a:t> as needed.</a:t>
            </a:r>
          </a:p>
        </p:txBody>
      </p:sp>
    </p:spTree>
    <p:extLst>
      <p:ext uri="{BB962C8B-B14F-4D97-AF65-F5344CB8AC3E}">
        <p14:creationId xmlns:p14="http://schemas.microsoft.com/office/powerpoint/2010/main" val="65761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03735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Content Placeholder 2"/>
          <p:cNvSpPr>
            <a:spLocks noGrp="1"/>
          </p:cNvSpPr>
          <p:nvPr>
            <p:ph sz="half" idx="1"/>
          </p:nvPr>
        </p:nvSpPr>
        <p:spPr>
          <a:xfrm>
            <a:off x="838200" y="1825625"/>
            <a:ext cx="5181600" cy="435133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4252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8894147" cy="1325563"/>
          </a:xfrm>
        </p:spPr>
        <p:txBody>
          <a:bodyPr>
            <a:normAutofit/>
          </a:bodyPr>
          <a:lstStyle>
            <a:lvl1pPr>
              <a:defRPr sz="3600"/>
            </a:lvl1pPr>
          </a:lstStyle>
          <a:p>
            <a:r>
              <a:rPr lang="en-US" dirty="0"/>
              <a:t>Click to edit Master title style. Please maintain sentence case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spc="-100" baseline="0">
                <a:solidFill>
                  <a:srgbClr val="B3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90311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Tree>
    <p:extLst>
      <p:ext uri="{BB962C8B-B14F-4D97-AF65-F5344CB8AC3E}">
        <p14:creationId xmlns:p14="http://schemas.microsoft.com/office/powerpoint/2010/main" val="2684015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01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60784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46298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Click to edit Master title style. Please maintain sentence case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80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Please maintain sentence case</a:t>
            </a:r>
          </a:p>
        </p:txBody>
      </p:sp>
    </p:spTree>
    <p:extLst>
      <p:ext uri="{BB962C8B-B14F-4D97-AF65-F5344CB8AC3E}">
        <p14:creationId xmlns:p14="http://schemas.microsoft.com/office/powerpoint/2010/main" val="634632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4762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335"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4400" b="1" dirty="0" err="1">
              <a:solidFill>
                <a:srgbClr val="FFFFFF"/>
              </a:solidFill>
              <a:ea typeface="+mj-ea"/>
              <a:cs typeface="+mj-cs"/>
              <a:sym typeface="Arial" panose="020B0604020202020204" pitchFamily="34" charset="0"/>
            </a:endParaRPr>
          </a:p>
        </p:txBody>
      </p:sp>
      <p:sp>
        <p:nvSpPr>
          <p:cNvPr id="19" name="Rectangle 18">
            <a:extLst>
              <a:ext uri="{FF2B5EF4-FFF2-40B4-BE49-F238E27FC236}">
                <a16:creationId xmlns:a16="http://schemas.microsoft.com/office/drawing/2014/main" id="{1C460521-BA52-47D9-8511-091D16A5AA1D}"/>
              </a:ext>
            </a:extLst>
          </p:cNvPr>
          <p:cNvSpPr/>
          <p:nvPr userDrawn="1"/>
        </p:nvSpPr>
        <p:spPr bwMode="ltGray">
          <a:xfrm>
            <a:off x="0" y="2133312"/>
            <a:ext cx="12192000" cy="4724697"/>
          </a:xfrm>
          <a:prstGeom prst="rect">
            <a:avLst/>
          </a:prstGeom>
          <a:solidFill>
            <a:srgbClr val="1D87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1" name="Rectangle 20">
            <a:extLst>
              <a:ext uri="{FF2B5EF4-FFF2-40B4-BE49-F238E27FC236}">
                <a16:creationId xmlns:a16="http://schemas.microsoft.com/office/drawing/2014/main" id="{B28CE229-A6BF-4206-92D8-78A1DE30744A}"/>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a:solidFill>
                <a:srgbClr val="FFFFFF"/>
              </a:solidFill>
            </a:endParaRPr>
          </a:p>
        </p:txBody>
      </p:sp>
      <p:pic>
        <p:nvPicPr>
          <p:cNvPr id="22" name="Picture 21">
            <a:extLst>
              <a:ext uri="{FF2B5EF4-FFF2-40B4-BE49-F238E27FC236}">
                <a16:creationId xmlns:a16="http://schemas.microsoft.com/office/drawing/2014/main" id="{F895F726-F837-42EC-8DC6-25B1A8ECA68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23" name="Rectangle 22">
            <a:extLst>
              <a:ext uri="{FF2B5EF4-FFF2-40B4-BE49-F238E27FC236}">
                <a16:creationId xmlns:a16="http://schemas.microsoft.com/office/drawing/2014/main" id="{D1307558-B42C-468B-8C13-AD6F9E43CBA6}"/>
              </a:ext>
            </a:extLst>
          </p:cNvPr>
          <p:cNvSpPr/>
          <p:nvPr userDrawn="1"/>
        </p:nvSpPr>
        <p:spPr>
          <a:xfrm>
            <a:off x="5117434" y="599915"/>
            <a:ext cx="6646980" cy="816827"/>
          </a:xfrm>
          <a:prstGeom prst="rect">
            <a:avLst/>
          </a:prstGeom>
        </p:spPr>
        <p:txBody>
          <a:bodyPr wrap="square">
            <a:spAutoFit/>
          </a:bodyPr>
          <a:lstStyle/>
          <a:p>
            <a:pPr algn="r">
              <a:lnSpc>
                <a:spcPct val="107000"/>
              </a:lnSpc>
            </a:pPr>
            <a:r>
              <a:rPr lang="en-GB" sz="2800" b="1" dirty="0">
                <a:solidFill>
                  <a:srgbClr val="333333"/>
                </a:solidFill>
                <a:ea typeface="Times New Roman" panose="02020603050405020304" pitchFamily="18" charset="0"/>
                <a:cs typeface="Times New Roman" panose="02020603050405020304" pitchFamily="18" charset="0"/>
              </a:rPr>
              <a:t>Nigeria Centre for Disease Control</a:t>
            </a:r>
            <a:endParaRPr lang="en-GB" sz="2400" dirty="0">
              <a:solidFill>
                <a:srgbClr val="000000"/>
              </a:solidFill>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a typeface="Calibri" panose="020F0502020204030204" pitchFamily="34" charset="0"/>
              <a:cs typeface="Times New Roman" panose="02020603050405020304" pitchFamily="18" charset="0"/>
            </a:endParaRPr>
          </a:p>
        </p:txBody>
      </p:sp>
      <p:sp>
        <p:nvSpPr>
          <p:cNvPr id="29" name="Documenttype">
            <a:extLst>
              <a:ext uri="{FF2B5EF4-FFF2-40B4-BE49-F238E27FC236}">
                <a16:creationId xmlns:a16="http://schemas.microsoft.com/office/drawing/2014/main" id="{C0D5ECC2-1F6D-45DF-A7E4-FF221F365F9A}"/>
              </a:ext>
            </a:extLst>
          </p:cNvPr>
          <p:cNvSpPr>
            <a:spLocks noGrp="1"/>
          </p:cNvSpPr>
          <p:nvPr>
            <p:ph type="body" sz="quarter" idx="13" hasCustomPrompt="1"/>
            <p:custDataLst>
              <p:tags r:id="rId4"/>
            </p:custDataLst>
          </p:nvPr>
        </p:nvSpPr>
        <p:spPr>
          <a:xfrm>
            <a:off x="641033" y="5853325"/>
            <a:ext cx="1102036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30" name="Subtitle">
            <a:extLst>
              <a:ext uri="{FF2B5EF4-FFF2-40B4-BE49-F238E27FC236}">
                <a16:creationId xmlns:a16="http://schemas.microsoft.com/office/drawing/2014/main" id="{D1C4AA58-40D1-4A0B-8968-634887FFF1AF}"/>
              </a:ext>
            </a:extLst>
          </p:cNvPr>
          <p:cNvSpPr>
            <a:spLocks noGrp="1"/>
          </p:cNvSpPr>
          <p:nvPr>
            <p:ph type="subTitle" idx="1"/>
            <p:custDataLst>
              <p:tags r:id="rId5"/>
            </p:custDataLst>
          </p:nvPr>
        </p:nvSpPr>
        <p:spPr>
          <a:xfrm>
            <a:off x="642174" y="4533072"/>
            <a:ext cx="1102036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31" name="Title">
            <a:extLst>
              <a:ext uri="{FF2B5EF4-FFF2-40B4-BE49-F238E27FC236}">
                <a16:creationId xmlns:a16="http://schemas.microsoft.com/office/drawing/2014/main" id="{C5F3AD96-A9D1-40F3-A049-78D261C47DEE}"/>
              </a:ext>
            </a:extLst>
          </p:cNvPr>
          <p:cNvSpPr>
            <a:spLocks noGrp="1"/>
          </p:cNvSpPr>
          <p:nvPr>
            <p:ph type="title"/>
            <p:custDataLst>
              <p:tags r:id="rId6"/>
            </p:custDataLst>
          </p:nvPr>
        </p:nvSpPr>
        <p:spPr>
          <a:xfrm>
            <a:off x="642174" y="2843488"/>
            <a:ext cx="1102036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3191149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359"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4400" b="1" dirty="0" err="1">
              <a:solidFill>
                <a:srgbClr val="FFFFFF"/>
              </a:solidFill>
              <a:ea typeface="+mj-ea"/>
              <a:cs typeface="+mj-cs"/>
              <a:sym typeface="Arial" panose="020B0604020202020204" pitchFamily="34" charset="0"/>
            </a:endParaRPr>
          </a:p>
        </p:txBody>
      </p:sp>
      <p:pic>
        <p:nvPicPr>
          <p:cNvPr id="8" name="Picture 7">
            <a:extLst>
              <a:ext uri="{FF2B5EF4-FFF2-40B4-BE49-F238E27FC236}">
                <a16:creationId xmlns:a16="http://schemas.microsoft.com/office/drawing/2014/main" id="{8CCA3030-1A76-4205-BE95-0E4B70771836}"/>
              </a:ext>
            </a:extLst>
          </p:cNvPr>
          <p:cNvPicPr>
            <a:picLocks/>
          </p:cNvPicPr>
          <p:nvPr userDrawn="1"/>
        </p:nvPicPr>
        <p:blipFill rotWithShape="1">
          <a:blip r:embed="rId10">
            <a:duotone>
              <a:schemeClr val="accent1">
                <a:shade val="45000"/>
                <a:satMod val="135000"/>
              </a:schemeClr>
              <a:prstClr val="white"/>
            </a:duotone>
          </a:blip>
          <a:srcRect t="9162" r="575" b="26640"/>
          <a:stretch/>
        </p:blipFill>
        <p:spPr bwMode="ltGray">
          <a:xfrm>
            <a:off x="-1" y="1932269"/>
            <a:ext cx="12192000" cy="4925731"/>
          </a:xfrm>
          <a:prstGeom prst="rect">
            <a:avLst/>
          </a:prstGeom>
        </p:spPr>
      </p:pic>
      <p:sp>
        <p:nvSpPr>
          <p:cNvPr id="9" name="Rectangle 1">
            <a:extLst>
              <a:ext uri="{FF2B5EF4-FFF2-40B4-BE49-F238E27FC236}">
                <a16:creationId xmlns:a16="http://schemas.microsoft.com/office/drawing/2014/main" id="{351A85D7-9451-4BF5-8909-6EA02301F974}"/>
              </a:ext>
            </a:extLst>
          </p:cNvPr>
          <p:cNvSpPr>
            <a:spLocks/>
          </p:cNvSpPr>
          <p:nvPr userDrawn="1"/>
        </p:nvSpPr>
        <p:spPr bwMode="ltGray">
          <a:xfrm>
            <a:off x="0" y="0"/>
            <a:ext cx="12192001" cy="1988847"/>
          </a:xfrm>
          <a:prstGeom prst="rect">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FFFFFF"/>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6907659" y="4570207"/>
            <a:ext cx="475488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6908800" y="4019039"/>
            <a:ext cx="475488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6908800" y="2421430"/>
            <a:ext cx="475488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4400" dirty="0">
                <a:solidFill>
                  <a:schemeClr val="bg1"/>
                </a:solidFill>
              </a:defRPr>
            </a:lvl1pPr>
          </a:lstStyle>
          <a:p>
            <a:pPr lvl="0"/>
            <a:r>
              <a:rPr lang="en-US"/>
              <a:t>Click to edit Master title style</a:t>
            </a:r>
            <a:endParaRPr lang="en-US" dirty="0"/>
          </a:p>
        </p:txBody>
      </p:sp>
      <p:pic>
        <p:nvPicPr>
          <p:cNvPr id="13" name="Picture 21">
            <a:extLst>
              <a:ext uri="{FF2B5EF4-FFF2-40B4-BE49-F238E27FC236}">
                <a16:creationId xmlns:a16="http://schemas.microsoft.com/office/drawing/2014/main" id="{D7F5AE2B-CA16-4200-A867-4195B9CCB030}"/>
              </a:ext>
            </a:extLst>
          </p:cNvPr>
          <p:cNvPicPr/>
          <p:nvPr userDrawn="1"/>
        </p:nvPicPr>
        <p:blipFill>
          <a:blip r:embed="rId11" cstate="print">
            <a:extLst>
              <a:ext uri="{28A0092B-C50C-407E-A947-70E740481C1C}">
                <a14:useLocalDpi xmlns:a14="http://schemas.microsoft.com/office/drawing/2010/main" val="0"/>
              </a:ext>
            </a:extLst>
          </a:blip>
          <a:stretch>
            <a:fillRect/>
          </a:stretch>
        </p:blipFill>
        <p:spPr bwMode="ltGray">
          <a:xfrm>
            <a:off x="553274" y="303014"/>
            <a:ext cx="3581561" cy="1326239"/>
          </a:xfrm>
          <a:prstGeom prst="rect">
            <a:avLst/>
          </a:prstGeom>
        </p:spPr>
      </p:pic>
      <p:sp>
        <p:nvSpPr>
          <p:cNvPr id="14" name="Rectangle 22">
            <a:extLst>
              <a:ext uri="{FF2B5EF4-FFF2-40B4-BE49-F238E27FC236}">
                <a16:creationId xmlns:a16="http://schemas.microsoft.com/office/drawing/2014/main" id="{85C0DCC9-DFFC-4EF5-9482-8AC9A28CACA4}"/>
              </a:ext>
            </a:extLst>
          </p:cNvPr>
          <p:cNvSpPr/>
          <p:nvPr userDrawn="1"/>
        </p:nvSpPr>
        <p:spPr>
          <a:xfrm>
            <a:off x="5117434" y="599915"/>
            <a:ext cx="6646980" cy="816827"/>
          </a:xfrm>
          <a:prstGeom prst="rect">
            <a:avLst/>
          </a:prstGeom>
        </p:spPr>
        <p:txBody>
          <a:bodyPr wrap="square">
            <a:spAutoFit/>
          </a:bodyPr>
          <a:lstStyle/>
          <a:p>
            <a:pPr algn="r">
              <a:lnSpc>
                <a:spcPct val="107000"/>
              </a:lnSpc>
            </a:pPr>
            <a:r>
              <a:rPr lang="en-GB" sz="2800" b="1" dirty="0">
                <a:solidFill>
                  <a:srgbClr val="333333"/>
                </a:solidFill>
                <a:ea typeface="Times New Roman" panose="02020603050405020304" pitchFamily="18" charset="0"/>
                <a:cs typeface="Times New Roman" panose="02020603050405020304" pitchFamily="18" charset="0"/>
              </a:rPr>
              <a:t>Nigeria Centre for Disease Control</a:t>
            </a:r>
            <a:endParaRPr lang="en-GB" sz="2400" dirty="0">
              <a:solidFill>
                <a:srgbClr val="000000"/>
              </a:solidFill>
              <a:ea typeface="Calibri" panose="020F0502020204030204" pitchFamily="34" charset="0"/>
              <a:cs typeface="Times New Roman" panose="02020603050405020304" pitchFamily="18" charset="0"/>
            </a:endParaRPr>
          </a:p>
          <a:p>
            <a:pPr algn="r">
              <a:lnSpc>
                <a:spcPct val="107000"/>
              </a:lnSpc>
              <a:spcAft>
                <a:spcPts val="800"/>
              </a:spcAft>
            </a:pPr>
            <a:r>
              <a:rPr lang="en-GB" sz="1600" dirty="0">
                <a:solidFill>
                  <a:srgbClr val="B62B1F"/>
                </a:solidFill>
                <a:ea typeface="Times New Roman" panose="02020603050405020304" pitchFamily="18" charset="0"/>
                <a:cs typeface="Times New Roman" panose="02020603050405020304" pitchFamily="18" charset="0"/>
              </a:rPr>
              <a:t>Protecting the health of Nigerians</a:t>
            </a:r>
            <a:endParaRPr lang="en-GB" sz="2800" dirty="0">
              <a:solidFill>
                <a:srgbClr val="B62B1F"/>
              </a:solidFill>
              <a:ea typeface="Calibri" panose="020F0502020204030204" pitchFamily="34" charset="0"/>
              <a:cs typeface="Times New Roman" panose="02020603050405020304" pitchFamily="18" charset="0"/>
            </a:endParaRPr>
          </a:p>
        </p:txBody>
      </p:sp>
      <p:sp>
        <p:nvSpPr>
          <p:cNvPr id="15" name="Rectangle 20">
            <a:extLst>
              <a:ext uri="{FF2B5EF4-FFF2-40B4-BE49-F238E27FC236}">
                <a16:creationId xmlns:a16="http://schemas.microsoft.com/office/drawing/2014/main" id="{9EAE0601-AE66-48EF-8192-021456FADFD6}"/>
              </a:ext>
            </a:extLst>
          </p:cNvPr>
          <p:cNvSpPr>
            <a:spLocks noChangeArrowheads="1"/>
          </p:cNvSpPr>
          <p:nvPr userDrawn="1"/>
        </p:nvSpPr>
        <p:spPr bwMode="ltGray">
          <a:xfrm>
            <a:off x="0" y="1988847"/>
            <a:ext cx="12192000" cy="144463"/>
          </a:xfrm>
          <a:prstGeom prst="rect">
            <a:avLst/>
          </a:prstGeom>
          <a:solidFill>
            <a:srgbClr val="FFC82D"/>
          </a:solidFill>
          <a:ln w="9525">
            <a:solidFill>
              <a:srgbClr val="FFC82D"/>
            </a:solidFill>
            <a:miter lim="800000"/>
            <a:headEnd/>
            <a:tailEnd/>
          </a:ln>
        </p:spPr>
        <p:txBody>
          <a:bodyPr anchor="ctr">
            <a:prstTxWarp prst="textNoShape">
              <a:avLst/>
            </a:prstTxWarp>
          </a:bodyPr>
          <a:lstStyle/>
          <a:p>
            <a:pPr algn="ctr">
              <a:defRPr/>
            </a:pPr>
            <a:endParaRPr lang="en-US">
              <a:solidFill>
                <a:srgbClr val="FFFFFF"/>
              </a:solidFill>
            </a:endParaRPr>
          </a:p>
        </p:txBody>
      </p:sp>
    </p:spTree>
    <p:extLst>
      <p:ext uri="{BB962C8B-B14F-4D97-AF65-F5344CB8AC3E}">
        <p14:creationId xmlns:p14="http://schemas.microsoft.com/office/powerpoint/2010/main" val="8036988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383"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9319514" cy="384721"/>
          </a:xfrm>
        </p:spPr>
        <p:txBody>
          <a:bodyPr vert="horz" wrap="square" lIns="0" tIns="0" rIns="0" bIns="0" rtlCol="0" anchor="t" anchorCtr="0">
            <a:noAutofit/>
          </a:bodyPr>
          <a:lstStyle>
            <a:lvl1pPr algn="l">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1326"/>
            <a:ext cx="9319514" cy="276999"/>
          </a:xfrm>
          <a:prstGeom prst="rect">
            <a:avLst/>
          </a:prstGeom>
        </p:spPr>
        <p:txBody>
          <a:bodyPr vert="horz" wrap="square" lIns="0" tIns="0" rIns="0" bIns="0" rtlCol="0">
            <a:noAutofit/>
          </a:bodyPr>
          <a:lstStyle>
            <a:lvl1pPr algn="l">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4221155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6"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407" name="think-cell Slide" r:id="rId9" imgW="592" imgH="591" progId="TCLayout.ActiveDocument.1">
                  <p:embed/>
                </p:oleObj>
              </mc:Choice>
              <mc:Fallback>
                <p:oleObj name="think-cell Slide" r:id="rId9" imgW="592" imgH="591" progId="TCLayout.ActiveDocument.1">
                  <p:embed/>
                  <p:pic>
                    <p:nvPicPr>
                      <p:cNvPr id="10" name="Object 6"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632066"/>
            <a:ext cx="3813048" cy="769441"/>
          </a:xfrm>
          <a:prstGeom prst="rect">
            <a:avLst/>
          </a:prstGeom>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062356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431" name="think-cell Slide" r:id="rId9" imgW="592" imgH="591" progId="TCLayout.ActiveDocument.1">
                  <p:embed/>
                </p:oleObj>
              </mc:Choice>
              <mc:Fallback>
                <p:oleObj name="think-cell Slide" r:id="rId9" imgW="592" imgH="591" progId="TCLayout.ActiveDocument.1">
                  <p:embed/>
                  <p:pic>
                    <p:nvPicPr>
                      <p:cNvPr id="4" name="Object 6"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429000"/>
            <a:ext cx="5065776"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42626842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45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872855"/>
            <a:ext cx="11082528" cy="384721"/>
          </a:xfrm>
        </p:spPr>
        <p:txBody>
          <a:bodyPr vert="horz" wrap="square" lIns="0" tIns="0" rIns="0" bIns="0" rtlCol="0" anchor="b" anchorCtr="0">
            <a:spAutoFit/>
          </a:bodyPr>
          <a:lstStyle>
            <a:lvl1pPr>
              <a:defRPr lang="en-US" dirty="0"/>
            </a:lvl1pPr>
          </a:lstStyle>
          <a:p>
            <a:pPr lvl="0"/>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6"/>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2497060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479"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694728"/>
            <a:ext cx="9180576" cy="384721"/>
          </a:xfrm>
          <a:prstGeom prst="rect">
            <a:avLst/>
          </a:prstGeom>
        </p:spPr>
        <p:txBody>
          <a:bodyPr vert="horz" wrap="square" lIns="0" tIns="0" rIns="0" bIns="0" rtlCol="0" anchor="b" anchorCtr="0">
            <a:spAutoFit/>
          </a:bodyPr>
          <a:lstStyle>
            <a:lvl1pPr>
              <a:defRPr lang="en-US" dirty="0"/>
            </a:lvl1pPr>
          </a:lstStyle>
          <a:p>
            <a:pPr lvl="0"/>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FFFFFF"/>
                </a:solidFill>
                <a:cs typeface="Arial" panose="020B0604020202020204" pitchFamily="34" charset="0"/>
              </a:rPr>
              <a:pPr algn="r" defTabSz="610744">
                <a:defRPr/>
              </a:pPr>
              <a:t>‹#›</a:t>
            </a:fld>
            <a:endParaRPr lang="en-US" sz="900" dirty="0">
              <a:solidFill>
                <a:srgbClr val="FFFFFF"/>
              </a:solidFill>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7"/>
            </p:custDataLst>
          </p:nvPr>
        </p:nvSpPr>
        <p:spPr>
          <a:xfrm>
            <a:off x="554735" y="613660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spTree>
    <p:extLst>
      <p:ext uri="{BB962C8B-B14F-4D97-AF65-F5344CB8AC3E}">
        <p14:creationId xmlns:p14="http://schemas.microsoft.com/office/powerpoint/2010/main" val="30955481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7503"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dirty="0">
              <a:solidFill>
                <a:srgbClr val="000000"/>
              </a:solidFill>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6"/>
            </p:custDataLst>
          </p:nvPr>
        </p:nvSpPr>
        <p:spPr>
          <a:xfrm>
            <a:off x="554736" y="2744369"/>
            <a:ext cx="2514600" cy="769441"/>
          </a:xfr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7"/>
            </p:custDataLst>
          </p:nvPr>
        </p:nvSpPr>
        <p:spPr>
          <a:xfrm>
            <a:off x="554736" y="3659644"/>
            <a:ext cx="2514600" cy="553998"/>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a:spLocks/>
          </p:cNvSpPr>
          <p:nvPr userDrawn="1">
            <p:custDataLst>
              <p:tags r:id="rId8"/>
            </p:custDataLst>
          </p:nvPr>
        </p:nvSpPr>
        <p:spPr>
          <a:xfrm>
            <a:off x="554735" y="6501669"/>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9"/>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17CD553F-642F-4D4C-9020-5C15EAE575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15842413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527"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D8F0D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dirty="0">
              <a:solidFill>
                <a:srgbClr val="000000"/>
              </a:solidFill>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6"/>
            </p:custDataLst>
          </p:nvPr>
        </p:nvSpPr>
        <p:spPr>
          <a:xfrm>
            <a:off x="554736" y="2744369"/>
            <a:ext cx="3465576" cy="769441"/>
          </a:xfrm>
          <a:prstGeom prst="rect">
            <a:avLst/>
          </a:prstGeom>
        </p:spPr>
        <p:txBody>
          <a:bodyPr vert="horz" wrap="square" lIns="0" tIns="0" rIns="0" bIns="0" rtlCol="0" anchor="b" anchorCtr="0">
            <a:spAutoFit/>
          </a:bodyPr>
          <a:lstStyle>
            <a:lvl1pPr algn="l">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7"/>
            </p:custDataLst>
          </p:nvPr>
        </p:nvSpPr>
        <p:spPr>
          <a:xfrm>
            <a:off x="554735" y="3659644"/>
            <a:ext cx="3465575" cy="276999"/>
          </a:xfrm>
          <a:prstGeom prst="rect">
            <a:avLst/>
          </a:prstGeom>
        </p:spPr>
        <p:txBody>
          <a:bodyPr vert="horz" wrap="square" lIns="0" tIns="0" rIns="0" bIns="0" rtlCol="0">
            <a:noAutofit/>
          </a:bodyPr>
          <a:lstStyle>
            <a:lvl1pPr algn="l">
              <a:defRPr lang="en-US" sz="1800" b="0" dirty="0">
                <a:latin typeface="+mj-lt"/>
              </a:defRPr>
            </a:lvl1pPr>
          </a:lstStyle>
          <a:p>
            <a:pPr lvl="0">
              <a:buNone/>
            </a:pPr>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a:spLocks/>
          </p:cNvSpPr>
          <p:nvPr userDrawn="1">
            <p:custDataLst>
              <p:tags r:id="rId8"/>
            </p:custDataLst>
          </p:nvPr>
        </p:nvSpPr>
        <p:spPr>
          <a:xfrm>
            <a:off x="554735" y="6501669"/>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lvl="0"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9"/>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DFEEE77-4311-43FE-BE50-449370176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337" t="6582" r="2550" b="5347"/>
          <a:stretch/>
        </p:blipFill>
        <p:spPr>
          <a:xfrm>
            <a:off x="10241851" y="172212"/>
            <a:ext cx="1395413" cy="478462"/>
          </a:xfrm>
          <a:prstGeom prst="rect">
            <a:avLst/>
          </a:prstGeom>
        </p:spPr>
      </p:pic>
    </p:spTree>
    <p:extLst>
      <p:ext uri="{BB962C8B-B14F-4D97-AF65-F5344CB8AC3E}">
        <p14:creationId xmlns:p14="http://schemas.microsoft.com/office/powerpoint/2010/main" val="348296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tags" Target="../tags/tag446.xml"/><Relationship Id="rId3" Type="http://schemas.openxmlformats.org/officeDocument/2006/relationships/slideLayout" Target="../slideLayouts/slideLayout109.xml"/><Relationship Id="rId21" Type="http://schemas.openxmlformats.org/officeDocument/2006/relationships/image" Target="../media/image22.emf"/><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vmlDrawing" Target="../drawings/vmlDrawing40.vml"/><Relationship Id="rId2" Type="http://schemas.openxmlformats.org/officeDocument/2006/relationships/slideLayout" Target="../slideLayouts/slideLayout108.xml"/><Relationship Id="rId16" Type="http://schemas.openxmlformats.org/officeDocument/2006/relationships/theme" Target="../theme/theme10.xml"/><Relationship Id="rId20" Type="http://schemas.openxmlformats.org/officeDocument/2006/relationships/oleObject" Target="../embeddings/oleObject40.bin"/><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tags" Target="../tags/tag44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image" Target="../media/image26.png"/></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vmlDrawing" Target="../drawings/vmlDrawing42.vml"/><Relationship Id="rId26" Type="http://schemas.openxmlformats.org/officeDocument/2006/relationships/tags" Target="../tags/tag462.xml"/><Relationship Id="rId39" Type="http://schemas.openxmlformats.org/officeDocument/2006/relationships/oleObject" Target="../embeddings/oleObject42.bin"/><Relationship Id="rId21" Type="http://schemas.openxmlformats.org/officeDocument/2006/relationships/tags" Target="../tags/tag457.xml"/><Relationship Id="rId34" Type="http://schemas.openxmlformats.org/officeDocument/2006/relationships/tags" Target="../tags/tag470.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tags" Target="../tags/tag456.xml"/><Relationship Id="rId29" Type="http://schemas.openxmlformats.org/officeDocument/2006/relationships/tags" Target="../tags/tag465.xml"/><Relationship Id="rId41" Type="http://schemas.openxmlformats.org/officeDocument/2006/relationships/image" Target="../media/image27.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tags" Target="../tags/tag460.xml"/><Relationship Id="rId32" Type="http://schemas.openxmlformats.org/officeDocument/2006/relationships/tags" Target="../tags/tag468.xml"/><Relationship Id="rId37" Type="http://schemas.openxmlformats.org/officeDocument/2006/relationships/tags" Target="../tags/tag473.xml"/><Relationship Id="rId40" Type="http://schemas.openxmlformats.org/officeDocument/2006/relationships/image" Target="../media/image3.emf"/><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ags" Target="../tags/tag459.xml"/><Relationship Id="rId28" Type="http://schemas.openxmlformats.org/officeDocument/2006/relationships/tags" Target="../tags/tag464.xml"/><Relationship Id="rId36" Type="http://schemas.openxmlformats.org/officeDocument/2006/relationships/tags" Target="../tags/tag472.xml"/><Relationship Id="rId10" Type="http://schemas.openxmlformats.org/officeDocument/2006/relationships/slideLayout" Target="../slideLayouts/slideLayout131.xml"/><Relationship Id="rId19" Type="http://schemas.openxmlformats.org/officeDocument/2006/relationships/tags" Target="../tags/tag455.xml"/><Relationship Id="rId31" Type="http://schemas.openxmlformats.org/officeDocument/2006/relationships/tags" Target="../tags/tag467.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tags" Target="../tags/tag458.xml"/><Relationship Id="rId27" Type="http://schemas.openxmlformats.org/officeDocument/2006/relationships/tags" Target="../tags/tag463.xml"/><Relationship Id="rId30" Type="http://schemas.openxmlformats.org/officeDocument/2006/relationships/tags" Target="../tags/tag466.xml"/><Relationship Id="rId35" Type="http://schemas.openxmlformats.org/officeDocument/2006/relationships/tags" Target="../tags/tag471.xml"/><Relationship Id="rId8" Type="http://schemas.openxmlformats.org/officeDocument/2006/relationships/slideLayout" Target="../slideLayouts/slideLayout129.xml"/><Relationship Id="rId3" Type="http://schemas.openxmlformats.org/officeDocument/2006/relationships/slideLayout" Target="../slideLayouts/slideLayout124.xml"/><Relationship Id="rId12" Type="http://schemas.openxmlformats.org/officeDocument/2006/relationships/slideLayout" Target="../slideLayouts/slideLayout133.xml"/><Relationship Id="rId17" Type="http://schemas.openxmlformats.org/officeDocument/2006/relationships/theme" Target="../theme/theme11.xml"/><Relationship Id="rId25" Type="http://schemas.openxmlformats.org/officeDocument/2006/relationships/tags" Target="../tags/tag461.xml"/><Relationship Id="rId33" Type="http://schemas.openxmlformats.org/officeDocument/2006/relationships/tags" Target="../tags/tag469.xml"/><Relationship Id="rId38" Type="http://schemas.openxmlformats.org/officeDocument/2006/relationships/tags" Target="../tags/tag4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image" Target="../media/image21.png"/><Relationship Id="rId2" Type="http://schemas.openxmlformats.org/officeDocument/2006/relationships/slideLayout" Target="../slideLayouts/slideLayout139.xml"/><Relationship Id="rId16" Type="http://schemas.openxmlformats.org/officeDocument/2006/relationships/theme" Target="../theme/theme12.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vmlDrawing" Target="../drawings/vmlDrawing58.vml"/><Relationship Id="rId26" Type="http://schemas.openxmlformats.org/officeDocument/2006/relationships/tags" Target="../tags/tag577.xml"/><Relationship Id="rId39" Type="http://schemas.openxmlformats.org/officeDocument/2006/relationships/oleObject" Target="../embeddings/oleObject58.bin"/><Relationship Id="rId21" Type="http://schemas.openxmlformats.org/officeDocument/2006/relationships/tags" Target="../tags/tag572.xml"/><Relationship Id="rId34" Type="http://schemas.openxmlformats.org/officeDocument/2006/relationships/tags" Target="../tags/tag58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tags" Target="../tags/tag571.xml"/><Relationship Id="rId29" Type="http://schemas.openxmlformats.org/officeDocument/2006/relationships/tags" Target="../tags/tag580.xml"/><Relationship Id="rId41" Type="http://schemas.openxmlformats.org/officeDocument/2006/relationships/image" Target="../media/image21.png"/><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tags" Target="../tags/tag575.xml"/><Relationship Id="rId32" Type="http://schemas.openxmlformats.org/officeDocument/2006/relationships/tags" Target="../tags/tag583.xml"/><Relationship Id="rId37" Type="http://schemas.openxmlformats.org/officeDocument/2006/relationships/tags" Target="../tags/tag588.xml"/><Relationship Id="rId40" Type="http://schemas.openxmlformats.org/officeDocument/2006/relationships/image" Target="../media/image3.emf"/><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tags" Target="../tags/tag574.xml"/><Relationship Id="rId28" Type="http://schemas.openxmlformats.org/officeDocument/2006/relationships/tags" Target="../tags/tag579.xml"/><Relationship Id="rId36" Type="http://schemas.openxmlformats.org/officeDocument/2006/relationships/tags" Target="../tags/tag587.xml"/><Relationship Id="rId10" Type="http://schemas.openxmlformats.org/officeDocument/2006/relationships/slideLayout" Target="../slideLayouts/slideLayout162.xml"/><Relationship Id="rId19" Type="http://schemas.openxmlformats.org/officeDocument/2006/relationships/tags" Target="../tags/tag570.xml"/><Relationship Id="rId31" Type="http://schemas.openxmlformats.org/officeDocument/2006/relationships/tags" Target="../tags/tag58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tags" Target="../tags/tag573.xml"/><Relationship Id="rId27" Type="http://schemas.openxmlformats.org/officeDocument/2006/relationships/tags" Target="../tags/tag578.xml"/><Relationship Id="rId30" Type="http://schemas.openxmlformats.org/officeDocument/2006/relationships/tags" Target="../tags/tag581.xml"/><Relationship Id="rId35" Type="http://schemas.openxmlformats.org/officeDocument/2006/relationships/tags" Target="../tags/tag586.xml"/><Relationship Id="rId8" Type="http://schemas.openxmlformats.org/officeDocument/2006/relationships/slideLayout" Target="../slideLayouts/slideLayout160.xml"/><Relationship Id="rId3" Type="http://schemas.openxmlformats.org/officeDocument/2006/relationships/slideLayout" Target="../slideLayouts/slideLayout155.xml"/><Relationship Id="rId12" Type="http://schemas.openxmlformats.org/officeDocument/2006/relationships/slideLayout" Target="../slideLayouts/slideLayout164.xml"/><Relationship Id="rId17" Type="http://schemas.openxmlformats.org/officeDocument/2006/relationships/theme" Target="../theme/theme13.xml"/><Relationship Id="rId25" Type="http://schemas.openxmlformats.org/officeDocument/2006/relationships/tags" Target="../tags/tag576.xml"/><Relationship Id="rId33" Type="http://schemas.openxmlformats.org/officeDocument/2006/relationships/tags" Target="../tags/tag584.xml"/><Relationship Id="rId38" Type="http://schemas.openxmlformats.org/officeDocument/2006/relationships/tags" Target="../tags/tag589.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tags" Target="../tags/tag685.xml"/><Relationship Id="rId26" Type="http://schemas.openxmlformats.org/officeDocument/2006/relationships/tags" Target="../tags/tag693.xml"/><Relationship Id="rId39" Type="http://schemas.openxmlformats.org/officeDocument/2006/relationships/image" Target="../media/image3.emf"/><Relationship Id="rId21" Type="http://schemas.openxmlformats.org/officeDocument/2006/relationships/tags" Target="../tags/tag688.xml"/><Relationship Id="rId34" Type="http://schemas.openxmlformats.org/officeDocument/2006/relationships/tags" Target="../tags/tag70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vmlDrawing" Target="../drawings/vmlDrawing74.vml"/><Relationship Id="rId25" Type="http://schemas.openxmlformats.org/officeDocument/2006/relationships/tags" Target="../tags/tag692.xml"/><Relationship Id="rId33" Type="http://schemas.openxmlformats.org/officeDocument/2006/relationships/tags" Target="../tags/tag700.xml"/><Relationship Id="rId38" Type="http://schemas.openxmlformats.org/officeDocument/2006/relationships/oleObject" Target="../embeddings/oleObject74.bin"/><Relationship Id="rId2" Type="http://schemas.openxmlformats.org/officeDocument/2006/relationships/slideLayout" Target="../slideLayouts/slideLayout170.xml"/><Relationship Id="rId16" Type="http://schemas.openxmlformats.org/officeDocument/2006/relationships/theme" Target="../theme/theme14.xml"/><Relationship Id="rId20" Type="http://schemas.openxmlformats.org/officeDocument/2006/relationships/tags" Target="../tags/tag687.xml"/><Relationship Id="rId29" Type="http://schemas.openxmlformats.org/officeDocument/2006/relationships/tags" Target="../tags/tag696.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tags" Target="../tags/tag691.xml"/><Relationship Id="rId32" Type="http://schemas.openxmlformats.org/officeDocument/2006/relationships/tags" Target="../tags/tag699.xml"/><Relationship Id="rId37" Type="http://schemas.openxmlformats.org/officeDocument/2006/relationships/tags" Target="../tags/tag704.xml"/><Relationship Id="rId40" Type="http://schemas.openxmlformats.org/officeDocument/2006/relationships/image" Target="../media/image21.png"/><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tags" Target="../tags/tag690.xml"/><Relationship Id="rId28" Type="http://schemas.openxmlformats.org/officeDocument/2006/relationships/tags" Target="../tags/tag695.xml"/><Relationship Id="rId36" Type="http://schemas.openxmlformats.org/officeDocument/2006/relationships/tags" Target="../tags/tag703.xml"/><Relationship Id="rId10" Type="http://schemas.openxmlformats.org/officeDocument/2006/relationships/slideLayout" Target="../slideLayouts/slideLayout178.xml"/><Relationship Id="rId19" Type="http://schemas.openxmlformats.org/officeDocument/2006/relationships/tags" Target="../tags/tag686.xml"/><Relationship Id="rId31" Type="http://schemas.openxmlformats.org/officeDocument/2006/relationships/tags" Target="../tags/tag69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tags" Target="../tags/tag689.xml"/><Relationship Id="rId27" Type="http://schemas.openxmlformats.org/officeDocument/2006/relationships/tags" Target="../tags/tag694.xml"/><Relationship Id="rId30" Type="http://schemas.openxmlformats.org/officeDocument/2006/relationships/tags" Target="../tags/tag697.xml"/><Relationship Id="rId35" Type="http://schemas.openxmlformats.org/officeDocument/2006/relationships/tags" Target="../tags/tag702.xml"/><Relationship Id="rId8" Type="http://schemas.openxmlformats.org/officeDocument/2006/relationships/slideLayout" Target="../slideLayouts/slideLayout176.xml"/><Relationship Id="rId3"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tags" Target="../tags/tag801.xml"/><Relationship Id="rId3" Type="http://schemas.openxmlformats.org/officeDocument/2006/relationships/slideLayout" Target="../slideLayouts/slideLayout186.xml"/><Relationship Id="rId21" Type="http://schemas.openxmlformats.org/officeDocument/2006/relationships/image" Target="../media/image26.png"/><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tags" Target="../tags/tag800.xml"/><Relationship Id="rId2" Type="http://schemas.openxmlformats.org/officeDocument/2006/relationships/slideLayout" Target="../slideLayouts/slideLayout185.xml"/><Relationship Id="rId16" Type="http://schemas.openxmlformats.org/officeDocument/2006/relationships/vmlDrawing" Target="../drawings/vmlDrawing90.vml"/><Relationship Id="rId20" Type="http://schemas.openxmlformats.org/officeDocument/2006/relationships/image" Target="../media/image22.emf"/><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theme" Target="../theme/theme15.xml"/><Relationship Id="rId10" Type="http://schemas.openxmlformats.org/officeDocument/2006/relationships/slideLayout" Target="../slideLayouts/slideLayout193.xml"/><Relationship Id="rId19" Type="http://schemas.openxmlformats.org/officeDocument/2006/relationships/oleObject" Target="../embeddings/oleObject90.bin"/><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210.xml"/><Relationship Id="rId18" Type="http://schemas.openxmlformats.org/officeDocument/2006/relationships/vmlDrawing" Target="../drawings/vmlDrawing91.vml"/><Relationship Id="rId26" Type="http://schemas.openxmlformats.org/officeDocument/2006/relationships/tags" Target="../tags/tag809.xml"/><Relationship Id="rId39" Type="http://schemas.openxmlformats.org/officeDocument/2006/relationships/oleObject" Target="../embeddings/oleObject91.bin"/><Relationship Id="rId21" Type="http://schemas.openxmlformats.org/officeDocument/2006/relationships/tags" Target="../tags/tag804.xml"/><Relationship Id="rId34" Type="http://schemas.openxmlformats.org/officeDocument/2006/relationships/tags" Target="../tags/tag817.xml"/><Relationship Id="rId7" Type="http://schemas.openxmlformats.org/officeDocument/2006/relationships/slideLayout" Target="../slideLayouts/slideLayout20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tags" Target="../tags/tag803.xml"/><Relationship Id="rId29" Type="http://schemas.openxmlformats.org/officeDocument/2006/relationships/tags" Target="../tags/tag812.xml"/><Relationship Id="rId41" Type="http://schemas.openxmlformats.org/officeDocument/2006/relationships/image" Target="../media/image21.png"/><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tags" Target="../tags/tag807.xml"/><Relationship Id="rId32" Type="http://schemas.openxmlformats.org/officeDocument/2006/relationships/tags" Target="../tags/tag815.xml"/><Relationship Id="rId37" Type="http://schemas.openxmlformats.org/officeDocument/2006/relationships/tags" Target="../tags/tag820.xml"/><Relationship Id="rId40" Type="http://schemas.openxmlformats.org/officeDocument/2006/relationships/image" Target="../media/image3.emf"/><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tags" Target="../tags/tag806.xml"/><Relationship Id="rId28" Type="http://schemas.openxmlformats.org/officeDocument/2006/relationships/tags" Target="../tags/tag811.xml"/><Relationship Id="rId36" Type="http://schemas.openxmlformats.org/officeDocument/2006/relationships/tags" Target="../tags/tag819.xml"/><Relationship Id="rId10" Type="http://schemas.openxmlformats.org/officeDocument/2006/relationships/slideLayout" Target="../slideLayouts/slideLayout207.xml"/><Relationship Id="rId19" Type="http://schemas.openxmlformats.org/officeDocument/2006/relationships/tags" Target="../tags/tag802.xml"/><Relationship Id="rId31" Type="http://schemas.openxmlformats.org/officeDocument/2006/relationships/tags" Target="../tags/tag814.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tags" Target="../tags/tag805.xml"/><Relationship Id="rId27" Type="http://schemas.openxmlformats.org/officeDocument/2006/relationships/tags" Target="../tags/tag810.xml"/><Relationship Id="rId30" Type="http://schemas.openxmlformats.org/officeDocument/2006/relationships/tags" Target="../tags/tag813.xml"/><Relationship Id="rId35" Type="http://schemas.openxmlformats.org/officeDocument/2006/relationships/tags" Target="../tags/tag818.xml"/><Relationship Id="rId8" Type="http://schemas.openxmlformats.org/officeDocument/2006/relationships/slideLayout" Target="../slideLayouts/slideLayout205.xml"/><Relationship Id="rId3" Type="http://schemas.openxmlformats.org/officeDocument/2006/relationships/slideLayout" Target="../slideLayouts/slideLayout200.xml"/><Relationship Id="rId12" Type="http://schemas.openxmlformats.org/officeDocument/2006/relationships/slideLayout" Target="../slideLayouts/slideLayout209.xml"/><Relationship Id="rId17" Type="http://schemas.openxmlformats.org/officeDocument/2006/relationships/theme" Target="../theme/theme16.xml"/><Relationship Id="rId25" Type="http://schemas.openxmlformats.org/officeDocument/2006/relationships/tags" Target="../tags/tag808.xml"/><Relationship Id="rId33" Type="http://schemas.openxmlformats.org/officeDocument/2006/relationships/tags" Target="../tags/tag816.xml"/><Relationship Id="rId38" Type="http://schemas.openxmlformats.org/officeDocument/2006/relationships/tags" Target="../tags/tag82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image" Target="../media/image21.png"/><Relationship Id="rId2" Type="http://schemas.openxmlformats.org/officeDocument/2006/relationships/slideLayout" Target="../slideLayouts/slideLayout215.xml"/><Relationship Id="rId16" Type="http://schemas.openxmlformats.org/officeDocument/2006/relationships/theme" Target="../theme/theme17.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241.xml"/><Relationship Id="rId18" Type="http://schemas.openxmlformats.org/officeDocument/2006/relationships/tags" Target="../tags/tag924.xml"/><Relationship Id="rId26" Type="http://schemas.openxmlformats.org/officeDocument/2006/relationships/tags" Target="../tags/tag932.xml"/><Relationship Id="rId39" Type="http://schemas.openxmlformats.org/officeDocument/2006/relationships/image" Target="../media/image3.emf"/><Relationship Id="rId21" Type="http://schemas.openxmlformats.org/officeDocument/2006/relationships/tags" Target="../tags/tag927.xml"/><Relationship Id="rId34" Type="http://schemas.openxmlformats.org/officeDocument/2006/relationships/tags" Target="../tags/tag940.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vmlDrawing" Target="../drawings/vmlDrawing108.vml"/><Relationship Id="rId25" Type="http://schemas.openxmlformats.org/officeDocument/2006/relationships/tags" Target="../tags/tag931.xml"/><Relationship Id="rId33" Type="http://schemas.openxmlformats.org/officeDocument/2006/relationships/tags" Target="../tags/tag939.xml"/><Relationship Id="rId38" Type="http://schemas.openxmlformats.org/officeDocument/2006/relationships/oleObject" Target="../embeddings/oleObject108.bin"/><Relationship Id="rId2" Type="http://schemas.openxmlformats.org/officeDocument/2006/relationships/slideLayout" Target="../slideLayouts/slideLayout230.xml"/><Relationship Id="rId16" Type="http://schemas.openxmlformats.org/officeDocument/2006/relationships/theme" Target="../theme/theme18.xml"/><Relationship Id="rId20" Type="http://schemas.openxmlformats.org/officeDocument/2006/relationships/tags" Target="../tags/tag926.xml"/><Relationship Id="rId29" Type="http://schemas.openxmlformats.org/officeDocument/2006/relationships/tags" Target="../tags/tag935.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tags" Target="../tags/tag930.xml"/><Relationship Id="rId32" Type="http://schemas.openxmlformats.org/officeDocument/2006/relationships/tags" Target="../tags/tag938.xml"/><Relationship Id="rId37" Type="http://schemas.openxmlformats.org/officeDocument/2006/relationships/tags" Target="../tags/tag943.xml"/><Relationship Id="rId40" Type="http://schemas.openxmlformats.org/officeDocument/2006/relationships/image" Target="../media/image27.png"/><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tags" Target="../tags/tag929.xml"/><Relationship Id="rId28" Type="http://schemas.openxmlformats.org/officeDocument/2006/relationships/tags" Target="../tags/tag934.xml"/><Relationship Id="rId36" Type="http://schemas.openxmlformats.org/officeDocument/2006/relationships/tags" Target="../tags/tag942.xml"/><Relationship Id="rId10" Type="http://schemas.openxmlformats.org/officeDocument/2006/relationships/slideLayout" Target="../slideLayouts/slideLayout238.xml"/><Relationship Id="rId19" Type="http://schemas.openxmlformats.org/officeDocument/2006/relationships/tags" Target="../tags/tag925.xml"/><Relationship Id="rId31" Type="http://schemas.openxmlformats.org/officeDocument/2006/relationships/tags" Target="../tags/tag937.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tags" Target="../tags/tag928.xml"/><Relationship Id="rId27" Type="http://schemas.openxmlformats.org/officeDocument/2006/relationships/tags" Target="../tags/tag933.xml"/><Relationship Id="rId30" Type="http://schemas.openxmlformats.org/officeDocument/2006/relationships/tags" Target="../tags/tag936.xml"/><Relationship Id="rId35" Type="http://schemas.openxmlformats.org/officeDocument/2006/relationships/tags" Target="../tags/tag941.xml"/><Relationship Id="rId8" Type="http://schemas.openxmlformats.org/officeDocument/2006/relationships/slideLayout" Target="../slideLayouts/slideLayout236.xml"/><Relationship Id="rId3" Type="http://schemas.openxmlformats.org/officeDocument/2006/relationships/slideLayout" Target="../slideLayouts/slideLayout231.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256.xml"/><Relationship Id="rId18" Type="http://schemas.openxmlformats.org/officeDocument/2006/relationships/vmlDrawing" Target="../drawings/vmlDrawing124.vml"/><Relationship Id="rId26" Type="http://schemas.openxmlformats.org/officeDocument/2006/relationships/tags" Target="../tags/tag1046.xml"/><Relationship Id="rId39" Type="http://schemas.openxmlformats.org/officeDocument/2006/relationships/oleObject" Target="../embeddings/oleObject124.bin"/><Relationship Id="rId21" Type="http://schemas.openxmlformats.org/officeDocument/2006/relationships/tags" Target="../tags/tag1041.xml"/><Relationship Id="rId34" Type="http://schemas.openxmlformats.org/officeDocument/2006/relationships/tags" Target="../tags/tag1054.xml"/><Relationship Id="rId7" Type="http://schemas.openxmlformats.org/officeDocument/2006/relationships/slideLayout" Target="../slideLayouts/slideLayout250.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tags" Target="../tags/tag1040.xml"/><Relationship Id="rId29" Type="http://schemas.openxmlformats.org/officeDocument/2006/relationships/tags" Target="../tags/tag1049.xml"/><Relationship Id="rId41" Type="http://schemas.openxmlformats.org/officeDocument/2006/relationships/image" Target="../media/image21.png"/><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24" Type="http://schemas.openxmlformats.org/officeDocument/2006/relationships/tags" Target="../tags/tag1044.xml"/><Relationship Id="rId32" Type="http://schemas.openxmlformats.org/officeDocument/2006/relationships/tags" Target="../tags/tag1052.xml"/><Relationship Id="rId37" Type="http://schemas.openxmlformats.org/officeDocument/2006/relationships/tags" Target="../tags/tag1057.xml"/><Relationship Id="rId40" Type="http://schemas.openxmlformats.org/officeDocument/2006/relationships/image" Target="../media/image3.emf"/><Relationship Id="rId5" Type="http://schemas.openxmlformats.org/officeDocument/2006/relationships/slideLayout" Target="../slideLayouts/slideLayout248.xml"/><Relationship Id="rId15" Type="http://schemas.openxmlformats.org/officeDocument/2006/relationships/slideLayout" Target="../slideLayouts/slideLayout258.xml"/><Relationship Id="rId23" Type="http://schemas.openxmlformats.org/officeDocument/2006/relationships/tags" Target="../tags/tag1043.xml"/><Relationship Id="rId28" Type="http://schemas.openxmlformats.org/officeDocument/2006/relationships/tags" Target="../tags/tag1048.xml"/><Relationship Id="rId36" Type="http://schemas.openxmlformats.org/officeDocument/2006/relationships/tags" Target="../tags/tag1056.xml"/><Relationship Id="rId10" Type="http://schemas.openxmlformats.org/officeDocument/2006/relationships/slideLayout" Target="../slideLayouts/slideLayout253.xml"/><Relationship Id="rId19" Type="http://schemas.openxmlformats.org/officeDocument/2006/relationships/tags" Target="../tags/tag1039.xml"/><Relationship Id="rId31" Type="http://schemas.openxmlformats.org/officeDocument/2006/relationships/tags" Target="../tags/tag1051.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 Id="rId22" Type="http://schemas.openxmlformats.org/officeDocument/2006/relationships/tags" Target="../tags/tag1042.xml"/><Relationship Id="rId27" Type="http://schemas.openxmlformats.org/officeDocument/2006/relationships/tags" Target="../tags/tag1047.xml"/><Relationship Id="rId30" Type="http://schemas.openxmlformats.org/officeDocument/2006/relationships/tags" Target="../tags/tag1050.xml"/><Relationship Id="rId35" Type="http://schemas.openxmlformats.org/officeDocument/2006/relationships/tags" Target="../tags/tag1055.xml"/><Relationship Id="rId8" Type="http://schemas.openxmlformats.org/officeDocument/2006/relationships/slideLayout" Target="../slideLayouts/slideLayout251.xml"/><Relationship Id="rId3" Type="http://schemas.openxmlformats.org/officeDocument/2006/relationships/slideLayout" Target="../slideLayouts/slideLayout246.xml"/><Relationship Id="rId12" Type="http://schemas.openxmlformats.org/officeDocument/2006/relationships/slideLayout" Target="../slideLayouts/slideLayout255.xml"/><Relationship Id="rId17" Type="http://schemas.openxmlformats.org/officeDocument/2006/relationships/theme" Target="../theme/theme19.xml"/><Relationship Id="rId25" Type="http://schemas.openxmlformats.org/officeDocument/2006/relationships/tags" Target="../tags/tag1045.xml"/><Relationship Id="rId33" Type="http://schemas.openxmlformats.org/officeDocument/2006/relationships/tags" Target="../tags/tag1053.xml"/><Relationship Id="rId38" Type="http://schemas.openxmlformats.org/officeDocument/2006/relationships/tags" Target="../tags/tag1058.xml"/></Relationships>
</file>

<file path=ppt/slideMasters/_rels/slideMaster2.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slideLayout" Target="../slideLayouts/slideLayout18.xml"/><Relationship Id="rId21" Type="http://schemas.openxmlformats.org/officeDocument/2006/relationships/tags" Target="../tags/tag21.xml"/><Relationship Id="rId34" Type="http://schemas.openxmlformats.org/officeDocument/2006/relationships/image" Target="../media/image4.emf"/><Relationship Id="rId7" Type="http://schemas.openxmlformats.org/officeDocument/2006/relationships/vmlDrawing" Target="../drawings/vmlDrawing2.v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oleObject" Target="../embeddings/oleObject2.bin"/><Relationship Id="rId2" Type="http://schemas.openxmlformats.org/officeDocument/2006/relationships/slideLayout" Target="../slideLayouts/slideLayout17.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slideLayout" Target="../slideLayouts/slideLayout16.xml"/><Relationship Id="rId6" Type="http://schemas.openxmlformats.org/officeDocument/2006/relationships/theme" Target="../theme/theme2.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5" Type="http://schemas.openxmlformats.org/officeDocument/2006/relationships/slideLayout" Target="../slideLayouts/slideLayout20.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slideLayout" Target="../slideLayouts/slideLayout19.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8" Type="http://schemas.openxmlformats.org/officeDocument/2006/relationships/tags" Target="../tags/tag8.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26" Type="http://schemas.openxmlformats.org/officeDocument/2006/relationships/tags" Target="../tags/tag1159.xml"/><Relationship Id="rId39" Type="http://schemas.openxmlformats.org/officeDocument/2006/relationships/tags" Target="../tags/tag1172.xml"/><Relationship Id="rId21" Type="http://schemas.openxmlformats.org/officeDocument/2006/relationships/theme" Target="../theme/theme20.xml"/><Relationship Id="rId34" Type="http://schemas.openxmlformats.org/officeDocument/2006/relationships/tags" Target="../tags/tag1167.xml"/><Relationship Id="rId42" Type="http://schemas.openxmlformats.org/officeDocument/2006/relationships/tags" Target="../tags/tag1175.xml"/><Relationship Id="rId7" Type="http://schemas.openxmlformats.org/officeDocument/2006/relationships/slideLayout" Target="../slideLayouts/slideLayout266.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9" Type="http://schemas.openxmlformats.org/officeDocument/2006/relationships/tags" Target="../tags/tag1162.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24" Type="http://schemas.openxmlformats.org/officeDocument/2006/relationships/tags" Target="../tags/tag1157.xml"/><Relationship Id="rId32" Type="http://schemas.openxmlformats.org/officeDocument/2006/relationships/tags" Target="../tags/tag1165.xml"/><Relationship Id="rId37" Type="http://schemas.openxmlformats.org/officeDocument/2006/relationships/tags" Target="../tags/tag1170.xml"/><Relationship Id="rId40" Type="http://schemas.openxmlformats.org/officeDocument/2006/relationships/tags" Target="../tags/tag1173.xml"/><Relationship Id="rId45" Type="http://schemas.openxmlformats.org/officeDocument/2006/relationships/image" Target="../media/image21.png"/><Relationship Id="rId5" Type="http://schemas.openxmlformats.org/officeDocument/2006/relationships/slideLayout" Target="../slideLayouts/slideLayout264.xml"/><Relationship Id="rId15" Type="http://schemas.openxmlformats.org/officeDocument/2006/relationships/slideLayout" Target="../slideLayouts/slideLayout274.xml"/><Relationship Id="rId23" Type="http://schemas.openxmlformats.org/officeDocument/2006/relationships/tags" Target="../tags/tag1156.xml"/><Relationship Id="rId28" Type="http://schemas.openxmlformats.org/officeDocument/2006/relationships/tags" Target="../tags/tag1161.xml"/><Relationship Id="rId36" Type="http://schemas.openxmlformats.org/officeDocument/2006/relationships/tags" Target="../tags/tag1169.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31" Type="http://schemas.openxmlformats.org/officeDocument/2006/relationships/tags" Target="../tags/tag1164.xml"/><Relationship Id="rId44" Type="http://schemas.openxmlformats.org/officeDocument/2006/relationships/image" Target="../media/image3.emf"/><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vmlDrawing" Target="../drawings/vmlDrawing141.vml"/><Relationship Id="rId27" Type="http://schemas.openxmlformats.org/officeDocument/2006/relationships/tags" Target="../tags/tag1160.xml"/><Relationship Id="rId30" Type="http://schemas.openxmlformats.org/officeDocument/2006/relationships/tags" Target="../tags/tag1163.xml"/><Relationship Id="rId35" Type="http://schemas.openxmlformats.org/officeDocument/2006/relationships/tags" Target="../tags/tag1168.xml"/><Relationship Id="rId43" Type="http://schemas.openxmlformats.org/officeDocument/2006/relationships/oleObject" Target="../embeddings/oleObject141.bin"/><Relationship Id="rId8" Type="http://schemas.openxmlformats.org/officeDocument/2006/relationships/slideLayout" Target="../slideLayouts/slideLayout267.xml"/><Relationship Id="rId3" Type="http://schemas.openxmlformats.org/officeDocument/2006/relationships/slideLayout" Target="../slideLayouts/slideLayout262.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tags" Target="../tags/tag1158.xml"/><Relationship Id="rId33" Type="http://schemas.openxmlformats.org/officeDocument/2006/relationships/tags" Target="../tags/tag1166.xml"/><Relationship Id="rId38" Type="http://schemas.openxmlformats.org/officeDocument/2006/relationships/tags" Target="../tags/tag1171.xml"/><Relationship Id="rId20" Type="http://schemas.openxmlformats.org/officeDocument/2006/relationships/slideLayout" Target="../slideLayouts/slideLayout279.xml"/><Relationship Id="rId41" Type="http://schemas.openxmlformats.org/officeDocument/2006/relationships/tags" Target="../tags/tag1174.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292.xml"/><Relationship Id="rId18" Type="http://schemas.openxmlformats.org/officeDocument/2006/relationships/vmlDrawing" Target="../drawings/vmlDrawing157.vml"/><Relationship Id="rId26" Type="http://schemas.openxmlformats.org/officeDocument/2006/relationships/tags" Target="../tags/tag1278.xml"/><Relationship Id="rId39" Type="http://schemas.openxmlformats.org/officeDocument/2006/relationships/oleObject" Target="../embeddings/oleObject157.bin"/><Relationship Id="rId21" Type="http://schemas.openxmlformats.org/officeDocument/2006/relationships/tags" Target="../tags/tag1273.xml"/><Relationship Id="rId34" Type="http://schemas.openxmlformats.org/officeDocument/2006/relationships/tags" Target="../tags/tag1286.xml"/><Relationship Id="rId7" Type="http://schemas.openxmlformats.org/officeDocument/2006/relationships/slideLayout" Target="../slideLayouts/slideLayout286.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0" Type="http://schemas.openxmlformats.org/officeDocument/2006/relationships/tags" Target="../tags/tag1272.xml"/><Relationship Id="rId29" Type="http://schemas.openxmlformats.org/officeDocument/2006/relationships/tags" Target="../tags/tag1281.xml"/><Relationship Id="rId41" Type="http://schemas.openxmlformats.org/officeDocument/2006/relationships/image" Target="../media/image21.png"/><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24" Type="http://schemas.openxmlformats.org/officeDocument/2006/relationships/tags" Target="../tags/tag1276.xml"/><Relationship Id="rId32" Type="http://schemas.openxmlformats.org/officeDocument/2006/relationships/tags" Target="../tags/tag1284.xml"/><Relationship Id="rId37" Type="http://schemas.openxmlformats.org/officeDocument/2006/relationships/tags" Target="../tags/tag1289.xml"/><Relationship Id="rId40" Type="http://schemas.openxmlformats.org/officeDocument/2006/relationships/image" Target="../media/image3.emf"/><Relationship Id="rId5" Type="http://schemas.openxmlformats.org/officeDocument/2006/relationships/slideLayout" Target="../slideLayouts/slideLayout284.xml"/><Relationship Id="rId15" Type="http://schemas.openxmlformats.org/officeDocument/2006/relationships/slideLayout" Target="../slideLayouts/slideLayout294.xml"/><Relationship Id="rId23" Type="http://schemas.openxmlformats.org/officeDocument/2006/relationships/tags" Target="../tags/tag1275.xml"/><Relationship Id="rId28" Type="http://schemas.openxmlformats.org/officeDocument/2006/relationships/tags" Target="../tags/tag1280.xml"/><Relationship Id="rId36" Type="http://schemas.openxmlformats.org/officeDocument/2006/relationships/tags" Target="../tags/tag1288.xml"/><Relationship Id="rId10" Type="http://schemas.openxmlformats.org/officeDocument/2006/relationships/slideLayout" Target="../slideLayouts/slideLayout289.xml"/><Relationship Id="rId19" Type="http://schemas.openxmlformats.org/officeDocument/2006/relationships/tags" Target="../tags/tag1271.xml"/><Relationship Id="rId31" Type="http://schemas.openxmlformats.org/officeDocument/2006/relationships/tags" Target="../tags/tag1283.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 Id="rId22" Type="http://schemas.openxmlformats.org/officeDocument/2006/relationships/tags" Target="../tags/tag1274.xml"/><Relationship Id="rId27" Type="http://schemas.openxmlformats.org/officeDocument/2006/relationships/tags" Target="../tags/tag1279.xml"/><Relationship Id="rId30" Type="http://schemas.openxmlformats.org/officeDocument/2006/relationships/tags" Target="../tags/tag1282.xml"/><Relationship Id="rId35" Type="http://schemas.openxmlformats.org/officeDocument/2006/relationships/tags" Target="../tags/tag1287.xml"/><Relationship Id="rId8" Type="http://schemas.openxmlformats.org/officeDocument/2006/relationships/slideLayout" Target="../slideLayouts/slideLayout287.xml"/><Relationship Id="rId3" Type="http://schemas.openxmlformats.org/officeDocument/2006/relationships/slideLayout" Target="../slideLayouts/slideLayout282.xml"/><Relationship Id="rId12" Type="http://schemas.openxmlformats.org/officeDocument/2006/relationships/slideLayout" Target="../slideLayouts/slideLayout291.xml"/><Relationship Id="rId17" Type="http://schemas.openxmlformats.org/officeDocument/2006/relationships/theme" Target="../theme/theme21.xml"/><Relationship Id="rId25" Type="http://schemas.openxmlformats.org/officeDocument/2006/relationships/tags" Target="../tags/tag1277.xml"/><Relationship Id="rId33" Type="http://schemas.openxmlformats.org/officeDocument/2006/relationships/tags" Target="../tags/tag1285.xml"/><Relationship Id="rId38" Type="http://schemas.openxmlformats.org/officeDocument/2006/relationships/tags" Target="../tags/tag1290.xml"/></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26" Type="http://schemas.openxmlformats.org/officeDocument/2006/relationships/tags" Target="../tags/tag1398.xml"/><Relationship Id="rId39" Type="http://schemas.openxmlformats.org/officeDocument/2006/relationships/tags" Target="../tags/tag1411.xml"/><Relationship Id="rId21" Type="http://schemas.openxmlformats.org/officeDocument/2006/relationships/tags" Target="../tags/tag1393.xml"/><Relationship Id="rId34" Type="http://schemas.openxmlformats.org/officeDocument/2006/relationships/tags" Target="../tags/tag1406.xml"/><Relationship Id="rId42" Type="http://schemas.openxmlformats.org/officeDocument/2006/relationships/image" Target="../media/image3.emf"/><Relationship Id="rId7" Type="http://schemas.openxmlformats.org/officeDocument/2006/relationships/slideLayout" Target="../slideLayouts/slideLayout302.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20" Type="http://schemas.openxmlformats.org/officeDocument/2006/relationships/vmlDrawing" Target="../drawings/vmlDrawing174.vml"/><Relationship Id="rId29" Type="http://schemas.openxmlformats.org/officeDocument/2006/relationships/tags" Target="../tags/tag1401.xml"/><Relationship Id="rId41" Type="http://schemas.openxmlformats.org/officeDocument/2006/relationships/oleObject" Target="../embeddings/oleObject174.bin"/><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24" Type="http://schemas.openxmlformats.org/officeDocument/2006/relationships/tags" Target="../tags/tag1396.xml"/><Relationship Id="rId32" Type="http://schemas.openxmlformats.org/officeDocument/2006/relationships/tags" Target="../tags/tag1404.xml"/><Relationship Id="rId37" Type="http://schemas.openxmlformats.org/officeDocument/2006/relationships/tags" Target="../tags/tag1409.xml"/><Relationship Id="rId40" Type="http://schemas.openxmlformats.org/officeDocument/2006/relationships/tags" Target="../tags/tag1412.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23" Type="http://schemas.openxmlformats.org/officeDocument/2006/relationships/tags" Target="../tags/tag1395.xml"/><Relationship Id="rId28" Type="http://schemas.openxmlformats.org/officeDocument/2006/relationships/tags" Target="../tags/tag1400.xml"/><Relationship Id="rId36" Type="http://schemas.openxmlformats.org/officeDocument/2006/relationships/tags" Target="../tags/tag1408.xml"/><Relationship Id="rId10" Type="http://schemas.openxmlformats.org/officeDocument/2006/relationships/slideLayout" Target="../slideLayouts/slideLayout305.xml"/><Relationship Id="rId19" Type="http://schemas.openxmlformats.org/officeDocument/2006/relationships/theme" Target="../theme/theme22.xml"/><Relationship Id="rId31" Type="http://schemas.openxmlformats.org/officeDocument/2006/relationships/tags" Target="../tags/tag1403.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 Id="rId22" Type="http://schemas.openxmlformats.org/officeDocument/2006/relationships/tags" Target="../tags/tag1394.xml"/><Relationship Id="rId27" Type="http://schemas.openxmlformats.org/officeDocument/2006/relationships/tags" Target="../tags/tag1399.xml"/><Relationship Id="rId30" Type="http://schemas.openxmlformats.org/officeDocument/2006/relationships/tags" Target="../tags/tag1402.xml"/><Relationship Id="rId35" Type="http://schemas.openxmlformats.org/officeDocument/2006/relationships/tags" Target="../tags/tag1407.xml"/><Relationship Id="rId43" Type="http://schemas.openxmlformats.org/officeDocument/2006/relationships/image" Target="../media/image21.png"/><Relationship Id="rId8" Type="http://schemas.openxmlformats.org/officeDocument/2006/relationships/slideLayout" Target="../slideLayouts/slideLayout303.xml"/><Relationship Id="rId3" Type="http://schemas.openxmlformats.org/officeDocument/2006/relationships/slideLayout" Target="../slideLayouts/slideLayout298.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5" Type="http://schemas.openxmlformats.org/officeDocument/2006/relationships/tags" Target="../tags/tag1397.xml"/><Relationship Id="rId33" Type="http://schemas.openxmlformats.org/officeDocument/2006/relationships/tags" Target="../tags/tag1405.xml"/><Relationship Id="rId38" Type="http://schemas.openxmlformats.org/officeDocument/2006/relationships/tags" Target="../tags/tag1410.xml"/></Relationships>
</file>

<file path=ppt/slideMasters/_rels/slideMaster23.xml.rels><?xml version="1.0" encoding="UTF-8" standalone="yes"?>
<Relationships xmlns="http://schemas.openxmlformats.org/package/2006/relationships"><Relationship Id="rId13" Type="http://schemas.openxmlformats.org/officeDocument/2006/relationships/slideLayout" Target="../slideLayouts/slideLayout326.xml"/><Relationship Id="rId18" Type="http://schemas.openxmlformats.org/officeDocument/2006/relationships/theme" Target="../theme/theme23.xml"/><Relationship Id="rId26" Type="http://schemas.openxmlformats.org/officeDocument/2006/relationships/tags" Target="../tags/tag1521.xml"/><Relationship Id="rId39" Type="http://schemas.openxmlformats.org/officeDocument/2006/relationships/tags" Target="../tags/tag1534.xml"/><Relationship Id="rId21" Type="http://schemas.openxmlformats.org/officeDocument/2006/relationships/tags" Target="../tags/tag1516.xml"/><Relationship Id="rId34" Type="http://schemas.openxmlformats.org/officeDocument/2006/relationships/tags" Target="../tags/tag1529.xml"/><Relationship Id="rId42" Type="http://schemas.openxmlformats.org/officeDocument/2006/relationships/image" Target="../media/image27.png"/><Relationship Id="rId7" Type="http://schemas.openxmlformats.org/officeDocument/2006/relationships/slideLayout" Target="../slideLayouts/slideLayout32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tags" Target="../tags/tag1515.xml"/><Relationship Id="rId29" Type="http://schemas.openxmlformats.org/officeDocument/2006/relationships/tags" Target="../tags/tag1524.xml"/><Relationship Id="rId41" Type="http://schemas.openxmlformats.org/officeDocument/2006/relationships/image" Target="../media/image3.emf"/><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24" Type="http://schemas.openxmlformats.org/officeDocument/2006/relationships/tags" Target="../tags/tag1519.xml"/><Relationship Id="rId32" Type="http://schemas.openxmlformats.org/officeDocument/2006/relationships/tags" Target="../tags/tag1527.xml"/><Relationship Id="rId37" Type="http://schemas.openxmlformats.org/officeDocument/2006/relationships/tags" Target="../tags/tag1532.xml"/><Relationship Id="rId40" Type="http://schemas.openxmlformats.org/officeDocument/2006/relationships/oleObject" Target="../embeddings/oleObject191.bin"/><Relationship Id="rId5" Type="http://schemas.openxmlformats.org/officeDocument/2006/relationships/slideLayout" Target="../slideLayouts/slideLayout318.xml"/><Relationship Id="rId15" Type="http://schemas.openxmlformats.org/officeDocument/2006/relationships/slideLayout" Target="../slideLayouts/slideLayout328.xml"/><Relationship Id="rId23" Type="http://schemas.openxmlformats.org/officeDocument/2006/relationships/tags" Target="../tags/tag1518.xml"/><Relationship Id="rId28" Type="http://schemas.openxmlformats.org/officeDocument/2006/relationships/tags" Target="../tags/tag1523.xml"/><Relationship Id="rId36" Type="http://schemas.openxmlformats.org/officeDocument/2006/relationships/tags" Target="../tags/tag1531.xml"/><Relationship Id="rId10" Type="http://schemas.openxmlformats.org/officeDocument/2006/relationships/slideLayout" Target="../slideLayouts/slideLayout323.xml"/><Relationship Id="rId19" Type="http://schemas.openxmlformats.org/officeDocument/2006/relationships/vmlDrawing" Target="../drawings/vmlDrawing191.vml"/><Relationship Id="rId31" Type="http://schemas.openxmlformats.org/officeDocument/2006/relationships/tags" Target="../tags/tag1526.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tags" Target="../tags/tag1517.xml"/><Relationship Id="rId27" Type="http://schemas.openxmlformats.org/officeDocument/2006/relationships/tags" Target="../tags/tag1522.xml"/><Relationship Id="rId30" Type="http://schemas.openxmlformats.org/officeDocument/2006/relationships/tags" Target="../tags/tag1525.xml"/><Relationship Id="rId35" Type="http://schemas.openxmlformats.org/officeDocument/2006/relationships/tags" Target="../tags/tag1530.xml"/><Relationship Id="rId8" Type="http://schemas.openxmlformats.org/officeDocument/2006/relationships/slideLayout" Target="../slideLayouts/slideLayout321.xml"/><Relationship Id="rId3" Type="http://schemas.openxmlformats.org/officeDocument/2006/relationships/slideLayout" Target="../slideLayouts/slideLayout316.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5" Type="http://schemas.openxmlformats.org/officeDocument/2006/relationships/tags" Target="../tags/tag1520.xml"/><Relationship Id="rId33" Type="http://schemas.openxmlformats.org/officeDocument/2006/relationships/tags" Target="../tags/tag1528.xml"/><Relationship Id="rId38" Type="http://schemas.openxmlformats.org/officeDocument/2006/relationships/tags" Target="../tags/tag1533.xml"/></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343.xml"/><Relationship Id="rId18" Type="http://schemas.openxmlformats.org/officeDocument/2006/relationships/vmlDrawing" Target="../drawings/vmlDrawing207.vml"/><Relationship Id="rId26" Type="http://schemas.openxmlformats.org/officeDocument/2006/relationships/tags" Target="../tags/tag1637.xml"/><Relationship Id="rId39" Type="http://schemas.openxmlformats.org/officeDocument/2006/relationships/oleObject" Target="../embeddings/oleObject207.bin"/><Relationship Id="rId21" Type="http://schemas.openxmlformats.org/officeDocument/2006/relationships/tags" Target="../tags/tag1632.xml"/><Relationship Id="rId34" Type="http://schemas.openxmlformats.org/officeDocument/2006/relationships/tags" Target="../tags/tag1645.xml"/><Relationship Id="rId7" Type="http://schemas.openxmlformats.org/officeDocument/2006/relationships/slideLayout" Target="../slideLayouts/slideLayout33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0" Type="http://schemas.openxmlformats.org/officeDocument/2006/relationships/tags" Target="../tags/tag1631.xml"/><Relationship Id="rId29" Type="http://schemas.openxmlformats.org/officeDocument/2006/relationships/tags" Target="../tags/tag1640.xml"/><Relationship Id="rId41" Type="http://schemas.openxmlformats.org/officeDocument/2006/relationships/image" Target="../media/image21.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24" Type="http://schemas.openxmlformats.org/officeDocument/2006/relationships/tags" Target="../tags/tag1635.xml"/><Relationship Id="rId32" Type="http://schemas.openxmlformats.org/officeDocument/2006/relationships/tags" Target="../tags/tag1643.xml"/><Relationship Id="rId37" Type="http://schemas.openxmlformats.org/officeDocument/2006/relationships/tags" Target="../tags/tag1648.xml"/><Relationship Id="rId40" Type="http://schemas.openxmlformats.org/officeDocument/2006/relationships/image" Target="../media/image3.emf"/><Relationship Id="rId5" Type="http://schemas.openxmlformats.org/officeDocument/2006/relationships/slideLayout" Target="../slideLayouts/slideLayout335.xml"/><Relationship Id="rId15" Type="http://schemas.openxmlformats.org/officeDocument/2006/relationships/slideLayout" Target="../slideLayouts/slideLayout345.xml"/><Relationship Id="rId23" Type="http://schemas.openxmlformats.org/officeDocument/2006/relationships/tags" Target="../tags/tag1634.xml"/><Relationship Id="rId28" Type="http://schemas.openxmlformats.org/officeDocument/2006/relationships/tags" Target="../tags/tag1639.xml"/><Relationship Id="rId36" Type="http://schemas.openxmlformats.org/officeDocument/2006/relationships/tags" Target="../tags/tag1647.xml"/><Relationship Id="rId10" Type="http://schemas.openxmlformats.org/officeDocument/2006/relationships/slideLayout" Target="../slideLayouts/slideLayout340.xml"/><Relationship Id="rId19" Type="http://schemas.openxmlformats.org/officeDocument/2006/relationships/tags" Target="../tags/tag1630.xml"/><Relationship Id="rId31" Type="http://schemas.openxmlformats.org/officeDocument/2006/relationships/tags" Target="../tags/tag1642.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 Id="rId22" Type="http://schemas.openxmlformats.org/officeDocument/2006/relationships/tags" Target="../tags/tag1633.xml"/><Relationship Id="rId27" Type="http://schemas.openxmlformats.org/officeDocument/2006/relationships/tags" Target="../tags/tag1638.xml"/><Relationship Id="rId30" Type="http://schemas.openxmlformats.org/officeDocument/2006/relationships/tags" Target="../tags/tag1641.xml"/><Relationship Id="rId35" Type="http://schemas.openxmlformats.org/officeDocument/2006/relationships/tags" Target="../tags/tag1646.xml"/><Relationship Id="rId8" Type="http://schemas.openxmlformats.org/officeDocument/2006/relationships/slideLayout" Target="../slideLayouts/slideLayout338.xml"/><Relationship Id="rId3" Type="http://schemas.openxmlformats.org/officeDocument/2006/relationships/slideLayout" Target="../slideLayouts/slideLayout333.xml"/><Relationship Id="rId12" Type="http://schemas.openxmlformats.org/officeDocument/2006/relationships/slideLayout" Target="../slideLayouts/slideLayout342.xml"/><Relationship Id="rId17" Type="http://schemas.openxmlformats.org/officeDocument/2006/relationships/theme" Target="../theme/theme24.xml"/><Relationship Id="rId25" Type="http://schemas.openxmlformats.org/officeDocument/2006/relationships/tags" Target="../tags/tag1636.xml"/><Relationship Id="rId33" Type="http://schemas.openxmlformats.org/officeDocument/2006/relationships/tags" Target="../tags/tag1644.xml"/><Relationship Id="rId38" Type="http://schemas.openxmlformats.org/officeDocument/2006/relationships/tags" Target="../tags/tag164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slideLayout" Target="../slideLayouts/slideLayout359.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6" Type="http://schemas.openxmlformats.org/officeDocument/2006/relationships/image" Target="../media/image1.png"/><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5" Type="http://schemas.openxmlformats.org/officeDocument/2006/relationships/theme" Target="../theme/theme25.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slideLayout" Target="../slideLayouts/slideLayout36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18" Type="http://schemas.openxmlformats.org/officeDocument/2006/relationships/theme" Target="../theme/theme26.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10" Type="http://schemas.openxmlformats.org/officeDocument/2006/relationships/slideLayout" Target="../slideLayouts/slideLayout370.xml"/><Relationship Id="rId19" Type="http://schemas.openxmlformats.org/officeDocument/2006/relationships/image" Target="../media/image26.png"/><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s>
</file>

<file path=ppt/slideMasters/_rels/slideMaster27.xml.rels><?xml version="1.0" encoding="UTF-8" standalone="yes"?>
<Relationships xmlns="http://schemas.openxmlformats.org/package/2006/relationships"><Relationship Id="rId13" Type="http://schemas.openxmlformats.org/officeDocument/2006/relationships/slideLayout" Target="../slideLayouts/slideLayout390.xml"/><Relationship Id="rId18" Type="http://schemas.openxmlformats.org/officeDocument/2006/relationships/vmlDrawing" Target="../drawings/vmlDrawing226.vml"/><Relationship Id="rId26" Type="http://schemas.openxmlformats.org/officeDocument/2006/relationships/tags" Target="../tags/tag1766.xml"/><Relationship Id="rId39" Type="http://schemas.openxmlformats.org/officeDocument/2006/relationships/oleObject" Target="../embeddings/oleObject226.bin"/><Relationship Id="rId21" Type="http://schemas.openxmlformats.org/officeDocument/2006/relationships/tags" Target="../tags/tag1761.xml"/><Relationship Id="rId34" Type="http://schemas.openxmlformats.org/officeDocument/2006/relationships/tags" Target="../tags/tag1774.xml"/><Relationship Id="rId7" Type="http://schemas.openxmlformats.org/officeDocument/2006/relationships/slideLayout" Target="../slideLayouts/slideLayout384.xml"/><Relationship Id="rId2" Type="http://schemas.openxmlformats.org/officeDocument/2006/relationships/slideLayout" Target="../slideLayouts/slideLayout379.xml"/><Relationship Id="rId16" Type="http://schemas.openxmlformats.org/officeDocument/2006/relationships/slideLayout" Target="../slideLayouts/slideLayout393.xml"/><Relationship Id="rId20" Type="http://schemas.openxmlformats.org/officeDocument/2006/relationships/tags" Target="../tags/tag1760.xml"/><Relationship Id="rId29" Type="http://schemas.openxmlformats.org/officeDocument/2006/relationships/tags" Target="../tags/tag1769.xml"/><Relationship Id="rId41" Type="http://schemas.openxmlformats.org/officeDocument/2006/relationships/image" Target="../media/image27.png"/><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24" Type="http://schemas.openxmlformats.org/officeDocument/2006/relationships/tags" Target="../tags/tag1764.xml"/><Relationship Id="rId32" Type="http://schemas.openxmlformats.org/officeDocument/2006/relationships/tags" Target="../tags/tag1772.xml"/><Relationship Id="rId37" Type="http://schemas.openxmlformats.org/officeDocument/2006/relationships/tags" Target="../tags/tag1777.xml"/><Relationship Id="rId40" Type="http://schemas.openxmlformats.org/officeDocument/2006/relationships/image" Target="../media/image3.emf"/><Relationship Id="rId5" Type="http://schemas.openxmlformats.org/officeDocument/2006/relationships/slideLayout" Target="../slideLayouts/slideLayout382.xml"/><Relationship Id="rId15" Type="http://schemas.openxmlformats.org/officeDocument/2006/relationships/slideLayout" Target="../slideLayouts/slideLayout392.xml"/><Relationship Id="rId23" Type="http://schemas.openxmlformats.org/officeDocument/2006/relationships/tags" Target="../tags/tag1763.xml"/><Relationship Id="rId28" Type="http://schemas.openxmlformats.org/officeDocument/2006/relationships/tags" Target="../tags/tag1768.xml"/><Relationship Id="rId36" Type="http://schemas.openxmlformats.org/officeDocument/2006/relationships/tags" Target="../tags/tag1776.xml"/><Relationship Id="rId10" Type="http://schemas.openxmlformats.org/officeDocument/2006/relationships/slideLayout" Target="../slideLayouts/slideLayout387.xml"/><Relationship Id="rId19" Type="http://schemas.openxmlformats.org/officeDocument/2006/relationships/tags" Target="../tags/tag1759.xml"/><Relationship Id="rId31" Type="http://schemas.openxmlformats.org/officeDocument/2006/relationships/tags" Target="../tags/tag1771.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slideLayout" Target="../slideLayouts/slideLayout391.xml"/><Relationship Id="rId22" Type="http://schemas.openxmlformats.org/officeDocument/2006/relationships/tags" Target="../tags/tag1762.xml"/><Relationship Id="rId27" Type="http://schemas.openxmlformats.org/officeDocument/2006/relationships/tags" Target="../tags/tag1767.xml"/><Relationship Id="rId30" Type="http://schemas.openxmlformats.org/officeDocument/2006/relationships/tags" Target="../tags/tag1770.xml"/><Relationship Id="rId35" Type="http://schemas.openxmlformats.org/officeDocument/2006/relationships/tags" Target="../tags/tag1775.xml"/><Relationship Id="rId8" Type="http://schemas.openxmlformats.org/officeDocument/2006/relationships/slideLayout" Target="../slideLayouts/slideLayout385.xml"/><Relationship Id="rId3" Type="http://schemas.openxmlformats.org/officeDocument/2006/relationships/slideLayout" Target="../slideLayouts/slideLayout380.xml"/><Relationship Id="rId12" Type="http://schemas.openxmlformats.org/officeDocument/2006/relationships/slideLayout" Target="../slideLayouts/slideLayout389.xml"/><Relationship Id="rId17" Type="http://schemas.openxmlformats.org/officeDocument/2006/relationships/theme" Target="../theme/theme27.xml"/><Relationship Id="rId25" Type="http://schemas.openxmlformats.org/officeDocument/2006/relationships/tags" Target="../tags/tag1765.xml"/><Relationship Id="rId33" Type="http://schemas.openxmlformats.org/officeDocument/2006/relationships/tags" Target="../tags/tag1773.xml"/><Relationship Id="rId38" Type="http://schemas.openxmlformats.org/officeDocument/2006/relationships/tags" Target="../tags/tag1778.xml"/></Relationships>
</file>

<file path=ppt/slideMasters/_rels/slideMaster28.xml.rels><?xml version="1.0" encoding="UTF-8" standalone="yes"?>
<Relationships xmlns="http://schemas.openxmlformats.org/package/2006/relationships"><Relationship Id="rId13" Type="http://schemas.openxmlformats.org/officeDocument/2006/relationships/slideLayout" Target="../slideLayouts/slideLayout406.xml"/><Relationship Id="rId18" Type="http://schemas.openxmlformats.org/officeDocument/2006/relationships/vmlDrawing" Target="../drawings/vmlDrawing242.vml"/><Relationship Id="rId26" Type="http://schemas.openxmlformats.org/officeDocument/2006/relationships/tags" Target="../tags/tag1881.xml"/><Relationship Id="rId39" Type="http://schemas.openxmlformats.org/officeDocument/2006/relationships/oleObject" Target="../embeddings/oleObject242.bin"/><Relationship Id="rId21" Type="http://schemas.openxmlformats.org/officeDocument/2006/relationships/tags" Target="../tags/tag1876.xml"/><Relationship Id="rId34" Type="http://schemas.openxmlformats.org/officeDocument/2006/relationships/tags" Target="../tags/tag1889.xml"/><Relationship Id="rId7" Type="http://schemas.openxmlformats.org/officeDocument/2006/relationships/slideLayout" Target="../slideLayouts/slideLayout400.xml"/><Relationship Id="rId2" Type="http://schemas.openxmlformats.org/officeDocument/2006/relationships/slideLayout" Target="../slideLayouts/slideLayout395.xml"/><Relationship Id="rId16" Type="http://schemas.openxmlformats.org/officeDocument/2006/relationships/slideLayout" Target="../slideLayouts/slideLayout409.xml"/><Relationship Id="rId20" Type="http://schemas.openxmlformats.org/officeDocument/2006/relationships/tags" Target="../tags/tag1875.xml"/><Relationship Id="rId29" Type="http://schemas.openxmlformats.org/officeDocument/2006/relationships/tags" Target="../tags/tag1884.xml"/><Relationship Id="rId41" Type="http://schemas.openxmlformats.org/officeDocument/2006/relationships/image" Target="../media/image21.png"/><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24" Type="http://schemas.openxmlformats.org/officeDocument/2006/relationships/tags" Target="../tags/tag1879.xml"/><Relationship Id="rId32" Type="http://schemas.openxmlformats.org/officeDocument/2006/relationships/tags" Target="../tags/tag1887.xml"/><Relationship Id="rId37" Type="http://schemas.openxmlformats.org/officeDocument/2006/relationships/tags" Target="../tags/tag1892.xml"/><Relationship Id="rId40" Type="http://schemas.openxmlformats.org/officeDocument/2006/relationships/image" Target="../media/image3.emf"/><Relationship Id="rId5" Type="http://schemas.openxmlformats.org/officeDocument/2006/relationships/slideLayout" Target="../slideLayouts/slideLayout398.xml"/><Relationship Id="rId15" Type="http://schemas.openxmlformats.org/officeDocument/2006/relationships/slideLayout" Target="../slideLayouts/slideLayout408.xml"/><Relationship Id="rId23" Type="http://schemas.openxmlformats.org/officeDocument/2006/relationships/tags" Target="../tags/tag1878.xml"/><Relationship Id="rId28" Type="http://schemas.openxmlformats.org/officeDocument/2006/relationships/tags" Target="../tags/tag1883.xml"/><Relationship Id="rId36" Type="http://schemas.openxmlformats.org/officeDocument/2006/relationships/tags" Target="../tags/tag1891.xml"/><Relationship Id="rId10" Type="http://schemas.openxmlformats.org/officeDocument/2006/relationships/slideLayout" Target="../slideLayouts/slideLayout403.xml"/><Relationship Id="rId19" Type="http://schemas.openxmlformats.org/officeDocument/2006/relationships/tags" Target="../tags/tag1874.xml"/><Relationship Id="rId31" Type="http://schemas.openxmlformats.org/officeDocument/2006/relationships/tags" Target="../tags/tag1886.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 Id="rId22" Type="http://schemas.openxmlformats.org/officeDocument/2006/relationships/tags" Target="../tags/tag1877.xml"/><Relationship Id="rId27" Type="http://schemas.openxmlformats.org/officeDocument/2006/relationships/tags" Target="../tags/tag1882.xml"/><Relationship Id="rId30" Type="http://schemas.openxmlformats.org/officeDocument/2006/relationships/tags" Target="../tags/tag1885.xml"/><Relationship Id="rId35" Type="http://schemas.openxmlformats.org/officeDocument/2006/relationships/tags" Target="../tags/tag1890.xml"/><Relationship Id="rId8" Type="http://schemas.openxmlformats.org/officeDocument/2006/relationships/slideLayout" Target="../slideLayouts/slideLayout401.xml"/><Relationship Id="rId3" Type="http://schemas.openxmlformats.org/officeDocument/2006/relationships/slideLayout" Target="../slideLayouts/slideLayout396.xml"/><Relationship Id="rId12" Type="http://schemas.openxmlformats.org/officeDocument/2006/relationships/slideLayout" Target="../slideLayouts/slideLayout405.xml"/><Relationship Id="rId17" Type="http://schemas.openxmlformats.org/officeDocument/2006/relationships/theme" Target="../theme/theme28.xml"/><Relationship Id="rId25" Type="http://schemas.openxmlformats.org/officeDocument/2006/relationships/tags" Target="../tags/tag1880.xml"/><Relationship Id="rId33" Type="http://schemas.openxmlformats.org/officeDocument/2006/relationships/tags" Target="../tags/tag1888.xml"/><Relationship Id="rId38" Type="http://schemas.openxmlformats.org/officeDocument/2006/relationships/tags" Target="../tags/tag1893.xml"/></Relationships>
</file>

<file path=ppt/slideMasters/_rels/slideMaster29.xml.rels><?xml version="1.0" encoding="UTF-8" standalone="yes"?>
<Relationships xmlns="http://schemas.openxmlformats.org/package/2006/relationships"><Relationship Id="rId13" Type="http://schemas.openxmlformats.org/officeDocument/2006/relationships/slideLayout" Target="../slideLayouts/slideLayout422.xml"/><Relationship Id="rId18" Type="http://schemas.openxmlformats.org/officeDocument/2006/relationships/theme" Target="../theme/theme29.xml"/><Relationship Id="rId26" Type="http://schemas.openxmlformats.org/officeDocument/2006/relationships/tags" Target="../tags/tag1995.xml"/><Relationship Id="rId39" Type="http://schemas.openxmlformats.org/officeDocument/2006/relationships/tags" Target="../tags/tag2008.xml"/><Relationship Id="rId21" Type="http://schemas.openxmlformats.org/officeDocument/2006/relationships/tags" Target="../tags/tag1990.xml"/><Relationship Id="rId34" Type="http://schemas.openxmlformats.org/officeDocument/2006/relationships/tags" Target="../tags/tag2003.xml"/><Relationship Id="rId42" Type="http://schemas.openxmlformats.org/officeDocument/2006/relationships/image" Target="../media/image27.png"/><Relationship Id="rId7" Type="http://schemas.openxmlformats.org/officeDocument/2006/relationships/slideLayout" Target="../slideLayouts/slideLayout416.xml"/><Relationship Id="rId2" Type="http://schemas.openxmlformats.org/officeDocument/2006/relationships/slideLayout" Target="../slideLayouts/slideLayout411.xml"/><Relationship Id="rId16" Type="http://schemas.openxmlformats.org/officeDocument/2006/relationships/slideLayout" Target="../slideLayouts/slideLayout425.xml"/><Relationship Id="rId20" Type="http://schemas.openxmlformats.org/officeDocument/2006/relationships/tags" Target="../tags/tag1989.xml"/><Relationship Id="rId29" Type="http://schemas.openxmlformats.org/officeDocument/2006/relationships/tags" Target="../tags/tag1998.xml"/><Relationship Id="rId41" Type="http://schemas.openxmlformats.org/officeDocument/2006/relationships/image" Target="../media/image3.emf"/><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24" Type="http://schemas.openxmlformats.org/officeDocument/2006/relationships/tags" Target="../tags/tag1993.xml"/><Relationship Id="rId32" Type="http://schemas.openxmlformats.org/officeDocument/2006/relationships/tags" Target="../tags/tag2001.xml"/><Relationship Id="rId37" Type="http://schemas.openxmlformats.org/officeDocument/2006/relationships/tags" Target="../tags/tag2006.xml"/><Relationship Id="rId40" Type="http://schemas.openxmlformats.org/officeDocument/2006/relationships/oleObject" Target="../embeddings/oleObject258.bin"/><Relationship Id="rId5" Type="http://schemas.openxmlformats.org/officeDocument/2006/relationships/slideLayout" Target="../slideLayouts/slideLayout414.xml"/><Relationship Id="rId15" Type="http://schemas.openxmlformats.org/officeDocument/2006/relationships/slideLayout" Target="../slideLayouts/slideLayout424.xml"/><Relationship Id="rId23" Type="http://schemas.openxmlformats.org/officeDocument/2006/relationships/tags" Target="../tags/tag1992.xml"/><Relationship Id="rId28" Type="http://schemas.openxmlformats.org/officeDocument/2006/relationships/tags" Target="../tags/tag1997.xml"/><Relationship Id="rId36" Type="http://schemas.openxmlformats.org/officeDocument/2006/relationships/tags" Target="../tags/tag2005.xml"/><Relationship Id="rId10" Type="http://schemas.openxmlformats.org/officeDocument/2006/relationships/slideLayout" Target="../slideLayouts/slideLayout419.xml"/><Relationship Id="rId19" Type="http://schemas.openxmlformats.org/officeDocument/2006/relationships/vmlDrawing" Target="../drawings/vmlDrawing258.vml"/><Relationship Id="rId31" Type="http://schemas.openxmlformats.org/officeDocument/2006/relationships/tags" Target="../tags/tag2000.xml"/><Relationship Id="rId4" Type="http://schemas.openxmlformats.org/officeDocument/2006/relationships/slideLayout" Target="../slideLayouts/slideLayout413.xml"/><Relationship Id="rId9" Type="http://schemas.openxmlformats.org/officeDocument/2006/relationships/slideLayout" Target="../slideLayouts/slideLayout418.xml"/><Relationship Id="rId14" Type="http://schemas.openxmlformats.org/officeDocument/2006/relationships/slideLayout" Target="../slideLayouts/slideLayout423.xml"/><Relationship Id="rId22" Type="http://schemas.openxmlformats.org/officeDocument/2006/relationships/tags" Target="../tags/tag1991.xml"/><Relationship Id="rId27" Type="http://schemas.openxmlformats.org/officeDocument/2006/relationships/tags" Target="../tags/tag1996.xml"/><Relationship Id="rId30" Type="http://schemas.openxmlformats.org/officeDocument/2006/relationships/tags" Target="../tags/tag1999.xml"/><Relationship Id="rId35" Type="http://schemas.openxmlformats.org/officeDocument/2006/relationships/tags" Target="../tags/tag2004.xml"/><Relationship Id="rId8" Type="http://schemas.openxmlformats.org/officeDocument/2006/relationships/slideLayout" Target="../slideLayouts/slideLayout417.xml"/><Relationship Id="rId3" Type="http://schemas.openxmlformats.org/officeDocument/2006/relationships/slideLayout" Target="../slideLayouts/slideLayout412.xml"/><Relationship Id="rId12" Type="http://schemas.openxmlformats.org/officeDocument/2006/relationships/slideLayout" Target="../slideLayouts/slideLayout421.xml"/><Relationship Id="rId17" Type="http://schemas.openxmlformats.org/officeDocument/2006/relationships/slideLayout" Target="../slideLayouts/slideLayout426.xml"/><Relationship Id="rId25" Type="http://schemas.openxmlformats.org/officeDocument/2006/relationships/tags" Target="../tags/tag1994.xml"/><Relationship Id="rId33" Type="http://schemas.openxmlformats.org/officeDocument/2006/relationships/tags" Target="../tags/tag2002.xml"/><Relationship Id="rId38" Type="http://schemas.openxmlformats.org/officeDocument/2006/relationships/tags" Target="../tags/tag2007.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18" Type="http://schemas.openxmlformats.org/officeDocument/2006/relationships/tags" Target="../tags/tag85.xml"/><Relationship Id="rId26" Type="http://schemas.openxmlformats.org/officeDocument/2006/relationships/tags" Target="../tags/tag93.xml"/><Relationship Id="rId3" Type="http://schemas.openxmlformats.org/officeDocument/2006/relationships/slideLayout" Target="../slideLayouts/slideLayout23.xml"/><Relationship Id="rId21" Type="http://schemas.openxmlformats.org/officeDocument/2006/relationships/tags" Target="../tags/tag88.xml"/><Relationship Id="rId7" Type="http://schemas.openxmlformats.org/officeDocument/2006/relationships/theme" Target="../theme/theme3.xml"/><Relationship Id="rId12" Type="http://schemas.openxmlformats.org/officeDocument/2006/relationships/tags" Target="../tags/tag79.xml"/><Relationship Id="rId17" Type="http://schemas.openxmlformats.org/officeDocument/2006/relationships/tags" Target="../tags/tag84.xml"/><Relationship Id="rId25" Type="http://schemas.openxmlformats.org/officeDocument/2006/relationships/tags" Target="../tags/tag92.xml"/><Relationship Id="rId2" Type="http://schemas.openxmlformats.org/officeDocument/2006/relationships/slideLayout" Target="../slideLayouts/slideLayout22.xml"/><Relationship Id="rId16" Type="http://schemas.openxmlformats.org/officeDocument/2006/relationships/tags" Target="../tags/tag83.xml"/><Relationship Id="rId20" Type="http://schemas.openxmlformats.org/officeDocument/2006/relationships/tags" Target="../tags/tag87.xml"/><Relationship Id="rId29" Type="http://schemas.openxmlformats.org/officeDocument/2006/relationships/tags" Target="../tags/tag9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ags" Target="../tags/tag78.xml"/><Relationship Id="rId24" Type="http://schemas.openxmlformats.org/officeDocument/2006/relationships/tags" Target="../tags/tag91.xml"/><Relationship Id="rId32" Type="http://schemas.openxmlformats.org/officeDocument/2006/relationships/image" Target="../media/image4.emf"/><Relationship Id="rId5" Type="http://schemas.openxmlformats.org/officeDocument/2006/relationships/slideLayout" Target="../slideLayouts/slideLayout25.xml"/><Relationship Id="rId15" Type="http://schemas.openxmlformats.org/officeDocument/2006/relationships/tags" Target="../tags/tag82.xml"/><Relationship Id="rId23" Type="http://schemas.openxmlformats.org/officeDocument/2006/relationships/tags" Target="../tags/tag90.xml"/><Relationship Id="rId28" Type="http://schemas.openxmlformats.org/officeDocument/2006/relationships/tags" Target="../tags/tag95.xml"/><Relationship Id="rId10" Type="http://schemas.openxmlformats.org/officeDocument/2006/relationships/tags" Target="../tags/tag77.xml"/><Relationship Id="rId19" Type="http://schemas.openxmlformats.org/officeDocument/2006/relationships/tags" Target="../tags/tag86.xml"/><Relationship Id="rId31" Type="http://schemas.openxmlformats.org/officeDocument/2006/relationships/tags" Target="../tags/tag98.xml"/><Relationship Id="rId4" Type="http://schemas.openxmlformats.org/officeDocument/2006/relationships/slideLayout" Target="../slideLayouts/slideLayout24.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tags" Target="../tags/tag89.xml"/><Relationship Id="rId27" Type="http://schemas.openxmlformats.org/officeDocument/2006/relationships/tags" Target="../tags/tag94.xml"/><Relationship Id="rId30" Type="http://schemas.openxmlformats.org/officeDocument/2006/relationships/tags" Target="../tags/tag9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slideLayout" Target="../slideLayouts/slideLayout439.xml"/><Relationship Id="rId18" Type="http://schemas.openxmlformats.org/officeDocument/2006/relationships/tags" Target="../tags/tag2105.xml"/><Relationship Id="rId3" Type="http://schemas.openxmlformats.org/officeDocument/2006/relationships/slideLayout" Target="../slideLayouts/slideLayout429.xml"/><Relationship Id="rId21" Type="http://schemas.openxmlformats.org/officeDocument/2006/relationships/image" Target="../media/image26.png"/><Relationship Id="rId7" Type="http://schemas.openxmlformats.org/officeDocument/2006/relationships/slideLayout" Target="../slideLayouts/slideLayout433.xml"/><Relationship Id="rId12" Type="http://schemas.openxmlformats.org/officeDocument/2006/relationships/slideLayout" Target="../slideLayouts/slideLayout438.xml"/><Relationship Id="rId17" Type="http://schemas.openxmlformats.org/officeDocument/2006/relationships/tags" Target="../tags/tag2104.xml"/><Relationship Id="rId2" Type="http://schemas.openxmlformats.org/officeDocument/2006/relationships/slideLayout" Target="../slideLayouts/slideLayout428.xml"/><Relationship Id="rId16" Type="http://schemas.openxmlformats.org/officeDocument/2006/relationships/vmlDrawing" Target="../drawings/vmlDrawing274.vml"/><Relationship Id="rId20" Type="http://schemas.openxmlformats.org/officeDocument/2006/relationships/image" Target="../media/image22.emf"/><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5" Type="http://schemas.openxmlformats.org/officeDocument/2006/relationships/theme" Target="../theme/theme30.xml"/><Relationship Id="rId10" Type="http://schemas.openxmlformats.org/officeDocument/2006/relationships/slideLayout" Target="../slideLayouts/slideLayout436.xml"/><Relationship Id="rId19" Type="http://schemas.openxmlformats.org/officeDocument/2006/relationships/oleObject" Target="../embeddings/oleObject274.bin"/><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slideLayout" Target="../slideLayouts/slideLayout4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slideLayout" Target="../slideLayouts/slideLayout453.xml"/><Relationship Id="rId18" Type="http://schemas.openxmlformats.org/officeDocument/2006/relationships/vmlDrawing" Target="../drawings/vmlDrawing275.vml"/><Relationship Id="rId3" Type="http://schemas.openxmlformats.org/officeDocument/2006/relationships/slideLayout" Target="../slideLayouts/slideLayout443.xml"/><Relationship Id="rId21" Type="http://schemas.openxmlformats.org/officeDocument/2006/relationships/oleObject" Target="../embeddings/oleObject275.bin"/><Relationship Id="rId7" Type="http://schemas.openxmlformats.org/officeDocument/2006/relationships/slideLayout" Target="../slideLayouts/slideLayout447.xml"/><Relationship Id="rId12" Type="http://schemas.openxmlformats.org/officeDocument/2006/relationships/slideLayout" Target="../slideLayouts/slideLayout452.xml"/><Relationship Id="rId17" Type="http://schemas.openxmlformats.org/officeDocument/2006/relationships/theme" Target="../theme/theme31.xml"/><Relationship Id="rId2" Type="http://schemas.openxmlformats.org/officeDocument/2006/relationships/slideLayout" Target="../slideLayouts/slideLayout442.xml"/><Relationship Id="rId16" Type="http://schemas.openxmlformats.org/officeDocument/2006/relationships/slideLayout" Target="../slideLayouts/slideLayout456.xml"/><Relationship Id="rId20" Type="http://schemas.openxmlformats.org/officeDocument/2006/relationships/tags" Target="../tags/tag2107.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5" Type="http://schemas.openxmlformats.org/officeDocument/2006/relationships/slideLayout" Target="../slideLayouts/slideLayout455.xml"/><Relationship Id="rId23" Type="http://schemas.openxmlformats.org/officeDocument/2006/relationships/image" Target="../media/image26.png"/><Relationship Id="rId10" Type="http://schemas.openxmlformats.org/officeDocument/2006/relationships/slideLayout" Target="../slideLayouts/slideLayout450.xml"/><Relationship Id="rId19" Type="http://schemas.openxmlformats.org/officeDocument/2006/relationships/tags" Target="../tags/tag2106.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slideLayout" Target="../slideLayouts/slideLayout454.xml"/><Relationship Id="rId22" Type="http://schemas.openxmlformats.org/officeDocument/2006/relationships/image" Target="../media/image22.emf"/></Relationships>
</file>

<file path=ppt/slideMasters/_rels/slideMaster32.xml.rels><?xml version="1.0" encoding="UTF-8" standalone="yes"?>
<Relationships xmlns="http://schemas.openxmlformats.org/package/2006/relationships"><Relationship Id="rId13" Type="http://schemas.openxmlformats.org/officeDocument/2006/relationships/slideLayout" Target="../slideLayouts/slideLayout469.xml"/><Relationship Id="rId18" Type="http://schemas.openxmlformats.org/officeDocument/2006/relationships/theme" Target="../theme/theme32.xml"/><Relationship Id="rId26" Type="http://schemas.openxmlformats.org/officeDocument/2006/relationships/tags" Target="../tags/tag2121.xml"/><Relationship Id="rId39" Type="http://schemas.openxmlformats.org/officeDocument/2006/relationships/tags" Target="../tags/tag2134.xml"/><Relationship Id="rId21" Type="http://schemas.openxmlformats.org/officeDocument/2006/relationships/tags" Target="../tags/tag2116.xml"/><Relationship Id="rId34" Type="http://schemas.openxmlformats.org/officeDocument/2006/relationships/tags" Target="../tags/tag2129.xml"/><Relationship Id="rId42" Type="http://schemas.openxmlformats.org/officeDocument/2006/relationships/image" Target="../media/image30.png"/><Relationship Id="rId7" Type="http://schemas.openxmlformats.org/officeDocument/2006/relationships/slideLayout" Target="../slideLayouts/slideLayout463.xml"/><Relationship Id="rId2" Type="http://schemas.openxmlformats.org/officeDocument/2006/relationships/slideLayout" Target="../slideLayouts/slideLayout458.xml"/><Relationship Id="rId16" Type="http://schemas.openxmlformats.org/officeDocument/2006/relationships/slideLayout" Target="../slideLayouts/slideLayout472.xml"/><Relationship Id="rId20" Type="http://schemas.openxmlformats.org/officeDocument/2006/relationships/tags" Target="../tags/tag2115.xml"/><Relationship Id="rId29" Type="http://schemas.openxmlformats.org/officeDocument/2006/relationships/tags" Target="../tags/tag2124.xml"/><Relationship Id="rId41" Type="http://schemas.openxmlformats.org/officeDocument/2006/relationships/image" Target="../media/image3.emf"/><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24" Type="http://schemas.openxmlformats.org/officeDocument/2006/relationships/tags" Target="../tags/tag2119.xml"/><Relationship Id="rId32" Type="http://schemas.openxmlformats.org/officeDocument/2006/relationships/tags" Target="../tags/tag2127.xml"/><Relationship Id="rId37" Type="http://schemas.openxmlformats.org/officeDocument/2006/relationships/tags" Target="../tags/tag2132.xml"/><Relationship Id="rId40" Type="http://schemas.openxmlformats.org/officeDocument/2006/relationships/oleObject" Target="../embeddings/oleObject277.bin"/><Relationship Id="rId5" Type="http://schemas.openxmlformats.org/officeDocument/2006/relationships/slideLayout" Target="../slideLayouts/slideLayout461.xml"/><Relationship Id="rId15" Type="http://schemas.openxmlformats.org/officeDocument/2006/relationships/slideLayout" Target="../slideLayouts/slideLayout471.xml"/><Relationship Id="rId23" Type="http://schemas.openxmlformats.org/officeDocument/2006/relationships/tags" Target="../tags/tag2118.xml"/><Relationship Id="rId28" Type="http://schemas.openxmlformats.org/officeDocument/2006/relationships/tags" Target="../tags/tag2123.xml"/><Relationship Id="rId36" Type="http://schemas.openxmlformats.org/officeDocument/2006/relationships/tags" Target="../tags/tag2131.xml"/><Relationship Id="rId10" Type="http://schemas.openxmlformats.org/officeDocument/2006/relationships/slideLayout" Target="../slideLayouts/slideLayout466.xml"/><Relationship Id="rId19" Type="http://schemas.openxmlformats.org/officeDocument/2006/relationships/vmlDrawing" Target="../drawings/vmlDrawing277.vml"/><Relationship Id="rId31" Type="http://schemas.openxmlformats.org/officeDocument/2006/relationships/tags" Target="../tags/tag2126.xml"/><Relationship Id="rId4" Type="http://schemas.openxmlformats.org/officeDocument/2006/relationships/slideLayout" Target="../slideLayouts/slideLayout460.xml"/><Relationship Id="rId9" Type="http://schemas.openxmlformats.org/officeDocument/2006/relationships/slideLayout" Target="../slideLayouts/slideLayout465.xml"/><Relationship Id="rId14" Type="http://schemas.openxmlformats.org/officeDocument/2006/relationships/slideLayout" Target="../slideLayouts/slideLayout470.xml"/><Relationship Id="rId22" Type="http://schemas.openxmlformats.org/officeDocument/2006/relationships/tags" Target="../tags/tag2117.xml"/><Relationship Id="rId27" Type="http://schemas.openxmlformats.org/officeDocument/2006/relationships/tags" Target="../tags/tag2122.xml"/><Relationship Id="rId30" Type="http://schemas.openxmlformats.org/officeDocument/2006/relationships/tags" Target="../tags/tag2125.xml"/><Relationship Id="rId35" Type="http://schemas.openxmlformats.org/officeDocument/2006/relationships/tags" Target="../tags/tag2130.xml"/><Relationship Id="rId8" Type="http://schemas.openxmlformats.org/officeDocument/2006/relationships/slideLayout" Target="../slideLayouts/slideLayout464.xml"/><Relationship Id="rId3" Type="http://schemas.openxmlformats.org/officeDocument/2006/relationships/slideLayout" Target="../slideLayouts/slideLayout459.xml"/><Relationship Id="rId12" Type="http://schemas.openxmlformats.org/officeDocument/2006/relationships/slideLayout" Target="../slideLayouts/slideLayout468.xml"/><Relationship Id="rId17" Type="http://schemas.openxmlformats.org/officeDocument/2006/relationships/slideLayout" Target="../slideLayouts/slideLayout473.xml"/><Relationship Id="rId25" Type="http://schemas.openxmlformats.org/officeDocument/2006/relationships/tags" Target="../tags/tag2120.xml"/><Relationship Id="rId33" Type="http://schemas.openxmlformats.org/officeDocument/2006/relationships/tags" Target="../tags/tag2128.xml"/><Relationship Id="rId38" Type="http://schemas.openxmlformats.org/officeDocument/2006/relationships/tags" Target="../tags/tag2133.xml"/></Relationships>
</file>

<file path=ppt/slideMasters/_rels/slideMaster33.xml.rels><?xml version="1.0" encoding="UTF-8" standalone="yes"?>
<Relationships xmlns="http://schemas.openxmlformats.org/package/2006/relationships"><Relationship Id="rId13" Type="http://schemas.openxmlformats.org/officeDocument/2006/relationships/slideLayout" Target="../slideLayouts/slideLayout486.xml"/><Relationship Id="rId18" Type="http://schemas.openxmlformats.org/officeDocument/2006/relationships/slideLayout" Target="../slideLayouts/slideLayout491.xml"/><Relationship Id="rId26" Type="http://schemas.openxmlformats.org/officeDocument/2006/relationships/tags" Target="../tags/tag2246.xml"/><Relationship Id="rId39" Type="http://schemas.openxmlformats.org/officeDocument/2006/relationships/tags" Target="../tags/tag2259.xml"/><Relationship Id="rId21" Type="http://schemas.openxmlformats.org/officeDocument/2006/relationships/tags" Target="../tags/tag2241.xml"/><Relationship Id="rId34" Type="http://schemas.openxmlformats.org/officeDocument/2006/relationships/tags" Target="../tags/tag2254.xml"/><Relationship Id="rId42" Type="http://schemas.openxmlformats.org/officeDocument/2006/relationships/image" Target="../media/image3.emf"/><Relationship Id="rId7" Type="http://schemas.openxmlformats.org/officeDocument/2006/relationships/slideLayout" Target="../slideLayouts/slideLayout480.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20" Type="http://schemas.openxmlformats.org/officeDocument/2006/relationships/vmlDrawing" Target="../drawings/vmlDrawing294.vml"/><Relationship Id="rId29" Type="http://schemas.openxmlformats.org/officeDocument/2006/relationships/tags" Target="../tags/tag2249.xml"/><Relationship Id="rId41" Type="http://schemas.openxmlformats.org/officeDocument/2006/relationships/oleObject" Target="../embeddings/oleObject294.bin"/><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24" Type="http://schemas.openxmlformats.org/officeDocument/2006/relationships/tags" Target="../tags/tag2244.xml"/><Relationship Id="rId32" Type="http://schemas.openxmlformats.org/officeDocument/2006/relationships/tags" Target="../tags/tag2252.xml"/><Relationship Id="rId37" Type="http://schemas.openxmlformats.org/officeDocument/2006/relationships/tags" Target="../tags/tag2257.xml"/><Relationship Id="rId40" Type="http://schemas.openxmlformats.org/officeDocument/2006/relationships/tags" Target="../tags/tag2260.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23" Type="http://schemas.openxmlformats.org/officeDocument/2006/relationships/tags" Target="../tags/tag2243.xml"/><Relationship Id="rId28" Type="http://schemas.openxmlformats.org/officeDocument/2006/relationships/tags" Target="../tags/tag2248.xml"/><Relationship Id="rId36" Type="http://schemas.openxmlformats.org/officeDocument/2006/relationships/tags" Target="../tags/tag2256.xml"/><Relationship Id="rId10" Type="http://schemas.openxmlformats.org/officeDocument/2006/relationships/slideLayout" Target="../slideLayouts/slideLayout483.xml"/><Relationship Id="rId19" Type="http://schemas.openxmlformats.org/officeDocument/2006/relationships/theme" Target="../theme/theme33.xml"/><Relationship Id="rId31" Type="http://schemas.openxmlformats.org/officeDocument/2006/relationships/tags" Target="../tags/tag2251.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 Id="rId22" Type="http://schemas.openxmlformats.org/officeDocument/2006/relationships/tags" Target="../tags/tag2242.xml"/><Relationship Id="rId27" Type="http://schemas.openxmlformats.org/officeDocument/2006/relationships/tags" Target="../tags/tag2247.xml"/><Relationship Id="rId30" Type="http://schemas.openxmlformats.org/officeDocument/2006/relationships/tags" Target="../tags/tag2250.xml"/><Relationship Id="rId35" Type="http://schemas.openxmlformats.org/officeDocument/2006/relationships/tags" Target="../tags/tag2255.xml"/><Relationship Id="rId43" Type="http://schemas.openxmlformats.org/officeDocument/2006/relationships/image" Target="../media/image21.png"/><Relationship Id="rId8" Type="http://schemas.openxmlformats.org/officeDocument/2006/relationships/slideLayout" Target="../slideLayouts/slideLayout481.xml"/><Relationship Id="rId3" Type="http://schemas.openxmlformats.org/officeDocument/2006/relationships/slideLayout" Target="../slideLayouts/slideLayout476.xml"/><Relationship Id="rId12" Type="http://schemas.openxmlformats.org/officeDocument/2006/relationships/slideLayout" Target="../slideLayouts/slideLayout485.xml"/><Relationship Id="rId17" Type="http://schemas.openxmlformats.org/officeDocument/2006/relationships/slideLayout" Target="../slideLayouts/slideLayout490.xml"/><Relationship Id="rId25" Type="http://schemas.openxmlformats.org/officeDocument/2006/relationships/tags" Target="../tags/tag2245.xml"/><Relationship Id="rId33" Type="http://schemas.openxmlformats.org/officeDocument/2006/relationships/tags" Target="../tags/tag2253.xml"/><Relationship Id="rId38" Type="http://schemas.openxmlformats.org/officeDocument/2006/relationships/tags" Target="../tags/tag2258.xml"/></Relationships>
</file>

<file path=ppt/slideMasters/_rels/slideMaster34.xml.rels><?xml version="1.0" encoding="UTF-8" standalone="yes"?>
<Relationships xmlns="http://schemas.openxmlformats.org/package/2006/relationships"><Relationship Id="rId13" Type="http://schemas.openxmlformats.org/officeDocument/2006/relationships/slideLayout" Target="../slideLayouts/slideLayout504.xml"/><Relationship Id="rId18" Type="http://schemas.openxmlformats.org/officeDocument/2006/relationships/slideLayout" Target="../slideLayouts/slideLayout509.xml"/><Relationship Id="rId26" Type="http://schemas.openxmlformats.org/officeDocument/2006/relationships/tags" Target="../tags/tag2365.xml"/><Relationship Id="rId39" Type="http://schemas.openxmlformats.org/officeDocument/2006/relationships/tags" Target="../tags/tag2378.xml"/><Relationship Id="rId21" Type="http://schemas.openxmlformats.org/officeDocument/2006/relationships/tags" Target="../tags/tag2360.xml"/><Relationship Id="rId34" Type="http://schemas.openxmlformats.org/officeDocument/2006/relationships/tags" Target="../tags/tag2373.xml"/><Relationship Id="rId42" Type="http://schemas.openxmlformats.org/officeDocument/2006/relationships/image" Target="../media/image3.emf"/><Relationship Id="rId7" Type="http://schemas.openxmlformats.org/officeDocument/2006/relationships/slideLayout" Target="../slideLayouts/slideLayout498.xml"/><Relationship Id="rId2" Type="http://schemas.openxmlformats.org/officeDocument/2006/relationships/slideLayout" Target="../slideLayouts/slideLayout493.xml"/><Relationship Id="rId16" Type="http://schemas.openxmlformats.org/officeDocument/2006/relationships/slideLayout" Target="../slideLayouts/slideLayout507.xml"/><Relationship Id="rId20" Type="http://schemas.openxmlformats.org/officeDocument/2006/relationships/vmlDrawing" Target="../drawings/vmlDrawing310.vml"/><Relationship Id="rId29" Type="http://schemas.openxmlformats.org/officeDocument/2006/relationships/tags" Target="../tags/tag2368.xml"/><Relationship Id="rId41" Type="http://schemas.openxmlformats.org/officeDocument/2006/relationships/oleObject" Target="../embeddings/oleObject310.bin"/><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24" Type="http://schemas.openxmlformats.org/officeDocument/2006/relationships/tags" Target="../tags/tag2363.xml"/><Relationship Id="rId32" Type="http://schemas.openxmlformats.org/officeDocument/2006/relationships/tags" Target="../tags/tag2371.xml"/><Relationship Id="rId37" Type="http://schemas.openxmlformats.org/officeDocument/2006/relationships/tags" Target="../tags/tag2376.xml"/><Relationship Id="rId40" Type="http://schemas.openxmlformats.org/officeDocument/2006/relationships/tags" Target="../tags/tag2379.xml"/><Relationship Id="rId5" Type="http://schemas.openxmlformats.org/officeDocument/2006/relationships/slideLayout" Target="../slideLayouts/slideLayout496.xml"/><Relationship Id="rId15" Type="http://schemas.openxmlformats.org/officeDocument/2006/relationships/slideLayout" Target="../slideLayouts/slideLayout506.xml"/><Relationship Id="rId23" Type="http://schemas.openxmlformats.org/officeDocument/2006/relationships/tags" Target="../tags/tag2362.xml"/><Relationship Id="rId28" Type="http://schemas.openxmlformats.org/officeDocument/2006/relationships/tags" Target="../tags/tag2367.xml"/><Relationship Id="rId36" Type="http://schemas.openxmlformats.org/officeDocument/2006/relationships/tags" Target="../tags/tag2375.xml"/><Relationship Id="rId10" Type="http://schemas.openxmlformats.org/officeDocument/2006/relationships/slideLayout" Target="../slideLayouts/slideLayout501.xml"/><Relationship Id="rId19" Type="http://schemas.openxmlformats.org/officeDocument/2006/relationships/theme" Target="../theme/theme34.xml"/><Relationship Id="rId31" Type="http://schemas.openxmlformats.org/officeDocument/2006/relationships/tags" Target="../tags/tag2370.xml"/><Relationship Id="rId4" Type="http://schemas.openxmlformats.org/officeDocument/2006/relationships/slideLayout" Target="../slideLayouts/slideLayout495.xml"/><Relationship Id="rId9" Type="http://schemas.openxmlformats.org/officeDocument/2006/relationships/slideLayout" Target="../slideLayouts/slideLayout500.xml"/><Relationship Id="rId14" Type="http://schemas.openxmlformats.org/officeDocument/2006/relationships/slideLayout" Target="../slideLayouts/slideLayout505.xml"/><Relationship Id="rId22" Type="http://schemas.openxmlformats.org/officeDocument/2006/relationships/tags" Target="../tags/tag2361.xml"/><Relationship Id="rId27" Type="http://schemas.openxmlformats.org/officeDocument/2006/relationships/tags" Target="../tags/tag2366.xml"/><Relationship Id="rId30" Type="http://schemas.openxmlformats.org/officeDocument/2006/relationships/tags" Target="../tags/tag2369.xml"/><Relationship Id="rId35" Type="http://schemas.openxmlformats.org/officeDocument/2006/relationships/tags" Target="../tags/tag2374.xml"/><Relationship Id="rId43" Type="http://schemas.openxmlformats.org/officeDocument/2006/relationships/image" Target="../media/image21.png"/><Relationship Id="rId8" Type="http://schemas.openxmlformats.org/officeDocument/2006/relationships/slideLayout" Target="../slideLayouts/slideLayout499.xml"/><Relationship Id="rId3" Type="http://schemas.openxmlformats.org/officeDocument/2006/relationships/slideLayout" Target="../slideLayouts/slideLayout494.xml"/><Relationship Id="rId12" Type="http://schemas.openxmlformats.org/officeDocument/2006/relationships/slideLayout" Target="../slideLayouts/slideLayout503.xml"/><Relationship Id="rId17" Type="http://schemas.openxmlformats.org/officeDocument/2006/relationships/slideLayout" Target="../slideLayouts/slideLayout508.xml"/><Relationship Id="rId25" Type="http://schemas.openxmlformats.org/officeDocument/2006/relationships/tags" Target="../tags/tag2364.xml"/><Relationship Id="rId33" Type="http://schemas.openxmlformats.org/officeDocument/2006/relationships/tags" Target="../tags/tag2372.xml"/><Relationship Id="rId38" Type="http://schemas.openxmlformats.org/officeDocument/2006/relationships/tags" Target="../tags/tag2377.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512.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slideLayout" Target="../slideLayouts/slideLayout525.xml"/><Relationship Id="rId18" Type="http://schemas.openxmlformats.org/officeDocument/2006/relationships/tags" Target="../tags/tag2479.xml"/><Relationship Id="rId3" Type="http://schemas.openxmlformats.org/officeDocument/2006/relationships/slideLayout" Target="../slideLayouts/slideLayout515.xml"/><Relationship Id="rId21" Type="http://schemas.openxmlformats.org/officeDocument/2006/relationships/image" Target="../media/image22.emf"/><Relationship Id="rId7" Type="http://schemas.openxmlformats.org/officeDocument/2006/relationships/slideLayout" Target="../slideLayouts/slideLayout519.xml"/><Relationship Id="rId12" Type="http://schemas.openxmlformats.org/officeDocument/2006/relationships/slideLayout" Target="../slideLayouts/slideLayout524.xml"/><Relationship Id="rId17" Type="http://schemas.openxmlformats.org/officeDocument/2006/relationships/vmlDrawing" Target="../drawings/vmlDrawing326.vml"/><Relationship Id="rId2" Type="http://schemas.openxmlformats.org/officeDocument/2006/relationships/slideLayout" Target="../slideLayouts/slideLayout514.xml"/><Relationship Id="rId16" Type="http://schemas.openxmlformats.org/officeDocument/2006/relationships/theme" Target="../theme/theme36.xml"/><Relationship Id="rId20" Type="http://schemas.openxmlformats.org/officeDocument/2006/relationships/oleObject" Target="../embeddings/oleObject326.bin"/><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5" Type="http://schemas.openxmlformats.org/officeDocument/2006/relationships/slideLayout" Target="../slideLayouts/slideLayout527.xml"/><Relationship Id="rId10" Type="http://schemas.openxmlformats.org/officeDocument/2006/relationships/slideLayout" Target="../slideLayouts/slideLayout522.xml"/><Relationship Id="rId19" Type="http://schemas.openxmlformats.org/officeDocument/2006/relationships/tags" Target="../tags/tag2480.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slideLayout" Target="../slideLayouts/slideLayout526.xml"/><Relationship Id="rId22" Type="http://schemas.openxmlformats.org/officeDocument/2006/relationships/image" Target="../media/image26.png"/></Relationships>
</file>

<file path=ppt/slideMasters/_rels/slideMaster37.xml.rels><?xml version="1.0" encoding="UTF-8" standalone="yes"?>
<Relationships xmlns="http://schemas.openxmlformats.org/package/2006/relationships"><Relationship Id="rId13" Type="http://schemas.openxmlformats.org/officeDocument/2006/relationships/slideLayout" Target="../slideLayouts/slideLayout540.xml"/><Relationship Id="rId18" Type="http://schemas.openxmlformats.org/officeDocument/2006/relationships/tags" Target="../tags/tag2481.xml"/><Relationship Id="rId26" Type="http://schemas.openxmlformats.org/officeDocument/2006/relationships/tags" Target="../tags/tag2489.xml"/><Relationship Id="rId39" Type="http://schemas.openxmlformats.org/officeDocument/2006/relationships/image" Target="../media/image3.emf"/><Relationship Id="rId21" Type="http://schemas.openxmlformats.org/officeDocument/2006/relationships/tags" Target="../tags/tag2484.xml"/><Relationship Id="rId34" Type="http://schemas.openxmlformats.org/officeDocument/2006/relationships/tags" Target="../tags/tag2497.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vmlDrawing" Target="../drawings/vmlDrawing327.vml"/><Relationship Id="rId25" Type="http://schemas.openxmlformats.org/officeDocument/2006/relationships/tags" Target="../tags/tag2488.xml"/><Relationship Id="rId33" Type="http://schemas.openxmlformats.org/officeDocument/2006/relationships/tags" Target="../tags/tag2496.xml"/><Relationship Id="rId38" Type="http://schemas.openxmlformats.org/officeDocument/2006/relationships/oleObject" Target="../embeddings/oleObject327.bin"/><Relationship Id="rId2" Type="http://schemas.openxmlformats.org/officeDocument/2006/relationships/slideLayout" Target="../slideLayouts/slideLayout529.xml"/><Relationship Id="rId16" Type="http://schemas.openxmlformats.org/officeDocument/2006/relationships/theme" Target="../theme/theme37.xml"/><Relationship Id="rId20" Type="http://schemas.openxmlformats.org/officeDocument/2006/relationships/tags" Target="../tags/tag2483.xml"/><Relationship Id="rId29" Type="http://schemas.openxmlformats.org/officeDocument/2006/relationships/tags" Target="../tags/tag2492.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24" Type="http://schemas.openxmlformats.org/officeDocument/2006/relationships/tags" Target="../tags/tag2487.xml"/><Relationship Id="rId32" Type="http://schemas.openxmlformats.org/officeDocument/2006/relationships/tags" Target="../tags/tag2495.xml"/><Relationship Id="rId37" Type="http://schemas.openxmlformats.org/officeDocument/2006/relationships/tags" Target="../tags/tag2500.xml"/><Relationship Id="rId5" Type="http://schemas.openxmlformats.org/officeDocument/2006/relationships/slideLayout" Target="../slideLayouts/slideLayout532.xml"/><Relationship Id="rId15" Type="http://schemas.openxmlformats.org/officeDocument/2006/relationships/slideLayout" Target="../slideLayouts/slideLayout542.xml"/><Relationship Id="rId23" Type="http://schemas.openxmlformats.org/officeDocument/2006/relationships/tags" Target="../tags/tag2486.xml"/><Relationship Id="rId28" Type="http://schemas.openxmlformats.org/officeDocument/2006/relationships/tags" Target="../tags/tag2491.xml"/><Relationship Id="rId36" Type="http://schemas.openxmlformats.org/officeDocument/2006/relationships/tags" Target="../tags/tag2499.xml"/><Relationship Id="rId10" Type="http://schemas.openxmlformats.org/officeDocument/2006/relationships/slideLayout" Target="../slideLayouts/slideLayout537.xml"/><Relationship Id="rId19" Type="http://schemas.openxmlformats.org/officeDocument/2006/relationships/tags" Target="../tags/tag2482.xml"/><Relationship Id="rId31" Type="http://schemas.openxmlformats.org/officeDocument/2006/relationships/tags" Target="../tags/tag2494.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slideLayout" Target="../slideLayouts/slideLayout541.xml"/><Relationship Id="rId22" Type="http://schemas.openxmlformats.org/officeDocument/2006/relationships/tags" Target="../tags/tag2485.xml"/><Relationship Id="rId27" Type="http://schemas.openxmlformats.org/officeDocument/2006/relationships/tags" Target="../tags/tag2490.xml"/><Relationship Id="rId30" Type="http://schemas.openxmlformats.org/officeDocument/2006/relationships/tags" Target="../tags/tag2493.xml"/><Relationship Id="rId35" Type="http://schemas.openxmlformats.org/officeDocument/2006/relationships/tags" Target="../tags/tag2498.xml"/><Relationship Id="rId8" Type="http://schemas.openxmlformats.org/officeDocument/2006/relationships/slideLayout" Target="../slideLayouts/slideLayout535.xml"/><Relationship Id="rId3" Type="http://schemas.openxmlformats.org/officeDocument/2006/relationships/slideLayout" Target="../slideLayouts/slideLayout530.xml"/></Relationships>
</file>

<file path=ppt/slideMasters/_rels/slideMaster38.xml.rels><?xml version="1.0" encoding="UTF-8" standalone="yes"?>
<Relationships xmlns="http://schemas.openxmlformats.org/package/2006/relationships"><Relationship Id="rId13" Type="http://schemas.openxmlformats.org/officeDocument/2006/relationships/slideLayout" Target="../slideLayouts/slideLayout555.xml"/><Relationship Id="rId18" Type="http://schemas.openxmlformats.org/officeDocument/2006/relationships/vmlDrawing" Target="../drawings/vmlDrawing343.vml"/><Relationship Id="rId26" Type="http://schemas.openxmlformats.org/officeDocument/2006/relationships/tags" Target="../tags/tag2602.xml"/><Relationship Id="rId39" Type="http://schemas.openxmlformats.org/officeDocument/2006/relationships/oleObject" Target="../embeddings/oleObject343.bin"/><Relationship Id="rId21" Type="http://schemas.openxmlformats.org/officeDocument/2006/relationships/tags" Target="../tags/tag2597.xml"/><Relationship Id="rId34" Type="http://schemas.openxmlformats.org/officeDocument/2006/relationships/tags" Target="../tags/tag2610.xml"/><Relationship Id="rId7" Type="http://schemas.openxmlformats.org/officeDocument/2006/relationships/slideLayout" Target="../slideLayouts/slideLayout549.xml"/><Relationship Id="rId2" Type="http://schemas.openxmlformats.org/officeDocument/2006/relationships/slideLayout" Target="../slideLayouts/slideLayout544.xml"/><Relationship Id="rId16" Type="http://schemas.openxmlformats.org/officeDocument/2006/relationships/slideLayout" Target="../slideLayouts/slideLayout558.xml"/><Relationship Id="rId20" Type="http://schemas.openxmlformats.org/officeDocument/2006/relationships/tags" Target="../tags/tag2596.xml"/><Relationship Id="rId29" Type="http://schemas.openxmlformats.org/officeDocument/2006/relationships/tags" Target="../tags/tag2605.xml"/><Relationship Id="rId41" Type="http://schemas.openxmlformats.org/officeDocument/2006/relationships/image" Target="../media/image21.png"/><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24" Type="http://schemas.openxmlformats.org/officeDocument/2006/relationships/tags" Target="../tags/tag2600.xml"/><Relationship Id="rId32" Type="http://schemas.openxmlformats.org/officeDocument/2006/relationships/tags" Target="../tags/tag2608.xml"/><Relationship Id="rId37" Type="http://schemas.openxmlformats.org/officeDocument/2006/relationships/tags" Target="../tags/tag2613.xml"/><Relationship Id="rId40" Type="http://schemas.openxmlformats.org/officeDocument/2006/relationships/image" Target="../media/image3.emf"/><Relationship Id="rId5" Type="http://schemas.openxmlformats.org/officeDocument/2006/relationships/slideLayout" Target="../slideLayouts/slideLayout547.xml"/><Relationship Id="rId15" Type="http://schemas.openxmlformats.org/officeDocument/2006/relationships/slideLayout" Target="../slideLayouts/slideLayout557.xml"/><Relationship Id="rId23" Type="http://schemas.openxmlformats.org/officeDocument/2006/relationships/tags" Target="../tags/tag2599.xml"/><Relationship Id="rId28" Type="http://schemas.openxmlformats.org/officeDocument/2006/relationships/tags" Target="../tags/tag2604.xml"/><Relationship Id="rId36" Type="http://schemas.openxmlformats.org/officeDocument/2006/relationships/tags" Target="../tags/tag2612.xml"/><Relationship Id="rId10" Type="http://schemas.openxmlformats.org/officeDocument/2006/relationships/slideLayout" Target="../slideLayouts/slideLayout552.xml"/><Relationship Id="rId19" Type="http://schemas.openxmlformats.org/officeDocument/2006/relationships/tags" Target="../tags/tag2595.xml"/><Relationship Id="rId31" Type="http://schemas.openxmlformats.org/officeDocument/2006/relationships/tags" Target="../tags/tag2607.xml"/><Relationship Id="rId4" Type="http://schemas.openxmlformats.org/officeDocument/2006/relationships/slideLayout" Target="../slideLayouts/slideLayout546.xml"/><Relationship Id="rId9" Type="http://schemas.openxmlformats.org/officeDocument/2006/relationships/slideLayout" Target="../slideLayouts/slideLayout551.xml"/><Relationship Id="rId14" Type="http://schemas.openxmlformats.org/officeDocument/2006/relationships/slideLayout" Target="../slideLayouts/slideLayout556.xml"/><Relationship Id="rId22" Type="http://schemas.openxmlformats.org/officeDocument/2006/relationships/tags" Target="../tags/tag2598.xml"/><Relationship Id="rId27" Type="http://schemas.openxmlformats.org/officeDocument/2006/relationships/tags" Target="../tags/tag2603.xml"/><Relationship Id="rId30" Type="http://schemas.openxmlformats.org/officeDocument/2006/relationships/tags" Target="../tags/tag2606.xml"/><Relationship Id="rId35" Type="http://schemas.openxmlformats.org/officeDocument/2006/relationships/tags" Target="../tags/tag2611.xml"/><Relationship Id="rId8" Type="http://schemas.openxmlformats.org/officeDocument/2006/relationships/slideLayout" Target="../slideLayouts/slideLayout550.xml"/><Relationship Id="rId3" Type="http://schemas.openxmlformats.org/officeDocument/2006/relationships/slideLayout" Target="../slideLayouts/slideLayout545.xml"/><Relationship Id="rId12" Type="http://schemas.openxmlformats.org/officeDocument/2006/relationships/slideLayout" Target="../slideLayouts/slideLayout554.xml"/><Relationship Id="rId17" Type="http://schemas.openxmlformats.org/officeDocument/2006/relationships/theme" Target="../theme/theme38.xml"/><Relationship Id="rId25" Type="http://schemas.openxmlformats.org/officeDocument/2006/relationships/tags" Target="../tags/tag2601.xml"/><Relationship Id="rId33" Type="http://schemas.openxmlformats.org/officeDocument/2006/relationships/tags" Target="../tags/tag2609.xml"/><Relationship Id="rId38" Type="http://schemas.openxmlformats.org/officeDocument/2006/relationships/tags" Target="../tags/tag261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slideLayout" Target="../slideLayouts/slideLayout571.xml"/><Relationship Id="rId18" Type="http://schemas.openxmlformats.org/officeDocument/2006/relationships/slideLayout" Target="../slideLayouts/slideLayout576.xml"/><Relationship Id="rId26" Type="http://schemas.openxmlformats.org/officeDocument/2006/relationships/slideLayout" Target="../slideLayouts/slideLayout584.xml"/><Relationship Id="rId3" Type="http://schemas.openxmlformats.org/officeDocument/2006/relationships/slideLayout" Target="../slideLayouts/slideLayout561.xml"/><Relationship Id="rId21" Type="http://schemas.openxmlformats.org/officeDocument/2006/relationships/slideLayout" Target="../slideLayouts/slideLayout579.xml"/><Relationship Id="rId7" Type="http://schemas.openxmlformats.org/officeDocument/2006/relationships/slideLayout" Target="../slideLayouts/slideLayout565.xml"/><Relationship Id="rId12" Type="http://schemas.openxmlformats.org/officeDocument/2006/relationships/slideLayout" Target="../slideLayouts/slideLayout570.xml"/><Relationship Id="rId17" Type="http://schemas.openxmlformats.org/officeDocument/2006/relationships/slideLayout" Target="../slideLayouts/slideLayout575.xml"/><Relationship Id="rId25" Type="http://schemas.openxmlformats.org/officeDocument/2006/relationships/slideLayout" Target="../slideLayouts/slideLayout583.xml"/><Relationship Id="rId2" Type="http://schemas.openxmlformats.org/officeDocument/2006/relationships/slideLayout" Target="../slideLayouts/slideLayout560.xml"/><Relationship Id="rId16" Type="http://schemas.openxmlformats.org/officeDocument/2006/relationships/slideLayout" Target="../slideLayouts/slideLayout574.xml"/><Relationship Id="rId20" Type="http://schemas.openxmlformats.org/officeDocument/2006/relationships/slideLayout" Target="../slideLayouts/slideLayout578.xml"/><Relationship Id="rId29" Type="http://schemas.openxmlformats.org/officeDocument/2006/relationships/slideLayout" Target="../slideLayouts/slideLayout587.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24" Type="http://schemas.openxmlformats.org/officeDocument/2006/relationships/slideLayout" Target="../slideLayouts/slideLayout582.xml"/><Relationship Id="rId5" Type="http://schemas.openxmlformats.org/officeDocument/2006/relationships/slideLayout" Target="../slideLayouts/slideLayout563.xml"/><Relationship Id="rId15" Type="http://schemas.openxmlformats.org/officeDocument/2006/relationships/slideLayout" Target="../slideLayouts/slideLayout573.xml"/><Relationship Id="rId23" Type="http://schemas.openxmlformats.org/officeDocument/2006/relationships/slideLayout" Target="../slideLayouts/slideLayout581.xml"/><Relationship Id="rId28" Type="http://schemas.openxmlformats.org/officeDocument/2006/relationships/slideLayout" Target="../slideLayouts/slideLayout586.xml"/><Relationship Id="rId10" Type="http://schemas.openxmlformats.org/officeDocument/2006/relationships/slideLayout" Target="../slideLayouts/slideLayout568.xml"/><Relationship Id="rId19" Type="http://schemas.openxmlformats.org/officeDocument/2006/relationships/slideLayout" Target="../slideLayouts/slideLayout577.xml"/><Relationship Id="rId31" Type="http://schemas.openxmlformats.org/officeDocument/2006/relationships/theme" Target="../theme/theme39.xml"/><Relationship Id="rId4" Type="http://schemas.openxmlformats.org/officeDocument/2006/relationships/slideLayout" Target="../slideLayouts/slideLayout562.xml"/><Relationship Id="rId9" Type="http://schemas.openxmlformats.org/officeDocument/2006/relationships/slideLayout" Target="../slideLayouts/slideLayout567.xml"/><Relationship Id="rId14" Type="http://schemas.openxmlformats.org/officeDocument/2006/relationships/slideLayout" Target="../slideLayouts/slideLayout572.xml"/><Relationship Id="rId22" Type="http://schemas.openxmlformats.org/officeDocument/2006/relationships/slideLayout" Target="../slideLayouts/slideLayout580.xml"/><Relationship Id="rId27" Type="http://schemas.openxmlformats.org/officeDocument/2006/relationships/slideLayout" Target="../slideLayouts/slideLayout585.xml"/><Relationship Id="rId30" Type="http://schemas.openxmlformats.org/officeDocument/2006/relationships/slideLayout" Target="../slideLayouts/slideLayout588.xml"/></Relationships>
</file>

<file path=ppt/slideMasters/_rels/slideMaster4.xml.rels><?xml version="1.0" encoding="UTF-8" standalone="yes"?>
<Relationships xmlns="http://schemas.openxmlformats.org/package/2006/relationships"><Relationship Id="rId13" Type="http://schemas.openxmlformats.org/officeDocument/2006/relationships/tags" Target="../tags/tag144.xml"/><Relationship Id="rId18" Type="http://schemas.openxmlformats.org/officeDocument/2006/relationships/tags" Target="../tags/tag149.xml"/><Relationship Id="rId26" Type="http://schemas.openxmlformats.org/officeDocument/2006/relationships/tags" Target="../tags/tag157.xml"/><Relationship Id="rId3" Type="http://schemas.openxmlformats.org/officeDocument/2006/relationships/slideLayout" Target="../slideLayouts/slideLayout29.xml"/><Relationship Id="rId21" Type="http://schemas.openxmlformats.org/officeDocument/2006/relationships/tags" Target="../tags/tag152.xml"/><Relationship Id="rId34" Type="http://schemas.openxmlformats.org/officeDocument/2006/relationships/oleObject" Target="../embeddings/oleObject4.bin"/><Relationship Id="rId7" Type="http://schemas.openxmlformats.org/officeDocument/2006/relationships/theme" Target="../theme/theme4.xml"/><Relationship Id="rId12" Type="http://schemas.openxmlformats.org/officeDocument/2006/relationships/tags" Target="../tags/tag143.xml"/><Relationship Id="rId17" Type="http://schemas.openxmlformats.org/officeDocument/2006/relationships/tags" Target="../tags/tag148.xml"/><Relationship Id="rId25" Type="http://schemas.openxmlformats.org/officeDocument/2006/relationships/tags" Target="../tags/tag156.xml"/><Relationship Id="rId33" Type="http://schemas.openxmlformats.org/officeDocument/2006/relationships/tags" Target="../tags/tag164.xml"/><Relationship Id="rId2" Type="http://schemas.openxmlformats.org/officeDocument/2006/relationships/slideLayout" Target="../slideLayouts/slideLayout28.xml"/><Relationship Id="rId16" Type="http://schemas.openxmlformats.org/officeDocument/2006/relationships/tags" Target="../tags/tag147.xml"/><Relationship Id="rId20" Type="http://schemas.openxmlformats.org/officeDocument/2006/relationships/tags" Target="../tags/tag151.xml"/><Relationship Id="rId29" Type="http://schemas.openxmlformats.org/officeDocument/2006/relationships/tags" Target="../tags/tag160.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ags" Target="../tags/tag142.xml"/><Relationship Id="rId24" Type="http://schemas.openxmlformats.org/officeDocument/2006/relationships/tags" Target="../tags/tag155.xml"/><Relationship Id="rId32" Type="http://schemas.openxmlformats.org/officeDocument/2006/relationships/tags" Target="../tags/tag163.xml"/><Relationship Id="rId5" Type="http://schemas.openxmlformats.org/officeDocument/2006/relationships/slideLayout" Target="../slideLayouts/slideLayout31.xml"/><Relationship Id="rId15" Type="http://schemas.openxmlformats.org/officeDocument/2006/relationships/tags" Target="../tags/tag146.xml"/><Relationship Id="rId23" Type="http://schemas.openxmlformats.org/officeDocument/2006/relationships/tags" Target="../tags/tag154.xml"/><Relationship Id="rId28" Type="http://schemas.openxmlformats.org/officeDocument/2006/relationships/tags" Target="../tags/tag159.xml"/><Relationship Id="rId10" Type="http://schemas.openxmlformats.org/officeDocument/2006/relationships/tags" Target="../tags/tag141.xml"/><Relationship Id="rId19" Type="http://schemas.openxmlformats.org/officeDocument/2006/relationships/tags" Target="../tags/tag150.xml"/><Relationship Id="rId31" Type="http://schemas.openxmlformats.org/officeDocument/2006/relationships/tags" Target="../tags/tag162.xml"/><Relationship Id="rId4" Type="http://schemas.openxmlformats.org/officeDocument/2006/relationships/slideLayout" Target="../slideLayouts/slideLayout30.xml"/><Relationship Id="rId9" Type="http://schemas.openxmlformats.org/officeDocument/2006/relationships/tags" Target="../tags/tag140.xml"/><Relationship Id="rId14" Type="http://schemas.openxmlformats.org/officeDocument/2006/relationships/tags" Target="../tags/tag145.xml"/><Relationship Id="rId22" Type="http://schemas.openxmlformats.org/officeDocument/2006/relationships/tags" Target="../tags/tag153.xml"/><Relationship Id="rId27" Type="http://schemas.openxmlformats.org/officeDocument/2006/relationships/tags" Target="../tags/tag158.xml"/><Relationship Id="rId30" Type="http://schemas.openxmlformats.org/officeDocument/2006/relationships/tags" Target="../tags/tag161.xml"/><Relationship Id="rId35" Type="http://schemas.openxmlformats.org/officeDocument/2006/relationships/image" Target="../media/image4.emf"/><Relationship Id="rId8" Type="http://schemas.openxmlformats.org/officeDocument/2006/relationships/vmlDrawing" Target="../drawings/vmlDrawing4.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9.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5.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9.png"/><Relationship Id="rId2" Type="http://schemas.openxmlformats.org/officeDocument/2006/relationships/slideLayout" Target="../slideLayouts/slideLayout48.xml"/><Relationship Id="rId16" Type="http://schemas.openxmlformats.org/officeDocument/2006/relationships/theme" Target="../theme/theme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tags" Target="../tags/tag207.xml"/><Relationship Id="rId26" Type="http://schemas.openxmlformats.org/officeDocument/2006/relationships/tags" Target="../tags/tag215.xml"/><Relationship Id="rId39" Type="http://schemas.openxmlformats.org/officeDocument/2006/relationships/image" Target="../media/image3.emf"/><Relationship Id="rId21" Type="http://schemas.openxmlformats.org/officeDocument/2006/relationships/tags" Target="../tags/tag210.xml"/><Relationship Id="rId34" Type="http://schemas.openxmlformats.org/officeDocument/2006/relationships/tags" Target="../tags/tag223.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vmlDrawing" Target="../drawings/vmlDrawing6.vml"/><Relationship Id="rId25" Type="http://schemas.openxmlformats.org/officeDocument/2006/relationships/tags" Target="../tags/tag214.xml"/><Relationship Id="rId33" Type="http://schemas.openxmlformats.org/officeDocument/2006/relationships/tags" Target="../tags/tag222.xml"/><Relationship Id="rId38" Type="http://schemas.openxmlformats.org/officeDocument/2006/relationships/oleObject" Target="../embeddings/oleObject6.bin"/><Relationship Id="rId2" Type="http://schemas.openxmlformats.org/officeDocument/2006/relationships/slideLayout" Target="../slideLayouts/slideLayout63.xml"/><Relationship Id="rId16" Type="http://schemas.openxmlformats.org/officeDocument/2006/relationships/theme" Target="../theme/theme7.xml"/><Relationship Id="rId20" Type="http://schemas.openxmlformats.org/officeDocument/2006/relationships/tags" Target="../tags/tag209.xml"/><Relationship Id="rId29" Type="http://schemas.openxmlformats.org/officeDocument/2006/relationships/tags" Target="../tags/tag218.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tags" Target="../tags/tag213.xml"/><Relationship Id="rId32" Type="http://schemas.openxmlformats.org/officeDocument/2006/relationships/tags" Target="../tags/tag221.xml"/><Relationship Id="rId37" Type="http://schemas.openxmlformats.org/officeDocument/2006/relationships/tags" Target="../tags/tag226.xml"/><Relationship Id="rId40" Type="http://schemas.openxmlformats.org/officeDocument/2006/relationships/image" Target="../media/image21.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tags" Target="../tags/tag212.xml"/><Relationship Id="rId28" Type="http://schemas.openxmlformats.org/officeDocument/2006/relationships/tags" Target="../tags/tag217.xml"/><Relationship Id="rId36" Type="http://schemas.openxmlformats.org/officeDocument/2006/relationships/tags" Target="../tags/tag225.xml"/><Relationship Id="rId10" Type="http://schemas.openxmlformats.org/officeDocument/2006/relationships/slideLayout" Target="../slideLayouts/slideLayout71.xml"/><Relationship Id="rId19" Type="http://schemas.openxmlformats.org/officeDocument/2006/relationships/tags" Target="../tags/tag208.xml"/><Relationship Id="rId31" Type="http://schemas.openxmlformats.org/officeDocument/2006/relationships/tags" Target="../tags/tag22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tags" Target="../tags/tag211.xml"/><Relationship Id="rId27" Type="http://schemas.openxmlformats.org/officeDocument/2006/relationships/tags" Target="../tags/tag216.xml"/><Relationship Id="rId30" Type="http://schemas.openxmlformats.org/officeDocument/2006/relationships/tags" Target="../tags/tag219.xml"/><Relationship Id="rId35" Type="http://schemas.openxmlformats.org/officeDocument/2006/relationships/tags" Target="../tags/tag224.xml"/><Relationship Id="rId8" Type="http://schemas.openxmlformats.org/officeDocument/2006/relationships/slideLayout" Target="../slideLayouts/slideLayout69.xml"/><Relationship Id="rId3"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ags" Target="../tags/tag323.xml"/><Relationship Id="rId3" Type="http://schemas.openxmlformats.org/officeDocument/2006/relationships/slideLayout" Target="../slideLayouts/slideLayout79.xml"/><Relationship Id="rId21" Type="http://schemas.openxmlformats.org/officeDocument/2006/relationships/image" Target="../media/image26.png"/><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tags" Target="../tags/tag322.xml"/><Relationship Id="rId2" Type="http://schemas.openxmlformats.org/officeDocument/2006/relationships/slideLayout" Target="../slideLayouts/slideLayout78.xml"/><Relationship Id="rId16" Type="http://schemas.openxmlformats.org/officeDocument/2006/relationships/vmlDrawing" Target="../drawings/vmlDrawing22.vml"/><Relationship Id="rId20" Type="http://schemas.openxmlformats.org/officeDocument/2006/relationships/image" Target="../media/image22.emf"/><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8.xml"/><Relationship Id="rId10" Type="http://schemas.openxmlformats.org/officeDocument/2006/relationships/slideLayout" Target="../slideLayouts/slideLayout86.xml"/><Relationship Id="rId19" Type="http://schemas.openxmlformats.org/officeDocument/2006/relationships/oleObject" Target="../embeddings/oleObject22.bin"/><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vmlDrawing" Target="../drawings/vmlDrawing23.vml"/><Relationship Id="rId26" Type="http://schemas.openxmlformats.org/officeDocument/2006/relationships/tags" Target="../tags/tag331.xml"/><Relationship Id="rId39" Type="http://schemas.openxmlformats.org/officeDocument/2006/relationships/oleObject" Target="../embeddings/oleObject23.bin"/><Relationship Id="rId21" Type="http://schemas.openxmlformats.org/officeDocument/2006/relationships/tags" Target="../tags/tag326.xml"/><Relationship Id="rId34" Type="http://schemas.openxmlformats.org/officeDocument/2006/relationships/tags" Target="../tags/tag339.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tags" Target="../tags/tag325.xml"/><Relationship Id="rId29" Type="http://schemas.openxmlformats.org/officeDocument/2006/relationships/tags" Target="../tags/tag334.xml"/><Relationship Id="rId41" Type="http://schemas.openxmlformats.org/officeDocument/2006/relationships/image" Target="../media/image21.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tags" Target="../tags/tag329.xml"/><Relationship Id="rId32" Type="http://schemas.openxmlformats.org/officeDocument/2006/relationships/tags" Target="../tags/tag337.xml"/><Relationship Id="rId37" Type="http://schemas.openxmlformats.org/officeDocument/2006/relationships/tags" Target="../tags/tag342.xml"/><Relationship Id="rId40" Type="http://schemas.openxmlformats.org/officeDocument/2006/relationships/image" Target="../media/image3.emf"/><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tags" Target="../tags/tag328.xml"/><Relationship Id="rId28" Type="http://schemas.openxmlformats.org/officeDocument/2006/relationships/tags" Target="../tags/tag333.xml"/><Relationship Id="rId36" Type="http://schemas.openxmlformats.org/officeDocument/2006/relationships/tags" Target="../tags/tag341.xml"/><Relationship Id="rId10" Type="http://schemas.openxmlformats.org/officeDocument/2006/relationships/slideLayout" Target="../slideLayouts/slideLayout100.xml"/><Relationship Id="rId19" Type="http://schemas.openxmlformats.org/officeDocument/2006/relationships/tags" Target="../tags/tag324.xml"/><Relationship Id="rId31" Type="http://schemas.openxmlformats.org/officeDocument/2006/relationships/tags" Target="../tags/tag336.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ags" Target="../tags/tag327.xml"/><Relationship Id="rId27" Type="http://schemas.openxmlformats.org/officeDocument/2006/relationships/tags" Target="../tags/tag332.xml"/><Relationship Id="rId30" Type="http://schemas.openxmlformats.org/officeDocument/2006/relationships/tags" Target="../tags/tag335.xml"/><Relationship Id="rId35" Type="http://schemas.openxmlformats.org/officeDocument/2006/relationships/tags" Target="../tags/tag340.xml"/><Relationship Id="rId8" Type="http://schemas.openxmlformats.org/officeDocument/2006/relationships/slideLayout" Target="../slideLayouts/slideLayout98.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theme" Target="../theme/theme9.xml"/><Relationship Id="rId25" Type="http://schemas.openxmlformats.org/officeDocument/2006/relationships/tags" Target="../tags/tag330.xml"/><Relationship Id="rId33" Type="http://schemas.openxmlformats.org/officeDocument/2006/relationships/tags" Target="../tags/tag338.xml"/><Relationship Id="rId38" Type="http://schemas.openxmlformats.org/officeDocument/2006/relationships/tags" Target="../tags/tag3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7DFF5-9127-D442-BD34-CF5D8BD8DF51}" type="slidenum">
              <a:rPr lang="en-US" smtClean="0"/>
              <a:t>‹#›</a:t>
            </a:fld>
            <a:endParaRPr lang="en-US"/>
          </a:p>
        </p:txBody>
      </p:sp>
      <p:sp>
        <p:nvSpPr>
          <p:cNvPr id="7" name="Slide Number Placeholder 5"/>
          <p:cNvSpPr txBox="1">
            <a:spLocks/>
          </p:cNvSpPr>
          <p:nvPr userDrawn="1"/>
        </p:nvSpPr>
        <p:spPr>
          <a:xfrm>
            <a:off x="0" y="6308726"/>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   </a:t>
            </a:r>
          </a:p>
        </p:txBody>
      </p:sp>
      <p:pic>
        <p:nvPicPr>
          <p:cNvPr id="8" name="Picture 7"/>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9731902" y="234881"/>
            <a:ext cx="2228736" cy="825293"/>
          </a:xfrm>
          <a:prstGeom prst="rect">
            <a:avLst/>
          </a:prstGeom>
        </p:spPr>
      </p:pic>
      <p:sp>
        <p:nvSpPr>
          <p:cNvPr id="9" name="Subtitle 2"/>
          <p:cNvSpPr txBox="1">
            <a:spLocks/>
          </p:cNvSpPr>
          <p:nvPr userDrawn="1"/>
        </p:nvSpPr>
        <p:spPr bwMode="auto">
          <a:xfrm>
            <a:off x="1015671"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3" name="Slide Number Placeholder 6"/>
          <p:cNvSpPr txBox="1">
            <a:spLocks/>
          </p:cNvSpPr>
          <p:nvPr userDrawn="1"/>
        </p:nvSpPr>
        <p:spPr>
          <a:xfrm>
            <a:off x="838200" y="6382854"/>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7DFF5-9127-D442-BD34-CF5D8BD8DF51}" type="slidenum">
              <a:rPr lang="en-US" sz="1200" smtClean="0"/>
              <a:pPr/>
              <a:t>‹#›</a:t>
            </a:fld>
            <a:endParaRPr lang="en-US" sz="1200"/>
          </a:p>
        </p:txBody>
      </p:sp>
    </p:spTree>
    <p:extLst>
      <p:ext uri="{BB962C8B-B14F-4D97-AF65-F5344CB8AC3E}">
        <p14:creationId xmlns:p14="http://schemas.microsoft.com/office/powerpoint/2010/main" val="221751684"/>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76" r:id="rId3"/>
    <p:sldLayoutId id="2147483677" r:id="rId4"/>
    <p:sldLayoutId id="2147483678" r:id="rId5"/>
    <p:sldLayoutId id="2147483665"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4851" r:id="rId15"/>
  </p:sldLayoutIdLst>
  <p:hf sldNum="0" hdr="0" dt="0"/>
  <p:txStyles>
    <p:title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DB03981-6F5F-4382-B05E-1C822030DD62}"/>
              </a:ext>
            </a:extLst>
          </p:cNvPr>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2745" name="think-cell Slide" r:id="rId20" imgW="395" imgH="394" progId="TCLayout.ActiveDocument.1">
                  <p:embed/>
                </p:oleObj>
              </mc:Choice>
              <mc:Fallback>
                <p:oleObj name="think-cell Slide" r:id="rId20" imgW="395" imgH="394" progId="TCLayout.ActiveDocument.1">
                  <p:embed/>
                  <p:pic>
                    <p:nvPicPr>
                      <p:cNvPr id="10" name="Object 9" hidden="1">
                        <a:extLst>
                          <a:ext uri="{FF2B5EF4-FFF2-40B4-BE49-F238E27FC236}">
                            <a16:creationId xmlns:a16="http://schemas.microsoft.com/office/drawing/2014/main" id="{3DB03981-6F5F-4382-B05E-1C822030DD6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EC78CD0-7996-4458-AB4E-89840F221A91}"/>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838200" y="365125"/>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7DFF5-9127-D442-BD34-CF5D8BD8DF51}" type="slidenum">
              <a:rPr lang="en-US" smtClean="0"/>
              <a:t>‹#›</a:t>
            </a:fld>
            <a:endParaRPr lang="en-US"/>
          </a:p>
        </p:txBody>
      </p:sp>
      <p:sp>
        <p:nvSpPr>
          <p:cNvPr id="7" name="Slide Number Placeholder 5"/>
          <p:cNvSpPr txBox="1">
            <a:spLocks/>
          </p:cNvSpPr>
          <p:nvPr userDrawn="1"/>
        </p:nvSpPr>
        <p:spPr>
          <a:xfrm>
            <a:off x="0" y="6308726"/>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   </a:t>
            </a:r>
          </a:p>
        </p:txBody>
      </p:sp>
      <p:pic>
        <p:nvPicPr>
          <p:cNvPr id="8" name="Picture 7"/>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731902" y="234881"/>
            <a:ext cx="2228736" cy="825293"/>
          </a:xfrm>
          <a:prstGeom prst="rect">
            <a:avLst/>
          </a:prstGeom>
        </p:spPr>
      </p:pic>
      <p:sp>
        <p:nvSpPr>
          <p:cNvPr id="9" name="Subtitle 2"/>
          <p:cNvSpPr txBox="1">
            <a:spLocks/>
          </p:cNvSpPr>
          <p:nvPr userDrawn="1"/>
        </p:nvSpPr>
        <p:spPr bwMode="auto">
          <a:xfrm>
            <a:off x="1015671"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3" name="Slide Number Placeholder 6"/>
          <p:cNvSpPr txBox="1">
            <a:spLocks/>
          </p:cNvSpPr>
          <p:nvPr userDrawn="1"/>
        </p:nvSpPr>
        <p:spPr>
          <a:xfrm>
            <a:off x="838200" y="6382854"/>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7DFF5-9127-D442-BD34-CF5D8BD8DF51}" type="slidenum">
              <a:rPr lang="en-US" sz="1200" smtClean="0"/>
              <a:pPr/>
              <a:t>‹#›</a:t>
            </a:fld>
            <a:endParaRPr lang="en-US" sz="1200"/>
          </a:p>
        </p:txBody>
      </p:sp>
    </p:spTree>
    <p:extLst>
      <p:ext uri="{BB962C8B-B14F-4D97-AF65-F5344CB8AC3E}">
        <p14:creationId xmlns:p14="http://schemas.microsoft.com/office/powerpoint/2010/main" val="246454166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900" r:id="rId15"/>
  </p:sldLayoutIdLst>
  <p:hf sldNum="0" hdr="0" dt="0"/>
  <p:txStyles>
    <p:title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672"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3237679782"/>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Lst>
  <p:hf sldNum="0" hd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9"/>
            <a:ext cx="889370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1"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BA939-0C96-4B72-9F79-ED8C2E80BCDF}" type="slidenum">
              <a:rPr lang="en-US" smtClean="0"/>
              <a:t>‹#›</a:t>
            </a:fld>
            <a:endParaRPr lang="en-US"/>
          </a:p>
        </p:txBody>
      </p:sp>
      <p:sp>
        <p:nvSpPr>
          <p:cNvPr id="7" name="Slide Number Placeholder 5"/>
          <p:cNvSpPr txBox="1">
            <a:spLocks/>
          </p:cNvSpPr>
          <p:nvPr/>
        </p:nvSpPr>
        <p:spPr>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31903" y="234888"/>
            <a:ext cx="2228736" cy="825293"/>
          </a:xfrm>
          <a:prstGeom prst="rect">
            <a:avLst/>
          </a:prstGeom>
        </p:spPr>
      </p:pic>
      <p:sp>
        <p:nvSpPr>
          <p:cNvPr id="9" name="Subtitle 2"/>
          <p:cNvSpPr txBox="1">
            <a:spLocks/>
          </p:cNvSpPr>
          <p:nvPr/>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3" name="Slide Number Placeholder 6"/>
          <p:cNvSpPr txBox="1">
            <a:spLocks/>
          </p:cNvSpPr>
          <p:nvPr/>
        </p:nvSpPr>
        <p:spPr>
          <a:xfrm>
            <a:off x="838201" y="6382862"/>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7DFF5-9127-D442-BD34-CF5D8BD8DF51}" type="slidenum">
              <a:rPr lang="en-US" sz="1200" smtClean="0"/>
              <a:pPr/>
              <a:t>‹#›</a:t>
            </a:fld>
            <a:endParaRPr lang="en-US" sz="1200"/>
          </a:p>
        </p:txBody>
      </p:sp>
    </p:spTree>
    <p:extLst>
      <p:ext uri="{BB962C8B-B14F-4D97-AF65-F5344CB8AC3E}">
        <p14:creationId xmlns:p14="http://schemas.microsoft.com/office/powerpoint/2010/main" val="80212478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Lst>
  <p:hf sldNum="0" hdr="0" dt="0"/>
  <p:txStyles>
    <p:titleStyle>
      <a:lvl1pPr algn="l" defTabSz="914377"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596" indent="-228596" algn="l" defTabSz="914377" rtl="0" eaLnBrk="1" latinLnBrk="0" hangingPunct="1">
        <a:lnSpc>
          <a:spcPct val="120000"/>
        </a:lnSpc>
        <a:spcBef>
          <a:spcPts val="1000"/>
        </a:spcBef>
        <a:buFont typeface="Arial"/>
        <a:buChar char="•"/>
        <a:defRPr sz="2800" kern="1200">
          <a:solidFill>
            <a:schemeClr val="tx1"/>
          </a:solidFill>
          <a:latin typeface="+mn-lt"/>
          <a:ea typeface="+mn-ea"/>
          <a:cs typeface="+mn-cs"/>
        </a:defRPr>
      </a:lvl1pPr>
      <a:lvl2pPr marL="685782" indent="-228596" algn="l" defTabSz="914377" rtl="0" eaLnBrk="1" latinLnBrk="0" hangingPunct="1">
        <a:lnSpc>
          <a:spcPct val="120000"/>
        </a:lnSpc>
        <a:spcBef>
          <a:spcPts val="501"/>
        </a:spcBef>
        <a:buFont typeface="Wingdings" panose="05000000000000000000" pitchFamily="2" charset="2"/>
        <a:buChar char="Ø"/>
        <a:defRPr sz="2600" b="0" kern="1200" baseline="0">
          <a:solidFill>
            <a:schemeClr val="tx1"/>
          </a:solidFill>
          <a:latin typeface="+mn-lt"/>
          <a:ea typeface="+mn-ea"/>
          <a:cs typeface="+mn-cs"/>
        </a:defRPr>
      </a:lvl2pPr>
      <a:lvl3pPr marL="1142971" indent="-228596" algn="l" defTabSz="914377" rtl="0" eaLnBrk="1" latinLnBrk="0" hangingPunct="1">
        <a:lnSpc>
          <a:spcPct val="120000"/>
        </a:lnSpc>
        <a:spcBef>
          <a:spcPts val="501"/>
        </a:spcBef>
        <a:buFont typeface="Courier New" panose="02070309020205020404" pitchFamily="49" charset="0"/>
        <a:buChar char="o"/>
        <a:defRPr sz="2000" b="1" kern="1200">
          <a:solidFill>
            <a:schemeClr val="tx1"/>
          </a:solidFill>
          <a:latin typeface="+mn-lt"/>
          <a:ea typeface="+mn-ea"/>
          <a:cs typeface="+mn-cs"/>
        </a:defRPr>
      </a:lvl3pPr>
      <a:lvl4pPr marL="1600161" indent="-228596" algn="l" defTabSz="914377" rtl="0" eaLnBrk="1" latinLnBrk="0" hangingPunct="1">
        <a:lnSpc>
          <a:spcPct val="120000"/>
        </a:lnSpc>
        <a:spcBef>
          <a:spcPts val="501"/>
        </a:spcBef>
        <a:buFont typeface="Arial"/>
        <a:buChar char="•"/>
        <a:defRPr sz="1800" i="0" u="none" kern="1200">
          <a:solidFill>
            <a:schemeClr val="tx1"/>
          </a:solidFill>
          <a:latin typeface="+mn-lt"/>
          <a:ea typeface="+mn-ea"/>
          <a:cs typeface="+mn-cs"/>
        </a:defRPr>
      </a:lvl4pPr>
      <a:lvl5pPr marL="2057347" indent="-228596" algn="l" defTabSz="914377" rtl="0" eaLnBrk="1" latinLnBrk="0" hangingPunct="1">
        <a:lnSpc>
          <a:spcPct val="120000"/>
        </a:lnSpc>
        <a:spcBef>
          <a:spcPts val="501"/>
        </a:spcBef>
        <a:buFont typeface="Arial"/>
        <a:buChar char="•"/>
        <a:defRPr sz="1800" kern="1200" baseline="0">
          <a:solidFill>
            <a:schemeClr val="tx1"/>
          </a:solidFill>
          <a:latin typeface="+mn-lt"/>
          <a:ea typeface="+mn-ea"/>
          <a:cs typeface="+mn-cs"/>
        </a:defRPr>
      </a:lvl5pPr>
      <a:lvl6pPr marL="2514537" indent="-228596" algn="l" defTabSz="914377" rtl="0" eaLnBrk="1" latinLnBrk="0" hangingPunct="1">
        <a:lnSpc>
          <a:spcPct val="90000"/>
        </a:lnSpc>
        <a:spcBef>
          <a:spcPts val="501"/>
        </a:spcBef>
        <a:buFont typeface="Arial"/>
        <a:buChar char="•"/>
        <a:defRPr sz="1800" kern="1200">
          <a:solidFill>
            <a:schemeClr val="tx1"/>
          </a:solidFill>
          <a:latin typeface="+mn-lt"/>
          <a:ea typeface="+mn-ea"/>
          <a:cs typeface="+mn-cs"/>
        </a:defRPr>
      </a:lvl6pPr>
      <a:lvl7pPr marL="2971727" indent="-228596" algn="l" defTabSz="914377" rtl="0" eaLnBrk="1" latinLnBrk="0" hangingPunct="1">
        <a:lnSpc>
          <a:spcPct val="90000"/>
        </a:lnSpc>
        <a:spcBef>
          <a:spcPts val="501"/>
        </a:spcBef>
        <a:buFont typeface="Arial"/>
        <a:buChar char="•"/>
        <a:defRPr sz="1800" kern="1200">
          <a:solidFill>
            <a:schemeClr val="tx1"/>
          </a:solidFill>
          <a:latin typeface="+mn-lt"/>
          <a:ea typeface="+mn-ea"/>
          <a:cs typeface="+mn-cs"/>
        </a:defRPr>
      </a:lvl7pPr>
      <a:lvl8pPr marL="3428913" indent="-228596" algn="l" defTabSz="914377" rtl="0" eaLnBrk="1" latinLnBrk="0" hangingPunct="1">
        <a:lnSpc>
          <a:spcPct val="90000"/>
        </a:lnSpc>
        <a:spcBef>
          <a:spcPts val="501"/>
        </a:spcBef>
        <a:buFont typeface="Arial"/>
        <a:buChar char="•"/>
        <a:defRPr sz="1800" kern="1200">
          <a:solidFill>
            <a:schemeClr val="tx1"/>
          </a:solidFill>
          <a:latin typeface="+mn-lt"/>
          <a:ea typeface="+mn-ea"/>
          <a:cs typeface="+mn-cs"/>
        </a:defRPr>
      </a:lvl8pPr>
      <a:lvl9pPr marL="3886103" indent="-228596" algn="l" defTabSz="914377" rtl="0" eaLnBrk="1" latinLnBrk="0" hangingPunct="1">
        <a:lnSpc>
          <a:spcPct val="90000"/>
        </a:lnSpc>
        <a:spcBef>
          <a:spcPts val="501"/>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7"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3466"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293205028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8" r:id="rId16"/>
  </p:sldLayoutIdLst>
  <p:hf sldNum="0" hd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1599"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3733867995"/>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DB03981-6F5F-4382-B05E-1C822030DD62}"/>
              </a:ext>
            </a:extLst>
          </p:cNvPr>
          <p:cNvGraphicFramePr>
            <a:graphicFrameLocks noChangeAspect="1"/>
          </p:cNvGraphicFramePr>
          <p:nvPr userDrawn="1">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9005" name="think-cell Slide" r:id="rId19" imgW="395" imgH="394" progId="TCLayout.ActiveDocument.1">
                  <p:embed/>
                </p:oleObj>
              </mc:Choice>
              <mc:Fallback>
                <p:oleObj name="think-cell Slide" r:id="rId19" imgW="395" imgH="394" progId="TCLayout.ActiveDocument.1">
                  <p:embed/>
                  <p:pic>
                    <p:nvPicPr>
                      <p:cNvPr id="10" name="Object 9" hidden="1">
                        <a:extLst>
                          <a:ext uri="{FF2B5EF4-FFF2-40B4-BE49-F238E27FC236}">
                            <a16:creationId xmlns:a16="http://schemas.microsoft.com/office/drawing/2014/main" id="{3DB03981-6F5F-4382-B05E-1C822030DD62}"/>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EC78CD0-7996-4458-AB4E-89840F221A91}"/>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838200" y="365125"/>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610BB-B492-9F41-ACFA-0E90E0BAFCB9}" type="datetime3">
              <a:rPr lang="en-US" smtClean="0"/>
              <a:t>3 September 2021</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7DFF5-9127-D442-BD34-CF5D8BD8DF51}" type="slidenum">
              <a:rPr lang="en-US" smtClean="0"/>
              <a:t>‹#›</a:t>
            </a:fld>
            <a:endParaRPr lang="en-US"/>
          </a:p>
        </p:txBody>
      </p:sp>
      <p:sp>
        <p:nvSpPr>
          <p:cNvPr id="7" name="Slide Number Placeholder 5"/>
          <p:cNvSpPr txBox="1">
            <a:spLocks/>
          </p:cNvSpPr>
          <p:nvPr userDrawn="1"/>
        </p:nvSpPr>
        <p:spPr>
          <a:xfrm>
            <a:off x="0" y="6308726"/>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   </a:t>
            </a:r>
          </a:p>
        </p:txBody>
      </p:sp>
      <p:pic>
        <p:nvPicPr>
          <p:cNvPr id="8" name="Picture 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731902" y="234881"/>
            <a:ext cx="2228736" cy="825293"/>
          </a:xfrm>
          <a:prstGeom prst="rect">
            <a:avLst/>
          </a:prstGeom>
        </p:spPr>
      </p:pic>
      <p:sp>
        <p:nvSpPr>
          <p:cNvPr id="9" name="Subtitle 2"/>
          <p:cNvSpPr txBox="1">
            <a:spLocks/>
          </p:cNvSpPr>
          <p:nvPr userDrawn="1"/>
        </p:nvSpPr>
        <p:spPr bwMode="auto">
          <a:xfrm>
            <a:off x="1015671"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3" name="Slide Number Placeholder 6"/>
          <p:cNvSpPr txBox="1">
            <a:spLocks/>
          </p:cNvSpPr>
          <p:nvPr userDrawn="1"/>
        </p:nvSpPr>
        <p:spPr>
          <a:xfrm>
            <a:off x="838200" y="6382854"/>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7DFF5-9127-D442-BD34-CF5D8BD8DF51}" type="slidenum">
              <a:rPr lang="en-US" sz="1200" smtClean="0"/>
              <a:pPr/>
              <a:t>‹#›</a:t>
            </a:fld>
            <a:endParaRPr lang="en-US" sz="1200"/>
          </a:p>
        </p:txBody>
      </p:sp>
    </p:spTree>
    <p:extLst>
      <p:ext uri="{BB962C8B-B14F-4D97-AF65-F5344CB8AC3E}">
        <p14:creationId xmlns:p14="http://schemas.microsoft.com/office/powerpoint/2010/main" val="4063822713"/>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Lst>
  <p:hf sldNum="0" hdr="0"/>
  <p:txStyles>
    <p:title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4125"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FFFFFF"/>
                </a:solidFill>
              </a:rPr>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r>
              <a:rPr lang="en-US" dirty="0">
                <a:solidFill>
                  <a:srgbClr val="000000"/>
                </a:solidFill>
              </a:rPr>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00000"/>
                </a:solidFill>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rgbClr val="000000"/>
                </a:solidFill>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r>
              <a:rPr lang="en-US" dirty="0">
                <a:solidFill>
                  <a:srgbClr val="000000"/>
                </a:solidFill>
              </a:rPr>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Above Chart Exhibit Title</a:t>
            </a:r>
          </a:p>
          <a:p>
            <a:r>
              <a:rPr lang="en-US" b="0" dirty="0">
                <a:solidFill>
                  <a:srgbClr val="000000"/>
                </a:solidFill>
              </a:rPr>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solidFill>
                    <a:srgbClr val="000000"/>
                  </a:solidFill>
                </a:rPr>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solidFill>
                    <a:srgbClr val="000000"/>
                  </a:solidFill>
                </a:rPr>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solidFill>
                  <a:srgbClr val="000000"/>
                </a:solidFill>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solidFill>
                  <a:srgbClr val="000000"/>
                </a:solidFill>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solidFill>
                  <a:srgbClr val="000000"/>
                </a:solidFill>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rgbClr val="000000"/>
                  </a:solidFill>
                </a:endParaRPr>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rgbClr val="000000"/>
                  </a:solidFill>
                </a:endParaRPr>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rgbClr val="000000"/>
                  </a:solidFill>
                </a:endParaRPr>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rgbClr val="000000"/>
                  </a:solidFill>
                </a:endParaRPr>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rgbClr val="000000"/>
                  </a:solidFill>
                </a:endParaRPr>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rgbClr val="000000"/>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rgbClr val="000000"/>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rgbClr val="000000"/>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rgbClr val="000000"/>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rgbClr val="000000"/>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solidFill>
                  <a:srgbClr val="FFFFFF"/>
                </a:solidFill>
                <a:latin typeface="Arial"/>
              </a:rPr>
              <a:t>NIGERIA CENTRE FOR DISEASE CONTROL</a:t>
            </a:r>
          </a:p>
        </p:txBody>
      </p:sp>
    </p:spTree>
    <p:extLst>
      <p:ext uri="{BB962C8B-B14F-4D97-AF65-F5344CB8AC3E}">
        <p14:creationId xmlns:p14="http://schemas.microsoft.com/office/powerpoint/2010/main" val="3788621129"/>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2" orient="horz" pos="3912">
          <p15:clr>
            <a:srgbClr val="5ACBF0"/>
          </p15:clr>
        </p15:guide>
        <p15:guide id="3" orient="horz" pos="1075">
          <p15:clr>
            <a:srgbClr val="F26B43"/>
          </p15:clr>
        </p15:guide>
        <p15:guide id="4" pos="7329">
          <p15:clr>
            <a:srgbClr val="F26B43"/>
          </p15:clr>
        </p15:guide>
        <p15:guide id="5" pos="345">
          <p15:clr>
            <a:srgbClr val="F26B43"/>
          </p15:clr>
        </p15:guide>
        <p15:guide id="6" orient="horz" pos="4063">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9"/>
            <a:ext cx="889370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1"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5E564-4A97-4761-846A-8C05A0A19CA5}" type="datetimeFigureOut">
              <a:rPr lang="en-US" smtClean="0"/>
              <a:t>9/3/21</a:t>
            </a:fld>
            <a:endParaRPr lang="en-US"/>
          </a:p>
        </p:txBody>
      </p:sp>
      <p:sp>
        <p:nvSpPr>
          <p:cNvPr id="6" name="Slide Number Placeholder 5"/>
          <p:cNvSpPr>
            <a:spLocks noGrp="1"/>
          </p:cNvSpPr>
          <p:nvPr>
            <p:ph type="sldNum" sz="quarter" idx="4"/>
          </p:nvPr>
        </p:nvSpPr>
        <p:spPr>
          <a:xfrm>
            <a:off x="8610601"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BA939-0C96-4B72-9F79-ED8C2E80BCDF}" type="slidenum">
              <a:rPr lang="en-US" smtClean="0"/>
              <a:t>‹#›</a:t>
            </a:fld>
            <a:endParaRPr lang="en-US"/>
          </a:p>
        </p:txBody>
      </p:sp>
      <p:sp>
        <p:nvSpPr>
          <p:cNvPr id="7" name="Slide Number Placeholder 5"/>
          <p:cNvSpPr txBox="1">
            <a:spLocks/>
          </p:cNvSpPr>
          <p:nvPr/>
        </p:nvSpPr>
        <p:spPr>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31903" y="234888"/>
            <a:ext cx="2228736" cy="825293"/>
          </a:xfrm>
          <a:prstGeom prst="rect">
            <a:avLst/>
          </a:prstGeom>
        </p:spPr>
      </p:pic>
      <p:sp>
        <p:nvSpPr>
          <p:cNvPr id="9" name="Subtitle 2"/>
          <p:cNvSpPr txBox="1">
            <a:spLocks/>
          </p:cNvSpPr>
          <p:nvPr/>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3" name="Slide Number Placeholder 6"/>
          <p:cNvSpPr txBox="1">
            <a:spLocks/>
          </p:cNvSpPr>
          <p:nvPr/>
        </p:nvSpPr>
        <p:spPr>
          <a:xfrm>
            <a:off x="838201" y="6382862"/>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7DFF5-9127-D442-BD34-CF5D8BD8DF51}" type="slidenum">
              <a:rPr lang="en-US" sz="1200" smtClean="0"/>
              <a:pPr/>
              <a:t>‹#›</a:t>
            </a:fld>
            <a:endParaRPr lang="en-US" sz="1200"/>
          </a:p>
        </p:txBody>
      </p:sp>
    </p:spTree>
    <p:extLst>
      <p:ext uri="{BB962C8B-B14F-4D97-AF65-F5344CB8AC3E}">
        <p14:creationId xmlns:p14="http://schemas.microsoft.com/office/powerpoint/2010/main" val="3297023344"/>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 id="2147484166" r:id="rId14"/>
    <p:sldLayoutId id="2147484167" r:id="rId15"/>
  </p:sldLayoutIdLst>
  <p:txStyles>
    <p:titleStyle>
      <a:lvl1pPr algn="l" defTabSz="914377"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596" indent="-228596" algn="l" defTabSz="914377" rtl="0" eaLnBrk="1" latinLnBrk="0" hangingPunct="1">
        <a:lnSpc>
          <a:spcPct val="120000"/>
        </a:lnSpc>
        <a:spcBef>
          <a:spcPts val="1000"/>
        </a:spcBef>
        <a:buFont typeface="Arial"/>
        <a:buChar char="•"/>
        <a:defRPr sz="2800" kern="1200">
          <a:solidFill>
            <a:schemeClr val="tx1"/>
          </a:solidFill>
          <a:latin typeface="+mn-lt"/>
          <a:ea typeface="+mn-ea"/>
          <a:cs typeface="+mn-cs"/>
        </a:defRPr>
      </a:lvl1pPr>
      <a:lvl2pPr marL="685782" indent="-228596" algn="l" defTabSz="914377" rtl="0" eaLnBrk="1" latinLnBrk="0" hangingPunct="1">
        <a:lnSpc>
          <a:spcPct val="120000"/>
        </a:lnSpc>
        <a:spcBef>
          <a:spcPts val="501"/>
        </a:spcBef>
        <a:buFont typeface="Wingdings" panose="05000000000000000000" pitchFamily="2" charset="2"/>
        <a:buChar char="Ø"/>
        <a:defRPr sz="2600" b="0" kern="1200" baseline="0">
          <a:solidFill>
            <a:schemeClr val="tx1"/>
          </a:solidFill>
          <a:latin typeface="+mn-lt"/>
          <a:ea typeface="+mn-ea"/>
          <a:cs typeface="+mn-cs"/>
        </a:defRPr>
      </a:lvl2pPr>
      <a:lvl3pPr marL="1142971" indent="-228596" algn="l" defTabSz="914377" rtl="0" eaLnBrk="1" latinLnBrk="0" hangingPunct="1">
        <a:lnSpc>
          <a:spcPct val="120000"/>
        </a:lnSpc>
        <a:spcBef>
          <a:spcPts val="501"/>
        </a:spcBef>
        <a:buFont typeface="Courier New" panose="02070309020205020404" pitchFamily="49" charset="0"/>
        <a:buChar char="o"/>
        <a:defRPr sz="2000" b="1" kern="1200">
          <a:solidFill>
            <a:schemeClr val="tx1"/>
          </a:solidFill>
          <a:latin typeface="+mn-lt"/>
          <a:ea typeface="+mn-ea"/>
          <a:cs typeface="+mn-cs"/>
        </a:defRPr>
      </a:lvl3pPr>
      <a:lvl4pPr marL="1600161" indent="-228596" algn="l" defTabSz="914377" rtl="0" eaLnBrk="1" latinLnBrk="0" hangingPunct="1">
        <a:lnSpc>
          <a:spcPct val="120000"/>
        </a:lnSpc>
        <a:spcBef>
          <a:spcPts val="501"/>
        </a:spcBef>
        <a:buFont typeface="Arial"/>
        <a:buChar char="•"/>
        <a:defRPr sz="1800" i="0" u="none" kern="1200">
          <a:solidFill>
            <a:schemeClr val="tx1"/>
          </a:solidFill>
          <a:latin typeface="+mn-lt"/>
          <a:ea typeface="+mn-ea"/>
          <a:cs typeface="+mn-cs"/>
        </a:defRPr>
      </a:lvl4pPr>
      <a:lvl5pPr marL="2057347" indent="-228596" algn="l" defTabSz="914377" rtl="0" eaLnBrk="1" latinLnBrk="0" hangingPunct="1">
        <a:lnSpc>
          <a:spcPct val="120000"/>
        </a:lnSpc>
        <a:spcBef>
          <a:spcPts val="501"/>
        </a:spcBef>
        <a:buFont typeface="Arial"/>
        <a:buChar char="•"/>
        <a:defRPr sz="1800" kern="1200" baseline="0">
          <a:solidFill>
            <a:schemeClr val="tx1"/>
          </a:solidFill>
          <a:latin typeface="+mn-lt"/>
          <a:ea typeface="+mn-ea"/>
          <a:cs typeface="+mn-cs"/>
        </a:defRPr>
      </a:lvl5pPr>
      <a:lvl6pPr marL="2514537" indent="-228596" algn="l" defTabSz="914377" rtl="0" eaLnBrk="1" latinLnBrk="0" hangingPunct="1">
        <a:lnSpc>
          <a:spcPct val="90000"/>
        </a:lnSpc>
        <a:spcBef>
          <a:spcPts val="501"/>
        </a:spcBef>
        <a:buFont typeface="Arial"/>
        <a:buChar char="•"/>
        <a:defRPr sz="1800" kern="1200">
          <a:solidFill>
            <a:schemeClr val="tx1"/>
          </a:solidFill>
          <a:latin typeface="+mn-lt"/>
          <a:ea typeface="+mn-ea"/>
          <a:cs typeface="+mn-cs"/>
        </a:defRPr>
      </a:lvl6pPr>
      <a:lvl7pPr marL="2971727" indent="-228596" algn="l" defTabSz="914377" rtl="0" eaLnBrk="1" latinLnBrk="0" hangingPunct="1">
        <a:lnSpc>
          <a:spcPct val="90000"/>
        </a:lnSpc>
        <a:spcBef>
          <a:spcPts val="501"/>
        </a:spcBef>
        <a:buFont typeface="Arial"/>
        <a:buChar char="•"/>
        <a:defRPr sz="1800" kern="1200">
          <a:solidFill>
            <a:schemeClr val="tx1"/>
          </a:solidFill>
          <a:latin typeface="+mn-lt"/>
          <a:ea typeface="+mn-ea"/>
          <a:cs typeface="+mn-cs"/>
        </a:defRPr>
      </a:lvl7pPr>
      <a:lvl8pPr marL="3428913" indent="-228596" algn="l" defTabSz="914377" rtl="0" eaLnBrk="1" latinLnBrk="0" hangingPunct="1">
        <a:lnSpc>
          <a:spcPct val="90000"/>
        </a:lnSpc>
        <a:spcBef>
          <a:spcPts val="501"/>
        </a:spcBef>
        <a:buFont typeface="Arial"/>
        <a:buChar char="•"/>
        <a:defRPr sz="1800" kern="1200">
          <a:solidFill>
            <a:schemeClr val="tx1"/>
          </a:solidFill>
          <a:latin typeface="+mn-lt"/>
          <a:ea typeface="+mn-ea"/>
          <a:cs typeface="+mn-cs"/>
        </a:defRPr>
      </a:lvl8pPr>
      <a:lvl9pPr marL="3886103" indent="-228596" algn="l" defTabSz="914377" rtl="0" eaLnBrk="1" latinLnBrk="0" hangingPunct="1">
        <a:lnSpc>
          <a:spcPct val="90000"/>
        </a:lnSpc>
        <a:spcBef>
          <a:spcPts val="501"/>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7"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2212"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2515401737"/>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896"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711153878"/>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 id="2147484272" r:id="rId13"/>
    <p:sldLayoutId id="2147484273" r:id="rId14"/>
    <p:sldLayoutId id="2147484274" r:id="rId15"/>
    <p:sldLayoutId id="2147484276"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1026" name="Object 260"/>
          <p:cNvGraphicFramePr>
            <a:graphicFrameLocks/>
          </p:cNvGraphicFramePr>
          <p:nvPr>
            <p:custDataLst>
              <p:tags r:id="rId8"/>
            </p:custDataLst>
          </p:nvPr>
        </p:nvGraphicFramePr>
        <p:xfrm>
          <a:off x="6" y="13"/>
          <a:ext cx="215900" cy="161925"/>
        </p:xfrm>
        <a:graphic>
          <a:graphicData uri="http://schemas.openxmlformats.org/presentationml/2006/ole">
            <mc:AlternateContent xmlns:mc="http://schemas.openxmlformats.org/markup-compatibility/2006">
              <mc:Choice xmlns:v="urn:schemas-microsoft-com:vml" Requires="v">
                <p:oleObj spid="_x0000_s7069" name="think-cell Slide" r:id="rId33" imgW="360" imgH="360" progId="TCLayout.ActiveDocument.1">
                  <p:embed/>
                </p:oleObj>
              </mc:Choice>
              <mc:Fallback>
                <p:oleObj name="think-cell Slide" r:id="rId33" imgW="360" imgH="360" progId="TCLayout.ActiveDocument.1">
                  <p:embed/>
                  <p:pic>
                    <p:nvPicPr>
                      <p:cNvPr id="1026" name="Object 260"/>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 y="13"/>
                        <a:ext cx="215900" cy="161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SlideBottomBar"/>
          <p:cNvSpPr>
            <a:spLocks noChangeArrowheads="1"/>
          </p:cNvSpPr>
          <p:nvPr>
            <p:custDataLst>
              <p:tags r:id="rId9"/>
            </p:custDataLst>
          </p:nvPr>
        </p:nvSpPr>
        <p:spPr bwMode="gray">
          <a:xfrm>
            <a:off x="0" y="6429379"/>
            <a:ext cx="12192000" cy="430213"/>
          </a:xfrm>
          <a:prstGeom prst="rect">
            <a:avLst/>
          </a:prstGeom>
          <a:solidFill>
            <a:schemeClr val="accent1"/>
          </a:solidFill>
          <a:ln>
            <a:noFill/>
          </a:ln>
          <a:effectLst/>
        </p:spPr>
        <p:txBody>
          <a:bodyPr wrap="none" lIns="118413" tIns="59207" rIns="118413" bIns="59207" anchor="ctr"/>
          <a:lstStyle/>
          <a:p>
            <a:pPr defTabSz="1031645" eaLnBrk="1" hangingPunct="1">
              <a:defRPr/>
            </a:pPr>
            <a:endParaRPr lang="en-US" sz="2031" dirty="0">
              <a:solidFill>
                <a:srgbClr val="000000"/>
              </a:solidFill>
              <a:latin typeface="Arial"/>
              <a:ea typeface="ＭＳ Ｐゴシック"/>
              <a:cs typeface="+mn-cs"/>
            </a:endParaRPr>
          </a:p>
        </p:txBody>
      </p:sp>
      <p:sp>
        <p:nvSpPr>
          <p:cNvPr id="1032" name="Rectangle 286"/>
          <p:cNvSpPr>
            <a:spLocks noGrp="1" noChangeArrowheads="1"/>
          </p:cNvSpPr>
          <p:nvPr>
            <p:ph type="body" idx="1"/>
            <p:custDataLst>
              <p:tags r:id="rId10"/>
            </p:custDataLst>
          </p:nvPr>
        </p:nvSpPr>
        <p:spPr bwMode="gray">
          <a:xfrm>
            <a:off x="1976967" y="1990738"/>
            <a:ext cx="5852586" cy="156300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2"/>
          <p:cNvSpPr>
            <a:spLocks noGrp="1" noChangeArrowheads="1"/>
          </p:cNvSpPr>
          <p:nvPr>
            <p:ph type="title"/>
            <p:custDataLst>
              <p:tags r:id="rId11"/>
            </p:custDataLst>
          </p:nvPr>
        </p:nvSpPr>
        <p:spPr bwMode="gray">
          <a:xfrm>
            <a:off x="162984" y="234955"/>
            <a:ext cx="11724216" cy="3648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0" name="McK 1. On-page tracker" hidden="1"/>
          <p:cNvSpPr>
            <a:spLocks noChangeArrowheads="1"/>
          </p:cNvSpPr>
          <p:nvPr>
            <p:custDataLst>
              <p:tags r:id="rId12"/>
            </p:custDataLst>
          </p:nvPr>
        </p:nvSpPr>
        <p:spPr bwMode="gray">
          <a:xfrm>
            <a:off x="162985" y="26997"/>
            <a:ext cx="1102866" cy="277897"/>
          </a:xfrm>
          <a:prstGeom prst="rect">
            <a:avLst/>
          </a:prstGeom>
          <a:noFill/>
          <a:ln>
            <a:noFill/>
          </a:ln>
          <a:effectLst/>
        </p:spPr>
        <p:txBody>
          <a:bodyPr wrap="none" lIns="0" tIns="0" rIns="0" bIns="0">
            <a:spAutoFit/>
          </a:bodyPr>
          <a:lstStyle/>
          <a:p>
            <a:pPr defTabSz="1031645" eaLnBrk="1" hangingPunct="1">
              <a:defRPr/>
            </a:pPr>
            <a:r>
              <a:rPr lang="en-US" sz="1806" dirty="0">
                <a:solidFill>
                  <a:srgbClr val="808080"/>
                </a:solidFill>
                <a:latin typeface="Arial"/>
                <a:ea typeface="ＭＳ Ｐゴシック"/>
                <a:cs typeface="+mn-cs"/>
              </a:rPr>
              <a:t>TRACKER</a:t>
            </a:r>
          </a:p>
        </p:txBody>
      </p:sp>
      <p:sp>
        <p:nvSpPr>
          <p:cNvPr id="11" name="McK 3. Unit of measure" hidden="1"/>
          <p:cNvSpPr txBox="1">
            <a:spLocks noChangeArrowheads="1"/>
          </p:cNvSpPr>
          <p:nvPr>
            <p:custDataLst>
              <p:tags r:id="rId13"/>
            </p:custDataLst>
          </p:nvPr>
        </p:nvSpPr>
        <p:spPr bwMode="gray">
          <a:xfrm>
            <a:off x="162984" y="542938"/>
            <a:ext cx="11724216" cy="312521"/>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2031" dirty="0">
                <a:solidFill>
                  <a:srgbClr val="808080"/>
                </a:solidFill>
                <a:latin typeface="Arial"/>
                <a:ea typeface="ＭＳ Ｐゴシック"/>
                <a:cs typeface="+mn-cs"/>
              </a:rPr>
              <a:t>Unit of measure</a:t>
            </a:r>
          </a:p>
        </p:txBody>
      </p:sp>
      <p:grpSp>
        <p:nvGrpSpPr>
          <p:cNvPr id="1036" name="McK Slide Elements" hidden="1"/>
          <p:cNvGrpSpPr>
            <a:grpSpLocks/>
          </p:cNvGrpSpPr>
          <p:nvPr>
            <p:custDataLst>
              <p:tags r:id="rId14"/>
            </p:custDataLst>
          </p:nvPr>
        </p:nvGrpSpPr>
        <p:grpSpPr bwMode="auto">
          <a:xfrm>
            <a:off x="162989" y="6168382"/>
            <a:ext cx="11628967" cy="570896"/>
            <a:chOff x="75" y="3808"/>
            <a:chExt cx="5385" cy="353"/>
          </a:xfrm>
        </p:grpSpPr>
        <p:sp>
          <p:nvSpPr>
            <p:cNvPr id="13" name="McK 4. Footnote"/>
            <p:cNvSpPr txBox="1">
              <a:spLocks noChangeArrowheads="1"/>
            </p:cNvSpPr>
            <p:nvPr/>
          </p:nvSpPr>
          <p:spPr bwMode="gray">
            <a:xfrm>
              <a:off x="75" y="3808"/>
              <a:ext cx="5385" cy="118"/>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242" dirty="0">
                  <a:solidFill>
                    <a:srgbClr val="000000"/>
                  </a:solidFill>
                  <a:latin typeface="Arial"/>
                  <a:ea typeface="ＭＳ Ｐゴシック"/>
                  <a:cs typeface="+mn-cs"/>
                </a:rPr>
                <a:t>1 Footnote</a:t>
              </a:r>
            </a:p>
          </p:txBody>
        </p:sp>
        <p:sp>
          <p:nvSpPr>
            <p:cNvPr id="14" name="McK 5. Source"/>
            <p:cNvSpPr>
              <a:spLocks noChangeArrowheads="1"/>
            </p:cNvSpPr>
            <p:nvPr/>
          </p:nvSpPr>
          <p:spPr bwMode="gray">
            <a:xfrm>
              <a:off x="75" y="4043"/>
              <a:ext cx="5182" cy="118"/>
            </a:xfrm>
            <a:prstGeom prst="rect">
              <a:avLst/>
            </a:prstGeom>
            <a:noFill/>
            <a:ln>
              <a:noFill/>
            </a:ln>
            <a:effectLst/>
          </p:spPr>
          <p:txBody>
            <a:bodyPr lIns="0" tIns="0" rIns="0" bIns="0" anchor="ctr">
              <a:spAutoFit/>
            </a:bodyPr>
            <a:lstStyle/>
            <a:p>
              <a:pPr marL="789441" indent="-789441" defTabSz="1159492" eaLnBrk="1" hangingPunct="1">
                <a:tabLst>
                  <a:tab pos="793550" algn="l"/>
                </a:tabLst>
                <a:defRPr/>
              </a:pPr>
              <a:r>
                <a:rPr lang="en-US" sz="1242" dirty="0">
                  <a:solidFill>
                    <a:srgbClr val="000000"/>
                  </a:solidFill>
                  <a:latin typeface="Arial"/>
                  <a:ea typeface="ＭＳ Ｐゴシック"/>
                  <a:cs typeface="+mn-cs"/>
                </a:rPr>
                <a:t>SOURCE: Source</a:t>
              </a:r>
            </a:p>
          </p:txBody>
        </p:sp>
      </p:grpSp>
      <p:grpSp>
        <p:nvGrpSpPr>
          <p:cNvPr id="1037" name="ACET" hidden="1"/>
          <p:cNvGrpSpPr>
            <a:grpSpLocks/>
          </p:cNvGrpSpPr>
          <p:nvPr>
            <p:custDataLst>
              <p:tags r:id="rId15"/>
            </p:custDataLst>
          </p:nvPr>
        </p:nvGrpSpPr>
        <p:grpSpPr bwMode="auto">
          <a:xfrm>
            <a:off x="1976969" y="1269280"/>
            <a:ext cx="5799668" cy="643672"/>
            <a:chOff x="915" y="632"/>
            <a:chExt cx="2686" cy="398"/>
          </a:xfrm>
        </p:grpSpPr>
        <p:cxnSp>
          <p:nvCxnSpPr>
            <p:cNvPr id="1081" name="AutoShape 249"/>
            <p:cNvCxnSpPr>
              <a:cxnSpLocks noChangeShapeType="1"/>
              <a:stCxn id="17" idx="4"/>
              <a:endCxn id="17" idx="6"/>
            </p:cNvCxnSpPr>
            <p:nvPr/>
          </p:nvCxnSpPr>
          <p:spPr bwMode="gray">
            <a:xfrm>
              <a:off x="915" y="1030"/>
              <a:ext cx="2686" cy="0"/>
            </a:xfrm>
            <a:prstGeom prst="straightConnector1">
              <a:avLst/>
            </a:prstGeom>
            <a:noFill/>
            <a:ln w="9525">
              <a:solidFill>
                <a:srgbClr val="808080"/>
              </a:solidFill>
              <a:round/>
              <a:headEnd/>
              <a:tailEnd/>
            </a:ln>
          </p:spPr>
        </p:cxnSp>
        <p:sp>
          <p:nvSpPr>
            <p:cNvPr id="17" name="AutoShape 250"/>
            <p:cNvSpPr>
              <a:spLocks noChangeArrowheads="1"/>
            </p:cNvSpPr>
            <p:nvPr/>
          </p:nvSpPr>
          <p:spPr bwMode="gray">
            <a:xfrm>
              <a:off x="915" y="632"/>
              <a:ext cx="2686" cy="398"/>
            </a:xfrm>
            <a:prstGeom prst="leftRightArrow">
              <a:avLst>
                <a:gd name="adj1" fmla="val 100000"/>
                <a:gd name="adj2" fmla="val 0"/>
              </a:avLst>
            </a:prstGeom>
            <a:noFill/>
            <a:ln>
              <a:noFill/>
            </a:ln>
            <a:effectLst/>
          </p:spPr>
          <p:txBody>
            <a:bodyPr lIns="0" tIns="0" rIns="0" bIns="18288" anchor="b">
              <a:spAutoFit/>
            </a:bodyPr>
            <a:lstStyle/>
            <a:p>
              <a:pPr defTabSz="1031645" eaLnBrk="1" hangingPunct="1">
                <a:defRPr/>
              </a:pPr>
              <a:r>
                <a:rPr lang="en-US" sz="2031" b="1" dirty="0">
                  <a:solidFill>
                    <a:srgbClr val="000000"/>
                  </a:solidFill>
                  <a:latin typeface="Arial"/>
                  <a:ea typeface="ＭＳ Ｐゴシック"/>
                  <a:cs typeface="+mn-cs"/>
                </a:rPr>
                <a:t>Title</a:t>
              </a:r>
            </a:p>
            <a:p>
              <a:pPr defTabSz="1031645" eaLnBrk="1" hangingPunct="1">
                <a:defRPr/>
              </a:pPr>
              <a:r>
                <a:rPr lang="en-US" sz="2031" dirty="0">
                  <a:solidFill>
                    <a:srgbClr val="808080"/>
                  </a:solidFill>
                  <a:latin typeface="Arial"/>
                  <a:ea typeface="ＭＳ Ｐゴシック"/>
                  <a:cs typeface="+mn-cs"/>
                </a:rPr>
                <a:t>Unit of measure</a:t>
              </a:r>
            </a:p>
          </p:txBody>
        </p:sp>
      </p:grpSp>
      <p:sp>
        <p:nvSpPr>
          <p:cNvPr id="21" name="SlideLogoSeparator"/>
          <p:cNvSpPr>
            <a:spLocks noChangeArrowheads="1"/>
          </p:cNvSpPr>
          <p:nvPr>
            <p:custDataLst>
              <p:tags r:id="rId16"/>
            </p:custDataLst>
          </p:nvPr>
        </p:nvSpPr>
        <p:spPr bwMode="gray">
          <a:xfrm>
            <a:off x="11453292" y="6534153"/>
            <a:ext cx="55033" cy="185738"/>
          </a:xfrm>
          <a:prstGeom prst="rect">
            <a:avLst/>
          </a:prstGeom>
          <a:noFill/>
          <a:ln>
            <a:noFill/>
          </a:ln>
          <a:effectLst/>
        </p:spPr>
        <p:txBody>
          <a:bodyPr wrap="none" lIns="0" tIns="0" rIns="0" bIns="0" anchor="ctr"/>
          <a:lstStyle/>
          <a:p>
            <a:pPr algn="r" defTabSz="1159492" eaLnBrk="1" hangingPunct="1">
              <a:defRPr/>
            </a:pPr>
            <a:r>
              <a:rPr lang="en-US" sz="1580" dirty="0">
                <a:solidFill>
                  <a:srgbClr val="000000"/>
                </a:solidFill>
                <a:latin typeface="Arial"/>
                <a:ea typeface="ＭＳ Ｐゴシック"/>
                <a:cs typeface="+mn-cs"/>
              </a:rPr>
              <a:t>|</a:t>
            </a:r>
          </a:p>
        </p:txBody>
      </p:sp>
      <p:sp>
        <p:nvSpPr>
          <p:cNvPr id="22" name="Slide Number Placeholder 1"/>
          <p:cNvSpPr>
            <a:spLocks noGrp="1"/>
          </p:cNvSpPr>
          <p:nvPr>
            <p:ph type="sldNum" sz="quarter" idx="4"/>
            <p:custDataLst>
              <p:tags r:id="rId17"/>
            </p:custDataLst>
          </p:nvPr>
        </p:nvSpPr>
        <p:spPr bwMode="gray">
          <a:xfrm>
            <a:off x="11626861" y="6548916"/>
            <a:ext cx="193964" cy="191143"/>
          </a:xfrm>
          <a:prstGeom prst="rect">
            <a:avLst/>
          </a:prstGeom>
        </p:spPr>
        <p:txBody>
          <a:bodyPr vert="horz" wrap="none" lIns="0" tIns="0" rIns="0" bIns="0" rtlCol="0" anchor="ctr">
            <a:spAutoFit/>
          </a:bodyPr>
          <a:lstStyle>
            <a:lvl1pPr algn="l">
              <a:defRPr lang="en-US" sz="1242" kern="1200" baseline="0">
                <a:solidFill>
                  <a:schemeClr val="tx1"/>
                </a:solidFill>
                <a:latin typeface="+mn-lt"/>
                <a:ea typeface="+mn-ea"/>
                <a:cs typeface="+mn-cs"/>
              </a:defRPr>
            </a:lvl1pPr>
          </a:lstStyle>
          <a:p>
            <a:pPr defTabSz="1031645">
              <a:defRPr/>
            </a:pPr>
            <a:fld id="{FF534D05-88AA-4E92-8B9B-FF465AAE20F8}" type="slidenum">
              <a:rPr lang="en-GB" smtClean="0">
                <a:solidFill>
                  <a:srgbClr val="000000"/>
                </a:solidFill>
              </a:rPr>
              <a:pPr defTabSz="1031645">
                <a:defRPr/>
              </a:pPr>
              <a:t>‹#›</a:t>
            </a:fld>
            <a:endParaRPr lang="en-GB" dirty="0">
              <a:solidFill>
                <a:srgbClr val="000000"/>
              </a:solidFill>
            </a:endParaRPr>
          </a:p>
        </p:txBody>
      </p:sp>
      <p:grpSp>
        <p:nvGrpSpPr>
          <p:cNvPr id="1040" name="LegendBoxes" hidden="1"/>
          <p:cNvGrpSpPr>
            <a:grpSpLocks/>
          </p:cNvGrpSpPr>
          <p:nvPr/>
        </p:nvGrpSpPr>
        <p:grpSpPr bwMode="auto">
          <a:xfrm>
            <a:off x="10875443" y="292110"/>
            <a:ext cx="1011769" cy="1055689"/>
            <a:chOff x="4936" y="176"/>
            <a:chExt cx="478" cy="665"/>
          </a:xfrm>
        </p:grpSpPr>
        <p:sp>
          <p:nvSpPr>
            <p:cNvPr id="24" name="Legend1"/>
            <p:cNvSpPr>
              <a:spLocks noChangeArrowheads="1"/>
            </p:cNvSpPr>
            <p:nvPr/>
          </p:nvSpPr>
          <p:spPr bwMode="gray">
            <a:xfrm>
              <a:off x="5096" y="176"/>
              <a:ext cx="318" cy="15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sp>
          <p:nvSpPr>
            <p:cNvPr id="25" name="LegendRectangle1"/>
            <p:cNvSpPr>
              <a:spLocks noChangeArrowheads="1"/>
            </p:cNvSpPr>
            <p:nvPr/>
          </p:nvSpPr>
          <p:spPr bwMode="gray">
            <a:xfrm>
              <a:off x="4936" y="183"/>
              <a:ext cx="104" cy="101"/>
            </a:xfrm>
            <a:prstGeom prst="rect">
              <a:avLst/>
            </a:prstGeom>
            <a:solidFill>
              <a:schemeClr val="accent1"/>
            </a:solidFill>
            <a:ln w="9525">
              <a:solidFill>
                <a:srgbClr val="808080"/>
              </a:solidFill>
              <a:miter lim="800000"/>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sp>
          <p:nvSpPr>
            <p:cNvPr id="26" name="Legend2"/>
            <p:cNvSpPr>
              <a:spLocks noChangeArrowheads="1"/>
            </p:cNvSpPr>
            <p:nvPr/>
          </p:nvSpPr>
          <p:spPr bwMode="gray">
            <a:xfrm>
              <a:off x="5096" y="346"/>
              <a:ext cx="318" cy="15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sp>
          <p:nvSpPr>
            <p:cNvPr id="27" name="LegendRectangle2"/>
            <p:cNvSpPr>
              <a:spLocks noChangeArrowheads="1"/>
            </p:cNvSpPr>
            <p:nvPr/>
          </p:nvSpPr>
          <p:spPr bwMode="gray">
            <a:xfrm>
              <a:off x="4936" y="353"/>
              <a:ext cx="104" cy="101"/>
            </a:xfrm>
            <a:prstGeom prst="rect">
              <a:avLst/>
            </a:prstGeom>
            <a:solidFill>
              <a:schemeClr val="accent2"/>
            </a:solidFill>
            <a:ln w="9525">
              <a:solidFill>
                <a:srgbClr val="808080"/>
              </a:solidFill>
              <a:miter lim="800000"/>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sp>
          <p:nvSpPr>
            <p:cNvPr id="28" name="Legend3"/>
            <p:cNvSpPr>
              <a:spLocks noChangeArrowheads="1"/>
            </p:cNvSpPr>
            <p:nvPr/>
          </p:nvSpPr>
          <p:spPr bwMode="gray">
            <a:xfrm>
              <a:off x="5096" y="517"/>
              <a:ext cx="318" cy="15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sp>
          <p:nvSpPr>
            <p:cNvPr id="29" name="LegendRectangle3"/>
            <p:cNvSpPr>
              <a:spLocks noChangeArrowheads="1"/>
            </p:cNvSpPr>
            <p:nvPr/>
          </p:nvSpPr>
          <p:spPr bwMode="gray">
            <a:xfrm>
              <a:off x="4936" y="524"/>
              <a:ext cx="104" cy="101"/>
            </a:xfrm>
            <a:prstGeom prst="rect">
              <a:avLst/>
            </a:prstGeom>
            <a:solidFill>
              <a:schemeClr val="hlink"/>
            </a:solidFill>
            <a:ln w="9525">
              <a:solidFill>
                <a:srgbClr val="808080"/>
              </a:solidFill>
              <a:miter lim="800000"/>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sp>
          <p:nvSpPr>
            <p:cNvPr id="30" name="Legend4"/>
            <p:cNvSpPr>
              <a:spLocks noChangeArrowheads="1"/>
            </p:cNvSpPr>
            <p:nvPr/>
          </p:nvSpPr>
          <p:spPr bwMode="gray">
            <a:xfrm>
              <a:off x="5096" y="688"/>
              <a:ext cx="318" cy="15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sp>
          <p:nvSpPr>
            <p:cNvPr id="31" name="LegendRectangle4"/>
            <p:cNvSpPr>
              <a:spLocks noChangeArrowheads="1"/>
            </p:cNvSpPr>
            <p:nvPr/>
          </p:nvSpPr>
          <p:spPr bwMode="gray">
            <a:xfrm>
              <a:off x="4936" y="695"/>
              <a:ext cx="104" cy="101"/>
            </a:xfrm>
            <a:prstGeom prst="rect">
              <a:avLst/>
            </a:prstGeom>
            <a:solidFill>
              <a:schemeClr val="folHlink"/>
            </a:solidFill>
            <a:ln w="9525">
              <a:solidFill>
                <a:srgbClr val="808080"/>
              </a:solidFill>
              <a:miter lim="800000"/>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grpSp>
      <p:grpSp>
        <p:nvGrpSpPr>
          <p:cNvPr id="1041" name="LegendLines" hidden="1"/>
          <p:cNvGrpSpPr>
            <a:grpSpLocks/>
          </p:cNvGrpSpPr>
          <p:nvPr/>
        </p:nvGrpSpPr>
        <p:grpSpPr bwMode="auto">
          <a:xfrm>
            <a:off x="10464805" y="292110"/>
            <a:ext cx="1422400" cy="788989"/>
            <a:chOff x="4750" y="176"/>
            <a:chExt cx="672" cy="497"/>
          </a:xfrm>
        </p:grpSpPr>
        <p:sp>
          <p:nvSpPr>
            <p:cNvPr id="33" name="LineLegend1"/>
            <p:cNvSpPr>
              <a:spLocks noChangeShapeType="1"/>
            </p:cNvSpPr>
            <p:nvPr/>
          </p:nvSpPr>
          <p:spPr bwMode="gray">
            <a:xfrm>
              <a:off x="4750" y="233"/>
              <a:ext cx="288" cy="0"/>
            </a:xfrm>
            <a:prstGeom prst="line">
              <a:avLst/>
            </a:prstGeom>
            <a:noFill/>
            <a:ln w="28575">
              <a:solidFill>
                <a:schemeClr val="accent3"/>
              </a:solidFill>
              <a:round/>
              <a:headEnd/>
              <a:tailEnd/>
            </a:ln>
            <a:effectLst/>
          </p:spPr>
          <p:txBody>
            <a:bodyPr/>
            <a:lstStyle/>
            <a:p>
              <a:pPr defTabSz="1031645" eaLnBrk="1" hangingPunct="1">
                <a:defRPr/>
              </a:pPr>
              <a:endParaRPr lang="en-US" sz="2031" dirty="0">
                <a:solidFill>
                  <a:srgbClr val="000000"/>
                </a:solidFill>
                <a:ea typeface="ＭＳ Ｐゴシック"/>
                <a:cs typeface="+mn-cs"/>
              </a:endParaRPr>
            </a:p>
          </p:txBody>
        </p:sp>
        <p:sp>
          <p:nvSpPr>
            <p:cNvPr id="34" name="LineLegend2"/>
            <p:cNvSpPr>
              <a:spLocks noChangeShapeType="1"/>
            </p:cNvSpPr>
            <p:nvPr/>
          </p:nvSpPr>
          <p:spPr bwMode="gray">
            <a:xfrm>
              <a:off x="4750" y="402"/>
              <a:ext cx="288" cy="0"/>
            </a:xfrm>
            <a:prstGeom prst="line">
              <a:avLst/>
            </a:prstGeom>
            <a:noFill/>
            <a:ln w="28575">
              <a:solidFill>
                <a:schemeClr val="accent3"/>
              </a:solidFill>
              <a:prstDash val="dash"/>
              <a:round/>
              <a:headEnd/>
              <a:tailEnd/>
            </a:ln>
            <a:effectLst/>
          </p:spPr>
          <p:txBody>
            <a:bodyPr/>
            <a:lstStyle/>
            <a:p>
              <a:pPr defTabSz="1031645" eaLnBrk="1" hangingPunct="1">
                <a:defRPr/>
              </a:pPr>
              <a:endParaRPr lang="en-US" sz="2031" dirty="0">
                <a:solidFill>
                  <a:srgbClr val="000000"/>
                </a:solidFill>
                <a:ea typeface="ＭＳ Ｐゴシック"/>
                <a:cs typeface="+mn-cs"/>
              </a:endParaRPr>
            </a:p>
          </p:txBody>
        </p:sp>
        <p:sp>
          <p:nvSpPr>
            <p:cNvPr id="35" name="LineLegend3"/>
            <p:cNvSpPr>
              <a:spLocks noChangeShapeType="1"/>
            </p:cNvSpPr>
            <p:nvPr/>
          </p:nvSpPr>
          <p:spPr bwMode="gray">
            <a:xfrm>
              <a:off x="4750" y="577"/>
              <a:ext cx="288" cy="0"/>
            </a:xfrm>
            <a:prstGeom prst="line">
              <a:avLst/>
            </a:prstGeom>
            <a:noFill/>
            <a:ln w="28575">
              <a:solidFill>
                <a:schemeClr val="accent3"/>
              </a:solidFill>
              <a:prstDash val="sysDot"/>
              <a:round/>
              <a:headEnd/>
              <a:tailEnd/>
            </a:ln>
            <a:effectLst/>
          </p:spPr>
          <p:txBody>
            <a:bodyPr/>
            <a:lstStyle/>
            <a:p>
              <a:pPr defTabSz="1031645" eaLnBrk="1" hangingPunct="1">
                <a:defRPr/>
              </a:pPr>
              <a:endParaRPr lang="en-US" sz="2031" dirty="0">
                <a:solidFill>
                  <a:srgbClr val="000000"/>
                </a:solidFill>
                <a:ea typeface="ＭＳ Ｐゴシック"/>
                <a:cs typeface="+mn-cs"/>
              </a:endParaRPr>
            </a:p>
          </p:txBody>
        </p:sp>
        <p:sp>
          <p:nvSpPr>
            <p:cNvPr id="36" name="Legend1"/>
            <p:cNvSpPr>
              <a:spLocks noChangeArrowheads="1"/>
            </p:cNvSpPr>
            <p:nvPr/>
          </p:nvSpPr>
          <p:spPr bwMode="gray">
            <a:xfrm>
              <a:off x="5104" y="176"/>
              <a:ext cx="318" cy="15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sp>
          <p:nvSpPr>
            <p:cNvPr id="37" name="Legend2"/>
            <p:cNvSpPr>
              <a:spLocks noChangeArrowheads="1"/>
            </p:cNvSpPr>
            <p:nvPr/>
          </p:nvSpPr>
          <p:spPr bwMode="gray">
            <a:xfrm>
              <a:off x="5104" y="344"/>
              <a:ext cx="318" cy="15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sp>
          <p:nvSpPr>
            <p:cNvPr id="38" name="Legend3"/>
            <p:cNvSpPr>
              <a:spLocks noChangeArrowheads="1"/>
            </p:cNvSpPr>
            <p:nvPr/>
          </p:nvSpPr>
          <p:spPr bwMode="gray">
            <a:xfrm>
              <a:off x="5104" y="520"/>
              <a:ext cx="318" cy="15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grpSp>
      <p:grpSp>
        <p:nvGrpSpPr>
          <p:cNvPr id="1042" name="McKSticker" hidden="1"/>
          <p:cNvGrpSpPr>
            <a:grpSpLocks/>
          </p:cNvGrpSpPr>
          <p:nvPr/>
        </p:nvGrpSpPr>
        <p:grpSpPr bwMode="auto">
          <a:xfrm>
            <a:off x="10494167" y="292100"/>
            <a:ext cx="1393009" cy="270843"/>
            <a:chOff x="7696020" y="285750"/>
            <a:chExt cx="1044756" cy="270843"/>
          </a:xfrm>
        </p:grpSpPr>
        <p:sp>
          <p:nvSpPr>
            <p:cNvPr id="40" name="StickerRectangle"/>
            <p:cNvSpPr>
              <a:spLocks noChangeArrowheads="1"/>
            </p:cNvSpPr>
            <p:nvPr/>
          </p:nvSpPr>
          <p:spPr bwMode="gray">
            <a:xfrm>
              <a:off x="7696020" y="285750"/>
              <a:ext cx="1044756" cy="270843"/>
            </a:xfrm>
            <a:prstGeom prst="leftRightArrow">
              <a:avLst>
                <a:gd name="adj1" fmla="val 100000"/>
                <a:gd name="adj2" fmla="val 0"/>
              </a:avLst>
            </a:prstGeom>
            <a:noFill/>
            <a:ln>
              <a:noFill/>
            </a:ln>
            <a:effectLst/>
          </p:spPr>
          <p:txBody>
            <a:bodyPr wrap="none" lIns="27432" tIns="0" rIns="0" bIns="27432">
              <a:spAutoFit/>
            </a:bodyPr>
            <a:lstStyle/>
            <a:p>
              <a:pPr algn="r" defTabSz="1136422" eaLnBrk="1" hangingPunct="1">
                <a:buClr>
                  <a:srgbClr val="036803"/>
                </a:buClr>
                <a:defRPr/>
              </a:pPr>
              <a:r>
                <a:rPr lang="en-US" sz="1580" dirty="0">
                  <a:solidFill>
                    <a:srgbClr val="808080"/>
                  </a:solidFill>
                  <a:ea typeface="ＭＳ Ｐゴシック"/>
                  <a:cs typeface="+mn-cs"/>
                </a:rPr>
                <a:t>PRELIMINARY</a:t>
              </a:r>
            </a:p>
          </p:txBody>
        </p:sp>
        <p:cxnSp>
          <p:nvCxnSpPr>
            <p:cNvPr id="1065" name="AutoShape 31"/>
            <p:cNvCxnSpPr>
              <a:cxnSpLocks noChangeShapeType="1"/>
              <a:stCxn id="40" idx="2"/>
              <a:endCxn id="40" idx="4"/>
            </p:cNvCxnSpPr>
            <p:nvPr/>
          </p:nvCxnSpPr>
          <p:spPr bwMode="gray">
            <a:xfrm>
              <a:off x="7696020" y="285750"/>
              <a:ext cx="0" cy="270843"/>
            </a:xfrm>
            <a:prstGeom prst="straightConnector1">
              <a:avLst/>
            </a:prstGeom>
            <a:noFill/>
            <a:ln w="9525">
              <a:solidFill>
                <a:srgbClr val="808080"/>
              </a:solidFill>
              <a:round/>
              <a:headEnd/>
              <a:tailEnd/>
            </a:ln>
          </p:spPr>
        </p:cxnSp>
        <p:cxnSp>
          <p:nvCxnSpPr>
            <p:cNvPr id="1066" name="AutoShape 32"/>
            <p:cNvCxnSpPr>
              <a:cxnSpLocks noChangeShapeType="1"/>
              <a:stCxn id="40" idx="4"/>
              <a:endCxn id="40" idx="6"/>
            </p:cNvCxnSpPr>
            <p:nvPr/>
          </p:nvCxnSpPr>
          <p:spPr bwMode="gray">
            <a:xfrm>
              <a:off x="7696020" y="556593"/>
              <a:ext cx="1044756" cy="0"/>
            </a:xfrm>
            <a:prstGeom prst="straightConnector1">
              <a:avLst/>
            </a:prstGeom>
            <a:noFill/>
            <a:ln w="25400">
              <a:solidFill>
                <a:srgbClr val="808080"/>
              </a:solidFill>
              <a:round/>
              <a:headEnd/>
              <a:tailEnd/>
            </a:ln>
          </p:spPr>
        </p:cxnSp>
      </p:grpSp>
      <p:grpSp>
        <p:nvGrpSpPr>
          <p:cNvPr id="1043" name="LegendMoons" hidden="1"/>
          <p:cNvGrpSpPr>
            <a:grpSpLocks/>
          </p:cNvGrpSpPr>
          <p:nvPr/>
        </p:nvGrpSpPr>
        <p:grpSpPr bwMode="auto">
          <a:xfrm>
            <a:off x="10786533" y="292108"/>
            <a:ext cx="1100828" cy="1352808"/>
            <a:chOff x="6655594" y="273840"/>
            <a:chExt cx="825621" cy="1352809"/>
          </a:xfrm>
        </p:grpSpPr>
        <p:grpSp>
          <p:nvGrpSpPr>
            <p:cNvPr id="1044" name="MoonLegend1"/>
            <p:cNvGrpSpPr>
              <a:grpSpLocks noChangeAspect="1"/>
            </p:cNvGrpSpPr>
            <p:nvPr>
              <p:custDataLst>
                <p:tags r:id="rId18"/>
              </p:custDataLst>
            </p:nvPr>
          </p:nvGrpSpPr>
          <p:grpSpPr bwMode="auto">
            <a:xfrm>
              <a:off x="6655594" y="273840"/>
              <a:ext cx="209550" cy="209551"/>
              <a:chOff x="4533" y="183"/>
              <a:chExt cx="144" cy="144"/>
            </a:xfrm>
          </p:grpSpPr>
          <p:sp>
            <p:nvSpPr>
              <p:cNvPr id="62" name="Oval 38"/>
              <p:cNvSpPr>
                <a:spLocks noChangeAspect="1" noChangeArrowheads="1"/>
              </p:cNvSpPr>
              <p:nvPr>
                <p:custDataLst>
                  <p:tags r:id="rId31"/>
                </p:custDataLst>
              </p:nvPr>
            </p:nvSpPr>
            <p:spPr bwMode="gray">
              <a:xfrm>
                <a:off x="4533" y="183"/>
                <a:ext cx="144" cy="144"/>
              </a:xfrm>
              <a:prstGeom prst="ellipse">
                <a:avLst/>
              </a:prstGeom>
              <a:solidFill>
                <a:schemeClr val="accent1"/>
              </a:solidFill>
              <a:ln w="9525">
                <a:solidFill>
                  <a:schemeClr val="accent6"/>
                </a:solidFill>
                <a:round/>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sp>
            <p:nvSpPr>
              <p:cNvPr id="63" name="Arc 39" hidden="1"/>
              <p:cNvSpPr>
                <a:spLocks noChangeAspect="1"/>
              </p:cNvSpPr>
              <p:nvPr>
                <p:custDataLst>
                  <p:tags r:id="rId32"/>
                </p:custDataLst>
              </p:nvPr>
            </p:nvSpPr>
            <p:spPr bwMode="gray">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grpSp>
        <p:grpSp>
          <p:nvGrpSpPr>
            <p:cNvPr id="1045" name="MoonLegend2"/>
            <p:cNvGrpSpPr>
              <a:grpSpLocks noChangeAspect="1"/>
            </p:cNvGrpSpPr>
            <p:nvPr>
              <p:custDataLst>
                <p:tags r:id="rId19"/>
              </p:custDataLst>
            </p:nvPr>
          </p:nvGrpSpPr>
          <p:grpSpPr bwMode="auto">
            <a:xfrm>
              <a:off x="6655594" y="548081"/>
              <a:ext cx="209550" cy="209551"/>
              <a:chOff x="1694" y="2044"/>
              <a:chExt cx="160" cy="160"/>
            </a:xfrm>
          </p:grpSpPr>
          <p:sp>
            <p:nvSpPr>
              <p:cNvPr id="60" name="Oval 41"/>
              <p:cNvSpPr>
                <a:spLocks noChangeAspect="1" noChangeArrowheads="1"/>
              </p:cNvSpPr>
              <p:nvPr>
                <p:custDataLst>
                  <p:tags r:id="rId29"/>
                </p:custDataLst>
              </p:nvPr>
            </p:nvSpPr>
            <p:spPr bwMode="gray">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sp>
            <p:nvSpPr>
              <p:cNvPr id="61" name="Arc 42"/>
              <p:cNvSpPr>
                <a:spLocks noChangeAspect="1"/>
              </p:cNvSpPr>
              <p:nvPr>
                <p:custDataLst>
                  <p:tags r:id="rId30"/>
                </p:custDataLst>
              </p:nvPr>
            </p:nvSpPr>
            <p:spPr bwMode="gray">
              <a:xfrm>
                <a:off x="1694" y="2044"/>
                <a:ext cx="160" cy="160"/>
              </a:xfrm>
              <a:prstGeom prst="arc">
                <a:avLst/>
              </a:prstGeom>
              <a:solidFill>
                <a:schemeClr val="folHlink"/>
              </a:solidFill>
              <a:ln w="9525">
                <a:solidFill>
                  <a:schemeClr val="accent6"/>
                </a:solidFill>
                <a:round/>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grpSp>
        <p:grpSp>
          <p:nvGrpSpPr>
            <p:cNvPr id="1046" name="MoonLegend4"/>
            <p:cNvGrpSpPr>
              <a:grpSpLocks noChangeAspect="1"/>
            </p:cNvGrpSpPr>
            <p:nvPr>
              <p:custDataLst>
                <p:tags r:id="rId20"/>
              </p:custDataLst>
            </p:nvPr>
          </p:nvGrpSpPr>
          <p:grpSpPr bwMode="auto">
            <a:xfrm>
              <a:off x="6655594" y="1096563"/>
              <a:ext cx="209550" cy="209551"/>
              <a:chOff x="4495" y="1198"/>
              <a:chExt cx="160" cy="160"/>
            </a:xfrm>
          </p:grpSpPr>
          <p:sp>
            <p:nvSpPr>
              <p:cNvPr id="58" name="Oval 47"/>
              <p:cNvSpPr>
                <a:spLocks noChangeAspect="1" noChangeArrowheads="1"/>
              </p:cNvSpPr>
              <p:nvPr>
                <p:custDataLst>
                  <p:tags r:id="rId27"/>
                </p:custDataLst>
              </p:nvPr>
            </p:nvSpPr>
            <p:spPr bwMode="gray">
              <a:xfrm>
                <a:off x="4495" y="1198"/>
                <a:ext cx="160" cy="160"/>
              </a:xfrm>
              <a:prstGeom prst="ellipse">
                <a:avLst/>
              </a:prstGeom>
              <a:solidFill>
                <a:schemeClr val="accent1"/>
              </a:solidFill>
              <a:ln w="9525">
                <a:solidFill>
                  <a:schemeClr val="accent6"/>
                </a:solidFill>
                <a:round/>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sp>
            <p:nvSpPr>
              <p:cNvPr id="59" name="Arc 48"/>
              <p:cNvSpPr>
                <a:spLocks noChangeAspect="1"/>
              </p:cNvSpPr>
              <p:nvPr>
                <p:custDataLst>
                  <p:tags r:id="rId28"/>
                </p:custDataLst>
              </p:nvPr>
            </p:nvSpPr>
            <p:spPr bwMode="gray">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grpSp>
        <p:grpSp>
          <p:nvGrpSpPr>
            <p:cNvPr id="1047" name="MoonLegend5"/>
            <p:cNvGrpSpPr>
              <a:grpSpLocks noChangeAspect="1"/>
            </p:cNvGrpSpPr>
            <p:nvPr>
              <p:custDataLst>
                <p:tags r:id="rId21"/>
              </p:custDataLst>
            </p:nvPr>
          </p:nvGrpSpPr>
          <p:grpSpPr bwMode="auto">
            <a:xfrm>
              <a:off x="6655594" y="1370805"/>
              <a:ext cx="209550" cy="209551"/>
              <a:chOff x="4495" y="1440"/>
              <a:chExt cx="160" cy="160"/>
            </a:xfrm>
          </p:grpSpPr>
          <p:sp>
            <p:nvSpPr>
              <p:cNvPr id="56" name="Oval 50"/>
              <p:cNvSpPr>
                <a:spLocks noChangeAspect="1" noChangeArrowheads="1"/>
              </p:cNvSpPr>
              <p:nvPr>
                <p:custDataLst>
                  <p:tags r:id="rId25"/>
                </p:custDataLst>
              </p:nvPr>
            </p:nvSpPr>
            <p:spPr bwMode="gray">
              <a:xfrm>
                <a:off x="4495" y="1440"/>
                <a:ext cx="160" cy="160"/>
              </a:xfrm>
              <a:prstGeom prst="ellipse">
                <a:avLst/>
              </a:prstGeom>
              <a:solidFill>
                <a:schemeClr val="accent1"/>
              </a:solidFill>
              <a:ln w="9525">
                <a:solidFill>
                  <a:schemeClr val="accent6"/>
                </a:solidFill>
                <a:round/>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sp>
            <p:nvSpPr>
              <p:cNvPr id="57" name="Oval 51"/>
              <p:cNvSpPr>
                <a:spLocks noChangeAspect="1" noChangeArrowheads="1"/>
              </p:cNvSpPr>
              <p:nvPr>
                <p:custDataLst>
                  <p:tags r:id="rId26"/>
                </p:custDataLst>
              </p:nvPr>
            </p:nvSpPr>
            <p:spPr bwMode="gray">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grpSp>
        <p:sp>
          <p:nvSpPr>
            <p:cNvPr id="48" name="Legend1"/>
            <p:cNvSpPr>
              <a:spLocks noChangeArrowheads="1"/>
            </p:cNvSpPr>
            <p:nvPr/>
          </p:nvSpPr>
          <p:spPr bwMode="gray">
            <a:xfrm>
              <a:off x="6976269" y="286540"/>
              <a:ext cx="504946" cy="24314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sp>
          <p:nvSpPr>
            <p:cNvPr id="49" name="Legend2"/>
            <p:cNvSpPr>
              <a:spLocks noChangeArrowheads="1"/>
            </p:cNvSpPr>
            <p:nvPr/>
          </p:nvSpPr>
          <p:spPr bwMode="gray">
            <a:xfrm>
              <a:off x="6976269" y="561179"/>
              <a:ext cx="504946" cy="24314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sp>
          <p:nvSpPr>
            <p:cNvPr id="50" name="Legend3"/>
            <p:cNvSpPr>
              <a:spLocks noChangeArrowheads="1"/>
            </p:cNvSpPr>
            <p:nvPr/>
          </p:nvSpPr>
          <p:spPr bwMode="gray">
            <a:xfrm>
              <a:off x="6976269" y="835816"/>
              <a:ext cx="504946" cy="24314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sp>
          <p:nvSpPr>
            <p:cNvPr id="51" name="Legend4"/>
            <p:cNvSpPr>
              <a:spLocks noChangeArrowheads="1"/>
            </p:cNvSpPr>
            <p:nvPr/>
          </p:nvSpPr>
          <p:spPr bwMode="gray">
            <a:xfrm>
              <a:off x="6976269" y="1107280"/>
              <a:ext cx="504946" cy="24314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sp>
          <p:nvSpPr>
            <p:cNvPr id="52" name="Legend5"/>
            <p:cNvSpPr>
              <a:spLocks noChangeArrowheads="1"/>
            </p:cNvSpPr>
            <p:nvPr/>
          </p:nvSpPr>
          <p:spPr bwMode="gray">
            <a:xfrm>
              <a:off x="6976269" y="1383506"/>
              <a:ext cx="504946" cy="243143"/>
            </a:xfrm>
            <a:prstGeom prst="rect">
              <a:avLst/>
            </a:prstGeom>
            <a:noFill/>
            <a:ln>
              <a:noFill/>
            </a:ln>
            <a:effectLst/>
          </p:spPr>
          <p:txBody>
            <a:bodyPr wrap="none" lIns="0" tIns="0" rIns="0" bIns="0">
              <a:spAutoFit/>
            </a:bodyPr>
            <a:lstStyle/>
            <a:p>
              <a:pPr defTabSz="1136422" eaLnBrk="1" hangingPunct="1">
                <a:buClr>
                  <a:srgbClr val="036803"/>
                </a:buClr>
                <a:defRPr/>
              </a:pPr>
              <a:r>
                <a:rPr lang="en-US" sz="1580" dirty="0">
                  <a:solidFill>
                    <a:srgbClr val="000000"/>
                  </a:solidFill>
                  <a:ea typeface="ＭＳ Ｐゴシック"/>
                  <a:cs typeface="+mn-cs"/>
                </a:rPr>
                <a:t>Legend</a:t>
              </a:r>
            </a:p>
          </p:txBody>
        </p:sp>
        <p:grpSp>
          <p:nvGrpSpPr>
            <p:cNvPr id="1053" name="MoonLegend3"/>
            <p:cNvGrpSpPr>
              <a:grpSpLocks noChangeAspect="1"/>
            </p:cNvGrpSpPr>
            <p:nvPr>
              <p:custDataLst>
                <p:tags r:id="rId22"/>
              </p:custDataLst>
            </p:nvPr>
          </p:nvGrpSpPr>
          <p:grpSpPr bwMode="auto">
            <a:xfrm>
              <a:off x="6655594" y="822322"/>
              <a:ext cx="209550" cy="209551"/>
              <a:chOff x="4495" y="1198"/>
              <a:chExt cx="160" cy="160"/>
            </a:xfrm>
          </p:grpSpPr>
          <p:sp>
            <p:nvSpPr>
              <p:cNvPr id="54" name="Oval 47"/>
              <p:cNvSpPr>
                <a:spLocks noChangeAspect="1" noChangeArrowheads="1"/>
              </p:cNvSpPr>
              <p:nvPr>
                <p:custDataLst>
                  <p:tags r:id="rId23"/>
                </p:custDataLst>
              </p:nvPr>
            </p:nvSpPr>
            <p:spPr bwMode="gray">
              <a:xfrm>
                <a:off x="4495" y="1195"/>
                <a:ext cx="160" cy="160"/>
              </a:xfrm>
              <a:prstGeom prst="ellipse">
                <a:avLst/>
              </a:prstGeom>
              <a:solidFill>
                <a:schemeClr val="accent1"/>
              </a:solidFill>
              <a:ln w="9525">
                <a:solidFill>
                  <a:schemeClr val="accent6"/>
                </a:solidFill>
                <a:round/>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sp>
            <p:nvSpPr>
              <p:cNvPr id="55" name="Arc 48"/>
              <p:cNvSpPr>
                <a:spLocks noChangeAspect="1"/>
              </p:cNvSpPr>
              <p:nvPr>
                <p:custDataLst>
                  <p:tags r:id="rId24"/>
                </p:custDataLst>
              </p:nvPr>
            </p:nvSpPr>
            <p:spPr bwMode="gray">
              <a:xfrm>
                <a:off x="4495" y="1195"/>
                <a:ext cx="160" cy="160"/>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defTabSz="1031645" eaLnBrk="1" hangingPunct="1">
                  <a:defRPr/>
                </a:pPr>
                <a:endParaRPr lang="en-US" sz="2031" dirty="0">
                  <a:solidFill>
                    <a:srgbClr val="000000"/>
                  </a:solidFill>
                  <a:ea typeface="ＭＳ Ｐゴシック"/>
                  <a:cs typeface="+mn-cs"/>
                </a:endParaRPr>
              </a:p>
            </p:txBody>
          </p:sp>
        </p:grpSp>
      </p:grpSp>
    </p:spTree>
    <p:extLst>
      <p:ext uri="{BB962C8B-B14F-4D97-AF65-F5344CB8AC3E}">
        <p14:creationId xmlns:p14="http://schemas.microsoft.com/office/powerpoint/2010/main" val="29623309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7" r:id="rId5"/>
  </p:sldLayoutIdLst>
  <p:hf sldNum="0" hdr="0" dt="0"/>
  <p:txStyles>
    <p:titleStyle>
      <a:lvl1pPr algn="l" defTabSz="1158588" rtl="0" eaLnBrk="0" fontAlgn="base" hangingPunct="0">
        <a:spcBef>
          <a:spcPct val="0"/>
        </a:spcBef>
        <a:spcAft>
          <a:spcPct val="0"/>
        </a:spcAft>
        <a:tabLst>
          <a:tab pos="348584" algn="l"/>
        </a:tabLst>
        <a:defRPr sz="2371" b="1">
          <a:solidFill>
            <a:schemeClr val="tx2"/>
          </a:solidFill>
          <a:latin typeface="+mj-lt"/>
          <a:ea typeface="+mj-ea"/>
          <a:cs typeface="+mj-cs"/>
        </a:defRPr>
      </a:lvl1pPr>
      <a:lvl2pPr algn="l" defTabSz="1158588" rtl="0" eaLnBrk="0" fontAlgn="base" hangingPunct="0">
        <a:spcBef>
          <a:spcPct val="0"/>
        </a:spcBef>
        <a:spcAft>
          <a:spcPct val="0"/>
        </a:spcAft>
        <a:tabLst>
          <a:tab pos="348584" algn="l"/>
        </a:tabLst>
        <a:defRPr sz="2371" b="1">
          <a:solidFill>
            <a:schemeClr val="tx2"/>
          </a:solidFill>
          <a:latin typeface="Arial" charset="0"/>
          <a:ea typeface="ＭＳ Ｐゴシック" pitchFamily="34" charset="-128"/>
        </a:defRPr>
      </a:lvl2pPr>
      <a:lvl3pPr algn="l" defTabSz="1158588" rtl="0" eaLnBrk="0" fontAlgn="base" hangingPunct="0">
        <a:spcBef>
          <a:spcPct val="0"/>
        </a:spcBef>
        <a:spcAft>
          <a:spcPct val="0"/>
        </a:spcAft>
        <a:tabLst>
          <a:tab pos="348584" algn="l"/>
        </a:tabLst>
        <a:defRPr sz="2371" b="1">
          <a:solidFill>
            <a:schemeClr val="tx2"/>
          </a:solidFill>
          <a:latin typeface="Arial" charset="0"/>
          <a:ea typeface="ＭＳ Ｐゴシック" pitchFamily="34" charset="-128"/>
        </a:defRPr>
      </a:lvl3pPr>
      <a:lvl4pPr algn="l" defTabSz="1158588" rtl="0" eaLnBrk="0" fontAlgn="base" hangingPunct="0">
        <a:spcBef>
          <a:spcPct val="0"/>
        </a:spcBef>
        <a:spcAft>
          <a:spcPct val="0"/>
        </a:spcAft>
        <a:tabLst>
          <a:tab pos="348584" algn="l"/>
        </a:tabLst>
        <a:defRPr sz="2371" b="1">
          <a:solidFill>
            <a:schemeClr val="tx2"/>
          </a:solidFill>
          <a:latin typeface="Arial" charset="0"/>
          <a:ea typeface="ＭＳ Ｐゴシック" pitchFamily="34" charset="-128"/>
        </a:defRPr>
      </a:lvl4pPr>
      <a:lvl5pPr algn="l" defTabSz="1158588" rtl="0" eaLnBrk="0" fontAlgn="base" hangingPunct="0">
        <a:spcBef>
          <a:spcPct val="0"/>
        </a:spcBef>
        <a:spcAft>
          <a:spcPct val="0"/>
        </a:spcAft>
        <a:tabLst>
          <a:tab pos="348584" algn="l"/>
        </a:tabLst>
        <a:defRPr sz="2371" b="1">
          <a:solidFill>
            <a:schemeClr val="tx2"/>
          </a:solidFill>
          <a:latin typeface="Arial" charset="0"/>
          <a:ea typeface="ＭＳ Ｐゴシック" pitchFamily="34" charset="-128"/>
        </a:defRPr>
      </a:lvl5pPr>
      <a:lvl6pPr marL="592080" algn="l" defTabSz="1159492" rtl="0" eaLnBrk="1" fontAlgn="base" hangingPunct="1">
        <a:spcBef>
          <a:spcPct val="0"/>
        </a:spcBef>
        <a:spcAft>
          <a:spcPct val="0"/>
        </a:spcAft>
        <a:defRPr sz="2371" b="1">
          <a:solidFill>
            <a:schemeClr val="tx2"/>
          </a:solidFill>
          <a:latin typeface="Arial" charset="0"/>
        </a:defRPr>
      </a:lvl6pPr>
      <a:lvl7pPr marL="1184161" algn="l" defTabSz="1159492" rtl="0" eaLnBrk="1" fontAlgn="base" hangingPunct="1">
        <a:spcBef>
          <a:spcPct val="0"/>
        </a:spcBef>
        <a:spcAft>
          <a:spcPct val="0"/>
        </a:spcAft>
        <a:defRPr sz="2371" b="1">
          <a:solidFill>
            <a:schemeClr val="tx2"/>
          </a:solidFill>
          <a:latin typeface="Arial" charset="0"/>
        </a:defRPr>
      </a:lvl7pPr>
      <a:lvl8pPr marL="1776239" algn="l" defTabSz="1159492" rtl="0" eaLnBrk="1" fontAlgn="base" hangingPunct="1">
        <a:spcBef>
          <a:spcPct val="0"/>
        </a:spcBef>
        <a:spcAft>
          <a:spcPct val="0"/>
        </a:spcAft>
        <a:defRPr sz="2371" b="1">
          <a:solidFill>
            <a:schemeClr val="tx2"/>
          </a:solidFill>
          <a:latin typeface="Arial" charset="0"/>
        </a:defRPr>
      </a:lvl8pPr>
      <a:lvl9pPr marL="2368321" algn="l" defTabSz="1159492" rtl="0" eaLnBrk="1" fontAlgn="base" hangingPunct="1">
        <a:spcBef>
          <a:spcPct val="0"/>
        </a:spcBef>
        <a:spcAft>
          <a:spcPct val="0"/>
        </a:spcAft>
        <a:defRPr sz="2371" b="1">
          <a:solidFill>
            <a:schemeClr val="tx2"/>
          </a:solidFill>
          <a:latin typeface="Arial" charset="0"/>
        </a:defRPr>
      </a:lvl9pPr>
    </p:titleStyle>
    <p:bodyStyle>
      <a:lvl1pPr algn="l" defTabSz="1158588" rtl="0" eaLnBrk="0" fontAlgn="base" hangingPunct="0">
        <a:spcBef>
          <a:spcPct val="0"/>
        </a:spcBef>
        <a:spcAft>
          <a:spcPct val="0"/>
        </a:spcAft>
        <a:buClr>
          <a:schemeClr val="tx2"/>
        </a:buClr>
        <a:defRPr sz="2031">
          <a:solidFill>
            <a:schemeClr val="tx1"/>
          </a:solidFill>
          <a:latin typeface="+mn-lt"/>
          <a:ea typeface="+mn-ea"/>
          <a:cs typeface="+mn-cs"/>
        </a:defRPr>
      </a:lvl1pPr>
      <a:lvl2pPr marL="249851" indent="-247838" algn="l" defTabSz="1158588" rtl="0" eaLnBrk="0" fontAlgn="base" hangingPunct="0">
        <a:spcBef>
          <a:spcPct val="0"/>
        </a:spcBef>
        <a:spcAft>
          <a:spcPct val="0"/>
        </a:spcAft>
        <a:buClr>
          <a:schemeClr val="tx2"/>
        </a:buClr>
        <a:buSzPct val="125000"/>
        <a:buFont typeface="Arial" charset="0"/>
        <a:buChar char="▪"/>
        <a:defRPr sz="2031">
          <a:solidFill>
            <a:schemeClr val="tx1"/>
          </a:solidFill>
          <a:latin typeface="+mn-lt"/>
          <a:ea typeface="ＭＳ Ｐゴシック" pitchFamily="34" charset="-128"/>
        </a:defRPr>
      </a:lvl2pPr>
      <a:lvl3pPr marL="590376" indent="-338509" algn="l" defTabSz="1158588" rtl="0" eaLnBrk="0" fontAlgn="base" hangingPunct="0">
        <a:spcBef>
          <a:spcPct val="0"/>
        </a:spcBef>
        <a:spcAft>
          <a:spcPct val="0"/>
        </a:spcAft>
        <a:buClr>
          <a:schemeClr val="tx2"/>
        </a:buClr>
        <a:buSzPct val="120000"/>
        <a:buFont typeface="Arial" charset="0"/>
        <a:buChar char="–"/>
        <a:defRPr sz="2031">
          <a:solidFill>
            <a:schemeClr val="tx1"/>
          </a:solidFill>
          <a:latin typeface="+mn-lt"/>
          <a:ea typeface="ＭＳ Ｐゴシック" pitchFamily="34" charset="-128"/>
        </a:defRPr>
      </a:lvl3pPr>
      <a:lvl4pPr marL="793882" indent="-199476" algn="l" defTabSz="1158588" rtl="0" eaLnBrk="0" fontAlgn="base" hangingPunct="0">
        <a:spcBef>
          <a:spcPct val="0"/>
        </a:spcBef>
        <a:spcAft>
          <a:spcPct val="0"/>
        </a:spcAft>
        <a:buClr>
          <a:schemeClr val="tx2"/>
        </a:buClr>
        <a:buSzPct val="120000"/>
        <a:buFont typeface="Arial" charset="0"/>
        <a:buChar char="▫"/>
        <a:defRPr sz="2031">
          <a:solidFill>
            <a:schemeClr val="tx1"/>
          </a:solidFill>
          <a:latin typeface="+mn-lt"/>
          <a:ea typeface="ＭＳ Ｐゴシック" pitchFamily="34" charset="-128"/>
        </a:defRPr>
      </a:lvl4pPr>
      <a:lvl5pPr marL="969184" indent="-167239" algn="l" defTabSz="1158588" rtl="0" eaLnBrk="0" fontAlgn="base" hangingPunct="0">
        <a:spcBef>
          <a:spcPct val="0"/>
        </a:spcBef>
        <a:spcAft>
          <a:spcPct val="0"/>
        </a:spcAft>
        <a:buClr>
          <a:schemeClr val="tx2"/>
        </a:buClr>
        <a:buSzPct val="89000"/>
        <a:buFont typeface="Arial" charset="0"/>
        <a:buChar char="-"/>
        <a:defRPr sz="2031">
          <a:solidFill>
            <a:schemeClr val="tx1"/>
          </a:solidFill>
          <a:latin typeface="+mn-lt"/>
          <a:ea typeface="ＭＳ Ｐゴシック" pitchFamily="34" charset="-128"/>
        </a:defRPr>
      </a:lvl5pPr>
      <a:lvl6pPr marL="971013" indent="-168580" algn="l" defTabSz="1159492" rtl="0" eaLnBrk="1" fontAlgn="base" hangingPunct="1">
        <a:spcBef>
          <a:spcPct val="0"/>
        </a:spcBef>
        <a:spcAft>
          <a:spcPct val="0"/>
        </a:spcAft>
        <a:buClr>
          <a:schemeClr val="tx2"/>
        </a:buClr>
        <a:buSzPct val="89000"/>
        <a:buFont typeface="Arial" charset="0"/>
        <a:buChar char="-"/>
        <a:defRPr sz="2031" baseline="0">
          <a:solidFill>
            <a:schemeClr val="tx1"/>
          </a:solidFill>
          <a:latin typeface="+mn-lt"/>
        </a:defRPr>
      </a:lvl6pPr>
      <a:lvl7pPr marL="971013" indent="-168580" algn="l" defTabSz="1159492" rtl="0" eaLnBrk="1" fontAlgn="base" hangingPunct="1">
        <a:spcBef>
          <a:spcPct val="0"/>
        </a:spcBef>
        <a:spcAft>
          <a:spcPct val="0"/>
        </a:spcAft>
        <a:buClr>
          <a:schemeClr val="tx2"/>
        </a:buClr>
        <a:buSzPct val="89000"/>
        <a:buFont typeface="Arial" charset="0"/>
        <a:buChar char="-"/>
        <a:defRPr sz="2031" baseline="0">
          <a:solidFill>
            <a:schemeClr val="tx1"/>
          </a:solidFill>
          <a:latin typeface="+mn-lt"/>
        </a:defRPr>
      </a:lvl7pPr>
      <a:lvl8pPr marL="971013" indent="-168580" algn="l" defTabSz="1159492" rtl="0" eaLnBrk="1" fontAlgn="base" hangingPunct="1">
        <a:spcBef>
          <a:spcPct val="0"/>
        </a:spcBef>
        <a:spcAft>
          <a:spcPct val="0"/>
        </a:spcAft>
        <a:buClr>
          <a:schemeClr val="tx2"/>
        </a:buClr>
        <a:buSzPct val="89000"/>
        <a:buFont typeface="Arial" charset="0"/>
        <a:buChar char="-"/>
        <a:defRPr sz="2031" baseline="0">
          <a:solidFill>
            <a:schemeClr val="tx1"/>
          </a:solidFill>
          <a:latin typeface="+mn-lt"/>
        </a:defRPr>
      </a:lvl8pPr>
      <a:lvl9pPr marL="971013" indent="-168580" algn="l" defTabSz="1159492" rtl="0" eaLnBrk="1" fontAlgn="base" hangingPunct="1">
        <a:spcBef>
          <a:spcPct val="0"/>
        </a:spcBef>
        <a:spcAft>
          <a:spcPct val="0"/>
        </a:spcAft>
        <a:buClr>
          <a:schemeClr val="tx2"/>
        </a:buClr>
        <a:buSzPct val="89000"/>
        <a:buFont typeface="Arial" charset="0"/>
        <a:buChar char="-"/>
        <a:defRPr sz="2031" baseline="0">
          <a:solidFill>
            <a:schemeClr val="tx1"/>
          </a:solidFill>
          <a:latin typeface="+mn-lt"/>
        </a:defRPr>
      </a:lvl9pPr>
    </p:bodyStyle>
    <p:otherStyle>
      <a:defPPr>
        <a:defRPr lang="en-US"/>
      </a:defPPr>
      <a:lvl1pPr marL="0" algn="l" defTabSz="1184161" rtl="0" eaLnBrk="1" latinLnBrk="0" hangingPunct="1">
        <a:defRPr sz="2257" kern="1200">
          <a:solidFill>
            <a:schemeClr val="tx1"/>
          </a:solidFill>
          <a:latin typeface="+mn-lt"/>
          <a:ea typeface="+mn-ea"/>
          <a:cs typeface="+mn-cs"/>
        </a:defRPr>
      </a:lvl1pPr>
      <a:lvl2pPr marL="592080" algn="l" defTabSz="1184161" rtl="0" eaLnBrk="1" latinLnBrk="0" hangingPunct="1">
        <a:defRPr sz="2257" kern="1200">
          <a:solidFill>
            <a:schemeClr val="tx1"/>
          </a:solidFill>
          <a:latin typeface="+mn-lt"/>
          <a:ea typeface="+mn-ea"/>
          <a:cs typeface="+mn-cs"/>
        </a:defRPr>
      </a:lvl2pPr>
      <a:lvl3pPr marL="1184161" algn="l" defTabSz="1184161" rtl="0" eaLnBrk="1" latinLnBrk="0" hangingPunct="1">
        <a:defRPr sz="2257" kern="1200">
          <a:solidFill>
            <a:schemeClr val="tx1"/>
          </a:solidFill>
          <a:latin typeface="+mn-lt"/>
          <a:ea typeface="+mn-ea"/>
          <a:cs typeface="+mn-cs"/>
        </a:defRPr>
      </a:lvl3pPr>
      <a:lvl4pPr marL="1776239" algn="l" defTabSz="1184161" rtl="0" eaLnBrk="1" latinLnBrk="0" hangingPunct="1">
        <a:defRPr sz="2257" kern="1200">
          <a:solidFill>
            <a:schemeClr val="tx1"/>
          </a:solidFill>
          <a:latin typeface="+mn-lt"/>
          <a:ea typeface="+mn-ea"/>
          <a:cs typeface="+mn-cs"/>
        </a:defRPr>
      </a:lvl4pPr>
      <a:lvl5pPr marL="2368321" algn="l" defTabSz="1184161" rtl="0" eaLnBrk="1" latinLnBrk="0" hangingPunct="1">
        <a:defRPr sz="2257" kern="1200">
          <a:solidFill>
            <a:schemeClr val="tx1"/>
          </a:solidFill>
          <a:latin typeface="+mn-lt"/>
          <a:ea typeface="+mn-ea"/>
          <a:cs typeface="+mn-cs"/>
        </a:defRPr>
      </a:lvl5pPr>
      <a:lvl6pPr marL="2960401" algn="l" defTabSz="1184161" rtl="0" eaLnBrk="1" latinLnBrk="0" hangingPunct="1">
        <a:defRPr sz="2257" kern="1200">
          <a:solidFill>
            <a:schemeClr val="tx1"/>
          </a:solidFill>
          <a:latin typeface="+mn-lt"/>
          <a:ea typeface="+mn-ea"/>
          <a:cs typeface="+mn-cs"/>
        </a:defRPr>
      </a:lvl6pPr>
      <a:lvl7pPr marL="3552480" algn="l" defTabSz="1184161" rtl="0" eaLnBrk="1" latinLnBrk="0" hangingPunct="1">
        <a:defRPr sz="2257" kern="1200">
          <a:solidFill>
            <a:schemeClr val="tx1"/>
          </a:solidFill>
          <a:latin typeface="+mn-lt"/>
          <a:ea typeface="+mn-ea"/>
          <a:cs typeface="+mn-cs"/>
        </a:defRPr>
      </a:lvl7pPr>
      <a:lvl8pPr marL="4144559" algn="l" defTabSz="1184161" rtl="0" eaLnBrk="1" latinLnBrk="0" hangingPunct="1">
        <a:defRPr sz="2257" kern="1200">
          <a:solidFill>
            <a:schemeClr val="tx1"/>
          </a:solidFill>
          <a:latin typeface="+mn-lt"/>
          <a:ea typeface="+mn-ea"/>
          <a:cs typeface="+mn-cs"/>
        </a:defRPr>
      </a:lvl8pPr>
      <a:lvl9pPr marL="4736641" algn="l" defTabSz="1184161" rtl="0" eaLnBrk="1" latinLnBrk="0" hangingPunct="1">
        <a:defRPr sz="2257"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376" name="think-cell Slide" r:id="rId43" imgW="413" imgH="416" progId="TCLayout.ActiveDocument.1">
                  <p:embed/>
                </p:oleObj>
              </mc:Choice>
              <mc:Fallback>
                <p:oleObj name="think-cell Slide" r:id="rId43"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5"/>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6"/>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7"/>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8"/>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4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4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9"/>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40"/>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30"/>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31"/>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6"/>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32"/>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4"/>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3468994080"/>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5" r:id="rId17"/>
    <p:sldLayoutId id="2147484296" r:id="rId18"/>
    <p:sldLayoutId id="2147484297" r:id="rId19"/>
    <p:sldLayoutId id="2147484298" r:id="rId20"/>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5199"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901588079"/>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 id="2147484561" r:id="rId12"/>
    <p:sldLayoutId id="2147484562" r:id="rId13"/>
    <p:sldLayoutId id="2147484563" r:id="rId14"/>
    <p:sldLayoutId id="2147484564" r:id="rId15"/>
    <p:sldLayoutId id="2147484565"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59851"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2243558503"/>
      </p:ext>
    </p:extLst>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 id="2147484627" r:id="rId13"/>
    <p:sldLayoutId id="2147484628" r:id="rId14"/>
    <p:sldLayoutId id="2147484629" r:id="rId15"/>
    <p:sldLayoutId id="2147484630" r:id="rId16"/>
    <p:sldLayoutId id="2147484632" r:id="rId17"/>
    <p:sldLayoutId id="2147484633" r:id="rId18"/>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1743" name="think-cell Slide" r:id="rId40" imgW="413" imgH="416" progId="TCLayout.ActiveDocument.1">
                  <p:embed/>
                </p:oleObj>
              </mc:Choice>
              <mc:Fallback>
                <p:oleObj name="think-cell Slide" r:id="rId4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4"/>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5"/>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6"/>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7"/>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8"/>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9"/>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2576632834"/>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 id="2147484648" r:id="rId13"/>
    <p:sldLayoutId id="2147484649" r:id="rId14"/>
    <p:sldLayoutId id="2147484650" r:id="rId15"/>
    <p:sldLayoutId id="2147484652" r:id="rId16"/>
    <p:sldLayoutId id="2147484653" r:id="rId17"/>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85772" name="think-cell Slide" r:id="rId39" imgW="360" imgH="360" progId="">
                  <p:embed/>
                </p:oleObj>
              </mc:Choice>
              <mc:Fallback>
                <p:oleObj name="think-cell Slide" r:id="rId39" imgW="360" imgH="360" progId="">
                  <p:embed/>
                  <p:pic>
                    <p:nvPicPr>
                      <p:cNvPr id="3" name="Object 6" hidden="1">
                        <a:extLst>
                          <a:ext uri="{FF2B5EF4-FFF2-40B4-BE49-F238E27FC236}">
                            <a16:creationId xmlns:a16="http://schemas.microsoft.com/office/drawing/2014/main" id="{4BC40847-AF8B-4097-9A07-2349A751A051}"/>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693677652"/>
      </p:ext>
    </p:extLst>
  </p:cSld>
  <p:clrMap bg1="lt1" tx1="dk1" bg2="lt2" tx2="dk2" accent1="accent1" accent2="accent2" accent3="accent3" accent4="accent4" accent5="accent5" accent6="accent6" hlink="hlink" folHlink="folHlink"/>
  <p:sldLayoutIdLst>
    <p:sldLayoutId id="2147484671" r:id="rId1"/>
    <p:sldLayoutId id="2147484672" r:id="rId2"/>
    <p:sldLayoutId id="2147484673" r:id="rId3"/>
    <p:sldLayoutId id="2147484674" r:id="rId4"/>
    <p:sldLayoutId id="2147484675" r:id="rId5"/>
    <p:sldLayoutId id="2147484676" r:id="rId6"/>
    <p:sldLayoutId id="2147484677" r:id="rId7"/>
    <p:sldLayoutId id="2147484678" r:id="rId8"/>
    <p:sldLayoutId id="2147484679" r:id="rId9"/>
    <p:sldLayoutId id="2147484680" r:id="rId10"/>
    <p:sldLayoutId id="2147484681" r:id="rId11"/>
    <p:sldLayoutId id="2147484682" r:id="rId12"/>
    <p:sldLayoutId id="2147484683" r:id="rId13"/>
    <p:sldLayoutId id="2147484684" r:id="rId14"/>
    <p:sldLayoutId id="2147484685" r:id="rId15"/>
    <p:sldLayoutId id="2147484687"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7DFF5-9127-D442-BD34-CF5D8BD8DF51}" type="slidenum">
              <a:rPr lang="en-US" smtClean="0"/>
              <a:t>‹#›</a:t>
            </a:fld>
            <a:endParaRPr lang="en-US"/>
          </a:p>
        </p:txBody>
      </p:sp>
      <p:sp>
        <p:nvSpPr>
          <p:cNvPr id="7" name="Slide Number Placeholder 5"/>
          <p:cNvSpPr txBox="1">
            <a:spLocks/>
          </p:cNvSpPr>
          <p:nvPr userDrawn="1"/>
        </p:nvSpPr>
        <p:spPr>
          <a:xfrm>
            <a:off x="0" y="6308726"/>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   </a:t>
            </a:r>
          </a:p>
        </p:txBody>
      </p:sp>
      <p:pic>
        <p:nvPicPr>
          <p:cNvPr id="8" name="Picture 7"/>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9731902" y="234881"/>
            <a:ext cx="2228736" cy="825293"/>
          </a:xfrm>
          <a:prstGeom prst="rect">
            <a:avLst/>
          </a:prstGeom>
        </p:spPr>
      </p:pic>
      <p:sp>
        <p:nvSpPr>
          <p:cNvPr id="9" name="Subtitle 2"/>
          <p:cNvSpPr txBox="1">
            <a:spLocks/>
          </p:cNvSpPr>
          <p:nvPr userDrawn="1"/>
        </p:nvSpPr>
        <p:spPr bwMode="auto">
          <a:xfrm>
            <a:off x="1015671"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3" name="Slide Number Placeholder 6"/>
          <p:cNvSpPr txBox="1">
            <a:spLocks/>
          </p:cNvSpPr>
          <p:nvPr userDrawn="1"/>
        </p:nvSpPr>
        <p:spPr>
          <a:xfrm>
            <a:off x="838200" y="6382854"/>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7DFF5-9127-D442-BD34-CF5D8BD8DF51}" type="slidenum">
              <a:rPr lang="en-US" sz="1200" smtClean="0"/>
              <a:pPr/>
              <a:t>‹#›</a:t>
            </a:fld>
            <a:endParaRPr lang="en-US" sz="1200"/>
          </a:p>
        </p:txBody>
      </p:sp>
    </p:spTree>
    <p:extLst>
      <p:ext uri="{BB962C8B-B14F-4D97-AF65-F5344CB8AC3E}">
        <p14:creationId xmlns:p14="http://schemas.microsoft.com/office/powerpoint/2010/main" val="1709858219"/>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 id="2147484706" r:id="rId12"/>
    <p:sldLayoutId id="2147484707" r:id="rId13"/>
    <p:sldLayoutId id="2147484708" r:id="rId14"/>
  </p:sldLayoutIdLst>
  <p:hf hdr="0" ftr="0" dt="0"/>
  <p:txStyles>
    <p:title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610BB-B492-9F41-ACFA-0E90E0BAFCB9}" type="datetime3">
              <a:rPr lang="en-US" smtClean="0">
                <a:solidFill>
                  <a:prstClr val="black">
                    <a:tint val="75000"/>
                  </a:prstClr>
                </a:solidFill>
              </a:rPr>
              <a:pPr/>
              <a:t>3 September 2021</a:t>
            </a:fld>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7DFF5-9127-D442-BD34-CF5D8BD8DF51}" type="slidenum">
              <a:rPr lang="en-US" smtClean="0">
                <a:solidFill>
                  <a:prstClr val="black">
                    <a:tint val="75000"/>
                  </a:prstClr>
                </a:solidFill>
              </a:rPr>
              <a:pPr/>
              <a:t>‹#›</a:t>
            </a:fld>
            <a:endParaRPr lang="en-US">
              <a:solidFill>
                <a:prstClr val="black">
                  <a:tint val="75000"/>
                </a:prstClr>
              </a:solidFill>
            </a:endParaRPr>
          </a:p>
        </p:txBody>
      </p:sp>
      <p:sp>
        <p:nvSpPr>
          <p:cNvPr id="7" name="Slide Number Placeholder 5"/>
          <p:cNvSpPr txBox="1">
            <a:spLocks/>
          </p:cNvSpPr>
          <p:nvPr userDrawn="1"/>
        </p:nvSpPr>
        <p:spPr>
          <a:xfrm>
            <a:off x="0" y="6308726"/>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white"/>
                </a:solidFill>
              </a:rPr>
              <a:t>   </a:t>
            </a:r>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731902" y="234881"/>
            <a:ext cx="2228736" cy="825293"/>
          </a:xfrm>
          <a:prstGeom prst="rect">
            <a:avLst/>
          </a:prstGeom>
        </p:spPr>
      </p:pic>
      <p:sp>
        <p:nvSpPr>
          <p:cNvPr id="9" name="Subtitle 2"/>
          <p:cNvSpPr txBox="1">
            <a:spLocks/>
          </p:cNvSpPr>
          <p:nvPr userDrawn="1"/>
        </p:nvSpPr>
        <p:spPr bwMode="auto">
          <a:xfrm>
            <a:off x="1015671"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solidFill>
                  <a:prstClr val="white"/>
                </a:solidFill>
                <a:latin typeface="Arial" panose="020B0604020202020204"/>
              </a:rPr>
              <a:t>NIGERIA CENTRE FOR DISEASE CONTROL</a:t>
            </a:r>
          </a:p>
        </p:txBody>
      </p:sp>
      <p:sp>
        <p:nvSpPr>
          <p:cNvPr id="13" name="Slide Number Placeholder 6"/>
          <p:cNvSpPr txBox="1">
            <a:spLocks/>
          </p:cNvSpPr>
          <p:nvPr userDrawn="1"/>
        </p:nvSpPr>
        <p:spPr>
          <a:xfrm>
            <a:off x="838200" y="6382854"/>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7DFF5-9127-D442-BD34-CF5D8BD8DF51}" type="slidenum">
              <a:rPr lang="en-US" sz="1200" smtClean="0">
                <a:solidFill>
                  <a:prstClr val="white"/>
                </a:solidFill>
              </a:rPr>
              <a:pPr/>
              <a:t>‹#›</a:t>
            </a:fld>
            <a:endParaRPr lang="en-US" sz="1200">
              <a:solidFill>
                <a:prstClr val="white"/>
              </a:solidFill>
            </a:endParaRPr>
          </a:p>
        </p:txBody>
      </p:sp>
    </p:spTree>
    <p:extLst>
      <p:ext uri="{BB962C8B-B14F-4D97-AF65-F5344CB8AC3E}">
        <p14:creationId xmlns:p14="http://schemas.microsoft.com/office/powerpoint/2010/main" val="2006272123"/>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 id="2147484723" r:id="rId12"/>
    <p:sldLayoutId id="2147484724" r:id="rId13"/>
    <p:sldLayoutId id="2147484725" r:id="rId14"/>
    <p:sldLayoutId id="2147484726" r:id="rId15"/>
    <p:sldLayoutId id="2147484727" r:id="rId16"/>
    <p:sldLayoutId id="2147484728" r:id="rId17"/>
  </p:sldLayoutIdLst>
  <p:hf sldNum="0" hdr="0"/>
  <p:txStyles>
    <p:title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16455"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3044908840"/>
      </p:ext>
    </p:extLst>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 id="2147484758" r:id="rId13"/>
    <p:sldLayoutId id="2147484759" r:id="rId14"/>
    <p:sldLayoutId id="2147484760" r:id="rId15"/>
    <p:sldLayoutId id="2147484761"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2839"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1795950557"/>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 id="2147484775" r:id="rId12"/>
    <p:sldLayoutId id="2147484776" r:id="rId13"/>
    <p:sldLayoutId id="2147484777" r:id="rId14"/>
    <p:sldLayoutId id="2147484778" r:id="rId15"/>
    <p:sldLayoutId id="2147484779"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8671" name="think-cell Slide" r:id="rId40" imgW="413" imgH="416" progId="TCLayout.ActiveDocument.1">
                  <p:embed/>
                </p:oleObj>
              </mc:Choice>
              <mc:Fallback>
                <p:oleObj name="think-cell Slide" r:id="rId4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03200" marR="0" lvl="0" indent="-212725"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Arial"/>
                <a:ea typeface="+mn-ea"/>
                <a:cs typeface="+mn-cs"/>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800" b="1" i="0" u="none" strike="noStrike" kern="1200" cap="all" spc="0" normalizeH="0" baseline="0" noProof="0" dirty="0">
                <a:ln>
                  <a:noFill/>
                </a:ln>
                <a:solidFill>
                  <a:srgbClr val="000000"/>
                </a:solidFill>
                <a:effectLst/>
                <a:uLnTx/>
                <a:uFillTx/>
                <a:latin typeface="Arial"/>
                <a:ea typeface="+mn-ea"/>
                <a:cs typeface="+mn-cs"/>
              </a:rPr>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4"/>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Above Chart Exhibit Title</a:t>
            </a:r>
          </a:p>
          <a:p>
            <a:pPr marL="0" marR="0" lvl="0" indent="0" algn="l" defTabSz="914400" rtl="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5"/>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6"/>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7"/>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8"/>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9"/>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Arial"/>
                <a:ea typeface="+mn-ea"/>
                <a:cs typeface="+mn-cs"/>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Arial"/>
                <a:ea typeface="+mn-ea"/>
                <a:cs typeface="+mn-cs"/>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Arial"/>
                <a:ea typeface="+mn-ea"/>
                <a:cs typeface="+mn-cs"/>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Arial"/>
                <a:ea typeface="+mn-ea"/>
                <a:cs typeface="+mn-cs"/>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Arial"/>
                <a:ea typeface="+mn-ea"/>
                <a:cs typeface="+mn-cs"/>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Legend</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itchFamily="84" charset="0"/>
              <a:buNone/>
              <a:tabLst/>
              <a:defRPr/>
            </a:pPr>
            <a:r>
              <a:rPr kumimoji="0" lang="en-US" sz="1200" b="0" i="0" u="none" strike="noStrike" kern="1200" cap="none" spc="0" normalizeH="0" baseline="0" noProof="0" dirty="0">
                <a:ln>
                  <a:noFill/>
                </a:ln>
                <a:solidFill>
                  <a:srgbClr val="FFFFFF"/>
                </a:solidFill>
                <a:effectLst/>
                <a:uLnTx/>
                <a:uFillTx/>
                <a:latin typeface="Arial"/>
                <a:ea typeface="ヒラギノ角ゴ Pro W3" pitchFamily="84" charset="-128"/>
              </a:rPr>
              <a:t>NIGERIA CENTRE FOR DISEASE CONTROL</a:t>
            </a:r>
          </a:p>
        </p:txBody>
      </p:sp>
    </p:spTree>
    <p:extLst>
      <p:ext uri="{BB962C8B-B14F-4D97-AF65-F5344CB8AC3E}">
        <p14:creationId xmlns:p14="http://schemas.microsoft.com/office/powerpoint/2010/main" val="1884956190"/>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 id="2147484792" r:id="rId12"/>
    <p:sldLayoutId id="2147484793" r:id="rId13"/>
    <p:sldLayoutId id="2147484794" r:id="rId14"/>
    <p:sldLayoutId id="2147484795" r:id="rId15"/>
    <p:sldLayoutId id="2147484797" r:id="rId16"/>
    <p:sldLayoutId id="2147484798" r:id="rId17"/>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SlideBottomBar"/>
          <p:cNvSpPr>
            <a:spLocks noChangeArrowheads="1"/>
          </p:cNvSpPr>
          <p:nvPr>
            <p:custDataLst>
              <p:tags r:id="rId8"/>
            </p:custDataLst>
          </p:nvPr>
        </p:nvSpPr>
        <p:spPr bwMode="gray">
          <a:xfrm>
            <a:off x="0" y="6429380"/>
            <a:ext cx="12192000" cy="430213"/>
          </a:xfrm>
          <a:prstGeom prst="rect">
            <a:avLst/>
          </a:prstGeom>
          <a:solidFill>
            <a:schemeClr val="accent1"/>
          </a:solidFill>
          <a:ln>
            <a:noFill/>
          </a:ln>
          <a:effectLst/>
        </p:spPr>
        <p:txBody>
          <a:bodyPr wrap="none" lIns="93296" tIns="46648" rIns="93296" bIns="46648"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1032" name="Rectangle 286"/>
          <p:cNvSpPr>
            <a:spLocks noGrp="1" noChangeArrowheads="1"/>
          </p:cNvSpPr>
          <p:nvPr>
            <p:ph type="body" idx="1"/>
            <p:custDataLst>
              <p:tags r:id="rId9"/>
            </p:custDataLst>
          </p:nvPr>
        </p:nvSpPr>
        <p:spPr bwMode="gray">
          <a:xfrm>
            <a:off x="1976967" y="1990731"/>
            <a:ext cx="5852584" cy="12303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2"/>
          <p:cNvSpPr>
            <a:spLocks noGrp="1" noChangeArrowheads="1"/>
          </p:cNvSpPr>
          <p:nvPr>
            <p:ph type="title"/>
            <p:custDataLst>
              <p:tags r:id="rId10"/>
            </p:custDataLst>
          </p:nvPr>
        </p:nvSpPr>
        <p:spPr bwMode="gray">
          <a:xfrm>
            <a:off x="162984" y="234950"/>
            <a:ext cx="11724216" cy="2984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0" name="McK 1. On-page tracker" hidden="1"/>
          <p:cNvSpPr>
            <a:spLocks noChangeArrowheads="1"/>
          </p:cNvSpPr>
          <p:nvPr>
            <p:custDataLst>
              <p:tags r:id="rId11"/>
            </p:custDataLst>
          </p:nvPr>
        </p:nvSpPr>
        <p:spPr bwMode="gray">
          <a:xfrm>
            <a:off x="162985" y="26988"/>
            <a:ext cx="859210" cy="215444"/>
          </a:xfrm>
          <a:prstGeom prst="rect">
            <a:avLst/>
          </a:prstGeom>
          <a:noFill/>
          <a:ln>
            <a:noFill/>
          </a:ln>
          <a:effectLst/>
        </p:spPr>
        <p:txBody>
          <a:bodyPr wrap="none" lIns="0" tIns="0" rIns="0" bIns="0">
            <a:spAutoFit/>
          </a:bodyPr>
          <a:lstStyle/>
          <a:p>
            <a:pPr marL="0" marR="0" lvl="0" indent="0" algn="l" defTabSz="914418"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808080"/>
                </a:solidFill>
                <a:effectLst/>
                <a:uLnTx/>
                <a:uFillTx/>
                <a:latin typeface="Arial"/>
                <a:ea typeface="ＭＳ Ｐゴシック"/>
                <a:cs typeface="Arial" charset="0"/>
              </a:rPr>
              <a:t>TRACKER</a:t>
            </a:r>
          </a:p>
        </p:txBody>
      </p:sp>
      <p:sp>
        <p:nvSpPr>
          <p:cNvPr id="11" name="McK 3. Unit of measure" hidden="1"/>
          <p:cNvSpPr txBox="1">
            <a:spLocks noChangeArrowheads="1"/>
          </p:cNvSpPr>
          <p:nvPr>
            <p:custDataLst>
              <p:tags r:id="rId12"/>
            </p:custDataLst>
          </p:nvPr>
        </p:nvSpPr>
        <p:spPr bwMode="gray">
          <a:xfrm>
            <a:off x="162984" y="542930"/>
            <a:ext cx="11724216" cy="246221"/>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68"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Arial"/>
                <a:ea typeface="ＭＳ Ｐゴシック"/>
                <a:cs typeface="Arial" charset="0"/>
              </a:rPr>
              <a:t>Unit of measure</a:t>
            </a:r>
          </a:p>
        </p:txBody>
      </p:sp>
      <p:grpSp>
        <p:nvGrpSpPr>
          <p:cNvPr id="1036" name="McK Slide Elements" hidden="1"/>
          <p:cNvGrpSpPr>
            <a:grpSpLocks/>
          </p:cNvGrpSpPr>
          <p:nvPr>
            <p:custDataLst>
              <p:tags r:id="rId13"/>
            </p:custDataLst>
          </p:nvPr>
        </p:nvGrpSpPr>
        <p:grpSpPr bwMode="auto">
          <a:xfrm>
            <a:off x="162988" y="6205581"/>
            <a:ext cx="11628967" cy="514291"/>
            <a:chOff x="75" y="3831"/>
            <a:chExt cx="5385" cy="318"/>
          </a:xfrm>
        </p:grpSpPr>
        <p:sp>
          <p:nvSpPr>
            <p:cNvPr id="13" name="McK 4. Footnote"/>
            <p:cNvSpPr txBox="1">
              <a:spLocks noChangeArrowheads="1"/>
            </p:cNvSpPr>
            <p:nvPr/>
          </p:nvSpPr>
          <p:spPr bwMode="gray">
            <a:xfrm>
              <a:off x="75" y="3831"/>
              <a:ext cx="5385" cy="95"/>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04777" marR="0" lvl="0" indent="-104777" algn="l" defTabSz="89536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charset="0"/>
                </a:rPr>
                <a:t>1 Footnote</a:t>
              </a:r>
            </a:p>
          </p:txBody>
        </p:sp>
        <p:sp>
          <p:nvSpPr>
            <p:cNvPr id="14" name="McK 5. Source"/>
            <p:cNvSpPr>
              <a:spLocks noChangeArrowheads="1"/>
            </p:cNvSpPr>
            <p:nvPr/>
          </p:nvSpPr>
          <p:spPr bwMode="gray">
            <a:xfrm>
              <a:off x="75" y="4054"/>
              <a:ext cx="5182" cy="95"/>
            </a:xfrm>
            <a:prstGeom prst="rect">
              <a:avLst/>
            </a:prstGeom>
            <a:noFill/>
            <a:ln>
              <a:noFill/>
            </a:ln>
            <a:effectLst/>
          </p:spPr>
          <p:txBody>
            <a:bodyPr lIns="0" tIns="0" rIns="0" bIns="0" anchor="ctr">
              <a:spAutoFit/>
            </a:bodyPr>
            <a:lstStyle/>
            <a:p>
              <a:pPr marL="621988" marR="0" lvl="0" indent="-621988" algn="l" defTabSz="913544" rtl="0" eaLnBrk="1" fontAlgn="base" latinLnBrk="0" hangingPunct="1">
                <a:lnSpc>
                  <a:spcPct val="100000"/>
                </a:lnSpc>
                <a:spcBef>
                  <a:spcPct val="0"/>
                </a:spcBef>
                <a:spcAft>
                  <a:spcPct val="0"/>
                </a:spcAft>
                <a:buClrTx/>
                <a:buSzTx/>
                <a:buFontTx/>
                <a:buNone/>
                <a:tabLst>
                  <a:tab pos="625227" algn="l"/>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charset="0"/>
                </a:rPr>
                <a:t>SOURCE: Source</a:t>
              </a:r>
            </a:p>
          </p:txBody>
        </p:sp>
      </p:grpSp>
      <p:grpSp>
        <p:nvGrpSpPr>
          <p:cNvPr id="1037" name="ACET" hidden="1"/>
          <p:cNvGrpSpPr>
            <a:grpSpLocks/>
          </p:cNvGrpSpPr>
          <p:nvPr>
            <p:custDataLst>
              <p:tags r:id="rId14"/>
            </p:custDataLst>
          </p:nvPr>
        </p:nvGrpSpPr>
        <p:grpSpPr bwMode="auto">
          <a:xfrm>
            <a:off x="1976969" y="1401887"/>
            <a:ext cx="5799667" cy="511056"/>
            <a:chOff x="915" y="714"/>
            <a:chExt cx="2686" cy="316"/>
          </a:xfrm>
        </p:grpSpPr>
        <p:cxnSp>
          <p:nvCxnSpPr>
            <p:cNvPr id="1081" name="AutoShape 249"/>
            <p:cNvCxnSpPr>
              <a:cxnSpLocks noChangeShapeType="1"/>
              <a:stCxn id="17" idx="4"/>
              <a:endCxn id="17" idx="6"/>
            </p:cNvCxnSpPr>
            <p:nvPr/>
          </p:nvCxnSpPr>
          <p:spPr bwMode="gray">
            <a:xfrm>
              <a:off x="915" y="1030"/>
              <a:ext cx="2686" cy="0"/>
            </a:xfrm>
            <a:prstGeom prst="straightConnector1">
              <a:avLst/>
            </a:prstGeom>
            <a:noFill/>
            <a:ln w="9525">
              <a:solidFill>
                <a:srgbClr val="808080"/>
              </a:solidFill>
              <a:round/>
              <a:headEnd/>
              <a:tailEnd/>
            </a:ln>
          </p:spPr>
        </p:cxnSp>
        <p:sp>
          <p:nvSpPr>
            <p:cNvPr id="17" name="AutoShape 250"/>
            <p:cNvSpPr>
              <a:spLocks noChangeArrowheads="1"/>
            </p:cNvSpPr>
            <p:nvPr/>
          </p:nvSpPr>
          <p:spPr bwMode="gray">
            <a:xfrm>
              <a:off x="915" y="714"/>
              <a:ext cx="2686" cy="316"/>
            </a:xfrm>
            <a:prstGeom prst="leftRightArrow">
              <a:avLst>
                <a:gd name="adj1" fmla="val 100000"/>
                <a:gd name="adj2" fmla="val 0"/>
              </a:avLst>
            </a:prstGeom>
            <a:noFill/>
            <a:ln>
              <a:noFill/>
            </a:ln>
            <a:effectLst/>
          </p:spPr>
          <p:txBody>
            <a:bodyPr lIns="0" tIns="0" rIns="0" bIns="18288" anchor="b">
              <a:spAutoFit/>
            </a:bodyPr>
            <a:lstStyle/>
            <a:p>
              <a:pPr marL="0" marR="0" lvl="0" indent="0" algn="l" defTabSz="914418"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charset="0"/>
                </a:rPr>
                <a:t>Title</a:t>
              </a:r>
            </a:p>
            <a:p>
              <a:pPr marL="0" marR="0" lvl="0" indent="0" algn="l" defTabSz="914418"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Arial"/>
                  <a:ea typeface="ＭＳ Ｐゴシック"/>
                  <a:cs typeface="Arial" charset="0"/>
                </a:rPr>
                <a:t>Unit of measure</a:t>
              </a:r>
            </a:p>
          </p:txBody>
        </p:sp>
      </p:grpSp>
      <p:sp>
        <p:nvSpPr>
          <p:cNvPr id="21" name="SlideLogoSeparator"/>
          <p:cNvSpPr>
            <a:spLocks noChangeArrowheads="1"/>
          </p:cNvSpPr>
          <p:nvPr>
            <p:custDataLst>
              <p:tags r:id="rId15"/>
            </p:custDataLst>
          </p:nvPr>
        </p:nvSpPr>
        <p:spPr bwMode="gray">
          <a:xfrm>
            <a:off x="11453289" y="6534150"/>
            <a:ext cx="55033" cy="185738"/>
          </a:xfrm>
          <a:prstGeom prst="rect">
            <a:avLst/>
          </a:prstGeom>
          <a:noFill/>
          <a:ln>
            <a:noFill/>
          </a:ln>
          <a:effectLst/>
        </p:spPr>
        <p:txBody>
          <a:bodyPr wrap="none" lIns="0" tIns="0" rIns="0" bIns="0" anchor="ctr"/>
          <a:lstStyle/>
          <a:p>
            <a:pPr marL="0" marR="0" lvl="0" indent="0" algn="r" defTabSz="913544"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a:t>
            </a:r>
          </a:p>
        </p:txBody>
      </p:sp>
      <p:sp>
        <p:nvSpPr>
          <p:cNvPr id="22" name="Slide Number Placeholder 1"/>
          <p:cNvSpPr>
            <a:spLocks noGrp="1"/>
          </p:cNvSpPr>
          <p:nvPr>
            <p:ph type="sldNum" sz="quarter" idx="4"/>
            <p:custDataLst>
              <p:tags r:id="rId16"/>
            </p:custDataLst>
          </p:nvPr>
        </p:nvSpPr>
        <p:spPr bwMode="gray">
          <a:xfrm>
            <a:off x="11626854" y="6567538"/>
            <a:ext cx="157094" cy="153888"/>
          </a:xfrm>
          <a:prstGeom prst="rect">
            <a:avLst/>
          </a:prstGeom>
        </p:spPr>
        <p:txBody>
          <a:bodyPr vert="horz" wrap="none" lIns="0" tIns="0" rIns="0" bIns="0" rtlCol="0" anchor="ctr">
            <a:spAutoFit/>
          </a:bodyPr>
          <a:lstStyle>
            <a:lvl1pPr algn="l">
              <a:defRPr lang="en-US" sz="1000" kern="1200" baseline="0">
                <a:solidFill>
                  <a:schemeClr val="tx1"/>
                </a:solidFill>
                <a:latin typeface="+mn-lt"/>
                <a:ea typeface="+mn-ea"/>
                <a:cs typeface="+mn-cs"/>
              </a:defRPr>
            </a:lvl1pPr>
          </a:lstStyle>
          <a:p>
            <a:pPr defTabSz="914418" fontAlgn="base">
              <a:spcBef>
                <a:spcPct val="0"/>
              </a:spcBef>
              <a:spcAft>
                <a:spcPct val="0"/>
              </a:spcAft>
              <a:defRPr/>
            </a:pPr>
            <a:fld id="{FF534D05-88AA-4E92-8B9B-FF465AAE20F8}" type="slidenum">
              <a:rPr lang="en-US" smtClean="0">
                <a:solidFill>
                  <a:srgbClr val="000000"/>
                </a:solidFill>
              </a:rPr>
              <a:pPr defTabSz="914418" fontAlgn="base">
                <a:spcBef>
                  <a:spcPct val="0"/>
                </a:spcBef>
                <a:spcAft>
                  <a:spcPct val="0"/>
                </a:spcAft>
                <a:defRPr/>
              </a:pPr>
              <a:t>‹#›</a:t>
            </a:fld>
            <a:endParaRPr lang="en-US" dirty="0">
              <a:solidFill>
                <a:srgbClr val="000000"/>
              </a:solidFill>
            </a:endParaRPr>
          </a:p>
        </p:txBody>
      </p:sp>
      <p:grpSp>
        <p:nvGrpSpPr>
          <p:cNvPr id="1040" name="LegendBoxes" hidden="1"/>
          <p:cNvGrpSpPr>
            <a:grpSpLocks/>
          </p:cNvGrpSpPr>
          <p:nvPr/>
        </p:nvGrpSpPr>
        <p:grpSpPr bwMode="auto">
          <a:xfrm>
            <a:off x="10875434" y="292105"/>
            <a:ext cx="848785" cy="996952"/>
            <a:chOff x="4936" y="176"/>
            <a:chExt cx="401" cy="628"/>
          </a:xfrm>
        </p:grpSpPr>
        <p:sp>
          <p:nvSpPr>
            <p:cNvPr id="24" name="Legend1"/>
            <p:cNvSpPr>
              <a:spLocks noChangeArrowheads="1"/>
            </p:cNvSpPr>
            <p:nvPr/>
          </p:nvSpPr>
          <p:spPr bwMode="gray">
            <a:xfrm>
              <a:off x="5096" y="176"/>
              <a:ext cx="241" cy="11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sp>
          <p:nvSpPr>
            <p:cNvPr id="25" name="LegendRectangle1"/>
            <p:cNvSpPr>
              <a:spLocks noChangeArrowheads="1"/>
            </p:cNvSpPr>
            <p:nvPr/>
          </p:nvSpPr>
          <p:spPr bwMode="gray">
            <a:xfrm>
              <a:off x="4936" y="183"/>
              <a:ext cx="104" cy="101"/>
            </a:xfrm>
            <a:prstGeom prst="rect">
              <a:avLst/>
            </a:prstGeom>
            <a:solidFill>
              <a:schemeClr val="accent1"/>
            </a:solidFill>
            <a:ln w="9525">
              <a:solidFill>
                <a:srgbClr val="808080"/>
              </a:solidFill>
              <a:miter lim="800000"/>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26" name="Legend2"/>
            <p:cNvSpPr>
              <a:spLocks noChangeArrowheads="1"/>
            </p:cNvSpPr>
            <p:nvPr/>
          </p:nvSpPr>
          <p:spPr bwMode="gray">
            <a:xfrm>
              <a:off x="5096" y="346"/>
              <a:ext cx="241" cy="11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sp>
          <p:nvSpPr>
            <p:cNvPr id="27" name="LegendRectangle2"/>
            <p:cNvSpPr>
              <a:spLocks noChangeArrowheads="1"/>
            </p:cNvSpPr>
            <p:nvPr/>
          </p:nvSpPr>
          <p:spPr bwMode="gray">
            <a:xfrm>
              <a:off x="4936" y="353"/>
              <a:ext cx="104" cy="101"/>
            </a:xfrm>
            <a:prstGeom prst="rect">
              <a:avLst/>
            </a:prstGeom>
            <a:solidFill>
              <a:schemeClr val="accent2"/>
            </a:solidFill>
            <a:ln w="9525">
              <a:solidFill>
                <a:srgbClr val="808080"/>
              </a:solidFill>
              <a:miter lim="800000"/>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28" name="Legend3"/>
            <p:cNvSpPr>
              <a:spLocks noChangeArrowheads="1"/>
            </p:cNvSpPr>
            <p:nvPr/>
          </p:nvSpPr>
          <p:spPr bwMode="gray">
            <a:xfrm>
              <a:off x="5096" y="517"/>
              <a:ext cx="241" cy="11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sp>
          <p:nvSpPr>
            <p:cNvPr id="29" name="LegendRectangle3"/>
            <p:cNvSpPr>
              <a:spLocks noChangeArrowheads="1"/>
            </p:cNvSpPr>
            <p:nvPr/>
          </p:nvSpPr>
          <p:spPr bwMode="gray">
            <a:xfrm>
              <a:off x="4936" y="524"/>
              <a:ext cx="104" cy="101"/>
            </a:xfrm>
            <a:prstGeom prst="rect">
              <a:avLst/>
            </a:prstGeom>
            <a:solidFill>
              <a:schemeClr val="hlink"/>
            </a:solidFill>
            <a:ln w="9525">
              <a:solidFill>
                <a:srgbClr val="808080"/>
              </a:solidFill>
              <a:miter lim="800000"/>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30" name="Legend4"/>
            <p:cNvSpPr>
              <a:spLocks noChangeArrowheads="1"/>
            </p:cNvSpPr>
            <p:nvPr/>
          </p:nvSpPr>
          <p:spPr bwMode="gray">
            <a:xfrm>
              <a:off x="5096" y="688"/>
              <a:ext cx="241" cy="11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sp>
          <p:nvSpPr>
            <p:cNvPr id="31" name="LegendRectangle4"/>
            <p:cNvSpPr>
              <a:spLocks noChangeArrowheads="1"/>
            </p:cNvSpPr>
            <p:nvPr/>
          </p:nvSpPr>
          <p:spPr bwMode="gray">
            <a:xfrm>
              <a:off x="4936" y="695"/>
              <a:ext cx="104" cy="101"/>
            </a:xfrm>
            <a:prstGeom prst="rect">
              <a:avLst/>
            </a:prstGeom>
            <a:solidFill>
              <a:schemeClr val="folHlink"/>
            </a:solidFill>
            <a:ln w="9525">
              <a:solidFill>
                <a:srgbClr val="808080"/>
              </a:solidFill>
              <a:miter lim="800000"/>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grpSp>
      <p:grpSp>
        <p:nvGrpSpPr>
          <p:cNvPr id="1041" name="LegendLines" hidden="1"/>
          <p:cNvGrpSpPr>
            <a:grpSpLocks/>
          </p:cNvGrpSpPr>
          <p:nvPr/>
        </p:nvGrpSpPr>
        <p:grpSpPr bwMode="auto">
          <a:xfrm>
            <a:off x="10464801" y="292105"/>
            <a:ext cx="1259417" cy="730252"/>
            <a:chOff x="4750" y="176"/>
            <a:chExt cx="595" cy="460"/>
          </a:xfrm>
        </p:grpSpPr>
        <p:sp>
          <p:nvSpPr>
            <p:cNvPr id="33" name="LineLegend1"/>
            <p:cNvSpPr>
              <a:spLocks noChangeShapeType="1"/>
            </p:cNvSpPr>
            <p:nvPr/>
          </p:nvSpPr>
          <p:spPr bwMode="gray">
            <a:xfrm>
              <a:off x="4750" y="233"/>
              <a:ext cx="288" cy="0"/>
            </a:xfrm>
            <a:prstGeom prst="line">
              <a:avLst/>
            </a:prstGeom>
            <a:noFill/>
            <a:ln w="28575">
              <a:solidFill>
                <a:schemeClr val="accent3"/>
              </a:solidFill>
              <a:round/>
              <a:headEnd/>
              <a:tailEnd/>
            </a:ln>
            <a:effectLst/>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34" name="LineLegend2"/>
            <p:cNvSpPr>
              <a:spLocks noChangeShapeType="1"/>
            </p:cNvSpPr>
            <p:nvPr/>
          </p:nvSpPr>
          <p:spPr bwMode="gray">
            <a:xfrm>
              <a:off x="4750" y="402"/>
              <a:ext cx="288" cy="0"/>
            </a:xfrm>
            <a:prstGeom prst="line">
              <a:avLst/>
            </a:prstGeom>
            <a:noFill/>
            <a:ln w="28575">
              <a:solidFill>
                <a:schemeClr val="accent3"/>
              </a:solidFill>
              <a:prstDash val="dash"/>
              <a:round/>
              <a:headEnd/>
              <a:tailEnd/>
            </a:ln>
            <a:effectLst/>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35" name="LineLegend3"/>
            <p:cNvSpPr>
              <a:spLocks noChangeShapeType="1"/>
            </p:cNvSpPr>
            <p:nvPr/>
          </p:nvSpPr>
          <p:spPr bwMode="gray">
            <a:xfrm>
              <a:off x="4750" y="577"/>
              <a:ext cx="288" cy="0"/>
            </a:xfrm>
            <a:prstGeom prst="line">
              <a:avLst/>
            </a:prstGeom>
            <a:noFill/>
            <a:ln w="28575">
              <a:solidFill>
                <a:schemeClr val="accent3"/>
              </a:solidFill>
              <a:prstDash val="sysDot"/>
              <a:round/>
              <a:headEnd/>
              <a:tailEnd/>
            </a:ln>
            <a:effectLst/>
          </p:spPr>
          <p:txBody>
            <a:bodyP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36" name="Legend1"/>
            <p:cNvSpPr>
              <a:spLocks noChangeArrowheads="1"/>
            </p:cNvSpPr>
            <p:nvPr/>
          </p:nvSpPr>
          <p:spPr bwMode="gray">
            <a:xfrm>
              <a:off x="5104" y="176"/>
              <a:ext cx="241" cy="11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sp>
          <p:nvSpPr>
            <p:cNvPr id="37" name="Legend2"/>
            <p:cNvSpPr>
              <a:spLocks noChangeArrowheads="1"/>
            </p:cNvSpPr>
            <p:nvPr/>
          </p:nvSpPr>
          <p:spPr bwMode="gray">
            <a:xfrm>
              <a:off x="5104" y="344"/>
              <a:ext cx="241" cy="11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sp>
          <p:nvSpPr>
            <p:cNvPr id="38" name="Legend3"/>
            <p:cNvSpPr>
              <a:spLocks noChangeArrowheads="1"/>
            </p:cNvSpPr>
            <p:nvPr/>
          </p:nvSpPr>
          <p:spPr bwMode="gray">
            <a:xfrm>
              <a:off x="5104" y="520"/>
              <a:ext cx="241" cy="11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grpSp>
      <p:grpSp>
        <p:nvGrpSpPr>
          <p:cNvPr id="1042" name="McKSticker" hidden="1"/>
          <p:cNvGrpSpPr>
            <a:grpSpLocks/>
          </p:cNvGrpSpPr>
          <p:nvPr/>
        </p:nvGrpSpPr>
        <p:grpSpPr bwMode="auto">
          <a:xfrm>
            <a:off x="10466667" y="292101"/>
            <a:ext cx="1420525" cy="212366"/>
            <a:chOff x="7675382" y="285750"/>
            <a:chExt cx="1065394" cy="212366"/>
          </a:xfrm>
        </p:grpSpPr>
        <p:sp>
          <p:nvSpPr>
            <p:cNvPr id="40" name="StickerRectangle"/>
            <p:cNvSpPr>
              <a:spLocks noChangeArrowheads="1"/>
            </p:cNvSpPr>
            <p:nvPr/>
          </p:nvSpPr>
          <p:spPr bwMode="gray">
            <a:xfrm>
              <a:off x="7940605" y="285750"/>
              <a:ext cx="800171" cy="212366"/>
            </a:xfrm>
            <a:prstGeom prst="leftRightArrow">
              <a:avLst>
                <a:gd name="adj1" fmla="val 100000"/>
                <a:gd name="adj2" fmla="val 0"/>
              </a:avLst>
            </a:prstGeom>
            <a:noFill/>
            <a:ln>
              <a:noFill/>
            </a:ln>
            <a:effectLst/>
          </p:spPr>
          <p:txBody>
            <a:bodyPr wrap="none" lIns="27432" tIns="0" rIns="0" bIns="27432">
              <a:spAutoFit/>
            </a:bodyPr>
            <a:lstStyle/>
            <a:p>
              <a:pPr marL="0" marR="0" lvl="0" indent="0" algn="r"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808080"/>
                  </a:solidFill>
                  <a:effectLst/>
                  <a:uLnTx/>
                  <a:uFillTx/>
                  <a:latin typeface="Arial"/>
                  <a:ea typeface="ＭＳ Ｐゴシック"/>
                  <a:cs typeface="Arial" charset="0"/>
                </a:rPr>
                <a:t>PRELIMINARY</a:t>
              </a:r>
            </a:p>
          </p:txBody>
        </p:sp>
        <p:cxnSp>
          <p:nvCxnSpPr>
            <p:cNvPr id="1065" name="AutoShape 31"/>
            <p:cNvCxnSpPr>
              <a:cxnSpLocks noChangeShapeType="1"/>
              <a:stCxn id="40" idx="2"/>
              <a:endCxn id="40" idx="4"/>
            </p:cNvCxnSpPr>
            <p:nvPr/>
          </p:nvCxnSpPr>
          <p:spPr bwMode="gray">
            <a:xfrm>
              <a:off x="7675382" y="285750"/>
              <a:ext cx="0" cy="212366"/>
            </a:xfrm>
            <a:prstGeom prst="straightConnector1">
              <a:avLst/>
            </a:prstGeom>
            <a:noFill/>
            <a:ln w="9525">
              <a:solidFill>
                <a:srgbClr val="808080"/>
              </a:solidFill>
              <a:round/>
              <a:headEnd/>
              <a:tailEnd/>
            </a:ln>
          </p:spPr>
        </p:cxnSp>
        <p:cxnSp>
          <p:nvCxnSpPr>
            <p:cNvPr id="1066" name="AutoShape 32"/>
            <p:cNvCxnSpPr>
              <a:cxnSpLocks noChangeShapeType="1"/>
              <a:stCxn id="40" idx="4"/>
              <a:endCxn id="40" idx="6"/>
            </p:cNvCxnSpPr>
            <p:nvPr/>
          </p:nvCxnSpPr>
          <p:spPr bwMode="gray">
            <a:xfrm>
              <a:off x="7675382" y="498116"/>
              <a:ext cx="1065394" cy="0"/>
            </a:xfrm>
            <a:prstGeom prst="straightConnector1">
              <a:avLst/>
            </a:prstGeom>
            <a:noFill/>
            <a:ln w="25400">
              <a:solidFill>
                <a:srgbClr val="808080"/>
              </a:solidFill>
              <a:round/>
              <a:headEnd/>
              <a:tailEnd/>
            </a:ln>
          </p:spPr>
        </p:cxnSp>
      </p:grpSp>
      <p:grpSp>
        <p:nvGrpSpPr>
          <p:cNvPr id="1043" name="LegendMoons" hidden="1"/>
          <p:cNvGrpSpPr>
            <a:grpSpLocks/>
          </p:cNvGrpSpPr>
          <p:nvPr/>
        </p:nvGrpSpPr>
        <p:grpSpPr bwMode="auto">
          <a:xfrm>
            <a:off x="10786544" y="292102"/>
            <a:ext cx="937323" cy="1306513"/>
            <a:chOff x="6655594" y="273840"/>
            <a:chExt cx="702991" cy="1306516"/>
          </a:xfrm>
        </p:grpSpPr>
        <p:grpSp>
          <p:nvGrpSpPr>
            <p:cNvPr id="1044" name="MoonLegend1"/>
            <p:cNvGrpSpPr>
              <a:grpSpLocks noChangeAspect="1"/>
            </p:cNvGrpSpPr>
            <p:nvPr>
              <p:custDataLst>
                <p:tags r:id="rId17"/>
              </p:custDataLst>
            </p:nvPr>
          </p:nvGrpSpPr>
          <p:grpSpPr bwMode="auto">
            <a:xfrm>
              <a:off x="6655594" y="273840"/>
              <a:ext cx="209550" cy="209551"/>
              <a:chOff x="4533" y="183"/>
              <a:chExt cx="144" cy="144"/>
            </a:xfrm>
          </p:grpSpPr>
          <p:sp>
            <p:nvSpPr>
              <p:cNvPr id="62" name="Oval 38"/>
              <p:cNvSpPr>
                <a:spLocks noChangeAspect="1" noChangeArrowheads="1"/>
              </p:cNvSpPr>
              <p:nvPr>
                <p:custDataLst>
                  <p:tags r:id="rId30"/>
                </p:custDataLst>
              </p:nvPr>
            </p:nvSpPr>
            <p:spPr bwMode="gray">
              <a:xfrm>
                <a:off x="4533" y="183"/>
                <a:ext cx="144" cy="144"/>
              </a:xfrm>
              <a:prstGeom prst="ellipse">
                <a:avLst/>
              </a:prstGeom>
              <a:solidFill>
                <a:schemeClr val="accent1"/>
              </a:solidFill>
              <a:ln w="9525">
                <a:solidFill>
                  <a:schemeClr val="accent6"/>
                </a:solidFill>
                <a:round/>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63" name="Arc 39" hidden="1"/>
              <p:cNvSpPr>
                <a:spLocks noChangeAspect="1"/>
              </p:cNvSpPr>
              <p:nvPr>
                <p:custDataLst>
                  <p:tags r:id="rId31"/>
                </p:custDataLst>
              </p:nvPr>
            </p:nvSpPr>
            <p:spPr bwMode="gray">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grpSp>
        <p:grpSp>
          <p:nvGrpSpPr>
            <p:cNvPr id="1045" name="MoonLegend2"/>
            <p:cNvGrpSpPr>
              <a:grpSpLocks noChangeAspect="1"/>
            </p:cNvGrpSpPr>
            <p:nvPr>
              <p:custDataLst>
                <p:tags r:id="rId18"/>
              </p:custDataLst>
            </p:nvPr>
          </p:nvGrpSpPr>
          <p:grpSpPr bwMode="auto">
            <a:xfrm>
              <a:off x="6655594" y="548081"/>
              <a:ext cx="209550" cy="209551"/>
              <a:chOff x="1694" y="2044"/>
              <a:chExt cx="160" cy="160"/>
            </a:xfrm>
          </p:grpSpPr>
          <p:sp>
            <p:nvSpPr>
              <p:cNvPr id="60" name="Oval 41"/>
              <p:cNvSpPr>
                <a:spLocks noChangeAspect="1" noChangeArrowheads="1"/>
              </p:cNvSpPr>
              <p:nvPr>
                <p:custDataLst>
                  <p:tags r:id="rId28"/>
                </p:custDataLst>
              </p:nvPr>
            </p:nvSpPr>
            <p:spPr bwMode="gray">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61" name="Arc 42"/>
              <p:cNvSpPr>
                <a:spLocks noChangeAspect="1"/>
              </p:cNvSpPr>
              <p:nvPr>
                <p:custDataLst>
                  <p:tags r:id="rId29"/>
                </p:custDataLst>
              </p:nvPr>
            </p:nvSpPr>
            <p:spPr bwMode="gray">
              <a:xfrm>
                <a:off x="1694" y="2044"/>
                <a:ext cx="160" cy="160"/>
              </a:xfrm>
              <a:prstGeom prst="arc">
                <a:avLst/>
              </a:prstGeom>
              <a:solidFill>
                <a:schemeClr val="folHlink"/>
              </a:solidFill>
              <a:ln w="9525">
                <a:solidFill>
                  <a:schemeClr val="accent6"/>
                </a:solidFill>
                <a:round/>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grpSp>
        <p:grpSp>
          <p:nvGrpSpPr>
            <p:cNvPr id="1046" name="MoonLegend4"/>
            <p:cNvGrpSpPr>
              <a:grpSpLocks noChangeAspect="1"/>
            </p:cNvGrpSpPr>
            <p:nvPr>
              <p:custDataLst>
                <p:tags r:id="rId19"/>
              </p:custDataLst>
            </p:nvPr>
          </p:nvGrpSpPr>
          <p:grpSpPr bwMode="auto">
            <a:xfrm>
              <a:off x="6655594" y="1096563"/>
              <a:ext cx="209550" cy="209551"/>
              <a:chOff x="4495" y="1198"/>
              <a:chExt cx="160" cy="160"/>
            </a:xfrm>
          </p:grpSpPr>
          <p:sp>
            <p:nvSpPr>
              <p:cNvPr id="58" name="Oval 47"/>
              <p:cNvSpPr>
                <a:spLocks noChangeAspect="1" noChangeArrowheads="1"/>
              </p:cNvSpPr>
              <p:nvPr>
                <p:custDataLst>
                  <p:tags r:id="rId26"/>
                </p:custDataLst>
              </p:nvPr>
            </p:nvSpPr>
            <p:spPr bwMode="gray">
              <a:xfrm>
                <a:off x="4495" y="1198"/>
                <a:ext cx="160" cy="160"/>
              </a:xfrm>
              <a:prstGeom prst="ellipse">
                <a:avLst/>
              </a:prstGeom>
              <a:solidFill>
                <a:schemeClr val="accent1"/>
              </a:solidFill>
              <a:ln w="9525">
                <a:solidFill>
                  <a:schemeClr val="accent6"/>
                </a:solidFill>
                <a:round/>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59" name="Arc 48"/>
              <p:cNvSpPr>
                <a:spLocks noChangeAspect="1"/>
              </p:cNvSpPr>
              <p:nvPr>
                <p:custDataLst>
                  <p:tags r:id="rId27"/>
                </p:custDataLst>
              </p:nvPr>
            </p:nvSpPr>
            <p:spPr bwMode="gray">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grpSp>
        <p:grpSp>
          <p:nvGrpSpPr>
            <p:cNvPr id="1047" name="MoonLegend5"/>
            <p:cNvGrpSpPr>
              <a:grpSpLocks noChangeAspect="1"/>
            </p:cNvGrpSpPr>
            <p:nvPr>
              <p:custDataLst>
                <p:tags r:id="rId20"/>
              </p:custDataLst>
            </p:nvPr>
          </p:nvGrpSpPr>
          <p:grpSpPr bwMode="auto">
            <a:xfrm>
              <a:off x="6655594" y="1370805"/>
              <a:ext cx="209550" cy="209551"/>
              <a:chOff x="4495" y="1440"/>
              <a:chExt cx="160" cy="160"/>
            </a:xfrm>
          </p:grpSpPr>
          <p:sp>
            <p:nvSpPr>
              <p:cNvPr id="56" name="Oval 50"/>
              <p:cNvSpPr>
                <a:spLocks noChangeAspect="1" noChangeArrowheads="1"/>
              </p:cNvSpPr>
              <p:nvPr>
                <p:custDataLst>
                  <p:tags r:id="rId24"/>
                </p:custDataLst>
              </p:nvPr>
            </p:nvSpPr>
            <p:spPr bwMode="gray">
              <a:xfrm>
                <a:off x="4495" y="1440"/>
                <a:ext cx="160" cy="160"/>
              </a:xfrm>
              <a:prstGeom prst="ellipse">
                <a:avLst/>
              </a:prstGeom>
              <a:solidFill>
                <a:schemeClr val="accent1"/>
              </a:solidFill>
              <a:ln w="9525">
                <a:solidFill>
                  <a:schemeClr val="accent6"/>
                </a:solidFill>
                <a:round/>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57" name="Oval 51"/>
              <p:cNvSpPr>
                <a:spLocks noChangeAspect="1" noChangeArrowheads="1"/>
              </p:cNvSpPr>
              <p:nvPr>
                <p:custDataLst>
                  <p:tags r:id="rId25"/>
                </p:custDataLst>
              </p:nvPr>
            </p:nvSpPr>
            <p:spPr bwMode="gray">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grpSp>
        <p:sp>
          <p:nvSpPr>
            <p:cNvPr id="48" name="Legend1"/>
            <p:cNvSpPr>
              <a:spLocks noChangeArrowheads="1"/>
            </p:cNvSpPr>
            <p:nvPr/>
          </p:nvSpPr>
          <p:spPr bwMode="gray">
            <a:xfrm>
              <a:off x="6976269" y="286540"/>
              <a:ext cx="382316" cy="18466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sp>
          <p:nvSpPr>
            <p:cNvPr id="49" name="Legend2"/>
            <p:cNvSpPr>
              <a:spLocks noChangeArrowheads="1"/>
            </p:cNvSpPr>
            <p:nvPr/>
          </p:nvSpPr>
          <p:spPr bwMode="gray">
            <a:xfrm>
              <a:off x="6976269" y="561179"/>
              <a:ext cx="382316" cy="18466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sp>
          <p:nvSpPr>
            <p:cNvPr id="50" name="Legend3"/>
            <p:cNvSpPr>
              <a:spLocks noChangeArrowheads="1"/>
            </p:cNvSpPr>
            <p:nvPr/>
          </p:nvSpPr>
          <p:spPr bwMode="gray">
            <a:xfrm>
              <a:off x="6976269" y="835816"/>
              <a:ext cx="382316" cy="18466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sp>
          <p:nvSpPr>
            <p:cNvPr id="51" name="Legend4"/>
            <p:cNvSpPr>
              <a:spLocks noChangeArrowheads="1"/>
            </p:cNvSpPr>
            <p:nvPr/>
          </p:nvSpPr>
          <p:spPr bwMode="gray">
            <a:xfrm>
              <a:off x="6976269" y="1107280"/>
              <a:ext cx="382316" cy="18466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sp>
          <p:nvSpPr>
            <p:cNvPr id="52" name="Legend5"/>
            <p:cNvSpPr>
              <a:spLocks noChangeArrowheads="1"/>
            </p:cNvSpPr>
            <p:nvPr/>
          </p:nvSpPr>
          <p:spPr bwMode="gray">
            <a:xfrm>
              <a:off x="6976269" y="1383506"/>
              <a:ext cx="382316" cy="184666"/>
            </a:xfrm>
            <a:prstGeom prst="rect">
              <a:avLst/>
            </a:prstGeom>
            <a:noFill/>
            <a:ln>
              <a:noFill/>
            </a:ln>
            <a:effectLst/>
          </p:spPr>
          <p:txBody>
            <a:bodyPr wrap="none" lIns="0" tIns="0" rIns="0" bIns="0">
              <a:spAutoFit/>
            </a:bodyPr>
            <a:lstStyle/>
            <a:p>
              <a:pPr marL="0" marR="0" lvl="0" indent="0" algn="l" defTabSz="895368" rtl="0" eaLnBrk="1" fontAlgn="base" latinLnBrk="0" hangingPunct="1">
                <a:lnSpc>
                  <a:spcPct val="100000"/>
                </a:lnSpc>
                <a:spcBef>
                  <a:spcPct val="0"/>
                </a:spcBef>
                <a:spcAft>
                  <a:spcPct val="0"/>
                </a:spcAft>
                <a:buClr>
                  <a:srgbClr val="036803"/>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charset="0"/>
                </a:rPr>
                <a:t>Legend</a:t>
              </a:r>
            </a:p>
          </p:txBody>
        </p:sp>
        <p:grpSp>
          <p:nvGrpSpPr>
            <p:cNvPr id="1053" name="MoonLegend3"/>
            <p:cNvGrpSpPr>
              <a:grpSpLocks noChangeAspect="1"/>
            </p:cNvGrpSpPr>
            <p:nvPr>
              <p:custDataLst>
                <p:tags r:id="rId21"/>
              </p:custDataLst>
            </p:nvPr>
          </p:nvGrpSpPr>
          <p:grpSpPr bwMode="auto">
            <a:xfrm>
              <a:off x="6655594" y="822322"/>
              <a:ext cx="209550" cy="209551"/>
              <a:chOff x="4495" y="1198"/>
              <a:chExt cx="160" cy="160"/>
            </a:xfrm>
          </p:grpSpPr>
          <p:sp>
            <p:nvSpPr>
              <p:cNvPr id="54" name="Oval 47"/>
              <p:cNvSpPr>
                <a:spLocks noChangeAspect="1" noChangeArrowheads="1"/>
              </p:cNvSpPr>
              <p:nvPr>
                <p:custDataLst>
                  <p:tags r:id="rId22"/>
                </p:custDataLst>
              </p:nvPr>
            </p:nvSpPr>
            <p:spPr bwMode="gray">
              <a:xfrm>
                <a:off x="4495" y="1195"/>
                <a:ext cx="160" cy="160"/>
              </a:xfrm>
              <a:prstGeom prst="ellipse">
                <a:avLst/>
              </a:prstGeom>
              <a:solidFill>
                <a:schemeClr val="accent1"/>
              </a:solidFill>
              <a:ln w="9525">
                <a:solidFill>
                  <a:schemeClr val="accent6"/>
                </a:solidFill>
                <a:round/>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55" name="Arc 48"/>
              <p:cNvSpPr>
                <a:spLocks noChangeAspect="1"/>
              </p:cNvSpPr>
              <p:nvPr>
                <p:custDataLst>
                  <p:tags r:id="rId23"/>
                </p:custDataLst>
              </p:nvPr>
            </p:nvSpPr>
            <p:spPr bwMode="gray">
              <a:xfrm>
                <a:off x="4495" y="1195"/>
                <a:ext cx="160" cy="160"/>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marL="0" marR="0" lvl="0" indent="0" algn="l" defTabSz="914418"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grpSp>
      </p:grpSp>
      <p:pic>
        <p:nvPicPr>
          <p:cNvPr id="11350" name="Picture 1110"/>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215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22680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hf sldNum="0" hdr="0" dt="0"/>
  <p:txStyles>
    <p:titleStyle>
      <a:lvl1pPr algn="l" defTabSz="912832" rtl="0" eaLnBrk="0" fontAlgn="base" hangingPunct="0">
        <a:spcBef>
          <a:spcPct val="0"/>
        </a:spcBef>
        <a:spcAft>
          <a:spcPct val="0"/>
        </a:spcAft>
        <a:tabLst>
          <a:tab pos="274644" algn="l"/>
        </a:tabLst>
        <a:defRPr sz="1900" b="1">
          <a:solidFill>
            <a:schemeClr val="tx2"/>
          </a:solidFill>
          <a:latin typeface="+mj-lt"/>
          <a:ea typeface="+mj-ea"/>
          <a:cs typeface="+mj-cs"/>
        </a:defRPr>
      </a:lvl1pPr>
      <a:lvl2pPr algn="l" defTabSz="912832" rtl="0" eaLnBrk="0" fontAlgn="base" hangingPunct="0">
        <a:spcBef>
          <a:spcPct val="0"/>
        </a:spcBef>
        <a:spcAft>
          <a:spcPct val="0"/>
        </a:spcAft>
        <a:tabLst>
          <a:tab pos="274644" algn="l"/>
        </a:tabLst>
        <a:defRPr sz="1900" b="1">
          <a:solidFill>
            <a:schemeClr val="tx2"/>
          </a:solidFill>
          <a:latin typeface="Arial" charset="0"/>
          <a:ea typeface="ＭＳ Ｐゴシック" pitchFamily="34" charset="-128"/>
        </a:defRPr>
      </a:lvl2pPr>
      <a:lvl3pPr algn="l" defTabSz="912832" rtl="0" eaLnBrk="0" fontAlgn="base" hangingPunct="0">
        <a:spcBef>
          <a:spcPct val="0"/>
        </a:spcBef>
        <a:spcAft>
          <a:spcPct val="0"/>
        </a:spcAft>
        <a:tabLst>
          <a:tab pos="274644" algn="l"/>
        </a:tabLst>
        <a:defRPr sz="1900" b="1">
          <a:solidFill>
            <a:schemeClr val="tx2"/>
          </a:solidFill>
          <a:latin typeface="Arial" charset="0"/>
          <a:ea typeface="ＭＳ Ｐゴシック" pitchFamily="34" charset="-128"/>
        </a:defRPr>
      </a:lvl3pPr>
      <a:lvl4pPr algn="l" defTabSz="912832" rtl="0" eaLnBrk="0" fontAlgn="base" hangingPunct="0">
        <a:spcBef>
          <a:spcPct val="0"/>
        </a:spcBef>
        <a:spcAft>
          <a:spcPct val="0"/>
        </a:spcAft>
        <a:tabLst>
          <a:tab pos="274644" algn="l"/>
        </a:tabLst>
        <a:defRPr sz="1900" b="1">
          <a:solidFill>
            <a:schemeClr val="tx2"/>
          </a:solidFill>
          <a:latin typeface="Arial" charset="0"/>
          <a:ea typeface="ＭＳ Ｐゴシック" pitchFamily="34" charset="-128"/>
        </a:defRPr>
      </a:lvl4pPr>
      <a:lvl5pPr algn="l" defTabSz="912832" rtl="0" eaLnBrk="0" fontAlgn="base" hangingPunct="0">
        <a:spcBef>
          <a:spcPct val="0"/>
        </a:spcBef>
        <a:spcAft>
          <a:spcPct val="0"/>
        </a:spcAft>
        <a:tabLst>
          <a:tab pos="274644" algn="l"/>
        </a:tabLst>
        <a:defRPr sz="1900" b="1">
          <a:solidFill>
            <a:schemeClr val="tx2"/>
          </a:solidFill>
          <a:latin typeface="Arial" charset="0"/>
          <a:ea typeface="ＭＳ Ｐゴシック" pitchFamily="34" charset="-128"/>
        </a:defRPr>
      </a:lvl5pPr>
      <a:lvl6pPr marL="466490" algn="l" defTabSz="913544" rtl="0" eaLnBrk="1" fontAlgn="base" hangingPunct="1">
        <a:spcBef>
          <a:spcPct val="0"/>
        </a:spcBef>
        <a:spcAft>
          <a:spcPct val="0"/>
        </a:spcAft>
        <a:defRPr sz="1900" b="1">
          <a:solidFill>
            <a:schemeClr val="tx2"/>
          </a:solidFill>
          <a:latin typeface="Arial" charset="0"/>
        </a:defRPr>
      </a:lvl6pPr>
      <a:lvl7pPr marL="932981" algn="l" defTabSz="913544" rtl="0" eaLnBrk="1" fontAlgn="base" hangingPunct="1">
        <a:spcBef>
          <a:spcPct val="0"/>
        </a:spcBef>
        <a:spcAft>
          <a:spcPct val="0"/>
        </a:spcAft>
        <a:defRPr sz="1900" b="1">
          <a:solidFill>
            <a:schemeClr val="tx2"/>
          </a:solidFill>
          <a:latin typeface="Arial" charset="0"/>
        </a:defRPr>
      </a:lvl7pPr>
      <a:lvl8pPr marL="1399471" algn="l" defTabSz="913544" rtl="0" eaLnBrk="1" fontAlgn="base" hangingPunct="1">
        <a:spcBef>
          <a:spcPct val="0"/>
        </a:spcBef>
        <a:spcAft>
          <a:spcPct val="0"/>
        </a:spcAft>
        <a:defRPr sz="1900" b="1">
          <a:solidFill>
            <a:schemeClr val="tx2"/>
          </a:solidFill>
          <a:latin typeface="Arial" charset="0"/>
        </a:defRPr>
      </a:lvl8pPr>
      <a:lvl9pPr marL="1865962" algn="l" defTabSz="913544" rtl="0" eaLnBrk="1" fontAlgn="base" hangingPunct="1">
        <a:spcBef>
          <a:spcPct val="0"/>
        </a:spcBef>
        <a:spcAft>
          <a:spcPct val="0"/>
        </a:spcAft>
        <a:defRPr sz="1900" b="1">
          <a:solidFill>
            <a:schemeClr val="tx2"/>
          </a:solidFill>
          <a:latin typeface="Arial" charset="0"/>
        </a:defRPr>
      </a:lvl9pPr>
    </p:titleStyle>
    <p:bodyStyle>
      <a:lvl1pPr algn="l" defTabSz="912832" rtl="0" eaLnBrk="0" fontAlgn="base" hangingPunct="0">
        <a:spcBef>
          <a:spcPct val="0"/>
        </a:spcBef>
        <a:spcAft>
          <a:spcPct val="0"/>
        </a:spcAft>
        <a:buClr>
          <a:schemeClr val="tx2"/>
        </a:buClr>
        <a:defRPr sz="1600">
          <a:solidFill>
            <a:schemeClr val="tx1"/>
          </a:solidFill>
          <a:latin typeface="+mn-lt"/>
          <a:ea typeface="+mn-ea"/>
          <a:cs typeface="+mn-cs"/>
        </a:defRPr>
      </a:lvl1pPr>
      <a:lvl2pPr marL="196854" indent="-195267" algn="l" defTabSz="912832" rtl="0" eaLnBrk="0" fontAlgn="base" hangingPunct="0">
        <a:spcBef>
          <a:spcPct val="0"/>
        </a:spcBef>
        <a:spcAft>
          <a:spcPct val="0"/>
        </a:spcAft>
        <a:buClr>
          <a:schemeClr val="tx2"/>
        </a:buClr>
        <a:buSzPct val="125000"/>
        <a:buFont typeface="Arial" charset="0"/>
        <a:buChar char="▪"/>
        <a:defRPr sz="1600">
          <a:solidFill>
            <a:schemeClr val="tx1"/>
          </a:solidFill>
          <a:latin typeface="+mn-lt"/>
          <a:ea typeface="ＭＳ Ｐゴシック" pitchFamily="34" charset="-128"/>
        </a:defRPr>
      </a:lvl2pPr>
      <a:lvl3pPr marL="465147" indent="-266705" algn="l" defTabSz="912832" rtl="0" eaLnBrk="0" fontAlgn="base" hangingPunct="0">
        <a:spcBef>
          <a:spcPct val="0"/>
        </a:spcBef>
        <a:spcAft>
          <a:spcPct val="0"/>
        </a:spcAft>
        <a:buClr>
          <a:schemeClr val="tx2"/>
        </a:buClr>
        <a:buSzPct val="120000"/>
        <a:buFont typeface="Arial" charset="0"/>
        <a:buChar char="–"/>
        <a:defRPr sz="1600">
          <a:solidFill>
            <a:schemeClr val="tx1"/>
          </a:solidFill>
          <a:latin typeface="+mn-lt"/>
          <a:ea typeface="ＭＳ Ｐゴシック" pitchFamily="34" charset="-128"/>
        </a:defRPr>
      </a:lvl3pPr>
      <a:lvl4pPr marL="625488" indent="-157166" algn="l" defTabSz="912832" rtl="0" eaLnBrk="0" fontAlgn="base" hangingPunct="0">
        <a:spcBef>
          <a:spcPct val="0"/>
        </a:spcBef>
        <a:spcAft>
          <a:spcPct val="0"/>
        </a:spcAft>
        <a:buClr>
          <a:schemeClr val="tx2"/>
        </a:buClr>
        <a:buSzPct val="120000"/>
        <a:buFont typeface="Arial" charset="0"/>
        <a:buChar char="▫"/>
        <a:defRPr sz="1600">
          <a:solidFill>
            <a:schemeClr val="tx1"/>
          </a:solidFill>
          <a:latin typeface="+mn-lt"/>
          <a:ea typeface="ＭＳ Ｐゴシック" pitchFamily="34" charset="-128"/>
        </a:defRPr>
      </a:lvl4pPr>
      <a:lvl5pPr marL="763603" indent="-131765" algn="l" defTabSz="912832" rtl="0" eaLnBrk="0" fontAlgn="base" hangingPunct="0">
        <a:spcBef>
          <a:spcPct val="0"/>
        </a:spcBef>
        <a:spcAft>
          <a:spcPct val="0"/>
        </a:spcAft>
        <a:buClr>
          <a:schemeClr val="tx2"/>
        </a:buClr>
        <a:buSzPct val="89000"/>
        <a:buFont typeface="Arial" charset="0"/>
        <a:buChar char="-"/>
        <a:defRPr sz="1600">
          <a:solidFill>
            <a:schemeClr val="tx1"/>
          </a:solidFill>
          <a:latin typeface="+mn-lt"/>
          <a:ea typeface="ＭＳ Ｐゴシック" pitchFamily="34" charset="-128"/>
        </a:defRPr>
      </a:lvl5pPr>
      <a:lvl6pPr marL="765044" indent="-132821" algn="l" defTabSz="91354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44" indent="-132821" algn="l" defTabSz="91354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44" indent="-132821" algn="l" defTabSz="91354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44" indent="-132821" algn="l" defTabSz="91354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981" rtl="0" eaLnBrk="1" latinLnBrk="0" hangingPunct="1">
        <a:defRPr sz="1800" kern="1200">
          <a:solidFill>
            <a:schemeClr val="tx1"/>
          </a:solidFill>
          <a:latin typeface="+mn-lt"/>
          <a:ea typeface="+mn-ea"/>
          <a:cs typeface="+mn-cs"/>
        </a:defRPr>
      </a:lvl1pPr>
      <a:lvl2pPr marL="466490" algn="l" defTabSz="932981" rtl="0" eaLnBrk="1" latinLnBrk="0" hangingPunct="1">
        <a:defRPr sz="1800" kern="1200">
          <a:solidFill>
            <a:schemeClr val="tx1"/>
          </a:solidFill>
          <a:latin typeface="+mn-lt"/>
          <a:ea typeface="+mn-ea"/>
          <a:cs typeface="+mn-cs"/>
        </a:defRPr>
      </a:lvl2pPr>
      <a:lvl3pPr marL="932981" algn="l" defTabSz="932981" rtl="0" eaLnBrk="1" latinLnBrk="0" hangingPunct="1">
        <a:defRPr sz="1800" kern="1200">
          <a:solidFill>
            <a:schemeClr val="tx1"/>
          </a:solidFill>
          <a:latin typeface="+mn-lt"/>
          <a:ea typeface="+mn-ea"/>
          <a:cs typeface="+mn-cs"/>
        </a:defRPr>
      </a:lvl3pPr>
      <a:lvl4pPr marL="1399471" algn="l" defTabSz="932981" rtl="0" eaLnBrk="1" latinLnBrk="0" hangingPunct="1">
        <a:defRPr sz="1800" kern="1200">
          <a:solidFill>
            <a:schemeClr val="tx1"/>
          </a:solidFill>
          <a:latin typeface="+mn-lt"/>
          <a:ea typeface="+mn-ea"/>
          <a:cs typeface="+mn-cs"/>
        </a:defRPr>
      </a:lvl4pPr>
      <a:lvl5pPr marL="1865962" algn="l" defTabSz="932981" rtl="0" eaLnBrk="1" latinLnBrk="0" hangingPunct="1">
        <a:defRPr sz="1800" kern="1200">
          <a:solidFill>
            <a:schemeClr val="tx1"/>
          </a:solidFill>
          <a:latin typeface="+mn-lt"/>
          <a:ea typeface="+mn-ea"/>
          <a:cs typeface="+mn-cs"/>
        </a:defRPr>
      </a:lvl5pPr>
      <a:lvl6pPr marL="2332452" algn="l" defTabSz="932981" rtl="0" eaLnBrk="1" latinLnBrk="0" hangingPunct="1">
        <a:defRPr sz="1800" kern="1200">
          <a:solidFill>
            <a:schemeClr val="tx1"/>
          </a:solidFill>
          <a:latin typeface="+mn-lt"/>
          <a:ea typeface="+mn-ea"/>
          <a:cs typeface="+mn-cs"/>
        </a:defRPr>
      </a:lvl6pPr>
      <a:lvl7pPr marL="2798943" algn="l" defTabSz="932981" rtl="0" eaLnBrk="1" latinLnBrk="0" hangingPunct="1">
        <a:defRPr sz="1800" kern="1200">
          <a:solidFill>
            <a:schemeClr val="tx1"/>
          </a:solidFill>
          <a:latin typeface="+mn-lt"/>
          <a:ea typeface="+mn-ea"/>
          <a:cs typeface="+mn-cs"/>
        </a:defRPr>
      </a:lvl7pPr>
      <a:lvl8pPr marL="3265433" algn="l" defTabSz="932981" rtl="0" eaLnBrk="1" latinLnBrk="0" hangingPunct="1">
        <a:defRPr sz="1800" kern="1200">
          <a:solidFill>
            <a:schemeClr val="tx1"/>
          </a:solidFill>
          <a:latin typeface="+mn-lt"/>
          <a:ea typeface="+mn-ea"/>
          <a:cs typeface="+mn-cs"/>
        </a:defRPr>
      </a:lvl8pPr>
      <a:lvl9pPr marL="3731923" algn="l" defTabSz="93298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DB03981-6F5F-4382-B05E-1C822030DD62}"/>
              </a:ext>
            </a:extLst>
          </p:cNvPr>
          <p:cNvGraphicFramePr>
            <a:graphicFrameLocks noChangeAspect="1"/>
          </p:cNvGraphicFramePr>
          <p:nvPr userDrawn="1">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5055" name="think-cell Slide" r:id="rId19" imgW="395" imgH="394" progId="TCLayout.ActiveDocument.1">
                  <p:embed/>
                </p:oleObj>
              </mc:Choice>
              <mc:Fallback>
                <p:oleObj name="think-cell Slide" r:id="rId19" imgW="395" imgH="394" progId="TCLayout.ActiveDocument.1">
                  <p:embed/>
                  <p:pic>
                    <p:nvPicPr>
                      <p:cNvPr id="10" name="Object 9" hidden="1">
                        <a:extLst>
                          <a:ext uri="{FF2B5EF4-FFF2-40B4-BE49-F238E27FC236}">
                            <a16:creationId xmlns:a16="http://schemas.microsoft.com/office/drawing/2014/main" id="{3DB03981-6F5F-4382-B05E-1C822030DD62}"/>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EC78CD0-7996-4458-AB4E-89840F221A91}"/>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2" name="Title Placeholder 1"/>
          <p:cNvSpPr>
            <a:spLocks noGrp="1"/>
          </p:cNvSpPr>
          <p:nvPr>
            <p:ph type="title"/>
          </p:nvPr>
        </p:nvSpPr>
        <p:spPr>
          <a:xfrm>
            <a:off x="838200" y="365125"/>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0610BB-B492-9F41-ACFA-0E90E0BAFCB9}" type="datetime3">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 September 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27DFF5-9127-D442-BD34-CF5D8BD8DF51}"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5"/>
          <p:cNvSpPr txBox="1">
            <a:spLocks/>
          </p:cNvSpPr>
          <p:nvPr userDrawn="1"/>
        </p:nvSpPr>
        <p:spPr>
          <a:xfrm>
            <a:off x="0" y="6308726"/>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pic>
        <p:nvPicPr>
          <p:cNvPr id="8" name="Picture 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731902" y="234881"/>
            <a:ext cx="2228736" cy="825293"/>
          </a:xfrm>
          <a:prstGeom prst="rect">
            <a:avLst/>
          </a:prstGeom>
        </p:spPr>
      </p:pic>
      <p:sp>
        <p:nvSpPr>
          <p:cNvPr id="9" name="Subtitle 2"/>
          <p:cNvSpPr txBox="1">
            <a:spLocks/>
          </p:cNvSpPr>
          <p:nvPr userDrawn="1"/>
        </p:nvSpPr>
        <p:spPr bwMode="auto">
          <a:xfrm>
            <a:off x="1015671"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itchFamily="84" charset="0"/>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ヒラギノ角ゴ Pro W3" pitchFamily="84" charset="-128"/>
              </a:rPr>
              <a:t>NIGERIA CENTRE FOR DISEASE CONTROL</a:t>
            </a:r>
          </a:p>
        </p:txBody>
      </p:sp>
      <p:sp>
        <p:nvSpPr>
          <p:cNvPr id="13" name="Slide Number Placeholder 6"/>
          <p:cNvSpPr txBox="1">
            <a:spLocks/>
          </p:cNvSpPr>
          <p:nvPr userDrawn="1"/>
        </p:nvSpPr>
        <p:spPr>
          <a:xfrm>
            <a:off x="838200" y="6382854"/>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727DFF5-9127-D442-BD34-CF5D8BD8DF51}" type="slidenum">
              <a:rPr kumimoji="0" lang="en-US" sz="12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47673633"/>
      </p:ext>
    </p:extLst>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 id="2147484811" r:id="rId12"/>
    <p:sldLayoutId id="2147484812" r:id="rId13"/>
    <p:sldLayoutId id="2147484813" r:id="rId14"/>
  </p:sldLayoutIdLst>
  <p:hf sldNum="0" hdr="0"/>
  <p:txStyles>
    <p:title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DB03981-6F5F-4382-B05E-1C822030DD62}"/>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3479" name="think-cell Slide" r:id="rId21" imgW="395" imgH="394" progId="TCLayout.ActiveDocument.1">
                  <p:embed/>
                </p:oleObj>
              </mc:Choice>
              <mc:Fallback>
                <p:oleObj name="think-cell Slide" r:id="rId21" imgW="395" imgH="394" progId="TCLayout.ActiveDocument.1">
                  <p:embed/>
                  <p:pic>
                    <p:nvPicPr>
                      <p:cNvPr id="10" name="Object 9" hidden="1">
                        <a:extLst>
                          <a:ext uri="{FF2B5EF4-FFF2-40B4-BE49-F238E27FC236}">
                            <a16:creationId xmlns:a16="http://schemas.microsoft.com/office/drawing/2014/main" id="{3DB03981-6F5F-4382-B05E-1C822030DD62}"/>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EC78CD0-7996-4458-AB4E-89840F221A91}"/>
              </a:ext>
            </a:extLst>
          </p:cNvPr>
          <p:cNvSpPr/>
          <p:nvPr userDrawn="1">
            <p:custDataLst>
              <p:tags r:id="rId2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838200" y="365125"/>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610BB-B492-9F41-ACFA-0E90E0BAFCB9}" type="datetime3">
              <a:rPr lang="en-US" smtClean="0"/>
              <a:t>3 September 2021</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7DFF5-9127-D442-BD34-CF5D8BD8DF51}" type="slidenum">
              <a:rPr lang="en-US" smtClean="0"/>
              <a:t>‹#›</a:t>
            </a:fld>
            <a:endParaRPr lang="en-US"/>
          </a:p>
        </p:txBody>
      </p:sp>
      <p:sp>
        <p:nvSpPr>
          <p:cNvPr id="7" name="Slide Number Placeholder 5"/>
          <p:cNvSpPr txBox="1">
            <a:spLocks/>
          </p:cNvSpPr>
          <p:nvPr userDrawn="1"/>
        </p:nvSpPr>
        <p:spPr>
          <a:xfrm>
            <a:off x="0" y="6308726"/>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   </a:t>
            </a:r>
          </a:p>
        </p:txBody>
      </p:sp>
      <p:pic>
        <p:nvPicPr>
          <p:cNvPr id="8" name="Picture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731902" y="234881"/>
            <a:ext cx="2228736" cy="825293"/>
          </a:xfrm>
          <a:prstGeom prst="rect">
            <a:avLst/>
          </a:prstGeom>
        </p:spPr>
      </p:pic>
      <p:sp>
        <p:nvSpPr>
          <p:cNvPr id="9" name="Subtitle 2"/>
          <p:cNvSpPr txBox="1">
            <a:spLocks/>
          </p:cNvSpPr>
          <p:nvPr userDrawn="1"/>
        </p:nvSpPr>
        <p:spPr bwMode="auto">
          <a:xfrm>
            <a:off x="1015671"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3" name="Slide Number Placeholder 6"/>
          <p:cNvSpPr txBox="1">
            <a:spLocks/>
          </p:cNvSpPr>
          <p:nvPr userDrawn="1"/>
        </p:nvSpPr>
        <p:spPr>
          <a:xfrm>
            <a:off x="838200" y="6382854"/>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7DFF5-9127-D442-BD34-CF5D8BD8DF51}" type="slidenum">
              <a:rPr lang="en-US" sz="1200" smtClean="0"/>
              <a:pPr/>
              <a:t>‹#›</a:t>
            </a:fld>
            <a:endParaRPr lang="en-US" sz="1200"/>
          </a:p>
        </p:txBody>
      </p:sp>
    </p:spTree>
    <p:extLst>
      <p:ext uri="{BB962C8B-B14F-4D97-AF65-F5344CB8AC3E}">
        <p14:creationId xmlns:p14="http://schemas.microsoft.com/office/powerpoint/2010/main" val="2702597875"/>
      </p:ext>
    </p:extLst>
  </p:cSld>
  <p:clrMap bg1="lt1" tx1="dk1" bg2="lt2" tx2="dk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 id="2147484826" r:id="rId12"/>
    <p:sldLayoutId id="2147484827" r:id="rId13"/>
    <p:sldLayoutId id="2147484828" r:id="rId14"/>
    <p:sldLayoutId id="2147484830" r:id="rId15"/>
    <p:sldLayoutId id="2147484831" r:id="rId16"/>
  </p:sldLayoutIdLst>
  <p:hf sldNum="0" hdr="0"/>
  <p:txStyles>
    <p:title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6003" name="think-cell Slide" r:id="rId40" imgW="413" imgH="416" progId="TCLayout.ActiveDocument.1">
                  <p:embed/>
                </p:oleObj>
              </mc:Choice>
              <mc:Fallback>
                <p:oleObj name="think-cell Slide" r:id="rId4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4"/>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5"/>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6"/>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7"/>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8"/>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9"/>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1113785199"/>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 id="2147484845" r:id="rId12"/>
    <p:sldLayoutId id="2147484846" r:id="rId13"/>
    <p:sldLayoutId id="2147484847" r:id="rId14"/>
    <p:sldLayoutId id="2147484848" r:id="rId15"/>
    <p:sldLayoutId id="2147484849" r:id="rId16"/>
    <p:sldLayoutId id="2147484850" r:id="rId17"/>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6473"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5"/>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5954351"/>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1"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7" y="172213"/>
            <a:ext cx="9319515"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54737"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dirty="0"/>
              <a:t>Above Chart Exhibit Title</a:t>
            </a:r>
          </a:p>
          <a:p>
            <a:pPr lvl="0"/>
            <a:r>
              <a:rPr lang="en-US" sz="1600"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1"/>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5" y="3150159"/>
            <a:ext cx="1319960" cy="958414"/>
            <a:chOff x="10162879" y="3243708"/>
            <a:chExt cx="1319960" cy="958414"/>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08"/>
              <a:ext cx="596317"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30"/>
              <a:ext cx="596317" cy="215572"/>
            </a:xfrm>
            <a:prstGeom prst="rect">
              <a:avLst/>
            </a:prstGeom>
            <a:noFill/>
            <a:ln>
              <a:noFill/>
              <a:miter lim="800000"/>
            </a:ln>
          </p:spPr>
          <p:txBody>
            <a:bodyPr wrap="none" lIns="0" tIns="0" rIns="0" bIns="0" rtlCol="0" anchor="ctr" anchorCtr="0">
              <a:spAutoFit/>
            </a:bodyPr>
            <a:lstStyle/>
            <a:p>
              <a:pPr>
                <a:spcAft>
                  <a:spcPts val="601"/>
                </a:spcAft>
              </a:pPr>
              <a:r>
                <a:rPr lang="en-US" sz="1401"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550"/>
              <a:ext cx="596317" cy="215572"/>
            </a:xfrm>
            <a:prstGeom prst="rect">
              <a:avLst/>
            </a:prstGeom>
            <a:noFill/>
            <a:ln>
              <a:noFill/>
              <a:miter lim="800000"/>
            </a:ln>
          </p:spPr>
          <p:txBody>
            <a:bodyPr wrap="none" lIns="0" tIns="0" rIns="0" bIns="0" rtlCol="0" anchor="ctr" anchorCtr="0">
              <a:spAutoFit/>
            </a:bodyPr>
            <a:lstStyle/>
            <a:p>
              <a:pPr>
                <a:spcAft>
                  <a:spcPts val="601"/>
                </a:spcAft>
              </a:pPr>
              <a:r>
                <a:rPr lang="en-US" sz="1401"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1"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1"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1"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1" y="1145374"/>
            <a:ext cx="948948" cy="1731859"/>
            <a:chOff x="7723680" y="1702457"/>
            <a:chExt cx="948950"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753"/>
              <a:ext cx="596318"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10"/>
              <a:ext cx="596318"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671"/>
              <a:ext cx="596318"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29"/>
              <a:ext cx="596318"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590"/>
              <a:ext cx="596318"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1"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1"/>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1"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1"/>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1"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1"/>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1"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1"/>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1"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1"/>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2" y="4381436"/>
            <a:ext cx="922463" cy="1717412"/>
            <a:chOff x="10652400" y="4322759"/>
            <a:chExt cx="922463" cy="171741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1"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1"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1"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1"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1"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759"/>
              <a:ext cx="596317"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258"/>
              <a:ext cx="596317"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756"/>
              <a:ext cx="596317"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178"/>
              <a:ext cx="596317"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6" y="5824599"/>
              <a:ext cx="596317" cy="215572"/>
            </a:xfrm>
            <a:prstGeom prst="rect">
              <a:avLst/>
            </a:prstGeom>
            <a:noFill/>
            <a:ln>
              <a:noFill/>
              <a:miter lim="800000"/>
            </a:ln>
          </p:spPr>
          <p:txBody>
            <a:bodyPr wrap="none" lIns="0" tIns="0" rIns="0" bIns="0" rtlCol="0" anchor="ctr" anchorCtr="0">
              <a:spAutoFit/>
            </a:bodyPr>
            <a:lstStyle/>
            <a:p>
              <a:pPr>
                <a:spcAft>
                  <a:spcPts val="601"/>
                </a:spcAft>
              </a:pPr>
              <a:r>
                <a:rPr lang="en-US" sz="1401"/>
                <a:t>Legend</a:t>
              </a:r>
              <a:endParaRPr lang="en-US" sz="1401"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3" cstate="hq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7"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2112735890"/>
      </p:ext>
    </p:extLst>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 id="2147484864" r:id="rId12"/>
    <p:sldLayoutId id="2147484865" r:id="rId13"/>
    <p:sldLayoutId id="2147484866" r:id="rId14"/>
    <p:sldLayoutId id="2147484867" r:id="rId15"/>
    <p:sldLayoutId id="2147484868" r:id="rId16"/>
    <p:sldLayoutId id="2147484869" r:id="rId17"/>
    <p:sldLayoutId id="2147484870" r:id="rId18"/>
  </p:sldLayoutIdLst>
  <p:txStyles>
    <p:titleStyle>
      <a:lvl1pPr algn="l" defTabSz="914411"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11"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4" indent="-228604" algn="l" defTabSz="914411"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7" indent="-210316" algn="l" defTabSz="914411"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8" indent="-155451" algn="l" defTabSz="914411"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27" indent="-146306" algn="l" defTabSz="914411"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64" indent="-171453" algn="l" defTabSz="914411"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64" indent="-171453" algn="l" defTabSz="914411"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64" indent="-171453" algn="l" defTabSz="914411"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64" indent="-171453" algn="l" defTabSz="914411"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30">
          <p15:clr>
            <a:srgbClr val="F26B43"/>
          </p15:clr>
        </p15:guide>
        <p15:guide id="6" pos="345">
          <p15:clr>
            <a:srgbClr val="F26B43"/>
          </p15:clr>
        </p15:guide>
        <p15:guide id="8" orient="horz" pos="4063">
          <p15:clr>
            <a:srgbClr val="F26B43"/>
          </p15:clr>
        </p15:guide>
      </p15:sldGuideLst>
    </p:ext>
  </p:extLst>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86436"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1"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5"/>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5954351"/>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03200" marR="0" lvl="0" indent="-212725"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1"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err="1">
                <a:ln>
                  <a:noFill/>
                </a:ln>
                <a:solidFill>
                  <a:srgbClr val="000000"/>
                </a:solidFill>
                <a:effectLst/>
                <a:uLnTx/>
                <a:uFillTx/>
                <a:latin typeface="Arial"/>
                <a:ea typeface="+mn-ea"/>
                <a:cs typeface="+mn-cs"/>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1200" cap="none" spc="0" normalizeH="0" baseline="0" noProof="0">
                <a:ln>
                  <a:noFill/>
                </a:ln>
                <a:solidFill>
                  <a:srgbClr val="000000"/>
                </a:solidFill>
                <a:effectLst/>
                <a:uLnTx/>
                <a:uFillTx/>
                <a:latin typeface="Arial"/>
                <a:ea typeface="+mn-ea"/>
                <a:cs typeface="+mn-cs"/>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7" y="172213"/>
            <a:ext cx="9319515"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800" b="1" i="0" u="none" strike="noStrike" kern="1200" cap="all" spc="0" normalizeH="0" baseline="0" noProof="0" dirty="0">
                <a:ln>
                  <a:noFill/>
                </a:ln>
                <a:solidFill>
                  <a:srgbClr val="000000"/>
                </a:solidFill>
                <a:effectLst/>
                <a:uLnTx/>
                <a:uFillTx/>
                <a:latin typeface="Arial"/>
                <a:ea typeface="+mn-ea"/>
                <a:cs typeface="+mn-cs"/>
              </a:rPr>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54737"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Above Chart Exhibit Title</a:t>
            </a:r>
          </a:p>
          <a:p>
            <a:pPr marL="0" marR="0" lvl="0" indent="0" algn="l" defTabSz="914400" rtl="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1"/>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5" y="3150159"/>
            <a:ext cx="1319960" cy="958414"/>
            <a:chOff x="10162879" y="3243708"/>
            <a:chExt cx="1319960" cy="958414"/>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08"/>
              <a:ext cx="596317"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30"/>
              <a:ext cx="596317"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dirty="0">
                  <a:ln>
                    <a:noFill/>
                  </a:ln>
                  <a:solidFill>
                    <a:srgbClr val="000000"/>
                  </a:solidFill>
                  <a:effectLst/>
                  <a:uLnTx/>
                  <a:uFillTx/>
                  <a:latin typeface="Arial"/>
                  <a:ea typeface="+mn-ea"/>
                  <a:cs typeface="+mn-cs"/>
                </a:rPr>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550"/>
              <a:ext cx="596317"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dirty="0">
                  <a:ln>
                    <a:noFill/>
                  </a:ln>
                  <a:solidFill>
                    <a:srgbClr val="000000"/>
                  </a:solidFill>
                  <a:effectLst/>
                  <a:uLnTx/>
                  <a:uFillTx/>
                  <a:latin typeface="Arial"/>
                  <a:ea typeface="+mn-ea"/>
                  <a:cs typeface="+mn-cs"/>
                </a:rPr>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1" y="1145374"/>
            <a:ext cx="948948" cy="1731859"/>
            <a:chOff x="7723680" y="1702457"/>
            <a:chExt cx="948950"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753"/>
              <a:ext cx="596318"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10"/>
              <a:ext cx="596318"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671"/>
              <a:ext cx="596318"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29"/>
              <a:ext cx="596318"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590"/>
              <a:ext cx="596318"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2" y="4381436"/>
            <a:ext cx="922463" cy="1717412"/>
            <a:chOff x="10652400" y="4322759"/>
            <a:chExt cx="922463" cy="171741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err="1">
                <a:ln>
                  <a:noFill/>
                </a:ln>
                <a:solidFill>
                  <a:srgbClr val="000000"/>
                </a:solidFill>
                <a:effectLst/>
                <a:uLnTx/>
                <a:uFillTx/>
                <a:latin typeface="Arial"/>
                <a:ea typeface="+mn-ea"/>
                <a:cs typeface="+mn-cs"/>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err="1">
                <a:ln>
                  <a:noFill/>
                </a:ln>
                <a:solidFill>
                  <a:srgbClr val="000000"/>
                </a:solidFill>
                <a:effectLst/>
                <a:uLnTx/>
                <a:uFillTx/>
                <a:latin typeface="Arial"/>
                <a:ea typeface="+mn-ea"/>
                <a:cs typeface="+mn-cs"/>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err="1">
                <a:ln>
                  <a:noFill/>
                </a:ln>
                <a:solidFill>
                  <a:srgbClr val="000000"/>
                </a:solidFill>
                <a:effectLst/>
                <a:uLnTx/>
                <a:uFillTx/>
                <a:latin typeface="Arial"/>
                <a:ea typeface="+mn-ea"/>
                <a:cs typeface="+mn-cs"/>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err="1">
                <a:ln>
                  <a:noFill/>
                </a:ln>
                <a:solidFill>
                  <a:srgbClr val="000000"/>
                </a:solidFill>
                <a:effectLst/>
                <a:uLnTx/>
                <a:uFillTx/>
                <a:latin typeface="Arial"/>
                <a:ea typeface="+mn-ea"/>
                <a:cs typeface="+mn-cs"/>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err="1">
                <a:ln>
                  <a:noFill/>
                </a:ln>
                <a:solidFill>
                  <a:srgbClr val="000000"/>
                </a:solidFill>
                <a:effectLst/>
                <a:uLnTx/>
                <a:uFillTx/>
                <a:latin typeface="Arial"/>
                <a:ea typeface="+mn-ea"/>
                <a:cs typeface="+mn-cs"/>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759"/>
              <a:ext cx="596317"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258"/>
              <a:ext cx="596317"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756"/>
              <a:ext cx="596317"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178"/>
              <a:ext cx="596317"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6" y="5824599"/>
              <a:ext cx="596317" cy="21557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en-US" sz="1401" b="0" i="0" u="none" strike="noStrike" kern="1200" cap="none" spc="0" normalizeH="0" baseline="0" noProof="0">
                  <a:ln>
                    <a:noFill/>
                  </a:ln>
                  <a:solidFill>
                    <a:srgbClr val="000000"/>
                  </a:solidFill>
                  <a:effectLst/>
                  <a:uLnTx/>
                  <a:uFillTx/>
                  <a:latin typeface="Arial"/>
                  <a:ea typeface="+mn-ea"/>
                  <a:cs typeface="+mn-cs"/>
                </a:rPr>
                <a:t>Legend</a:t>
              </a:r>
              <a:endParaRPr kumimoji="0" lang="en-US" sz="1401"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3" cstate="hq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7"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itchFamily="84" charset="0"/>
              <a:buNone/>
              <a:tabLst/>
              <a:defRPr/>
            </a:pPr>
            <a:r>
              <a:rPr kumimoji="0" lang="en-US" sz="1200" b="0" i="0" u="none" strike="noStrike" kern="1200" cap="none" spc="0" normalizeH="0" baseline="0" noProof="0" dirty="0">
                <a:ln>
                  <a:noFill/>
                </a:ln>
                <a:solidFill>
                  <a:srgbClr val="FFFFFF"/>
                </a:solidFill>
                <a:effectLst/>
                <a:uLnTx/>
                <a:uFillTx/>
                <a:latin typeface="Arial"/>
                <a:ea typeface="ヒラギノ角ゴ Pro W3" pitchFamily="84" charset="-128"/>
              </a:rPr>
              <a:t>NIGERIA CENTRE FOR DISEASE CONTROL</a:t>
            </a:r>
          </a:p>
        </p:txBody>
      </p:sp>
    </p:spTree>
    <p:extLst>
      <p:ext uri="{BB962C8B-B14F-4D97-AF65-F5344CB8AC3E}">
        <p14:creationId xmlns:p14="http://schemas.microsoft.com/office/powerpoint/2010/main" val="1685974815"/>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 id="2147484883" r:id="rId12"/>
    <p:sldLayoutId id="2147484884" r:id="rId13"/>
    <p:sldLayoutId id="2147484885" r:id="rId14"/>
    <p:sldLayoutId id="2147484886" r:id="rId15"/>
    <p:sldLayoutId id="2147484887" r:id="rId16"/>
    <p:sldLayoutId id="2147484888" r:id="rId17"/>
    <p:sldLayoutId id="2147484889" r:id="rId18"/>
  </p:sldLayoutIdLst>
  <p:txStyles>
    <p:titleStyle>
      <a:lvl1pPr algn="l" defTabSz="914411"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11"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4" indent="-228604" algn="l" defTabSz="914411"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7" indent="-210316" algn="l" defTabSz="914411"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8" indent="-155451" algn="l" defTabSz="914411"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27" indent="-146306" algn="l" defTabSz="914411"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64" indent="-171453" algn="l" defTabSz="914411"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64" indent="-171453" algn="l" defTabSz="914411"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64" indent="-171453" algn="l" defTabSz="914411"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64" indent="-171453" algn="l" defTabSz="914411"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30">
          <p15:clr>
            <a:srgbClr val="F26B43"/>
          </p15:clr>
        </p15:guide>
        <p15:guide id="6" pos="345">
          <p15:clr>
            <a:srgbClr val="F26B43"/>
          </p15:clr>
        </p15:guide>
        <p15:guide id="8" orient="horz" pos="4063">
          <p15:clr>
            <a:srgbClr val="F26B43"/>
          </p15:clr>
        </p15:guide>
      </p15:sldGuideLst>
    </p:ext>
  </p:extLst>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952" y="274638"/>
            <a:ext cx="10706100" cy="1143000"/>
          </a:xfrm>
          <a:prstGeom prst="rect">
            <a:avLst/>
          </a:prstGeom>
        </p:spPr>
        <p:txBody>
          <a:bodyPr vert="horz" lIns="0" tIns="0" rIns="0" bIns="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742952" y="1600203"/>
            <a:ext cx="10706100"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7" name="Slide Number Placeholder 5"/>
          <p:cNvSpPr>
            <a:spLocks noGrp="1"/>
          </p:cNvSpPr>
          <p:nvPr>
            <p:ph type="sldNum" sz="quarter" idx="4"/>
          </p:nvPr>
        </p:nvSpPr>
        <p:spPr>
          <a:xfrm>
            <a:off x="0" y="6308728"/>
            <a:ext cx="12192000" cy="549275"/>
          </a:xfrm>
          <a:prstGeom prst="rect">
            <a:avLst/>
          </a:prstGeom>
          <a:solidFill>
            <a:srgbClr val="1B5E20"/>
          </a:solidFill>
        </p:spPr>
        <p:txBody>
          <a:bodyPr vert="horz" wrap="square" lIns="0" tIns="0" rIns="91440" bIns="0" numCol="1" anchor="ctr" anchorCtr="0" compatLnSpc="1">
            <a:prstTxWarp prst="textNoShape">
              <a:avLst/>
            </a:prstTxWarp>
          </a:bodyPr>
          <a:lstStyle>
            <a:lvl1pPr>
              <a:defRPr sz="1171">
                <a:solidFill>
                  <a:schemeClr val="bg1"/>
                </a:solidFill>
              </a:defRPr>
            </a:lvl1pPr>
          </a:lstStyle>
          <a:p>
            <a:pPr>
              <a:defRPr/>
            </a:pPr>
            <a:r>
              <a:rPr lang="en-US" dirty="0"/>
              <a:t>  </a:t>
            </a:r>
            <a:fld id="{45F8D313-CCBE-49D6-A3BC-57B1848DFB52}" type="slidenum">
              <a:rPr lang="en-US" smtClean="0"/>
              <a:pPr>
                <a:defRPr/>
              </a:pPr>
              <a:t>‹#›</a:t>
            </a:fld>
            <a:r>
              <a:rPr lang="en-US" dirty="0"/>
              <a:t> </a:t>
            </a:r>
          </a:p>
        </p:txBody>
      </p:sp>
      <p:sp>
        <p:nvSpPr>
          <p:cNvPr id="6" name="Footer Placeholder 5"/>
          <p:cNvSpPr>
            <a:spLocks noGrp="1"/>
          </p:cNvSpPr>
          <p:nvPr>
            <p:ph type="ftr" sz="quarter" idx="3"/>
          </p:nvPr>
        </p:nvSpPr>
        <p:spPr>
          <a:xfrm>
            <a:off x="1200152" y="6308728"/>
            <a:ext cx="10752500" cy="549275"/>
          </a:xfrm>
          <a:prstGeom prst="rect">
            <a:avLst/>
          </a:prstGeom>
        </p:spPr>
        <p:txBody>
          <a:bodyPr vert="horz" lIns="0" tIns="0" rIns="0" bIns="0" rtlCol="0" anchor="ctr"/>
          <a:lstStyle>
            <a:lvl1pPr algn="l" fontAlgn="auto">
              <a:spcBef>
                <a:spcPts val="0"/>
              </a:spcBef>
              <a:spcAft>
                <a:spcPts val="0"/>
              </a:spcAft>
              <a:defRPr sz="1171" baseline="0">
                <a:solidFill>
                  <a:schemeClr val="bg1"/>
                </a:solidFill>
                <a:latin typeface="Arial" pitchFamily="34" charset="0"/>
                <a:ea typeface="+mn-ea"/>
                <a:cs typeface="+mn-cs"/>
              </a:defRPr>
            </a:lvl1pPr>
          </a:lstStyle>
          <a:p>
            <a:pPr>
              <a:defRPr/>
            </a:pPr>
            <a:r>
              <a:rPr lang="en-US"/>
              <a:t>NCDC Templates</a:t>
            </a:r>
            <a:endParaRPr lang="en-US" dirty="0"/>
          </a:p>
        </p:txBody>
      </p:sp>
    </p:spTree>
    <p:extLst>
      <p:ext uri="{BB962C8B-B14F-4D97-AF65-F5344CB8AC3E}">
        <p14:creationId xmlns:p14="http://schemas.microsoft.com/office/powerpoint/2010/main" val="3766694066"/>
      </p:ext>
    </p:extLst>
  </p:cSld>
  <p:clrMap bg1="lt1" tx1="dk1" bg2="lt2" tx2="dk2" accent1="accent1" accent2="accent2" accent3="accent3" accent4="accent4" accent5="accent5" accent6="accent6" hlink="hlink" folHlink="folHlink"/>
  <p:sldLayoutIdLst>
    <p:sldLayoutId id="2147484893" r:id="rId1"/>
    <p:sldLayoutId id="2147484894" r:id="rId2"/>
    <p:sldLayoutId id="2147484895" r:id="rId3"/>
  </p:sldLayoutIdLst>
  <p:hf hdr="0" dt="0"/>
  <p:txStyles>
    <p:titleStyle>
      <a:lvl1pPr algn="l" rtl="0" eaLnBrk="0" fontAlgn="base" hangingPunct="0">
        <a:spcBef>
          <a:spcPct val="0"/>
        </a:spcBef>
        <a:spcAft>
          <a:spcPct val="0"/>
        </a:spcAft>
        <a:defRPr sz="3904" b="0" kern="1200" spc="-146">
          <a:solidFill>
            <a:srgbClr val="1B5E20"/>
          </a:solidFill>
          <a:latin typeface="Arial" panose="020B0604020202020204" pitchFamily="34" charset="0"/>
          <a:ea typeface="ヒラギノ角ゴ Pro W3" pitchFamily="84" charset="-128"/>
          <a:cs typeface="Arial" panose="020B0604020202020204" pitchFamily="34" charset="0"/>
        </a:defRPr>
      </a:lvl1pPr>
      <a:lvl2pPr algn="l" rtl="0" eaLnBrk="0" fontAlgn="base" hangingPunct="0">
        <a:spcBef>
          <a:spcPct val="0"/>
        </a:spcBef>
        <a:spcAft>
          <a:spcPct val="0"/>
        </a:spcAft>
        <a:defRPr sz="3904">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3904">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3904">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3904">
          <a:solidFill>
            <a:schemeClr val="tx2"/>
          </a:solidFill>
          <a:latin typeface="Arial" pitchFamily="84" charset="0"/>
          <a:ea typeface="ヒラギノ角ゴ Pro W3" pitchFamily="84" charset="-128"/>
          <a:cs typeface="ヒラギノ角ゴ Pro W3" pitchFamily="84" charset="-128"/>
        </a:defRPr>
      </a:lvl5pPr>
      <a:lvl6pPr marL="446227" algn="l" rtl="0" fontAlgn="base">
        <a:spcBef>
          <a:spcPct val="0"/>
        </a:spcBef>
        <a:spcAft>
          <a:spcPct val="0"/>
        </a:spcAft>
        <a:defRPr sz="3904">
          <a:solidFill>
            <a:schemeClr val="tx2"/>
          </a:solidFill>
          <a:latin typeface="Arial" pitchFamily="84" charset="0"/>
          <a:ea typeface="ヒラギノ角ゴ Pro W3" pitchFamily="84" charset="-128"/>
          <a:cs typeface="ヒラギノ角ゴ Pro W3" pitchFamily="84" charset="-128"/>
        </a:defRPr>
      </a:lvl6pPr>
      <a:lvl7pPr marL="892454" algn="l" rtl="0" fontAlgn="base">
        <a:spcBef>
          <a:spcPct val="0"/>
        </a:spcBef>
        <a:spcAft>
          <a:spcPct val="0"/>
        </a:spcAft>
        <a:defRPr sz="3904">
          <a:solidFill>
            <a:schemeClr val="tx2"/>
          </a:solidFill>
          <a:latin typeface="Arial" pitchFamily="84" charset="0"/>
          <a:ea typeface="ヒラギノ角ゴ Pro W3" pitchFamily="84" charset="-128"/>
          <a:cs typeface="ヒラギノ角ゴ Pro W3" pitchFamily="84" charset="-128"/>
        </a:defRPr>
      </a:lvl7pPr>
      <a:lvl8pPr marL="1338682" algn="l" rtl="0" fontAlgn="base">
        <a:spcBef>
          <a:spcPct val="0"/>
        </a:spcBef>
        <a:spcAft>
          <a:spcPct val="0"/>
        </a:spcAft>
        <a:defRPr sz="3904">
          <a:solidFill>
            <a:schemeClr val="tx2"/>
          </a:solidFill>
          <a:latin typeface="Arial" pitchFamily="84" charset="0"/>
          <a:ea typeface="ヒラギノ角ゴ Pro W3" pitchFamily="84" charset="-128"/>
          <a:cs typeface="ヒラギノ角ゴ Pro W3" pitchFamily="84" charset="-128"/>
        </a:defRPr>
      </a:lvl8pPr>
      <a:lvl9pPr marL="1784909" algn="l" rtl="0" fontAlgn="base">
        <a:spcBef>
          <a:spcPct val="0"/>
        </a:spcBef>
        <a:spcAft>
          <a:spcPct val="0"/>
        </a:spcAft>
        <a:defRPr sz="3904">
          <a:solidFill>
            <a:schemeClr val="tx2"/>
          </a:solidFill>
          <a:latin typeface="Arial" pitchFamily="84" charset="0"/>
          <a:ea typeface="ヒラギノ角ゴ Pro W3" pitchFamily="84" charset="-128"/>
          <a:cs typeface="ヒラギノ角ゴ Pro W3" pitchFamily="84" charset="-128"/>
        </a:defRPr>
      </a:lvl9pPr>
    </p:titleStyle>
    <p:bodyStyle>
      <a:lvl1pPr marL="334670" indent="-334670" algn="l" rtl="0" eaLnBrk="0" fontAlgn="base" hangingPunct="0">
        <a:spcBef>
          <a:spcPts val="1171"/>
        </a:spcBef>
        <a:spcAft>
          <a:spcPct val="0"/>
        </a:spcAft>
        <a:buFont typeface="Arial" pitchFamily="84" charset="0"/>
        <a:defRPr kern="1200" baseline="0">
          <a:solidFill>
            <a:srgbClr val="1B5E20"/>
          </a:solidFill>
          <a:latin typeface="Arial" pitchFamily="34" charset="0"/>
          <a:ea typeface="ヒラギノ角ゴ Pro W3" pitchFamily="84" charset="-128"/>
          <a:cs typeface="ヒラギノ角ゴ Pro W3" pitchFamily="84" charset="-128"/>
        </a:defRPr>
      </a:lvl1pPr>
      <a:lvl2pPr marL="345517" indent="-171984" algn="l" rtl="0" eaLnBrk="0" fontAlgn="base" hangingPunct="0">
        <a:spcBef>
          <a:spcPts val="586"/>
        </a:spcBef>
        <a:spcAft>
          <a:spcPct val="0"/>
        </a:spcAft>
        <a:defRPr kern="1200" baseline="0">
          <a:solidFill>
            <a:schemeClr val="tx1"/>
          </a:solidFill>
          <a:latin typeface="Arial" pitchFamily="34" charset="0"/>
          <a:ea typeface="ヒラギノ角ゴ Pro W3" pitchFamily="84" charset="-128"/>
          <a:cs typeface="+mn-cs"/>
        </a:defRPr>
      </a:lvl2pPr>
      <a:lvl3pPr marL="210718" indent="-210718" algn="l" rtl="0" eaLnBrk="0" fontAlgn="base" hangingPunct="0">
        <a:spcBef>
          <a:spcPts val="586"/>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10464" indent="-185928" algn="l" rtl="0" eaLnBrk="0" fontAlgn="base" hangingPunct="0">
        <a:spcBef>
          <a:spcPts val="586"/>
        </a:spcBef>
        <a:spcAft>
          <a:spcPct val="0"/>
        </a:spcAft>
        <a:buFont typeface="Arial" pitchFamily="34" charset="0"/>
        <a:buChar char="•"/>
        <a:defRPr sz="1562" kern="1200">
          <a:solidFill>
            <a:schemeClr val="tx1"/>
          </a:solidFill>
          <a:latin typeface="Arial" pitchFamily="34" charset="0"/>
          <a:ea typeface="ヒラギノ角ゴ Pro W3" pitchFamily="84" charset="-128"/>
          <a:cs typeface="+mn-cs"/>
        </a:defRPr>
      </a:lvl4pPr>
      <a:lvl5pPr marL="1047394" indent="-173533" algn="l" rtl="0" eaLnBrk="0" fontAlgn="base" hangingPunct="0">
        <a:spcBef>
          <a:spcPct val="20000"/>
        </a:spcBef>
        <a:spcAft>
          <a:spcPct val="0"/>
        </a:spcAft>
        <a:buFont typeface="Arial" pitchFamily="34" charset="0"/>
        <a:buChar char="•"/>
        <a:defRPr sz="1464" kern="1200">
          <a:solidFill>
            <a:schemeClr val="tx1"/>
          </a:solidFill>
          <a:latin typeface="Arial" pitchFamily="34" charset="0"/>
          <a:ea typeface="ヒラギノ角ゴ Pro W3" pitchFamily="84" charset="-128"/>
          <a:cs typeface="+mn-cs"/>
        </a:defRPr>
      </a:lvl5pPr>
      <a:lvl6pPr marL="1484325" indent="-182829" algn="l" defTabSz="892454" rtl="0" eaLnBrk="1" latinLnBrk="0" hangingPunct="1">
        <a:spcBef>
          <a:spcPct val="20000"/>
        </a:spcBef>
        <a:buFontTx/>
        <a:buNone/>
        <a:defRPr sz="1366" kern="1200" baseline="0">
          <a:solidFill>
            <a:schemeClr val="tx1"/>
          </a:solidFill>
          <a:latin typeface="+mn-lt"/>
          <a:ea typeface="+mn-ea"/>
          <a:cs typeface="+mn-cs"/>
        </a:defRPr>
      </a:lvl6pPr>
      <a:lvl7pPr marL="2900477" indent="-223114" algn="l" defTabSz="892454" rtl="0" eaLnBrk="1" latinLnBrk="0" hangingPunct="1">
        <a:spcBef>
          <a:spcPct val="20000"/>
        </a:spcBef>
        <a:buFont typeface="Arial" pitchFamily="34" charset="0"/>
        <a:buChar char="•"/>
        <a:defRPr sz="1952" kern="1200">
          <a:solidFill>
            <a:schemeClr val="tx1"/>
          </a:solidFill>
          <a:latin typeface="+mn-lt"/>
          <a:ea typeface="+mn-ea"/>
          <a:cs typeface="+mn-cs"/>
        </a:defRPr>
      </a:lvl7pPr>
      <a:lvl8pPr marL="3346704" indent="-223114" algn="l" defTabSz="892454" rtl="0" eaLnBrk="1" latinLnBrk="0" hangingPunct="1">
        <a:spcBef>
          <a:spcPct val="20000"/>
        </a:spcBef>
        <a:buFont typeface="Arial" pitchFamily="34" charset="0"/>
        <a:buChar char="•"/>
        <a:defRPr sz="1952" kern="1200">
          <a:solidFill>
            <a:schemeClr val="tx1"/>
          </a:solidFill>
          <a:latin typeface="+mn-lt"/>
          <a:ea typeface="+mn-ea"/>
          <a:cs typeface="+mn-cs"/>
        </a:defRPr>
      </a:lvl8pPr>
      <a:lvl9pPr marL="3792931" indent="-223114" algn="l" defTabSz="892454" rtl="0" eaLnBrk="1" latinLnBrk="0" hangingPunct="1">
        <a:spcBef>
          <a:spcPct val="20000"/>
        </a:spcBef>
        <a:buFont typeface="Arial" pitchFamily="34" charset="0"/>
        <a:buChar char="•"/>
        <a:defRPr sz="1952" kern="1200">
          <a:solidFill>
            <a:schemeClr val="tx1"/>
          </a:solidFill>
          <a:latin typeface="+mn-lt"/>
          <a:ea typeface="+mn-ea"/>
          <a:cs typeface="+mn-cs"/>
        </a:defRPr>
      </a:lvl9pPr>
    </p:bodyStyle>
    <p:otherStyle>
      <a:defPPr>
        <a:defRPr lang="en-US"/>
      </a:defPPr>
      <a:lvl1pPr marL="0" algn="l" defTabSz="892454" rtl="0" eaLnBrk="1" latinLnBrk="0" hangingPunct="1">
        <a:defRPr sz="1757" kern="1200">
          <a:solidFill>
            <a:schemeClr val="tx1"/>
          </a:solidFill>
          <a:latin typeface="+mn-lt"/>
          <a:ea typeface="+mn-ea"/>
          <a:cs typeface="+mn-cs"/>
        </a:defRPr>
      </a:lvl1pPr>
      <a:lvl2pPr marL="446227" algn="l" defTabSz="892454" rtl="0" eaLnBrk="1" latinLnBrk="0" hangingPunct="1">
        <a:defRPr sz="1757" kern="1200">
          <a:solidFill>
            <a:schemeClr val="tx1"/>
          </a:solidFill>
          <a:latin typeface="+mn-lt"/>
          <a:ea typeface="+mn-ea"/>
          <a:cs typeface="+mn-cs"/>
        </a:defRPr>
      </a:lvl2pPr>
      <a:lvl3pPr marL="892454" algn="l" defTabSz="892454" rtl="0" eaLnBrk="1" latinLnBrk="0" hangingPunct="1">
        <a:defRPr sz="1757" kern="1200">
          <a:solidFill>
            <a:schemeClr val="tx1"/>
          </a:solidFill>
          <a:latin typeface="+mn-lt"/>
          <a:ea typeface="+mn-ea"/>
          <a:cs typeface="+mn-cs"/>
        </a:defRPr>
      </a:lvl3pPr>
      <a:lvl4pPr marL="1338682" algn="l" defTabSz="892454" rtl="0" eaLnBrk="1" latinLnBrk="0" hangingPunct="1">
        <a:defRPr sz="1757" kern="1200">
          <a:solidFill>
            <a:schemeClr val="tx1"/>
          </a:solidFill>
          <a:latin typeface="+mn-lt"/>
          <a:ea typeface="+mn-ea"/>
          <a:cs typeface="+mn-cs"/>
        </a:defRPr>
      </a:lvl4pPr>
      <a:lvl5pPr marL="1784909" algn="l" defTabSz="892454" rtl="0" eaLnBrk="1" latinLnBrk="0" hangingPunct="1">
        <a:defRPr sz="1757" kern="1200">
          <a:solidFill>
            <a:schemeClr val="tx1"/>
          </a:solidFill>
          <a:latin typeface="+mn-lt"/>
          <a:ea typeface="+mn-ea"/>
          <a:cs typeface="+mn-cs"/>
        </a:defRPr>
      </a:lvl5pPr>
      <a:lvl6pPr marL="2231136" algn="l" defTabSz="892454" rtl="0" eaLnBrk="1" latinLnBrk="0" hangingPunct="1">
        <a:defRPr sz="1757" kern="1200">
          <a:solidFill>
            <a:schemeClr val="tx1"/>
          </a:solidFill>
          <a:latin typeface="+mn-lt"/>
          <a:ea typeface="+mn-ea"/>
          <a:cs typeface="+mn-cs"/>
        </a:defRPr>
      </a:lvl6pPr>
      <a:lvl7pPr marL="2677363" algn="l" defTabSz="892454" rtl="0" eaLnBrk="1" latinLnBrk="0" hangingPunct="1">
        <a:defRPr sz="1757" kern="1200">
          <a:solidFill>
            <a:schemeClr val="tx1"/>
          </a:solidFill>
          <a:latin typeface="+mn-lt"/>
          <a:ea typeface="+mn-ea"/>
          <a:cs typeface="+mn-cs"/>
        </a:defRPr>
      </a:lvl7pPr>
      <a:lvl8pPr marL="3123590" algn="l" defTabSz="892454" rtl="0" eaLnBrk="1" latinLnBrk="0" hangingPunct="1">
        <a:defRPr sz="1757" kern="1200">
          <a:solidFill>
            <a:schemeClr val="tx1"/>
          </a:solidFill>
          <a:latin typeface="+mn-lt"/>
          <a:ea typeface="+mn-ea"/>
          <a:cs typeface="+mn-cs"/>
        </a:defRPr>
      </a:lvl8pPr>
      <a:lvl9pPr marL="3569818" algn="l" defTabSz="892454" rtl="0" eaLnBrk="1" latinLnBrk="0" hangingPunct="1">
        <a:defRPr sz="1757"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DB03981-6F5F-4382-B05E-1C822030DD62}"/>
              </a:ext>
            </a:extLst>
          </p:cNvPr>
          <p:cNvGraphicFramePr>
            <a:graphicFrameLocks noChangeAspect="1"/>
          </p:cNvGraphicFramePr>
          <p:nvPr>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59074" name="think-cell Slide" r:id="rId20" imgW="395" imgH="394" progId="TCLayout.ActiveDocument.1">
                  <p:embed/>
                </p:oleObj>
              </mc:Choice>
              <mc:Fallback>
                <p:oleObj name="think-cell Slide" r:id="rId20" imgW="395" imgH="394" progId="TCLayout.ActiveDocument.1">
                  <p:embed/>
                  <p:pic>
                    <p:nvPicPr>
                      <p:cNvPr id="10" name="Object 9" hidden="1">
                        <a:extLst>
                          <a:ext uri="{FF2B5EF4-FFF2-40B4-BE49-F238E27FC236}">
                            <a16:creationId xmlns:a16="http://schemas.microsoft.com/office/drawing/2014/main" id="{3DB03981-6F5F-4382-B05E-1C822030DD6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EC78CD0-7996-4458-AB4E-89840F221A91}"/>
              </a:ext>
            </a:extLst>
          </p:cNvPr>
          <p:cNvSpPr/>
          <p:nvPr>
            <p:custDataLst>
              <p:tags r:id="rId19"/>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4294" b="1" dirty="0">
              <a:solidFill>
                <a:prstClr val="white"/>
              </a:solidFill>
              <a:ea typeface="+mj-ea"/>
              <a:cs typeface="+mj-cs"/>
              <a:sym typeface="Arial" panose="020B0604020202020204" pitchFamily="34" charset="0"/>
            </a:endParaRPr>
          </a:p>
        </p:txBody>
      </p:sp>
      <p:sp>
        <p:nvSpPr>
          <p:cNvPr id="2" name="Title Placeholder 1"/>
          <p:cNvSpPr>
            <a:spLocks noGrp="1"/>
          </p:cNvSpPr>
          <p:nvPr>
            <p:ph type="title"/>
          </p:nvPr>
        </p:nvSpPr>
        <p:spPr>
          <a:xfrm>
            <a:off x="838201" y="365127"/>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71">
                <a:solidFill>
                  <a:schemeClr val="tx1">
                    <a:tint val="75000"/>
                  </a:schemeClr>
                </a:solidFill>
              </a:defRPr>
            </a:lvl1pPr>
          </a:lstStyle>
          <a:p>
            <a:fld id="{0867647A-1473-584F-9641-829B06A207D9}" type="datetimeFigureOut">
              <a:rPr lang="x-none" smtClean="0">
                <a:solidFill>
                  <a:prstClr val="black">
                    <a:tint val="75000"/>
                  </a:prstClr>
                </a:solidFill>
              </a:rPr>
              <a:pPr/>
              <a:t>03/09/2021</a:t>
            </a:fld>
            <a:endParaRPr lang="x-none">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171">
                <a:solidFill>
                  <a:schemeClr val="tx1">
                    <a:tint val="75000"/>
                  </a:schemeClr>
                </a:solidFill>
              </a:defRPr>
            </a:lvl1pPr>
          </a:lstStyle>
          <a:p>
            <a:fld id="{26D808FE-CFA1-624F-910F-F00B09469CED}" type="slidenum">
              <a:rPr lang="x-none" smtClean="0">
                <a:solidFill>
                  <a:prstClr val="black">
                    <a:tint val="75000"/>
                  </a:prstClr>
                </a:solidFill>
              </a:rPr>
              <a:pPr/>
              <a:t>‹#›</a:t>
            </a:fld>
            <a:endParaRPr lang="x-none">
              <a:solidFill>
                <a:prstClr val="black">
                  <a:tint val="75000"/>
                </a:prstClr>
              </a:solidFill>
            </a:endParaRPr>
          </a:p>
        </p:txBody>
      </p:sp>
      <p:sp>
        <p:nvSpPr>
          <p:cNvPr id="7" name="Slide Number Placeholder 5"/>
          <p:cNvSpPr txBox="1">
            <a:spLocks/>
          </p:cNvSpPr>
          <p:nvPr/>
        </p:nvSpPr>
        <p:spPr>
          <a:xfrm>
            <a:off x="0" y="6308728"/>
            <a:ext cx="12192000" cy="549275"/>
          </a:xfrm>
          <a:prstGeom prst="rect">
            <a:avLst/>
          </a:prstGeom>
          <a:solidFill>
            <a:srgbClr val="1D8750"/>
          </a:solidFill>
        </p:spPr>
        <p:txBody>
          <a:bodyPr vert="horz" wrap="square" lIns="0" tIns="0" rIns="89244"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71" dirty="0">
                <a:solidFill>
                  <a:prstClr val="white"/>
                </a:solidFill>
              </a:rPr>
              <a:t>   </a:t>
            </a:r>
          </a:p>
        </p:txBody>
      </p:sp>
      <p:pic>
        <p:nvPicPr>
          <p:cNvPr id="8" name="Picture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31902" y="234883"/>
            <a:ext cx="2228736" cy="825293"/>
          </a:xfrm>
          <a:prstGeom prst="rect">
            <a:avLst/>
          </a:prstGeom>
        </p:spPr>
      </p:pic>
      <p:sp>
        <p:nvSpPr>
          <p:cNvPr id="9" name="Subtitle 2"/>
          <p:cNvSpPr txBox="1">
            <a:spLocks/>
          </p:cNvSpPr>
          <p:nvPr/>
        </p:nvSpPr>
        <p:spPr bwMode="auto">
          <a:xfrm>
            <a:off x="1015672"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171" dirty="0">
                <a:solidFill>
                  <a:prstClr val="white"/>
                </a:solidFill>
                <a:latin typeface="Arial" panose="020B0604020202020204"/>
              </a:rPr>
              <a:t>NIGERIA CENTRE FOR DISEASE CONTROL</a:t>
            </a:r>
          </a:p>
        </p:txBody>
      </p:sp>
      <p:sp>
        <p:nvSpPr>
          <p:cNvPr id="13" name="Slide Number Placeholder 6"/>
          <p:cNvSpPr txBox="1">
            <a:spLocks/>
          </p:cNvSpPr>
          <p:nvPr/>
        </p:nvSpPr>
        <p:spPr>
          <a:xfrm>
            <a:off x="838201" y="6382856"/>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7DFF5-9127-D442-BD34-CF5D8BD8DF51}" type="slidenum">
              <a:rPr lang="en-US" sz="1171" smtClean="0">
                <a:solidFill>
                  <a:prstClr val="white"/>
                </a:solidFill>
              </a:rPr>
              <a:pPr/>
              <a:t>‹#›</a:t>
            </a:fld>
            <a:endParaRPr lang="en-US" sz="1171">
              <a:solidFill>
                <a:prstClr val="white"/>
              </a:solidFill>
            </a:endParaRPr>
          </a:p>
        </p:txBody>
      </p:sp>
    </p:spTree>
    <p:extLst>
      <p:ext uri="{BB962C8B-B14F-4D97-AF65-F5344CB8AC3E}">
        <p14:creationId xmlns:p14="http://schemas.microsoft.com/office/powerpoint/2010/main" val="2242405394"/>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 id="2147484908" r:id="rId12"/>
    <p:sldLayoutId id="2147484909" r:id="rId13"/>
    <p:sldLayoutId id="2147484910" r:id="rId14"/>
    <p:sldLayoutId id="2147484911" r:id="rId15"/>
  </p:sldLayoutIdLst>
  <p:txStyles>
    <p:titleStyle>
      <a:lvl1pPr algn="l" defTabSz="892454" rtl="0" eaLnBrk="1" latinLnBrk="0" hangingPunct="1">
        <a:lnSpc>
          <a:spcPct val="85000"/>
        </a:lnSpc>
        <a:spcBef>
          <a:spcPct val="0"/>
        </a:spcBef>
        <a:buNone/>
        <a:defRPr sz="4294" b="1" kern="1200" spc="-98" baseline="0">
          <a:solidFill>
            <a:srgbClr val="1D8750"/>
          </a:solidFill>
          <a:latin typeface="+mj-lt"/>
          <a:ea typeface="+mj-ea"/>
          <a:cs typeface="+mj-cs"/>
        </a:defRPr>
      </a:lvl1pPr>
    </p:titleStyle>
    <p:bodyStyle>
      <a:lvl1pPr marL="223114" indent="-223114" algn="l" defTabSz="892454" rtl="0" eaLnBrk="1" latinLnBrk="0" hangingPunct="1">
        <a:lnSpc>
          <a:spcPct val="120000"/>
        </a:lnSpc>
        <a:spcBef>
          <a:spcPts val="976"/>
        </a:spcBef>
        <a:buFont typeface="Arial"/>
        <a:buChar char="•"/>
        <a:defRPr sz="2342" kern="1200">
          <a:solidFill>
            <a:schemeClr val="tx1"/>
          </a:solidFill>
          <a:latin typeface="+mn-lt"/>
          <a:ea typeface="+mn-ea"/>
          <a:cs typeface="+mn-cs"/>
        </a:defRPr>
      </a:lvl1pPr>
      <a:lvl2pPr marL="669341" indent="-223114" algn="l" defTabSz="892454" rtl="0" eaLnBrk="1" latinLnBrk="0" hangingPunct="1">
        <a:lnSpc>
          <a:spcPct val="120000"/>
        </a:lnSpc>
        <a:spcBef>
          <a:spcPts val="488"/>
        </a:spcBef>
        <a:buFont typeface="Arial"/>
        <a:buChar char="•"/>
        <a:defRPr sz="1952" b="0" kern="1200" baseline="0">
          <a:solidFill>
            <a:schemeClr val="tx1"/>
          </a:solidFill>
          <a:latin typeface="+mn-lt"/>
          <a:ea typeface="+mn-ea"/>
          <a:cs typeface="+mn-cs"/>
        </a:defRPr>
      </a:lvl2pPr>
      <a:lvl3pPr marL="1115568" indent="-223114" algn="l" defTabSz="892454" rtl="0" eaLnBrk="1" latinLnBrk="0" hangingPunct="1">
        <a:lnSpc>
          <a:spcPct val="120000"/>
        </a:lnSpc>
        <a:spcBef>
          <a:spcPts val="488"/>
        </a:spcBef>
        <a:buFont typeface="Arial"/>
        <a:buChar char="•"/>
        <a:defRPr sz="1952" b="1" kern="1200">
          <a:solidFill>
            <a:schemeClr val="tx1"/>
          </a:solidFill>
          <a:latin typeface="+mn-lt"/>
          <a:ea typeface="+mn-ea"/>
          <a:cs typeface="+mn-cs"/>
        </a:defRPr>
      </a:lvl3pPr>
      <a:lvl4pPr marL="1561795" indent="-223114" algn="l" defTabSz="892454" rtl="0" eaLnBrk="1" latinLnBrk="0" hangingPunct="1">
        <a:lnSpc>
          <a:spcPct val="120000"/>
        </a:lnSpc>
        <a:spcBef>
          <a:spcPts val="488"/>
        </a:spcBef>
        <a:buFont typeface="Arial"/>
        <a:buChar char="•"/>
        <a:defRPr sz="1757" i="0" u="none" kern="1200">
          <a:solidFill>
            <a:schemeClr val="tx1"/>
          </a:solidFill>
          <a:latin typeface="+mn-lt"/>
          <a:ea typeface="+mn-ea"/>
          <a:cs typeface="+mn-cs"/>
        </a:defRPr>
      </a:lvl4pPr>
      <a:lvl5pPr marL="2008022" indent="-223114" algn="l" defTabSz="892454" rtl="0" eaLnBrk="1" latinLnBrk="0" hangingPunct="1">
        <a:lnSpc>
          <a:spcPct val="120000"/>
        </a:lnSpc>
        <a:spcBef>
          <a:spcPts val="488"/>
        </a:spcBef>
        <a:buFont typeface="Arial"/>
        <a:buChar char="•"/>
        <a:defRPr sz="1757" kern="1200" baseline="0">
          <a:solidFill>
            <a:schemeClr val="tx1"/>
          </a:solidFill>
          <a:latin typeface="+mn-lt"/>
          <a:ea typeface="+mn-ea"/>
          <a:cs typeface="+mn-cs"/>
        </a:defRPr>
      </a:lvl5pPr>
      <a:lvl6pPr marL="2454250" indent="-223114" algn="l" defTabSz="892454" rtl="0" eaLnBrk="1" latinLnBrk="0" hangingPunct="1">
        <a:lnSpc>
          <a:spcPct val="90000"/>
        </a:lnSpc>
        <a:spcBef>
          <a:spcPts val="488"/>
        </a:spcBef>
        <a:buFont typeface="Arial"/>
        <a:buChar char="•"/>
        <a:defRPr sz="1757" kern="1200">
          <a:solidFill>
            <a:schemeClr val="tx1"/>
          </a:solidFill>
          <a:latin typeface="+mn-lt"/>
          <a:ea typeface="+mn-ea"/>
          <a:cs typeface="+mn-cs"/>
        </a:defRPr>
      </a:lvl6pPr>
      <a:lvl7pPr marL="2900477" indent="-223114" algn="l" defTabSz="892454" rtl="0" eaLnBrk="1" latinLnBrk="0" hangingPunct="1">
        <a:lnSpc>
          <a:spcPct val="90000"/>
        </a:lnSpc>
        <a:spcBef>
          <a:spcPts val="488"/>
        </a:spcBef>
        <a:buFont typeface="Arial"/>
        <a:buChar char="•"/>
        <a:defRPr sz="1757" kern="1200">
          <a:solidFill>
            <a:schemeClr val="tx1"/>
          </a:solidFill>
          <a:latin typeface="+mn-lt"/>
          <a:ea typeface="+mn-ea"/>
          <a:cs typeface="+mn-cs"/>
        </a:defRPr>
      </a:lvl7pPr>
      <a:lvl8pPr marL="3346704" indent="-223114" algn="l" defTabSz="892454" rtl="0" eaLnBrk="1" latinLnBrk="0" hangingPunct="1">
        <a:lnSpc>
          <a:spcPct val="90000"/>
        </a:lnSpc>
        <a:spcBef>
          <a:spcPts val="488"/>
        </a:spcBef>
        <a:buFont typeface="Arial"/>
        <a:buChar char="•"/>
        <a:defRPr sz="1757" kern="1200">
          <a:solidFill>
            <a:schemeClr val="tx1"/>
          </a:solidFill>
          <a:latin typeface="+mn-lt"/>
          <a:ea typeface="+mn-ea"/>
          <a:cs typeface="+mn-cs"/>
        </a:defRPr>
      </a:lvl8pPr>
      <a:lvl9pPr marL="3792931" indent="-223114" algn="l" defTabSz="892454" rtl="0" eaLnBrk="1" latinLnBrk="0" hangingPunct="1">
        <a:lnSpc>
          <a:spcPct val="90000"/>
        </a:lnSpc>
        <a:spcBef>
          <a:spcPts val="488"/>
        </a:spcBef>
        <a:buFont typeface="Arial"/>
        <a:buChar char="•"/>
        <a:defRPr sz="1757" kern="1200">
          <a:solidFill>
            <a:schemeClr val="tx1"/>
          </a:solidFill>
          <a:latin typeface="+mn-lt"/>
          <a:ea typeface="+mn-ea"/>
          <a:cs typeface="+mn-cs"/>
        </a:defRPr>
      </a:lvl9pPr>
    </p:bodyStyle>
    <p:otherStyle>
      <a:defPPr>
        <a:defRPr lang="en-US"/>
      </a:defPPr>
      <a:lvl1pPr marL="0" algn="l" defTabSz="892454" rtl="0" eaLnBrk="1" latinLnBrk="0" hangingPunct="1">
        <a:defRPr sz="1757" kern="1200">
          <a:solidFill>
            <a:schemeClr val="tx1"/>
          </a:solidFill>
          <a:latin typeface="+mn-lt"/>
          <a:ea typeface="+mn-ea"/>
          <a:cs typeface="+mn-cs"/>
        </a:defRPr>
      </a:lvl1pPr>
      <a:lvl2pPr marL="446227" algn="l" defTabSz="892454" rtl="0" eaLnBrk="1" latinLnBrk="0" hangingPunct="1">
        <a:defRPr sz="1757" kern="1200">
          <a:solidFill>
            <a:schemeClr val="tx1"/>
          </a:solidFill>
          <a:latin typeface="+mn-lt"/>
          <a:ea typeface="+mn-ea"/>
          <a:cs typeface="+mn-cs"/>
        </a:defRPr>
      </a:lvl2pPr>
      <a:lvl3pPr marL="892454" algn="l" defTabSz="892454" rtl="0" eaLnBrk="1" latinLnBrk="0" hangingPunct="1">
        <a:defRPr sz="1757" kern="1200">
          <a:solidFill>
            <a:schemeClr val="tx1"/>
          </a:solidFill>
          <a:latin typeface="+mn-lt"/>
          <a:ea typeface="+mn-ea"/>
          <a:cs typeface="+mn-cs"/>
        </a:defRPr>
      </a:lvl3pPr>
      <a:lvl4pPr marL="1338682" algn="l" defTabSz="892454" rtl="0" eaLnBrk="1" latinLnBrk="0" hangingPunct="1">
        <a:defRPr sz="1757" kern="1200">
          <a:solidFill>
            <a:schemeClr val="tx1"/>
          </a:solidFill>
          <a:latin typeface="+mn-lt"/>
          <a:ea typeface="+mn-ea"/>
          <a:cs typeface="+mn-cs"/>
        </a:defRPr>
      </a:lvl4pPr>
      <a:lvl5pPr marL="1784909" algn="l" defTabSz="892454" rtl="0" eaLnBrk="1" latinLnBrk="0" hangingPunct="1">
        <a:defRPr sz="1757" kern="1200">
          <a:solidFill>
            <a:schemeClr val="tx1"/>
          </a:solidFill>
          <a:latin typeface="+mn-lt"/>
          <a:ea typeface="+mn-ea"/>
          <a:cs typeface="+mn-cs"/>
        </a:defRPr>
      </a:lvl5pPr>
      <a:lvl6pPr marL="2231136" algn="l" defTabSz="892454" rtl="0" eaLnBrk="1" latinLnBrk="0" hangingPunct="1">
        <a:defRPr sz="1757" kern="1200">
          <a:solidFill>
            <a:schemeClr val="tx1"/>
          </a:solidFill>
          <a:latin typeface="+mn-lt"/>
          <a:ea typeface="+mn-ea"/>
          <a:cs typeface="+mn-cs"/>
        </a:defRPr>
      </a:lvl6pPr>
      <a:lvl7pPr marL="2677363" algn="l" defTabSz="892454" rtl="0" eaLnBrk="1" latinLnBrk="0" hangingPunct="1">
        <a:defRPr sz="1757" kern="1200">
          <a:solidFill>
            <a:schemeClr val="tx1"/>
          </a:solidFill>
          <a:latin typeface="+mn-lt"/>
          <a:ea typeface="+mn-ea"/>
          <a:cs typeface="+mn-cs"/>
        </a:defRPr>
      </a:lvl7pPr>
      <a:lvl8pPr marL="3123590" algn="l" defTabSz="892454" rtl="0" eaLnBrk="1" latinLnBrk="0" hangingPunct="1">
        <a:defRPr sz="1757" kern="1200">
          <a:solidFill>
            <a:schemeClr val="tx1"/>
          </a:solidFill>
          <a:latin typeface="+mn-lt"/>
          <a:ea typeface="+mn-ea"/>
          <a:cs typeface="+mn-cs"/>
        </a:defRPr>
      </a:lvl8pPr>
      <a:lvl9pPr marL="3569818" algn="l" defTabSz="892454" rtl="0" eaLnBrk="1" latinLnBrk="0" hangingPunct="1">
        <a:defRPr sz="1757"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78548"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4736"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172212"/>
            <a:ext cx="11082528" cy="369332"/>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19830"/>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BDC259CA-4716-4157-A757-D227D00603CA}"/>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0345901C-E7E4-4539-8C77-F830B53AA849}"/>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E44A925E-96C0-4F71-A883-313D6660EB7D}"/>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B85891A7-5E1E-4801-9339-795682FE7E86}"/>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07B3ED06-3EDD-478F-ACA9-DE46C9C3AD98}"/>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25AEFF97-594E-4024-888A-D61E06C1F5F5}"/>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FCAEA3AA-9C63-4290-A6AE-42DD612765C6}"/>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726938C9-655C-486E-831B-4130E842F364}"/>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083B1432-5E5E-4B24-BBA3-2471010E6AB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6151E954-399D-47D3-8515-2CB5792AAF05}"/>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B1CE1405-788D-4C9C-B140-9182159C1FAA}"/>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16FD492F-6385-407E-86E5-05CE30F53E77}"/>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A3ED9B5B-8D71-45F7-B39B-E809FD43BFCA}"/>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B04910D4-9BB9-43A0-A4F3-4C4BDE051137}"/>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83346077-B012-4AB5-9F8F-7F5D2EB1BF01}"/>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95D6D2B4-C3F0-4CF8-92F2-689AB2EF63FC}"/>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DE30A8EB-96AA-4D89-95E3-02125C8BF10D}"/>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E9DBF3BA-4889-412D-8E78-5257863D6C1E}"/>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564F4FA7-0148-4CF8-9526-FE1B3804B4B9}"/>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786C13DE-BCE8-46DA-8062-329AEDCBA1A2}"/>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DD5A01BB-CCDB-4C1E-BED8-7CFF43E160F7}"/>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340867BC-5932-45C2-81D8-AFA8C15F8C40}"/>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B1777C78-8FA0-4255-8FC5-17BCA6EAB129}"/>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69C0F2BA-079B-4460-9017-F377D5BB5D7B}"/>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EA5D0632-0AFC-4E4F-A182-F7360BE04514}"/>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57EE480D-DBA8-4D30-85C7-26F271650FE8}"/>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06F8348C-4120-4BB6-B892-F6EF3306B4CA}"/>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D401E4A0-9512-4F9E-8DC2-B810A068EF6D}"/>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51D346A6-3306-4A7E-98F7-D43B0D4C3D07}"/>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CE9AA8FE-CA3A-411F-A1F6-EB2A44482C9F}"/>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142BDBE4-5309-4E4E-AC5D-7FB55F446E6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0B3D2BE7-7FBC-4F7B-B039-48CA25994CEE}"/>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B6EFD21B-E71A-4602-85F3-AF0C86134AD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21A262DD-E725-47B5-AB74-63C98392D9EF}"/>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A7D76D51-2696-4986-9A1F-BEB44EC7E0C5}"/>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25D2984D-4324-4B47-99A3-1D6A4F6471F3}"/>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88C29D57-BD34-4D1B-8266-1320F11E831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52C0D710-8D27-4F6E-AFC6-4B662FD1CE59}"/>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641FB6C-A43B-4B18-8842-C4CF3FBA7140}"/>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sp>
        <p:nvSpPr>
          <p:cNvPr id="148" name="Oval 147">
            <a:extLst>
              <a:ext uri="{FF2B5EF4-FFF2-40B4-BE49-F238E27FC236}">
                <a16:creationId xmlns:a16="http://schemas.microsoft.com/office/drawing/2014/main" id="{799877C9-63ED-40E9-89FB-6CC9BB3B26C7}"/>
              </a:ext>
            </a:extLst>
          </p:cNvPr>
          <p:cNvSpPr/>
          <p:nvPr userDrawn="1"/>
        </p:nvSpPr>
        <p:spPr>
          <a:xfrm>
            <a:off x="11541436" y="6348749"/>
            <a:ext cx="417306" cy="417306"/>
          </a:xfrm>
          <a:prstGeom prst="ellipse">
            <a:avLst/>
          </a:prstGeom>
          <a:solidFill>
            <a:srgbClr val="F4F4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a:latin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2266661273"/>
      </p:ext>
    </p:extLst>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 id="2147484976" r:id="rId12"/>
    <p:sldLayoutId id="2147484977" r:id="rId13"/>
    <p:sldLayoutId id="2147484978" r:id="rId14"/>
    <p:sldLayoutId id="2147484979" r:id="rId15"/>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3468598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25606"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3586805857"/>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 id="2147484992" r:id="rId12"/>
    <p:sldLayoutId id="2147484993" r:id="rId13"/>
    <p:sldLayoutId id="2147484994" r:id="rId14"/>
    <p:sldLayoutId id="2147484995" r:id="rId15"/>
    <p:sldLayoutId id="2147484996"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F2EC8-15F5-0941-ABBC-2EC97DE4BD48}"/>
              </a:ext>
            </a:extLst>
          </p:cNvPr>
          <p:cNvSpPr>
            <a:spLocks noGrp="1"/>
          </p:cNvSpPr>
          <p:nvPr>
            <p:ph type="title"/>
          </p:nvPr>
        </p:nvSpPr>
        <p:spPr>
          <a:xfrm>
            <a:off x="838200" y="365125"/>
            <a:ext cx="10515600" cy="1325563"/>
          </a:xfrm>
          <a:prstGeom prst="rect">
            <a:avLst/>
          </a:prstGeom>
        </p:spPr>
        <p:txBody>
          <a:bodyPr vert="horz" lIns="0" tIns="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434AFE-C45D-D240-AA57-B1E654085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906384"/>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 id="2147485009" r:id="rId12"/>
    <p:sldLayoutId id="2147485010" r:id="rId13"/>
    <p:sldLayoutId id="2147485011" r:id="rId14"/>
    <p:sldLayoutId id="2147485012" r:id="rId15"/>
    <p:sldLayoutId id="2147485013" r:id="rId16"/>
    <p:sldLayoutId id="2147485014" r:id="rId17"/>
    <p:sldLayoutId id="2147485015" r:id="rId18"/>
    <p:sldLayoutId id="2147485016" r:id="rId19"/>
    <p:sldLayoutId id="2147485017" r:id="rId20"/>
    <p:sldLayoutId id="2147485018" r:id="rId21"/>
    <p:sldLayoutId id="2147485019" r:id="rId22"/>
    <p:sldLayoutId id="2147485020" r:id="rId23"/>
    <p:sldLayoutId id="2147485021" r:id="rId24"/>
    <p:sldLayoutId id="2147485022" r:id="rId25"/>
    <p:sldLayoutId id="2147485023" r:id="rId26"/>
    <p:sldLayoutId id="2147485024" r:id="rId27"/>
    <p:sldLayoutId id="2147485025" r:id="rId28"/>
    <p:sldLayoutId id="2147485026" r:id="rId29"/>
    <p:sldLayoutId id="2147485027" r:id="rId30"/>
  </p:sldLayoutIdLst>
  <p:txStyles>
    <p:titleStyle>
      <a:lvl1pPr algn="l" defTabSz="914400" rtl="0" eaLnBrk="1" latinLnBrk="0" hangingPunct="1">
        <a:lnSpc>
          <a:spcPct val="90000"/>
        </a:lnSpc>
        <a:spcBef>
          <a:spcPct val="0"/>
        </a:spcBef>
        <a:buNone/>
        <a:defRPr sz="4400" b="1" i="0" kern="1200" baseline="0">
          <a:solidFill>
            <a:schemeClr val="tx1"/>
          </a:solidFill>
          <a:latin typeface="HK Grotesk Pro" panose="00000800000000000000"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2"/>
          </a:solidFill>
          <a:latin typeface="HK Grotesk Pro" panose="00000800000000000000"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1" i="0" kern="1200" baseline="0">
          <a:solidFill>
            <a:schemeClr val="tx2"/>
          </a:solidFill>
          <a:latin typeface="HK Grotesk Pro" panose="00000800000000000000"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1" i="0" kern="1200" baseline="0">
          <a:solidFill>
            <a:schemeClr val="tx2"/>
          </a:solidFill>
          <a:latin typeface="HK Grotesk Pro" panose="00000800000000000000"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1" i="0" kern="1200" baseline="0">
          <a:solidFill>
            <a:schemeClr val="tx2"/>
          </a:solidFill>
          <a:latin typeface="HK Grotesk Pro" panose="00000800000000000000"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1" i="0" kern="1200" baseline="0">
          <a:solidFill>
            <a:schemeClr val="tx2"/>
          </a:solidFill>
          <a:latin typeface="HK Grotesk Pro"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1026" name="Object 260"/>
          <p:cNvGraphicFramePr>
            <a:graphicFrameLocks/>
          </p:cNvGraphicFramePr>
          <p:nvPr>
            <p:custDataLst>
              <p:tags r:id="rId9"/>
            </p:custDataLst>
          </p:nvPr>
        </p:nvGraphicFramePr>
        <p:xfrm>
          <a:off x="6" y="13"/>
          <a:ext cx="215900" cy="161925"/>
        </p:xfrm>
        <a:graphic>
          <a:graphicData uri="http://schemas.openxmlformats.org/presentationml/2006/ole">
            <mc:AlternateContent xmlns:mc="http://schemas.openxmlformats.org/markup-compatibility/2006">
              <mc:Choice xmlns:v="urn:schemas-microsoft-com:vml" Requires="v">
                <p:oleObj spid="_x0000_s9111" name="think-cell Slide" r:id="rId34" imgW="360" imgH="360" progId="TCLayout.ActiveDocument.1">
                  <p:embed/>
                </p:oleObj>
              </mc:Choice>
              <mc:Fallback>
                <p:oleObj name="think-cell Slide" r:id="rId34" imgW="360" imgH="360" progId="TCLayout.ActiveDocument.1">
                  <p:embed/>
                  <p:pic>
                    <p:nvPicPr>
                      <p:cNvPr id="1026" name="Object 260"/>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 y="13"/>
                        <a:ext cx="215900" cy="161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SlideBottomBar"/>
          <p:cNvSpPr>
            <a:spLocks noChangeArrowheads="1"/>
          </p:cNvSpPr>
          <p:nvPr>
            <p:custDataLst>
              <p:tags r:id="rId10"/>
            </p:custDataLst>
          </p:nvPr>
        </p:nvSpPr>
        <p:spPr bwMode="gray">
          <a:xfrm>
            <a:off x="0" y="6429379"/>
            <a:ext cx="12192000" cy="430213"/>
          </a:xfrm>
          <a:prstGeom prst="rect">
            <a:avLst/>
          </a:prstGeom>
          <a:solidFill>
            <a:schemeClr val="accent1"/>
          </a:solidFill>
          <a:ln>
            <a:noFill/>
          </a:ln>
          <a:effectLst/>
        </p:spPr>
        <p:txBody>
          <a:bodyPr wrap="none" lIns="118413" tIns="59207" rIns="118413" bIns="59207"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1032" name="Rectangle 286"/>
          <p:cNvSpPr>
            <a:spLocks noGrp="1" noChangeArrowheads="1"/>
          </p:cNvSpPr>
          <p:nvPr>
            <p:ph type="body" idx="1"/>
            <p:custDataLst>
              <p:tags r:id="rId11"/>
            </p:custDataLst>
          </p:nvPr>
        </p:nvSpPr>
        <p:spPr bwMode="gray">
          <a:xfrm>
            <a:off x="1976967" y="1990738"/>
            <a:ext cx="5852586" cy="156300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2"/>
          <p:cNvSpPr>
            <a:spLocks noGrp="1" noChangeArrowheads="1"/>
          </p:cNvSpPr>
          <p:nvPr>
            <p:ph type="title"/>
            <p:custDataLst>
              <p:tags r:id="rId12"/>
            </p:custDataLst>
          </p:nvPr>
        </p:nvSpPr>
        <p:spPr bwMode="gray">
          <a:xfrm>
            <a:off x="162984" y="234955"/>
            <a:ext cx="11724216" cy="3648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0" name="McK 1. On-page tracker" hidden="1"/>
          <p:cNvSpPr>
            <a:spLocks noChangeArrowheads="1"/>
          </p:cNvSpPr>
          <p:nvPr>
            <p:custDataLst>
              <p:tags r:id="rId13"/>
            </p:custDataLst>
          </p:nvPr>
        </p:nvSpPr>
        <p:spPr bwMode="gray">
          <a:xfrm>
            <a:off x="162985" y="26997"/>
            <a:ext cx="1102866" cy="277897"/>
          </a:xfrm>
          <a:prstGeom prst="rect">
            <a:avLst/>
          </a:prstGeom>
          <a:noFill/>
          <a:ln>
            <a:noFill/>
          </a:ln>
          <a:effectLst/>
        </p:spPr>
        <p:txBody>
          <a:bodyPr wrap="none" lIns="0" tIns="0" rIns="0" bIns="0">
            <a:spAutoFit/>
          </a:bodyPr>
          <a:lstStyle/>
          <a:p>
            <a:pPr marL="0" marR="0" lvl="0" indent="0" algn="l" defTabSz="1031645" rtl="0" eaLnBrk="1" fontAlgn="base" latinLnBrk="0" hangingPunct="1">
              <a:lnSpc>
                <a:spcPct val="100000"/>
              </a:lnSpc>
              <a:spcBef>
                <a:spcPct val="0"/>
              </a:spcBef>
              <a:spcAft>
                <a:spcPct val="0"/>
              </a:spcAft>
              <a:buClrTx/>
              <a:buSzTx/>
              <a:buFontTx/>
              <a:buNone/>
              <a:tabLst/>
              <a:defRPr/>
            </a:pPr>
            <a:r>
              <a:rPr kumimoji="0" lang="en-US" sz="1806" b="0" i="0" u="none" strike="noStrike" kern="1200" cap="none" spc="0" normalizeH="0" baseline="0" noProof="0" dirty="0">
                <a:ln>
                  <a:noFill/>
                </a:ln>
                <a:solidFill>
                  <a:srgbClr val="808080"/>
                </a:solidFill>
                <a:effectLst/>
                <a:uLnTx/>
                <a:uFillTx/>
                <a:latin typeface="Arial"/>
                <a:ea typeface="ＭＳ Ｐゴシック"/>
                <a:cs typeface="Arial" charset="0"/>
              </a:rPr>
              <a:t>TRACKER</a:t>
            </a:r>
          </a:p>
        </p:txBody>
      </p:sp>
      <p:sp>
        <p:nvSpPr>
          <p:cNvPr id="11" name="McK 3. Unit of measure" hidden="1"/>
          <p:cNvSpPr txBox="1">
            <a:spLocks noChangeArrowheads="1"/>
          </p:cNvSpPr>
          <p:nvPr>
            <p:custDataLst>
              <p:tags r:id="rId14"/>
            </p:custDataLst>
          </p:nvPr>
        </p:nvSpPr>
        <p:spPr bwMode="gray">
          <a:xfrm>
            <a:off x="162984" y="542938"/>
            <a:ext cx="11724216" cy="312521"/>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52731" rtl="0" eaLnBrk="1" fontAlgn="base" latinLnBrk="0" hangingPunct="1">
              <a:lnSpc>
                <a:spcPct val="100000"/>
              </a:lnSpc>
              <a:spcBef>
                <a:spcPct val="0"/>
              </a:spcBef>
              <a:spcAft>
                <a:spcPct val="0"/>
              </a:spcAft>
              <a:buClrTx/>
              <a:buSzTx/>
              <a:buFontTx/>
              <a:buNone/>
              <a:tabLst/>
              <a:defRPr/>
            </a:pPr>
            <a:r>
              <a:rPr kumimoji="0" lang="en-US" sz="2031" b="0" i="0" u="none" strike="noStrike" kern="1200" cap="none" spc="0" normalizeH="0" baseline="0" noProof="0" dirty="0">
                <a:ln>
                  <a:noFill/>
                </a:ln>
                <a:solidFill>
                  <a:srgbClr val="808080"/>
                </a:solidFill>
                <a:effectLst/>
                <a:uLnTx/>
                <a:uFillTx/>
                <a:latin typeface="Arial"/>
                <a:ea typeface="ＭＳ Ｐゴシック"/>
                <a:cs typeface="Arial" charset="0"/>
              </a:rPr>
              <a:t>Unit of measure</a:t>
            </a:r>
          </a:p>
        </p:txBody>
      </p:sp>
      <p:grpSp>
        <p:nvGrpSpPr>
          <p:cNvPr id="1036" name="McK Slide Elements" hidden="1"/>
          <p:cNvGrpSpPr>
            <a:grpSpLocks/>
          </p:cNvGrpSpPr>
          <p:nvPr>
            <p:custDataLst>
              <p:tags r:id="rId15"/>
            </p:custDataLst>
          </p:nvPr>
        </p:nvGrpSpPr>
        <p:grpSpPr bwMode="auto">
          <a:xfrm>
            <a:off x="162989" y="6168382"/>
            <a:ext cx="11628967" cy="570896"/>
            <a:chOff x="75" y="3808"/>
            <a:chExt cx="5385" cy="353"/>
          </a:xfrm>
        </p:grpSpPr>
        <p:sp>
          <p:nvSpPr>
            <p:cNvPr id="13" name="McK 4. Footnote"/>
            <p:cNvSpPr txBox="1">
              <a:spLocks noChangeArrowheads="1"/>
            </p:cNvSpPr>
            <p:nvPr/>
          </p:nvSpPr>
          <p:spPr bwMode="gray">
            <a:xfrm>
              <a:off x="75" y="3808"/>
              <a:ext cx="5385" cy="118"/>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99788" marR="0" lvl="0" indent="-99788" algn="l" defTabSz="852731" rtl="0" eaLnBrk="1" fontAlgn="base" latinLnBrk="0" hangingPunct="1">
                <a:lnSpc>
                  <a:spcPct val="100000"/>
                </a:lnSpc>
                <a:spcBef>
                  <a:spcPct val="0"/>
                </a:spcBef>
                <a:spcAft>
                  <a:spcPct val="0"/>
                </a:spcAft>
                <a:buClrTx/>
                <a:buSzTx/>
                <a:buFontTx/>
                <a:buNone/>
                <a:tabLst/>
                <a:defRPr/>
              </a:pPr>
              <a:r>
                <a:rPr kumimoji="0" lang="en-US" sz="1242" b="0" i="0" u="none" strike="noStrike" kern="1200" cap="none" spc="0" normalizeH="0" baseline="0" noProof="0" dirty="0">
                  <a:ln>
                    <a:noFill/>
                  </a:ln>
                  <a:solidFill>
                    <a:srgbClr val="000000"/>
                  </a:solidFill>
                  <a:effectLst/>
                  <a:uLnTx/>
                  <a:uFillTx/>
                  <a:latin typeface="Arial"/>
                  <a:ea typeface="ＭＳ Ｐゴシック"/>
                  <a:cs typeface="Arial" charset="0"/>
                </a:rPr>
                <a:t>1 Footnote</a:t>
              </a:r>
            </a:p>
          </p:txBody>
        </p:sp>
        <p:sp>
          <p:nvSpPr>
            <p:cNvPr id="14" name="McK 5. Source"/>
            <p:cNvSpPr>
              <a:spLocks noChangeArrowheads="1"/>
            </p:cNvSpPr>
            <p:nvPr/>
          </p:nvSpPr>
          <p:spPr bwMode="gray">
            <a:xfrm>
              <a:off x="75" y="4043"/>
              <a:ext cx="5182" cy="118"/>
            </a:xfrm>
            <a:prstGeom prst="rect">
              <a:avLst/>
            </a:prstGeom>
            <a:noFill/>
            <a:ln>
              <a:noFill/>
            </a:ln>
            <a:effectLst/>
          </p:spPr>
          <p:txBody>
            <a:bodyPr lIns="0" tIns="0" rIns="0" bIns="0" anchor="ctr">
              <a:spAutoFit/>
            </a:bodyPr>
            <a:lstStyle/>
            <a:p>
              <a:pPr marL="789441" marR="0" lvl="0" indent="-789441" algn="l" defTabSz="1159492" rtl="0" eaLnBrk="1" fontAlgn="base" latinLnBrk="0" hangingPunct="1">
                <a:lnSpc>
                  <a:spcPct val="100000"/>
                </a:lnSpc>
                <a:spcBef>
                  <a:spcPct val="0"/>
                </a:spcBef>
                <a:spcAft>
                  <a:spcPct val="0"/>
                </a:spcAft>
                <a:buClrTx/>
                <a:buSzTx/>
                <a:buFontTx/>
                <a:buNone/>
                <a:tabLst>
                  <a:tab pos="793550" algn="l"/>
                </a:tabLst>
                <a:defRPr/>
              </a:pPr>
              <a:r>
                <a:rPr kumimoji="0" lang="en-US" sz="1242" b="0" i="0" u="none" strike="noStrike" kern="1200" cap="none" spc="0" normalizeH="0" baseline="0" noProof="0" dirty="0">
                  <a:ln>
                    <a:noFill/>
                  </a:ln>
                  <a:solidFill>
                    <a:srgbClr val="000000"/>
                  </a:solidFill>
                  <a:effectLst/>
                  <a:uLnTx/>
                  <a:uFillTx/>
                  <a:latin typeface="Arial"/>
                  <a:ea typeface="ＭＳ Ｐゴシック"/>
                  <a:cs typeface="Arial" charset="0"/>
                </a:rPr>
                <a:t>SOURCE: Source</a:t>
              </a:r>
            </a:p>
          </p:txBody>
        </p:sp>
      </p:grpSp>
      <p:grpSp>
        <p:nvGrpSpPr>
          <p:cNvPr id="1037" name="ACET" hidden="1"/>
          <p:cNvGrpSpPr>
            <a:grpSpLocks/>
          </p:cNvGrpSpPr>
          <p:nvPr>
            <p:custDataLst>
              <p:tags r:id="rId16"/>
            </p:custDataLst>
          </p:nvPr>
        </p:nvGrpSpPr>
        <p:grpSpPr bwMode="auto">
          <a:xfrm>
            <a:off x="1976969" y="1269280"/>
            <a:ext cx="5799668" cy="643672"/>
            <a:chOff x="915" y="632"/>
            <a:chExt cx="2686" cy="398"/>
          </a:xfrm>
        </p:grpSpPr>
        <p:cxnSp>
          <p:nvCxnSpPr>
            <p:cNvPr id="1081" name="AutoShape 249"/>
            <p:cNvCxnSpPr>
              <a:cxnSpLocks noChangeShapeType="1"/>
              <a:stCxn id="17" idx="4"/>
              <a:endCxn id="17" idx="6"/>
            </p:cNvCxnSpPr>
            <p:nvPr/>
          </p:nvCxnSpPr>
          <p:spPr bwMode="gray">
            <a:xfrm>
              <a:off x="915" y="1030"/>
              <a:ext cx="2686" cy="0"/>
            </a:xfrm>
            <a:prstGeom prst="straightConnector1">
              <a:avLst/>
            </a:prstGeom>
            <a:noFill/>
            <a:ln w="9525">
              <a:solidFill>
                <a:srgbClr val="808080"/>
              </a:solidFill>
              <a:round/>
              <a:headEnd/>
              <a:tailEnd/>
            </a:ln>
          </p:spPr>
        </p:cxnSp>
        <p:sp>
          <p:nvSpPr>
            <p:cNvPr id="17" name="AutoShape 250"/>
            <p:cNvSpPr>
              <a:spLocks noChangeArrowheads="1"/>
            </p:cNvSpPr>
            <p:nvPr/>
          </p:nvSpPr>
          <p:spPr bwMode="gray">
            <a:xfrm>
              <a:off x="915" y="632"/>
              <a:ext cx="2686" cy="398"/>
            </a:xfrm>
            <a:prstGeom prst="leftRightArrow">
              <a:avLst>
                <a:gd name="adj1" fmla="val 100000"/>
                <a:gd name="adj2" fmla="val 0"/>
              </a:avLst>
            </a:prstGeom>
            <a:noFill/>
            <a:ln>
              <a:noFill/>
            </a:ln>
            <a:effectLst/>
          </p:spPr>
          <p:txBody>
            <a:bodyPr lIns="0" tIns="0" rIns="0" bIns="18288" anchor="b">
              <a:spAutoFit/>
            </a:bodyPr>
            <a:lstStyle/>
            <a:p>
              <a:pPr marL="0" marR="0" lvl="0" indent="0" algn="l" defTabSz="1031645" rtl="0" eaLnBrk="1" fontAlgn="base" latinLnBrk="0" hangingPunct="1">
                <a:lnSpc>
                  <a:spcPct val="100000"/>
                </a:lnSpc>
                <a:spcBef>
                  <a:spcPct val="0"/>
                </a:spcBef>
                <a:spcAft>
                  <a:spcPct val="0"/>
                </a:spcAft>
                <a:buClrTx/>
                <a:buSzTx/>
                <a:buFontTx/>
                <a:buNone/>
                <a:tabLst/>
                <a:defRPr/>
              </a:pPr>
              <a:r>
                <a:rPr kumimoji="0" lang="en-US" sz="2031" b="1" i="0" u="none" strike="noStrike" kern="1200" cap="none" spc="0" normalizeH="0" baseline="0" noProof="0" dirty="0">
                  <a:ln>
                    <a:noFill/>
                  </a:ln>
                  <a:solidFill>
                    <a:srgbClr val="000000"/>
                  </a:solidFill>
                  <a:effectLst/>
                  <a:uLnTx/>
                  <a:uFillTx/>
                  <a:latin typeface="Arial"/>
                  <a:ea typeface="ＭＳ Ｐゴシック"/>
                  <a:cs typeface="Arial" charset="0"/>
                </a:rPr>
                <a:t>Title</a:t>
              </a:r>
            </a:p>
            <a:p>
              <a:pPr marL="0" marR="0" lvl="0" indent="0" algn="l" defTabSz="1031645" rtl="0" eaLnBrk="1" fontAlgn="base" latinLnBrk="0" hangingPunct="1">
                <a:lnSpc>
                  <a:spcPct val="100000"/>
                </a:lnSpc>
                <a:spcBef>
                  <a:spcPct val="0"/>
                </a:spcBef>
                <a:spcAft>
                  <a:spcPct val="0"/>
                </a:spcAft>
                <a:buClrTx/>
                <a:buSzTx/>
                <a:buFontTx/>
                <a:buNone/>
                <a:tabLst/>
                <a:defRPr/>
              </a:pPr>
              <a:r>
                <a:rPr kumimoji="0" lang="en-US" sz="2031" b="0" i="0" u="none" strike="noStrike" kern="1200" cap="none" spc="0" normalizeH="0" baseline="0" noProof="0" dirty="0">
                  <a:ln>
                    <a:noFill/>
                  </a:ln>
                  <a:solidFill>
                    <a:srgbClr val="808080"/>
                  </a:solidFill>
                  <a:effectLst/>
                  <a:uLnTx/>
                  <a:uFillTx/>
                  <a:latin typeface="Arial"/>
                  <a:ea typeface="ＭＳ Ｐゴシック"/>
                  <a:cs typeface="Arial" charset="0"/>
                </a:rPr>
                <a:t>Unit of measure</a:t>
              </a:r>
            </a:p>
          </p:txBody>
        </p:sp>
      </p:grpSp>
      <p:sp>
        <p:nvSpPr>
          <p:cNvPr id="21" name="SlideLogoSeparator"/>
          <p:cNvSpPr>
            <a:spLocks noChangeArrowheads="1"/>
          </p:cNvSpPr>
          <p:nvPr>
            <p:custDataLst>
              <p:tags r:id="rId17"/>
            </p:custDataLst>
          </p:nvPr>
        </p:nvSpPr>
        <p:spPr bwMode="gray">
          <a:xfrm>
            <a:off x="11453292" y="6534153"/>
            <a:ext cx="55033" cy="185738"/>
          </a:xfrm>
          <a:prstGeom prst="rect">
            <a:avLst/>
          </a:prstGeom>
          <a:noFill/>
          <a:ln>
            <a:noFill/>
          </a:ln>
          <a:effectLst/>
        </p:spPr>
        <p:txBody>
          <a:bodyPr wrap="none" lIns="0" tIns="0" rIns="0" bIns="0" anchor="ctr"/>
          <a:lstStyle/>
          <a:p>
            <a:pPr marL="0" marR="0" lvl="0" indent="0" algn="r" defTabSz="1159492" rtl="0" eaLnBrk="1" fontAlgn="base" latinLnBrk="0" hangingPunct="1">
              <a:lnSpc>
                <a:spcPct val="100000"/>
              </a:lnSpc>
              <a:spcBef>
                <a:spcPct val="0"/>
              </a:spcBef>
              <a:spcAft>
                <a:spcPct val="0"/>
              </a:spcAft>
              <a:buClrTx/>
              <a:buSzTx/>
              <a:buFontTx/>
              <a:buNone/>
              <a:tabLst/>
              <a:defRPr/>
            </a:pPr>
            <a:r>
              <a:rPr kumimoji="0" lang="en-US" sz="1580" b="0" i="0" u="none" strike="noStrike" kern="1200" cap="none" spc="0" normalizeH="0" baseline="0" noProof="0" dirty="0">
                <a:ln>
                  <a:noFill/>
                </a:ln>
                <a:solidFill>
                  <a:srgbClr val="000000"/>
                </a:solidFill>
                <a:effectLst/>
                <a:uLnTx/>
                <a:uFillTx/>
                <a:latin typeface="Arial"/>
                <a:ea typeface="ＭＳ Ｐゴシック"/>
                <a:cs typeface="Arial" charset="0"/>
              </a:rPr>
              <a:t>|</a:t>
            </a:r>
          </a:p>
        </p:txBody>
      </p:sp>
      <p:sp>
        <p:nvSpPr>
          <p:cNvPr id="22" name="Slide Number Placeholder 1"/>
          <p:cNvSpPr>
            <a:spLocks noGrp="1"/>
          </p:cNvSpPr>
          <p:nvPr>
            <p:ph type="sldNum" sz="quarter" idx="4"/>
            <p:custDataLst>
              <p:tags r:id="rId18"/>
            </p:custDataLst>
          </p:nvPr>
        </p:nvSpPr>
        <p:spPr bwMode="gray">
          <a:xfrm>
            <a:off x="11626861" y="6548916"/>
            <a:ext cx="193964" cy="191143"/>
          </a:xfrm>
          <a:prstGeom prst="rect">
            <a:avLst/>
          </a:prstGeom>
        </p:spPr>
        <p:txBody>
          <a:bodyPr vert="horz" wrap="none" lIns="0" tIns="0" rIns="0" bIns="0" rtlCol="0" anchor="ctr">
            <a:spAutoFit/>
          </a:bodyPr>
          <a:lstStyle>
            <a:lvl1pPr algn="l">
              <a:defRPr lang="en-US" sz="1242" kern="1200" baseline="0">
                <a:solidFill>
                  <a:schemeClr val="tx1"/>
                </a:solidFill>
                <a:latin typeface="+mn-lt"/>
                <a:ea typeface="+mn-ea"/>
                <a:cs typeface="+mn-cs"/>
              </a:defRPr>
            </a:lvl1pPr>
          </a:lstStyle>
          <a:p>
            <a:pPr defTabSz="1031645" fontAlgn="base">
              <a:spcBef>
                <a:spcPct val="0"/>
              </a:spcBef>
              <a:spcAft>
                <a:spcPct val="0"/>
              </a:spcAft>
              <a:defRPr/>
            </a:pPr>
            <a:fld id="{FF534D05-88AA-4E92-8B9B-FF465AAE20F8}" type="slidenum">
              <a:rPr lang="en-GB" smtClean="0">
                <a:solidFill>
                  <a:srgbClr val="000000"/>
                </a:solidFill>
              </a:rPr>
              <a:pPr defTabSz="1031645" fontAlgn="base">
                <a:spcBef>
                  <a:spcPct val="0"/>
                </a:spcBef>
                <a:spcAft>
                  <a:spcPct val="0"/>
                </a:spcAft>
                <a:defRPr/>
              </a:pPr>
              <a:t>‹#›</a:t>
            </a:fld>
            <a:endParaRPr lang="en-GB" dirty="0">
              <a:solidFill>
                <a:srgbClr val="000000"/>
              </a:solidFill>
            </a:endParaRPr>
          </a:p>
        </p:txBody>
      </p:sp>
      <p:grpSp>
        <p:nvGrpSpPr>
          <p:cNvPr id="1040" name="LegendBoxes" hidden="1"/>
          <p:cNvGrpSpPr>
            <a:grpSpLocks/>
          </p:cNvGrpSpPr>
          <p:nvPr/>
        </p:nvGrpSpPr>
        <p:grpSpPr bwMode="auto">
          <a:xfrm>
            <a:off x="10875443" y="292110"/>
            <a:ext cx="1011769" cy="1055689"/>
            <a:chOff x="4936" y="176"/>
            <a:chExt cx="478" cy="665"/>
          </a:xfrm>
        </p:grpSpPr>
        <p:sp>
          <p:nvSpPr>
            <p:cNvPr id="24" name="Legend1"/>
            <p:cNvSpPr>
              <a:spLocks noChangeArrowheads="1"/>
            </p:cNvSpPr>
            <p:nvPr/>
          </p:nvSpPr>
          <p:spPr bwMode="gray">
            <a:xfrm>
              <a:off x="5096" y="176"/>
              <a:ext cx="318" cy="15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sp>
          <p:nvSpPr>
            <p:cNvPr id="25" name="LegendRectangle1"/>
            <p:cNvSpPr>
              <a:spLocks noChangeArrowheads="1"/>
            </p:cNvSpPr>
            <p:nvPr/>
          </p:nvSpPr>
          <p:spPr bwMode="gray">
            <a:xfrm>
              <a:off x="4936" y="183"/>
              <a:ext cx="104" cy="101"/>
            </a:xfrm>
            <a:prstGeom prst="rect">
              <a:avLst/>
            </a:prstGeom>
            <a:solidFill>
              <a:schemeClr val="accent1"/>
            </a:solidFill>
            <a:ln w="9525">
              <a:solidFill>
                <a:srgbClr val="808080"/>
              </a:solidFill>
              <a:miter lim="800000"/>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26" name="Legend2"/>
            <p:cNvSpPr>
              <a:spLocks noChangeArrowheads="1"/>
            </p:cNvSpPr>
            <p:nvPr/>
          </p:nvSpPr>
          <p:spPr bwMode="gray">
            <a:xfrm>
              <a:off x="5096" y="346"/>
              <a:ext cx="318" cy="15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sp>
          <p:nvSpPr>
            <p:cNvPr id="27" name="LegendRectangle2"/>
            <p:cNvSpPr>
              <a:spLocks noChangeArrowheads="1"/>
            </p:cNvSpPr>
            <p:nvPr/>
          </p:nvSpPr>
          <p:spPr bwMode="gray">
            <a:xfrm>
              <a:off x="4936" y="353"/>
              <a:ext cx="104" cy="101"/>
            </a:xfrm>
            <a:prstGeom prst="rect">
              <a:avLst/>
            </a:prstGeom>
            <a:solidFill>
              <a:schemeClr val="accent2"/>
            </a:solidFill>
            <a:ln w="9525">
              <a:solidFill>
                <a:srgbClr val="808080"/>
              </a:solidFill>
              <a:miter lim="800000"/>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28" name="Legend3"/>
            <p:cNvSpPr>
              <a:spLocks noChangeArrowheads="1"/>
            </p:cNvSpPr>
            <p:nvPr/>
          </p:nvSpPr>
          <p:spPr bwMode="gray">
            <a:xfrm>
              <a:off x="5096" y="517"/>
              <a:ext cx="318" cy="15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sp>
          <p:nvSpPr>
            <p:cNvPr id="29" name="LegendRectangle3"/>
            <p:cNvSpPr>
              <a:spLocks noChangeArrowheads="1"/>
            </p:cNvSpPr>
            <p:nvPr/>
          </p:nvSpPr>
          <p:spPr bwMode="gray">
            <a:xfrm>
              <a:off x="4936" y="524"/>
              <a:ext cx="104" cy="101"/>
            </a:xfrm>
            <a:prstGeom prst="rect">
              <a:avLst/>
            </a:prstGeom>
            <a:solidFill>
              <a:schemeClr val="hlink"/>
            </a:solidFill>
            <a:ln w="9525">
              <a:solidFill>
                <a:srgbClr val="808080"/>
              </a:solidFill>
              <a:miter lim="800000"/>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30" name="Legend4"/>
            <p:cNvSpPr>
              <a:spLocks noChangeArrowheads="1"/>
            </p:cNvSpPr>
            <p:nvPr/>
          </p:nvSpPr>
          <p:spPr bwMode="gray">
            <a:xfrm>
              <a:off x="5096" y="688"/>
              <a:ext cx="318" cy="15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sp>
          <p:nvSpPr>
            <p:cNvPr id="31" name="LegendRectangle4"/>
            <p:cNvSpPr>
              <a:spLocks noChangeArrowheads="1"/>
            </p:cNvSpPr>
            <p:nvPr/>
          </p:nvSpPr>
          <p:spPr bwMode="gray">
            <a:xfrm>
              <a:off x="4936" y="695"/>
              <a:ext cx="104" cy="101"/>
            </a:xfrm>
            <a:prstGeom prst="rect">
              <a:avLst/>
            </a:prstGeom>
            <a:solidFill>
              <a:schemeClr val="folHlink"/>
            </a:solidFill>
            <a:ln w="9525">
              <a:solidFill>
                <a:srgbClr val="808080"/>
              </a:solidFill>
              <a:miter lim="800000"/>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grpSp>
      <p:grpSp>
        <p:nvGrpSpPr>
          <p:cNvPr id="1041" name="LegendLines" hidden="1"/>
          <p:cNvGrpSpPr>
            <a:grpSpLocks/>
          </p:cNvGrpSpPr>
          <p:nvPr/>
        </p:nvGrpSpPr>
        <p:grpSpPr bwMode="auto">
          <a:xfrm>
            <a:off x="10464805" y="292110"/>
            <a:ext cx="1422400" cy="788989"/>
            <a:chOff x="4750" y="176"/>
            <a:chExt cx="672" cy="497"/>
          </a:xfrm>
        </p:grpSpPr>
        <p:sp>
          <p:nvSpPr>
            <p:cNvPr id="33" name="LineLegend1"/>
            <p:cNvSpPr>
              <a:spLocks noChangeShapeType="1"/>
            </p:cNvSpPr>
            <p:nvPr/>
          </p:nvSpPr>
          <p:spPr bwMode="gray">
            <a:xfrm>
              <a:off x="4750" y="233"/>
              <a:ext cx="288" cy="0"/>
            </a:xfrm>
            <a:prstGeom prst="line">
              <a:avLst/>
            </a:prstGeom>
            <a:noFill/>
            <a:ln w="28575">
              <a:solidFill>
                <a:schemeClr val="accent3"/>
              </a:solidFill>
              <a:round/>
              <a:headEnd/>
              <a:tailEnd/>
            </a:ln>
            <a:effectLst/>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34" name="LineLegend2"/>
            <p:cNvSpPr>
              <a:spLocks noChangeShapeType="1"/>
            </p:cNvSpPr>
            <p:nvPr/>
          </p:nvSpPr>
          <p:spPr bwMode="gray">
            <a:xfrm>
              <a:off x="4750" y="402"/>
              <a:ext cx="288" cy="0"/>
            </a:xfrm>
            <a:prstGeom prst="line">
              <a:avLst/>
            </a:prstGeom>
            <a:noFill/>
            <a:ln w="28575">
              <a:solidFill>
                <a:schemeClr val="accent3"/>
              </a:solidFill>
              <a:prstDash val="dash"/>
              <a:round/>
              <a:headEnd/>
              <a:tailEnd/>
            </a:ln>
            <a:effectLst/>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35" name="LineLegend3"/>
            <p:cNvSpPr>
              <a:spLocks noChangeShapeType="1"/>
            </p:cNvSpPr>
            <p:nvPr/>
          </p:nvSpPr>
          <p:spPr bwMode="gray">
            <a:xfrm>
              <a:off x="4750" y="577"/>
              <a:ext cx="288" cy="0"/>
            </a:xfrm>
            <a:prstGeom prst="line">
              <a:avLst/>
            </a:prstGeom>
            <a:noFill/>
            <a:ln w="28575">
              <a:solidFill>
                <a:schemeClr val="accent3"/>
              </a:solidFill>
              <a:prstDash val="sysDot"/>
              <a:round/>
              <a:headEnd/>
              <a:tailEnd/>
            </a:ln>
            <a:effectLst/>
          </p:spPr>
          <p:txBody>
            <a:bodyP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36" name="Legend1"/>
            <p:cNvSpPr>
              <a:spLocks noChangeArrowheads="1"/>
            </p:cNvSpPr>
            <p:nvPr/>
          </p:nvSpPr>
          <p:spPr bwMode="gray">
            <a:xfrm>
              <a:off x="5104" y="176"/>
              <a:ext cx="318" cy="15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sp>
          <p:nvSpPr>
            <p:cNvPr id="37" name="Legend2"/>
            <p:cNvSpPr>
              <a:spLocks noChangeArrowheads="1"/>
            </p:cNvSpPr>
            <p:nvPr/>
          </p:nvSpPr>
          <p:spPr bwMode="gray">
            <a:xfrm>
              <a:off x="5104" y="344"/>
              <a:ext cx="318" cy="15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sp>
          <p:nvSpPr>
            <p:cNvPr id="38" name="Legend3"/>
            <p:cNvSpPr>
              <a:spLocks noChangeArrowheads="1"/>
            </p:cNvSpPr>
            <p:nvPr/>
          </p:nvSpPr>
          <p:spPr bwMode="gray">
            <a:xfrm>
              <a:off x="5104" y="520"/>
              <a:ext cx="318" cy="15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grpSp>
      <p:grpSp>
        <p:nvGrpSpPr>
          <p:cNvPr id="1042" name="McKSticker" hidden="1"/>
          <p:cNvGrpSpPr>
            <a:grpSpLocks/>
          </p:cNvGrpSpPr>
          <p:nvPr/>
        </p:nvGrpSpPr>
        <p:grpSpPr bwMode="auto">
          <a:xfrm>
            <a:off x="10485881" y="292100"/>
            <a:ext cx="1401299" cy="270843"/>
            <a:chOff x="7689803" y="285750"/>
            <a:chExt cx="1050973" cy="270843"/>
          </a:xfrm>
        </p:grpSpPr>
        <p:sp>
          <p:nvSpPr>
            <p:cNvPr id="40" name="StickerRectangle"/>
            <p:cNvSpPr>
              <a:spLocks noChangeArrowheads="1"/>
            </p:cNvSpPr>
            <p:nvPr/>
          </p:nvSpPr>
          <p:spPr bwMode="gray">
            <a:xfrm>
              <a:off x="7696020" y="285750"/>
              <a:ext cx="1044756" cy="270843"/>
            </a:xfrm>
            <a:prstGeom prst="leftRightArrow">
              <a:avLst>
                <a:gd name="adj1" fmla="val 100000"/>
                <a:gd name="adj2" fmla="val 0"/>
              </a:avLst>
            </a:prstGeom>
            <a:noFill/>
            <a:ln>
              <a:noFill/>
            </a:ln>
            <a:effectLst/>
          </p:spPr>
          <p:txBody>
            <a:bodyPr wrap="none" lIns="27432" tIns="0" rIns="0" bIns="27432">
              <a:spAutoFit/>
            </a:bodyPr>
            <a:lstStyle/>
            <a:p>
              <a:pPr marL="0" marR="0" lvl="0" indent="0" algn="r"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808080"/>
                  </a:solidFill>
                  <a:effectLst/>
                  <a:uLnTx/>
                  <a:uFillTx/>
                  <a:latin typeface="Arial" charset="0"/>
                  <a:ea typeface="ＭＳ Ｐゴシック"/>
                  <a:cs typeface="Arial" charset="0"/>
                </a:rPr>
                <a:t>PRELIMINARY</a:t>
              </a:r>
            </a:p>
          </p:txBody>
        </p:sp>
        <p:cxnSp>
          <p:nvCxnSpPr>
            <p:cNvPr id="1065" name="AutoShape 31"/>
            <p:cNvCxnSpPr>
              <a:cxnSpLocks noChangeShapeType="1"/>
              <a:stCxn id="40" idx="2"/>
              <a:endCxn id="40" idx="4"/>
            </p:cNvCxnSpPr>
            <p:nvPr/>
          </p:nvCxnSpPr>
          <p:spPr bwMode="gray">
            <a:xfrm>
              <a:off x="7689803" y="285750"/>
              <a:ext cx="0" cy="269549"/>
            </a:xfrm>
            <a:prstGeom prst="straightConnector1">
              <a:avLst/>
            </a:prstGeom>
            <a:noFill/>
            <a:ln w="9525">
              <a:solidFill>
                <a:srgbClr val="808080"/>
              </a:solidFill>
              <a:round/>
              <a:headEnd/>
              <a:tailEnd/>
            </a:ln>
          </p:spPr>
        </p:cxnSp>
        <p:cxnSp>
          <p:nvCxnSpPr>
            <p:cNvPr id="1066" name="AutoShape 32"/>
            <p:cNvCxnSpPr>
              <a:cxnSpLocks noChangeShapeType="1"/>
              <a:stCxn id="40" idx="4"/>
              <a:endCxn id="40" idx="6"/>
            </p:cNvCxnSpPr>
            <p:nvPr/>
          </p:nvCxnSpPr>
          <p:spPr bwMode="gray">
            <a:xfrm>
              <a:off x="7689803" y="555299"/>
              <a:ext cx="1050973" cy="0"/>
            </a:xfrm>
            <a:prstGeom prst="straightConnector1">
              <a:avLst/>
            </a:prstGeom>
            <a:noFill/>
            <a:ln w="25400">
              <a:solidFill>
                <a:srgbClr val="808080"/>
              </a:solidFill>
              <a:round/>
              <a:headEnd/>
              <a:tailEnd/>
            </a:ln>
          </p:spPr>
        </p:cxnSp>
      </p:grpSp>
      <p:grpSp>
        <p:nvGrpSpPr>
          <p:cNvPr id="1043" name="LegendMoons" hidden="1"/>
          <p:cNvGrpSpPr>
            <a:grpSpLocks/>
          </p:cNvGrpSpPr>
          <p:nvPr/>
        </p:nvGrpSpPr>
        <p:grpSpPr bwMode="auto">
          <a:xfrm>
            <a:off x="10786533" y="292108"/>
            <a:ext cx="1100828" cy="1352808"/>
            <a:chOff x="6655594" y="273840"/>
            <a:chExt cx="825621" cy="1352809"/>
          </a:xfrm>
        </p:grpSpPr>
        <p:grpSp>
          <p:nvGrpSpPr>
            <p:cNvPr id="1044" name="MoonLegend1"/>
            <p:cNvGrpSpPr>
              <a:grpSpLocks noChangeAspect="1"/>
            </p:cNvGrpSpPr>
            <p:nvPr>
              <p:custDataLst>
                <p:tags r:id="rId19"/>
              </p:custDataLst>
            </p:nvPr>
          </p:nvGrpSpPr>
          <p:grpSpPr bwMode="auto">
            <a:xfrm>
              <a:off x="6655594" y="273840"/>
              <a:ext cx="209550" cy="209551"/>
              <a:chOff x="4533" y="183"/>
              <a:chExt cx="144" cy="144"/>
            </a:xfrm>
          </p:grpSpPr>
          <p:sp>
            <p:nvSpPr>
              <p:cNvPr id="62" name="Oval 38"/>
              <p:cNvSpPr>
                <a:spLocks noChangeAspect="1" noChangeArrowheads="1"/>
              </p:cNvSpPr>
              <p:nvPr>
                <p:custDataLst>
                  <p:tags r:id="rId32"/>
                </p:custDataLst>
              </p:nvPr>
            </p:nvSpPr>
            <p:spPr bwMode="gray">
              <a:xfrm>
                <a:off x="4533" y="183"/>
                <a:ext cx="144" cy="144"/>
              </a:xfrm>
              <a:prstGeom prst="ellipse">
                <a:avLst/>
              </a:prstGeom>
              <a:solidFill>
                <a:schemeClr val="accent1"/>
              </a:solidFill>
              <a:ln w="9525">
                <a:solidFill>
                  <a:schemeClr val="accent6"/>
                </a:solidFill>
                <a:round/>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63" name="Arc 39" hidden="1"/>
              <p:cNvSpPr>
                <a:spLocks noChangeAspect="1"/>
              </p:cNvSpPr>
              <p:nvPr>
                <p:custDataLst>
                  <p:tags r:id="rId33"/>
                </p:custDataLst>
              </p:nvPr>
            </p:nvSpPr>
            <p:spPr bwMode="gray">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grpSp>
        <p:grpSp>
          <p:nvGrpSpPr>
            <p:cNvPr id="1045" name="MoonLegend2"/>
            <p:cNvGrpSpPr>
              <a:grpSpLocks noChangeAspect="1"/>
            </p:cNvGrpSpPr>
            <p:nvPr>
              <p:custDataLst>
                <p:tags r:id="rId20"/>
              </p:custDataLst>
            </p:nvPr>
          </p:nvGrpSpPr>
          <p:grpSpPr bwMode="auto">
            <a:xfrm>
              <a:off x="6655594" y="548081"/>
              <a:ext cx="209550" cy="209551"/>
              <a:chOff x="1694" y="2044"/>
              <a:chExt cx="160" cy="160"/>
            </a:xfrm>
          </p:grpSpPr>
          <p:sp>
            <p:nvSpPr>
              <p:cNvPr id="60" name="Oval 41"/>
              <p:cNvSpPr>
                <a:spLocks noChangeAspect="1" noChangeArrowheads="1"/>
              </p:cNvSpPr>
              <p:nvPr>
                <p:custDataLst>
                  <p:tags r:id="rId30"/>
                </p:custDataLst>
              </p:nvPr>
            </p:nvSpPr>
            <p:spPr bwMode="gray">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61" name="Arc 42"/>
              <p:cNvSpPr>
                <a:spLocks noChangeAspect="1"/>
              </p:cNvSpPr>
              <p:nvPr>
                <p:custDataLst>
                  <p:tags r:id="rId31"/>
                </p:custDataLst>
              </p:nvPr>
            </p:nvSpPr>
            <p:spPr bwMode="gray">
              <a:xfrm>
                <a:off x="1694" y="2044"/>
                <a:ext cx="160" cy="160"/>
              </a:xfrm>
              <a:prstGeom prst="arc">
                <a:avLst/>
              </a:prstGeom>
              <a:solidFill>
                <a:schemeClr val="folHlink"/>
              </a:solidFill>
              <a:ln w="9525">
                <a:solidFill>
                  <a:schemeClr val="accent6"/>
                </a:solidFill>
                <a:round/>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grpSp>
        <p:grpSp>
          <p:nvGrpSpPr>
            <p:cNvPr id="1046" name="MoonLegend4"/>
            <p:cNvGrpSpPr>
              <a:grpSpLocks noChangeAspect="1"/>
            </p:cNvGrpSpPr>
            <p:nvPr>
              <p:custDataLst>
                <p:tags r:id="rId21"/>
              </p:custDataLst>
            </p:nvPr>
          </p:nvGrpSpPr>
          <p:grpSpPr bwMode="auto">
            <a:xfrm>
              <a:off x="6655594" y="1096563"/>
              <a:ext cx="209550" cy="209551"/>
              <a:chOff x="4495" y="1198"/>
              <a:chExt cx="160" cy="160"/>
            </a:xfrm>
          </p:grpSpPr>
          <p:sp>
            <p:nvSpPr>
              <p:cNvPr id="58" name="Oval 47"/>
              <p:cNvSpPr>
                <a:spLocks noChangeAspect="1" noChangeArrowheads="1"/>
              </p:cNvSpPr>
              <p:nvPr>
                <p:custDataLst>
                  <p:tags r:id="rId28"/>
                </p:custDataLst>
              </p:nvPr>
            </p:nvSpPr>
            <p:spPr bwMode="gray">
              <a:xfrm>
                <a:off x="4495" y="1198"/>
                <a:ext cx="160" cy="160"/>
              </a:xfrm>
              <a:prstGeom prst="ellipse">
                <a:avLst/>
              </a:prstGeom>
              <a:solidFill>
                <a:schemeClr val="accent1"/>
              </a:solidFill>
              <a:ln w="9525">
                <a:solidFill>
                  <a:schemeClr val="accent6"/>
                </a:solidFill>
                <a:round/>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59" name="Arc 48"/>
              <p:cNvSpPr>
                <a:spLocks noChangeAspect="1"/>
              </p:cNvSpPr>
              <p:nvPr>
                <p:custDataLst>
                  <p:tags r:id="rId29"/>
                </p:custDataLst>
              </p:nvPr>
            </p:nvSpPr>
            <p:spPr bwMode="gray">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grpSp>
        <p:grpSp>
          <p:nvGrpSpPr>
            <p:cNvPr id="1047" name="MoonLegend5"/>
            <p:cNvGrpSpPr>
              <a:grpSpLocks noChangeAspect="1"/>
            </p:cNvGrpSpPr>
            <p:nvPr>
              <p:custDataLst>
                <p:tags r:id="rId22"/>
              </p:custDataLst>
            </p:nvPr>
          </p:nvGrpSpPr>
          <p:grpSpPr bwMode="auto">
            <a:xfrm>
              <a:off x="6655594" y="1370805"/>
              <a:ext cx="209550" cy="209551"/>
              <a:chOff x="4495" y="1440"/>
              <a:chExt cx="160" cy="160"/>
            </a:xfrm>
          </p:grpSpPr>
          <p:sp>
            <p:nvSpPr>
              <p:cNvPr id="56" name="Oval 50"/>
              <p:cNvSpPr>
                <a:spLocks noChangeAspect="1" noChangeArrowheads="1"/>
              </p:cNvSpPr>
              <p:nvPr>
                <p:custDataLst>
                  <p:tags r:id="rId26"/>
                </p:custDataLst>
              </p:nvPr>
            </p:nvSpPr>
            <p:spPr bwMode="gray">
              <a:xfrm>
                <a:off x="4495" y="1440"/>
                <a:ext cx="160" cy="160"/>
              </a:xfrm>
              <a:prstGeom prst="ellipse">
                <a:avLst/>
              </a:prstGeom>
              <a:solidFill>
                <a:schemeClr val="accent1"/>
              </a:solidFill>
              <a:ln w="9525">
                <a:solidFill>
                  <a:schemeClr val="accent6"/>
                </a:solidFill>
                <a:round/>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57" name="Oval 51"/>
              <p:cNvSpPr>
                <a:spLocks noChangeAspect="1" noChangeArrowheads="1"/>
              </p:cNvSpPr>
              <p:nvPr>
                <p:custDataLst>
                  <p:tags r:id="rId27"/>
                </p:custDataLst>
              </p:nvPr>
            </p:nvSpPr>
            <p:spPr bwMode="gray">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grpSp>
        <p:sp>
          <p:nvSpPr>
            <p:cNvPr id="48" name="Legend1"/>
            <p:cNvSpPr>
              <a:spLocks noChangeArrowheads="1"/>
            </p:cNvSpPr>
            <p:nvPr/>
          </p:nvSpPr>
          <p:spPr bwMode="gray">
            <a:xfrm>
              <a:off x="6976269" y="286540"/>
              <a:ext cx="504946" cy="24314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sp>
          <p:nvSpPr>
            <p:cNvPr id="49" name="Legend2"/>
            <p:cNvSpPr>
              <a:spLocks noChangeArrowheads="1"/>
            </p:cNvSpPr>
            <p:nvPr/>
          </p:nvSpPr>
          <p:spPr bwMode="gray">
            <a:xfrm>
              <a:off x="6976269" y="561179"/>
              <a:ext cx="504946" cy="24314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sp>
          <p:nvSpPr>
            <p:cNvPr id="50" name="Legend3"/>
            <p:cNvSpPr>
              <a:spLocks noChangeArrowheads="1"/>
            </p:cNvSpPr>
            <p:nvPr/>
          </p:nvSpPr>
          <p:spPr bwMode="gray">
            <a:xfrm>
              <a:off x="6976269" y="835816"/>
              <a:ext cx="504946" cy="24314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sp>
          <p:nvSpPr>
            <p:cNvPr id="51" name="Legend4"/>
            <p:cNvSpPr>
              <a:spLocks noChangeArrowheads="1"/>
            </p:cNvSpPr>
            <p:nvPr/>
          </p:nvSpPr>
          <p:spPr bwMode="gray">
            <a:xfrm>
              <a:off x="6976269" y="1107280"/>
              <a:ext cx="504946" cy="24314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sp>
          <p:nvSpPr>
            <p:cNvPr id="52" name="Legend5"/>
            <p:cNvSpPr>
              <a:spLocks noChangeArrowheads="1"/>
            </p:cNvSpPr>
            <p:nvPr/>
          </p:nvSpPr>
          <p:spPr bwMode="gray">
            <a:xfrm>
              <a:off x="6976269" y="1383506"/>
              <a:ext cx="504946" cy="243143"/>
            </a:xfrm>
            <a:prstGeom prst="rect">
              <a:avLst/>
            </a:prstGeom>
            <a:noFill/>
            <a:ln>
              <a:noFill/>
            </a:ln>
            <a:effectLst/>
          </p:spPr>
          <p:txBody>
            <a:bodyPr wrap="none" lIns="0" tIns="0" rIns="0" bIns="0">
              <a:spAutoFit/>
            </a:bodyPr>
            <a:lstStyle/>
            <a:p>
              <a:pPr marL="0" marR="0" lvl="0" indent="0" algn="l" defTabSz="1136422" rtl="0" eaLnBrk="1" fontAlgn="base" latinLnBrk="0" hangingPunct="1">
                <a:lnSpc>
                  <a:spcPct val="100000"/>
                </a:lnSpc>
                <a:spcBef>
                  <a:spcPct val="0"/>
                </a:spcBef>
                <a:spcAft>
                  <a:spcPct val="0"/>
                </a:spcAft>
                <a:buClr>
                  <a:srgbClr val="036803"/>
                </a:buClr>
                <a:buSzTx/>
                <a:buFontTx/>
                <a:buNone/>
                <a:tabLst/>
                <a:defRPr/>
              </a:pPr>
              <a:r>
                <a:rPr kumimoji="0" lang="en-US" sz="1580" b="0" i="0" u="none" strike="noStrike" kern="1200" cap="none" spc="0" normalizeH="0" baseline="0" noProof="0" dirty="0">
                  <a:ln>
                    <a:noFill/>
                  </a:ln>
                  <a:solidFill>
                    <a:srgbClr val="000000"/>
                  </a:solidFill>
                  <a:effectLst/>
                  <a:uLnTx/>
                  <a:uFillTx/>
                  <a:latin typeface="Arial" charset="0"/>
                  <a:ea typeface="ＭＳ Ｐゴシック"/>
                  <a:cs typeface="Arial" charset="0"/>
                </a:rPr>
                <a:t>Legend</a:t>
              </a:r>
            </a:p>
          </p:txBody>
        </p:sp>
        <p:grpSp>
          <p:nvGrpSpPr>
            <p:cNvPr id="1053" name="MoonLegend3"/>
            <p:cNvGrpSpPr>
              <a:grpSpLocks noChangeAspect="1"/>
            </p:cNvGrpSpPr>
            <p:nvPr>
              <p:custDataLst>
                <p:tags r:id="rId23"/>
              </p:custDataLst>
            </p:nvPr>
          </p:nvGrpSpPr>
          <p:grpSpPr bwMode="auto">
            <a:xfrm>
              <a:off x="6655594" y="822322"/>
              <a:ext cx="209550" cy="209551"/>
              <a:chOff x="4495" y="1198"/>
              <a:chExt cx="160" cy="160"/>
            </a:xfrm>
          </p:grpSpPr>
          <p:sp>
            <p:nvSpPr>
              <p:cNvPr id="54" name="Oval 47"/>
              <p:cNvSpPr>
                <a:spLocks noChangeAspect="1" noChangeArrowheads="1"/>
              </p:cNvSpPr>
              <p:nvPr>
                <p:custDataLst>
                  <p:tags r:id="rId24"/>
                </p:custDataLst>
              </p:nvPr>
            </p:nvSpPr>
            <p:spPr bwMode="gray">
              <a:xfrm>
                <a:off x="4495" y="1195"/>
                <a:ext cx="160" cy="160"/>
              </a:xfrm>
              <a:prstGeom prst="ellipse">
                <a:avLst/>
              </a:prstGeom>
              <a:solidFill>
                <a:schemeClr val="accent1"/>
              </a:solidFill>
              <a:ln w="9525">
                <a:solidFill>
                  <a:schemeClr val="accent6"/>
                </a:solidFill>
                <a:round/>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55" name="Arc 48"/>
              <p:cNvSpPr>
                <a:spLocks noChangeAspect="1"/>
              </p:cNvSpPr>
              <p:nvPr>
                <p:custDataLst>
                  <p:tags r:id="rId25"/>
                </p:custDataLst>
              </p:nvPr>
            </p:nvSpPr>
            <p:spPr bwMode="gray">
              <a:xfrm>
                <a:off x="4495" y="1195"/>
                <a:ext cx="160" cy="160"/>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marL="0" marR="0" lvl="0" indent="0" algn="l" defTabSz="1031645" rtl="0" eaLnBrk="1" fontAlgn="base" latinLnBrk="0" hangingPunct="1">
                  <a:lnSpc>
                    <a:spcPct val="100000"/>
                  </a:lnSpc>
                  <a:spcBef>
                    <a:spcPct val="0"/>
                  </a:spcBef>
                  <a:spcAft>
                    <a:spcPct val="0"/>
                  </a:spcAft>
                  <a:buClrTx/>
                  <a:buSzTx/>
                  <a:buFontTx/>
                  <a:buNone/>
                  <a:tabLst/>
                  <a:defRPr/>
                </a:pPr>
                <a:endParaRPr kumimoji="0" lang="en-US" sz="2031"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grpSp>
      </p:grpSp>
    </p:spTree>
    <p:extLst>
      <p:ext uri="{BB962C8B-B14F-4D97-AF65-F5344CB8AC3E}">
        <p14:creationId xmlns:p14="http://schemas.microsoft.com/office/powerpoint/2010/main" val="53037535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hf sldNum="0" hdr="0" dt="0"/>
  <p:txStyles>
    <p:titleStyle>
      <a:lvl1pPr algn="l" defTabSz="1158588" rtl="0" eaLnBrk="0" fontAlgn="base" hangingPunct="0">
        <a:spcBef>
          <a:spcPct val="0"/>
        </a:spcBef>
        <a:spcAft>
          <a:spcPct val="0"/>
        </a:spcAft>
        <a:tabLst>
          <a:tab pos="348584" algn="l"/>
        </a:tabLst>
        <a:defRPr sz="2371" b="1">
          <a:solidFill>
            <a:schemeClr val="tx2"/>
          </a:solidFill>
          <a:latin typeface="+mj-lt"/>
          <a:ea typeface="+mj-ea"/>
          <a:cs typeface="+mj-cs"/>
        </a:defRPr>
      </a:lvl1pPr>
      <a:lvl2pPr algn="l" defTabSz="1158588" rtl="0" eaLnBrk="0" fontAlgn="base" hangingPunct="0">
        <a:spcBef>
          <a:spcPct val="0"/>
        </a:spcBef>
        <a:spcAft>
          <a:spcPct val="0"/>
        </a:spcAft>
        <a:tabLst>
          <a:tab pos="348584" algn="l"/>
        </a:tabLst>
        <a:defRPr sz="2371" b="1">
          <a:solidFill>
            <a:schemeClr val="tx2"/>
          </a:solidFill>
          <a:latin typeface="Arial" charset="0"/>
          <a:ea typeface="ＭＳ Ｐゴシック" pitchFamily="34" charset="-128"/>
        </a:defRPr>
      </a:lvl2pPr>
      <a:lvl3pPr algn="l" defTabSz="1158588" rtl="0" eaLnBrk="0" fontAlgn="base" hangingPunct="0">
        <a:spcBef>
          <a:spcPct val="0"/>
        </a:spcBef>
        <a:spcAft>
          <a:spcPct val="0"/>
        </a:spcAft>
        <a:tabLst>
          <a:tab pos="348584" algn="l"/>
        </a:tabLst>
        <a:defRPr sz="2371" b="1">
          <a:solidFill>
            <a:schemeClr val="tx2"/>
          </a:solidFill>
          <a:latin typeface="Arial" charset="0"/>
          <a:ea typeface="ＭＳ Ｐゴシック" pitchFamily="34" charset="-128"/>
        </a:defRPr>
      </a:lvl3pPr>
      <a:lvl4pPr algn="l" defTabSz="1158588" rtl="0" eaLnBrk="0" fontAlgn="base" hangingPunct="0">
        <a:spcBef>
          <a:spcPct val="0"/>
        </a:spcBef>
        <a:spcAft>
          <a:spcPct val="0"/>
        </a:spcAft>
        <a:tabLst>
          <a:tab pos="348584" algn="l"/>
        </a:tabLst>
        <a:defRPr sz="2371" b="1">
          <a:solidFill>
            <a:schemeClr val="tx2"/>
          </a:solidFill>
          <a:latin typeface="Arial" charset="0"/>
          <a:ea typeface="ＭＳ Ｐゴシック" pitchFamily="34" charset="-128"/>
        </a:defRPr>
      </a:lvl4pPr>
      <a:lvl5pPr algn="l" defTabSz="1158588" rtl="0" eaLnBrk="0" fontAlgn="base" hangingPunct="0">
        <a:spcBef>
          <a:spcPct val="0"/>
        </a:spcBef>
        <a:spcAft>
          <a:spcPct val="0"/>
        </a:spcAft>
        <a:tabLst>
          <a:tab pos="348584" algn="l"/>
        </a:tabLst>
        <a:defRPr sz="2371" b="1">
          <a:solidFill>
            <a:schemeClr val="tx2"/>
          </a:solidFill>
          <a:latin typeface="Arial" charset="0"/>
          <a:ea typeface="ＭＳ Ｐゴシック" pitchFamily="34" charset="-128"/>
        </a:defRPr>
      </a:lvl5pPr>
      <a:lvl6pPr marL="592080" algn="l" defTabSz="1159492" rtl="0" eaLnBrk="1" fontAlgn="base" hangingPunct="1">
        <a:spcBef>
          <a:spcPct val="0"/>
        </a:spcBef>
        <a:spcAft>
          <a:spcPct val="0"/>
        </a:spcAft>
        <a:defRPr sz="2371" b="1">
          <a:solidFill>
            <a:schemeClr val="tx2"/>
          </a:solidFill>
          <a:latin typeface="Arial" charset="0"/>
        </a:defRPr>
      </a:lvl6pPr>
      <a:lvl7pPr marL="1184161" algn="l" defTabSz="1159492" rtl="0" eaLnBrk="1" fontAlgn="base" hangingPunct="1">
        <a:spcBef>
          <a:spcPct val="0"/>
        </a:spcBef>
        <a:spcAft>
          <a:spcPct val="0"/>
        </a:spcAft>
        <a:defRPr sz="2371" b="1">
          <a:solidFill>
            <a:schemeClr val="tx2"/>
          </a:solidFill>
          <a:latin typeface="Arial" charset="0"/>
        </a:defRPr>
      </a:lvl7pPr>
      <a:lvl8pPr marL="1776239" algn="l" defTabSz="1159492" rtl="0" eaLnBrk="1" fontAlgn="base" hangingPunct="1">
        <a:spcBef>
          <a:spcPct val="0"/>
        </a:spcBef>
        <a:spcAft>
          <a:spcPct val="0"/>
        </a:spcAft>
        <a:defRPr sz="2371" b="1">
          <a:solidFill>
            <a:schemeClr val="tx2"/>
          </a:solidFill>
          <a:latin typeface="Arial" charset="0"/>
        </a:defRPr>
      </a:lvl8pPr>
      <a:lvl9pPr marL="2368321" algn="l" defTabSz="1159492" rtl="0" eaLnBrk="1" fontAlgn="base" hangingPunct="1">
        <a:spcBef>
          <a:spcPct val="0"/>
        </a:spcBef>
        <a:spcAft>
          <a:spcPct val="0"/>
        </a:spcAft>
        <a:defRPr sz="2371" b="1">
          <a:solidFill>
            <a:schemeClr val="tx2"/>
          </a:solidFill>
          <a:latin typeface="Arial" charset="0"/>
        </a:defRPr>
      </a:lvl9pPr>
    </p:titleStyle>
    <p:bodyStyle>
      <a:lvl1pPr algn="l" defTabSz="1158588" rtl="0" eaLnBrk="0" fontAlgn="base" hangingPunct="0">
        <a:spcBef>
          <a:spcPct val="0"/>
        </a:spcBef>
        <a:spcAft>
          <a:spcPct val="0"/>
        </a:spcAft>
        <a:buClr>
          <a:schemeClr val="tx2"/>
        </a:buClr>
        <a:defRPr sz="2031">
          <a:solidFill>
            <a:schemeClr val="tx1"/>
          </a:solidFill>
          <a:latin typeface="+mn-lt"/>
          <a:ea typeface="+mn-ea"/>
          <a:cs typeface="+mn-cs"/>
        </a:defRPr>
      </a:lvl1pPr>
      <a:lvl2pPr marL="249851" indent="-247838" algn="l" defTabSz="1158588" rtl="0" eaLnBrk="0" fontAlgn="base" hangingPunct="0">
        <a:spcBef>
          <a:spcPct val="0"/>
        </a:spcBef>
        <a:spcAft>
          <a:spcPct val="0"/>
        </a:spcAft>
        <a:buClr>
          <a:schemeClr val="tx2"/>
        </a:buClr>
        <a:buSzPct val="125000"/>
        <a:buFont typeface="Arial" charset="0"/>
        <a:buChar char="▪"/>
        <a:defRPr sz="2031">
          <a:solidFill>
            <a:schemeClr val="tx1"/>
          </a:solidFill>
          <a:latin typeface="+mn-lt"/>
          <a:ea typeface="ＭＳ Ｐゴシック" pitchFamily="34" charset="-128"/>
        </a:defRPr>
      </a:lvl2pPr>
      <a:lvl3pPr marL="590376" indent="-338509" algn="l" defTabSz="1158588" rtl="0" eaLnBrk="0" fontAlgn="base" hangingPunct="0">
        <a:spcBef>
          <a:spcPct val="0"/>
        </a:spcBef>
        <a:spcAft>
          <a:spcPct val="0"/>
        </a:spcAft>
        <a:buClr>
          <a:schemeClr val="tx2"/>
        </a:buClr>
        <a:buSzPct val="120000"/>
        <a:buFont typeface="Arial" charset="0"/>
        <a:buChar char="–"/>
        <a:defRPr sz="2031">
          <a:solidFill>
            <a:schemeClr val="tx1"/>
          </a:solidFill>
          <a:latin typeface="+mn-lt"/>
          <a:ea typeface="ＭＳ Ｐゴシック" pitchFamily="34" charset="-128"/>
        </a:defRPr>
      </a:lvl3pPr>
      <a:lvl4pPr marL="793882" indent="-199476" algn="l" defTabSz="1158588" rtl="0" eaLnBrk="0" fontAlgn="base" hangingPunct="0">
        <a:spcBef>
          <a:spcPct val="0"/>
        </a:spcBef>
        <a:spcAft>
          <a:spcPct val="0"/>
        </a:spcAft>
        <a:buClr>
          <a:schemeClr val="tx2"/>
        </a:buClr>
        <a:buSzPct val="120000"/>
        <a:buFont typeface="Arial" charset="0"/>
        <a:buChar char="▫"/>
        <a:defRPr sz="2031">
          <a:solidFill>
            <a:schemeClr val="tx1"/>
          </a:solidFill>
          <a:latin typeface="+mn-lt"/>
          <a:ea typeface="ＭＳ Ｐゴシック" pitchFamily="34" charset="-128"/>
        </a:defRPr>
      </a:lvl4pPr>
      <a:lvl5pPr marL="969184" indent="-167239" algn="l" defTabSz="1158588" rtl="0" eaLnBrk="0" fontAlgn="base" hangingPunct="0">
        <a:spcBef>
          <a:spcPct val="0"/>
        </a:spcBef>
        <a:spcAft>
          <a:spcPct val="0"/>
        </a:spcAft>
        <a:buClr>
          <a:schemeClr val="tx2"/>
        </a:buClr>
        <a:buSzPct val="89000"/>
        <a:buFont typeface="Arial" charset="0"/>
        <a:buChar char="-"/>
        <a:defRPr sz="2031">
          <a:solidFill>
            <a:schemeClr val="tx1"/>
          </a:solidFill>
          <a:latin typeface="+mn-lt"/>
          <a:ea typeface="ＭＳ Ｐゴシック" pitchFamily="34" charset="-128"/>
        </a:defRPr>
      </a:lvl5pPr>
      <a:lvl6pPr marL="971013" indent="-168580" algn="l" defTabSz="1159492" rtl="0" eaLnBrk="1" fontAlgn="base" hangingPunct="1">
        <a:spcBef>
          <a:spcPct val="0"/>
        </a:spcBef>
        <a:spcAft>
          <a:spcPct val="0"/>
        </a:spcAft>
        <a:buClr>
          <a:schemeClr val="tx2"/>
        </a:buClr>
        <a:buSzPct val="89000"/>
        <a:buFont typeface="Arial" charset="0"/>
        <a:buChar char="-"/>
        <a:defRPr sz="2031" baseline="0">
          <a:solidFill>
            <a:schemeClr val="tx1"/>
          </a:solidFill>
          <a:latin typeface="+mn-lt"/>
        </a:defRPr>
      </a:lvl6pPr>
      <a:lvl7pPr marL="971013" indent="-168580" algn="l" defTabSz="1159492" rtl="0" eaLnBrk="1" fontAlgn="base" hangingPunct="1">
        <a:spcBef>
          <a:spcPct val="0"/>
        </a:spcBef>
        <a:spcAft>
          <a:spcPct val="0"/>
        </a:spcAft>
        <a:buClr>
          <a:schemeClr val="tx2"/>
        </a:buClr>
        <a:buSzPct val="89000"/>
        <a:buFont typeface="Arial" charset="0"/>
        <a:buChar char="-"/>
        <a:defRPr sz="2031" baseline="0">
          <a:solidFill>
            <a:schemeClr val="tx1"/>
          </a:solidFill>
          <a:latin typeface="+mn-lt"/>
        </a:defRPr>
      </a:lvl7pPr>
      <a:lvl8pPr marL="971013" indent="-168580" algn="l" defTabSz="1159492" rtl="0" eaLnBrk="1" fontAlgn="base" hangingPunct="1">
        <a:spcBef>
          <a:spcPct val="0"/>
        </a:spcBef>
        <a:spcAft>
          <a:spcPct val="0"/>
        </a:spcAft>
        <a:buClr>
          <a:schemeClr val="tx2"/>
        </a:buClr>
        <a:buSzPct val="89000"/>
        <a:buFont typeface="Arial" charset="0"/>
        <a:buChar char="-"/>
        <a:defRPr sz="2031" baseline="0">
          <a:solidFill>
            <a:schemeClr val="tx1"/>
          </a:solidFill>
          <a:latin typeface="+mn-lt"/>
        </a:defRPr>
      </a:lvl8pPr>
      <a:lvl9pPr marL="971013" indent="-168580" algn="l" defTabSz="1159492" rtl="0" eaLnBrk="1" fontAlgn="base" hangingPunct="1">
        <a:spcBef>
          <a:spcPct val="0"/>
        </a:spcBef>
        <a:spcAft>
          <a:spcPct val="0"/>
        </a:spcAft>
        <a:buClr>
          <a:schemeClr val="tx2"/>
        </a:buClr>
        <a:buSzPct val="89000"/>
        <a:buFont typeface="Arial" charset="0"/>
        <a:buChar char="-"/>
        <a:defRPr sz="2031" baseline="0">
          <a:solidFill>
            <a:schemeClr val="tx1"/>
          </a:solidFill>
          <a:latin typeface="+mn-lt"/>
        </a:defRPr>
      </a:lvl9pPr>
    </p:bodyStyle>
    <p:otherStyle>
      <a:defPPr>
        <a:defRPr lang="en-US"/>
      </a:defPPr>
      <a:lvl1pPr marL="0" algn="l" defTabSz="1184161" rtl="0" eaLnBrk="1" latinLnBrk="0" hangingPunct="1">
        <a:defRPr sz="2257" kern="1200">
          <a:solidFill>
            <a:schemeClr val="tx1"/>
          </a:solidFill>
          <a:latin typeface="+mn-lt"/>
          <a:ea typeface="+mn-ea"/>
          <a:cs typeface="+mn-cs"/>
        </a:defRPr>
      </a:lvl1pPr>
      <a:lvl2pPr marL="592080" algn="l" defTabSz="1184161" rtl="0" eaLnBrk="1" latinLnBrk="0" hangingPunct="1">
        <a:defRPr sz="2257" kern="1200">
          <a:solidFill>
            <a:schemeClr val="tx1"/>
          </a:solidFill>
          <a:latin typeface="+mn-lt"/>
          <a:ea typeface="+mn-ea"/>
          <a:cs typeface="+mn-cs"/>
        </a:defRPr>
      </a:lvl2pPr>
      <a:lvl3pPr marL="1184161" algn="l" defTabSz="1184161" rtl="0" eaLnBrk="1" latinLnBrk="0" hangingPunct="1">
        <a:defRPr sz="2257" kern="1200">
          <a:solidFill>
            <a:schemeClr val="tx1"/>
          </a:solidFill>
          <a:latin typeface="+mn-lt"/>
          <a:ea typeface="+mn-ea"/>
          <a:cs typeface="+mn-cs"/>
        </a:defRPr>
      </a:lvl3pPr>
      <a:lvl4pPr marL="1776239" algn="l" defTabSz="1184161" rtl="0" eaLnBrk="1" latinLnBrk="0" hangingPunct="1">
        <a:defRPr sz="2257" kern="1200">
          <a:solidFill>
            <a:schemeClr val="tx1"/>
          </a:solidFill>
          <a:latin typeface="+mn-lt"/>
          <a:ea typeface="+mn-ea"/>
          <a:cs typeface="+mn-cs"/>
        </a:defRPr>
      </a:lvl4pPr>
      <a:lvl5pPr marL="2368321" algn="l" defTabSz="1184161" rtl="0" eaLnBrk="1" latinLnBrk="0" hangingPunct="1">
        <a:defRPr sz="2257" kern="1200">
          <a:solidFill>
            <a:schemeClr val="tx1"/>
          </a:solidFill>
          <a:latin typeface="+mn-lt"/>
          <a:ea typeface="+mn-ea"/>
          <a:cs typeface="+mn-cs"/>
        </a:defRPr>
      </a:lvl5pPr>
      <a:lvl6pPr marL="2960401" algn="l" defTabSz="1184161" rtl="0" eaLnBrk="1" latinLnBrk="0" hangingPunct="1">
        <a:defRPr sz="2257" kern="1200">
          <a:solidFill>
            <a:schemeClr val="tx1"/>
          </a:solidFill>
          <a:latin typeface="+mn-lt"/>
          <a:ea typeface="+mn-ea"/>
          <a:cs typeface="+mn-cs"/>
        </a:defRPr>
      </a:lvl6pPr>
      <a:lvl7pPr marL="3552480" algn="l" defTabSz="1184161" rtl="0" eaLnBrk="1" latinLnBrk="0" hangingPunct="1">
        <a:defRPr sz="2257" kern="1200">
          <a:solidFill>
            <a:schemeClr val="tx1"/>
          </a:solidFill>
          <a:latin typeface="+mn-lt"/>
          <a:ea typeface="+mn-ea"/>
          <a:cs typeface="+mn-cs"/>
        </a:defRPr>
      </a:lvl7pPr>
      <a:lvl8pPr marL="4144559" algn="l" defTabSz="1184161" rtl="0" eaLnBrk="1" latinLnBrk="0" hangingPunct="1">
        <a:defRPr sz="2257" kern="1200">
          <a:solidFill>
            <a:schemeClr val="tx1"/>
          </a:solidFill>
          <a:latin typeface="+mn-lt"/>
          <a:ea typeface="+mn-ea"/>
          <a:cs typeface="+mn-cs"/>
        </a:defRPr>
      </a:lvl8pPr>
      <a:lvl9pPr marL="4736641" algn="l" defTabSz="1184161" rtl="0" eaLnBrk="1" latinLnBrk="0" hangingPunct="1">
        <a:defRPr sz="225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27DFF5-9127-D442-BD34-CF5D8BD8DF51}"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5"/>
          <p:cNvSpPr txBox="1">
            <a:spLocks/>
          </p:cNvSpPr>
          <p:nvPr userDrawn="1"/>
        </p:nvSpPr>
        <p:spPr>
          <a:xfrm>
            <a:off x="0" y="6308726"/>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pic>
        <p:nvPicPr>
          <p:cNvPr id="8"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731902" y="234881"/>
            <a:ext cx="2228736" cy="825293"/>
          </a:xfrm>
          <a:prstGeom prst="rect">
            <a:avLst/>
          </a:prstGeom>
        </p:spPr>
      </p:pic>
      <p:sp>
        <p:nvSpPr>
          <p:cNvPr id="9" name="Subtitle 2"/>
          <p:cNvSpPr txBox="1">
            <a:spLocks/>
          </p:cNvSpPr>
          <p:nvPr userDrawn="1"/>
        </p:nvSpPr>
        <p:spPr bwMode="auto">
          <a:xfrm>
            <a:off x="1015671"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itchFamily="84" charset="0"/>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ヒラギノ角ゴ Pro W3" pitchFamily="84" charset="-128"/>
              </a:rPr>
              <a:t>NIGERIA CENTRE FOR DISEASE CONTROL</a:t>
            </a:r>
          </a:p>
        </p:txBody>
      </p:sp>
      <p:sp>
        <p:nvSpPr>
          <p:cNvPr id="13" name="Slide Number Placeholder 6"/>
          <p:cNvSpPr txBox="1">
            <a:spLocks/>
          </p:cNvSpPr>
          <p:nvPr userDrawn="1"/>
        </p:nvSpPr>
        <p:spPr>
          <a:xfrm>
            <a:off x="838200" y="6382854"/>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727DFF5-9127-D442-BD34-CF5D8BD8DF51}" type="slidenum">
              <a:rPr kumimoji="0" lang="en-US" sz="12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971833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hf sldNum="0" hdr="0" dt="0"/>
  <p:txStyles>
    <p:title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27DFF5-9127-D442-BD34-CF5D8BD8DF51}"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5"/>
          <p:cNvSpPr txBox="1">
            <a:spLocks/>
          </p:cNvSpPr>
          <p:nvPr userDrawn="1"/>
        </p:nvSpPr>
        <p:spPr>
          <a:xfrm>
            <a:off x="0" y="6308726"/>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731902" y="234881"/>
            <a:ext cx="2228736" cy="825293"/>
          </a:xfrm>
          <a:prstGeom prst="rect">
            <a:avLst/>
          </a:prstGeom>
        </p:spPr>
      </p:pic>
      <p:sp>
        <p:nvSpPr>
          <p:cNvPr id="9" name="Subtitle 2"/>
          <p:cNvSpPr txBox="1">
            <a:spLocks/>
          </p:cNvSpPr>
          <p:nvPr userDrawn="1"/>
        </p:nvSpPr>
        <p:spPr bwMode="auto">
          <a:xfrm>
            <a:off x="1015671"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itchFamily="84" charset="0"/>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ヒラギノ角ゴ Pro W3" pitchFamily="84" charset="-128"/>
              </a:rPr>
              <a:t>NIGERIA CENTRE FOR DISEASE CONTROL</a:t>
            </a:r>
          </a:p>
        </p:txBody>
      </p:sp>
      <p:sp>
        <p:nvSpPr>
          <p:cNvPr id="13" name="Slide Number Placeholder 6"/>
          <p:cNvSpPr txBox="1">
            <a:spLocks/>
          </p:cNvSpPr>
          <p:nvPr userDrawn="1"/>
        </p:nvSpPr>
        <p:spPr>
          <a:xfrm>
            <a:off x="838200" y="6382854"/>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727DFF5-9127-D442-BD34-CF5D8BD8DF51}" type="slidenum">
              <a:rPr kumimoji="0" lang="en-US" sz="12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4253632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Lst>
  <p:hf sldNum="0" hdr="0" dt="0"/>
  <p:txStyles>
    <p:title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05"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Tree>
    <p:extLst>
      <p:ext uri="{BB962C8B-B14F-4D97-AF65-F5344CB8AC3E}">
        <p14:creationId xmlns:p14="http://schemas.microsoft.com/office/powerpoint/2010/main" val="218892253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Lst>
  <p:hf sldNum="0" hd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DB03981-6F5F-4382-B05E-1C822030DD62}"/>
              </a:ext>
            </a:extLst>
          </p:cNvPr>
          <p:cNvGraphicFramePr>
            <a:graphicFrameLocks noChangeAspect="1"/>
          </p:cNvGraphicFramePr>
          <p:nvPr userDrawn="1">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310" name="think-cell Slide" r:id="rId19" imgW="395" imgH="394" progId="TCLayout.ActiveDocument.1">
                  <p:embed/>
                </p:oleObj>
              </mc:Choice>
              <mc:Fallback>
                <p:oleObj name="think-cell Slide" r:id="rId19" imgW="395" imgH="394" progId="TCLayout.ActiveDocument.1">
                  <p:embed/>
                  <p:pic>
                    <p:nvPicPr>
                      <p:cNvPr id="10" name="Object 9" hidden="1">
                        <a:extLst>
                          <a:ext uri="{FF2B5EF4-FFF2-40B4-BE49-F238E27FC236}">
                            <a16:creationId xmlns:a16="http://schemas.microsoft.com/office/drawing/2014/main" id="{3DB03981-6F5F-4382-B05E-1C822030DD62}"/>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EC78CD0-7996-4458-AB4E-89840F221A91}"/>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838200" y="365125"/>
            <a:ext cx="88937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7DFF5-9127-D442-BD34-CF5D8BD8DF51}" type="slidenum">
              <a:rPr lang="en-US" smtClean="0"/>
              <a:t>‹#›</a:t>
            </a:fld>
            <a:endParaRPr lang="en-US"/>
          </a:p>
        </p:txBody>
      </p:sp>
      <p:sp>
        <p:nvSpPr>
          <p:cNvPr id="7" name="Slide Number Placeholder 5"/>
          <p:cNvSpPr txBox="1">
            <a:spLocks/>
          </p:cNvSpPr>
          <p:nvPr userDrawn="1"/>
        </p:nvSpPr>
        <p:spPr>
          <a:xfrm>
            <a:off x="0" y="6308726"/>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   </a:t>
            </a:r>
          </a:p>
        </p:txBody>
      </p:sp>
      <p:pic>
        <p:nvPicPr>
          <p:cNvPr id="8" name="Picture 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731902" y="234881"/>
            <a:ext cx="2228736" cy="825293"/>
          </a:xfrm>
          <a:prstGeom prst="rect">
            <a:avLst/>
          </a:prstGeom>
        </p:spPr>
      </p:pic>
      <p:sp>
        <p:nvSpPr>
          <p:cNvPr id="9" name="Subtitle 2"/>
          <p:cNvSpPr txBox="1">
            <a:spLocks/>
          </p:cNvSpPr>
          <p:nvPr userDrawn="1"/>
        </p:nvSpPr>
        <p:spPr bwMode="auto">
          <a:xfrm>
            <a:off x="1015671"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latin typeface="+mn-lt"/>
              </a:rPr>
              <a:t>NIGERIA CENTRE FOR DISEASE CONTROL</a:t>
            </a:r>
          </a:p>
        </p:txBody>
      </p:sp>
      <p:sp>
        <p:nvSpPr>
          <p:cNvPr id="13" name="Slide Number Placeholder 6"/>
          <p:cNvSpPr txBox="1">
            <a:spLocks/>
          </p:cNvSpPr>
          <p:nvPr userDrawn="1"/>
        </p:nvSpPr>
        <p:spPr>
          <a:xfrm>
            <a:off x="838200" y="6382854"/>
            <a:ext cx="593035" cy="365125"/>
          </a:xfrm>
          <a:prstGeom prst="rect">
            <a:avLst/>
          </a:prstGeom>
        </p:spPr>
        <p:txBody>
          <a:bodyPr anchor="ct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7DFF5-9127-D442-BD34-CF5D8BD8DF51}" type="slidenum">
              <a:rPr lang="en-US" sz="1200" smtClean="0"/>
              <a:pPr/>
              <a:t>‹#›</a:t>
            </a:fld>
            <a:endParaRPr lang="en-US" sz="1200"/>
          </a:p>
        </p:txBody>
      </p:sp>
    </p:spTree>
    <p:extLst>
      <p:ext uri="{BB962C8B-B14F-4D97-AF65-F5344CB8AC3E}">
        <p14:creationId xmlns:p14="http://schemas.microsoft.com/office/powerpoint/2010/main" val="258998282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Lst>
  <p:hf sldNum="0" hdr="0" dt="0"/>
  <p:txStyles>
    <p:title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311"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rgbClr val="FFFFFF"/>
              </a:solidFill>
              <a:ea typeface="+mj-ea"/>
              <a:cs typeface="+mj-cs"/>
              <a:sym typeface="Arial" panose="020B0604020202020204" pitchFamily="34" charset="0"/>
            </a:endParaRPr>
          </a:p>
        </p:txBody>
      </p:sp>
      <p:sp>
        <p:nvSpPr>
          <p:cNvPr id="150" name="Slide Number Placeholder 5">
            <a:extLst>
              <a:ext uri="{FF2B5EF4-FFF2-40B4-BE49-F238E27FC236}">
                <a16:creationId xmlns:a16="http://schemas.microsoft.com/office/drawing/2014/main" id="{2E4BA6D4-1FFB-4F5A-BB88-E3454A6FB493}"/>
              </a:ext>
            </a:extLst>
          </p:cNvPr>
          <p:cNvSpPr txBox="1">
            <a:spLocks/>
          </p:cNvSpPr>
          <p:nvPr userDrawn="1"/>
        </p:nvSpPr>
        <p:spPr bwMode="ltGray">
          <a:xfrm>
            <a:off x="0" y="6308734"/>
            <a:ext cx="12192000" cy="549275"/>
          </a:xfrm>
          <a:prstGeom prst="rect">
            <a:avLst/>
          </a:prstGeom>
          <a:solidFill>
            <a:srgbClr val="1D8750"/>
          </a:solidFill>
        </p:spPr>
        <p:txBody>
          <a:bodyPr vert="horz" wrap="square" lIns="0" tIns="0" rIns="91440" bIns="0" numCol="1" anchor="ctr" anchorCtr="0" compatLnSpc="1">
            <a:prstTxWarp prst="textNoShape">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FFFFFF"/>
                </a:solidFill>
              </a:rPr>
              <a:t>   </a:t>
            </a: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595435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r>
              <a:rPr lang="en-US" dirty="0">
                <a:solidFill>
                  <a:srgbClr val="000000"/>
                </a:solidFill>
              </a:rPr>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00000"/>
                </a:solidFill>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algn="ctr"/>
              <a:endParaRPr lang="en-US" sz="1323">
                <a:solidFill>
                  <a:srgbClr val="000000"/>
                </a:solidFill>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rgbClr val="000000"/>
                </a:solidFill>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9319514" cy="384721"/>
          </a:xfrm>
          <a:prstGeom prst="rect">
            <a:avLst/>
          </a:prstGeom>
        </p:spPr>
        <p:txBody>
          <a:bodyPr vert="horz" wrap="square" lIns="0" tIns="0" rIns="0" bIns="0" rtlCol="0" anchor="t" anchorCtr="0">
            <a:noAutofit/>
          </a:bodyPr>
          <a:lstStyle/>
          <a:p>
            <a:pPr lvl="0"/>
            <a:r>
              <a:rPr lang="en-US"/>
              <a:t>Click to edit Master title style</a:t>
            </a:r>
            <a:endParaRPr lang="en-US" dirty="0"/>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229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r>
              <a:rPr lang="en-US" dirty="0">
                <a:solidFill>
                  <a:srgbClr val="000000"/>
                </a:solidFill>
              </a:rPr>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54736"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solidFill>
                  <a:srgbClr val="000000"/>
                </a:solidFill>
              </a:rPr>
              <a:t>Above Chart Exhibit Title</a:t>
            </a:r>
          </a:p>
          <a:p>
            <a:r>
              <a:rPr lang="en-US" b="0" dirty="0">
                <a:solidFill>
                  <a:srgbClr val="000000"/>
                </a:solidFill>
              </a:rPr>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726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F2984BE2-E20F-4300-998A-056ACC29EF12}"/>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C1D8B454-F158-4E02-B0B3-7A1741C1362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172" name="Legend2" hidden="1">
              <a:extLst>
                <a:ext uri="{FF2B5EF4-FFF2-40B4-BE49-F238E27FC236}">
                  <a16:creationId xmlns:a16="http://schemas.microsoft.com/office/drawing/2014/main" id="{48680E01-731C-4ECB-A7B3-9D7DB2C1D12C}"/>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solidFill>
                    <a:srgbClr val="000000"/>
                  </a:solidFill>
                </a:rPr>
                <a:t>Legend</a:t>
              </a:r>
            </a:p>
          </p:txBody>
        </p:sp>
        <p:sp>
          <p:nvSpPr>
            <p:cNvPr id="173" name="Legend3" hidden="1">
              <a:extLst>
                <a:ext uri="{FF2B5EF4-FFF2-40B4-BE49-F238E27FC236}">
                  <a16:creationId xmlns:a16="http://schemas.microsoft.com/office/drawing/2014/main" id="{DA47F0BE-C73C-4920-906E-E793B8CFDA64}"/>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solidFill>
                    <a:srgbClr val="000000"/>
                  </a:solidFill>
                </a:rPr>
                <a:t>Legend</a:t>
              </a:r>
            </a:p>
          </p:txBody>
        </p:sp>
        <p:sp>
          <p:nvSpPr>
            <p:cNvPr id="174" name="LineLegend3" hidden="1">
              <a:extLst>
                <a:ext uri="{FF2B5EF4-FFF2-40B4-BE49-F238E27FC236}">
                  <a16:creationId xmlns:a16="http://schemas.microsoft.com/office/drawing/2014/main" id="{A332CAA7-B593-48CF-8703-E45232C9F2E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solidFill>
                  <a:srgbClr val="000000"/>
                </a:solidFill>
              </a:endParaRPr>
            </a:p>
          </p:txBody>
        </p:sp>
        <p:sp>
          <p:nvSpPr>
            <p:cNvPr id="175" name="LineLegend2" hidden="1">
              <a:extLst>
                <a:ext uri="{FF2B5EF4-FFF2-40B4-BE49-F238E27FC236}">
                  <a16:creationId xmlns:a16="http://schemas.microsoft.com/office/drawing/2014/main" id="{E7DA5AC6-04CD-4DE0-BF58-68D0BB2AC11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solidFill>
                  <a:srgbClr val="000000"/>
                </a:solidFill>
              </a:endParaRPr>
            </a:p>
          </p:txBody>
        </p:sp>
        <p:sp>
          <p:nvSpPr>
            <p:cNvPr id="176" name="LineLegend1" hidden="1">
              <a:extLst>
                <a:ext uri="{FF2B5EF4-FFF2-40B4-BE49-F238E27FC236}">
                  <a16:creationId xmlns:a16="http://schemas.microsoft.com/office/drawing/2014/main" id="{21F273CF-6880-4AE0-8C6B-43AB334F0E4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solidFill>
                  <a:srgbClr val="000000"/>
                </a:solidFill>
              </a:endParaRPr>
            </a:p>
          </p:txBody>
        </p:sp>
      </p:grpSp>
      <p:grpSp>
        <p:nvGrpSpPr>
          <p:cNvPr id="177" name="LegendMoons" hidden="1">
            <a:extLst>
              <a:ext uri="{FF2B5EF4-FFF2-40B4-BE49-F238E27FC236}">
                <a16:creationId xmlns:a16="http://schemas.microsoft.com/office/drawing/2014/main" id="{B15D41D9-3A7B-4873-AB83-3C1061E1BDA6}"/>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A69C823-BBED-4EBB-8A6E-AB3E70106152}"/>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186" name="Legend2" hidden="1">
              <a:extLst>
                <a:ext uri="{FF2B5EF4-FFF2-40B4-BE49-F238E27FC236}">
                  <a16:creationId xmlns:a16="http://schemas.microsoft.com/office/drawing/2014/main" id="{0C3E0459-2A1F-4A9A-826E-2F2DEF412D08}"/>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198" name="Legend3" hidden="1">
              <a:extLst>
                <a:ext uri="{FF2B5EF4-FFF2-40B4-BE49-F238E27FC236}">
                  <a16:creationId xmlns:a16="http://schemas.microsoft.com/office/drawing/2014/main" id="{6D524230-9838-437D-8913-511B0089B695}"/>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199" name="Legend4" hidden="1">
              <a:extLst>
                <a:ext uri="{FF2B5EF4-FFF2-40B4-BE49-F238E27FC236}">
                  <a16:creationId xmlns:a16="http://schemas.microsoft.com/office/drawing/2014/main" id="{543C2919-AF15-4A94-AA9F-8C9009BD1946}"/>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200" name="Legend5" hidden="1">
              <a:extLst>
                <a:ext uri="{FF2B5EF4-FFF2-40B4-BE49-F238E27FC236}">
                  <a16:creationId xmlns:a16="http://schemas.microsoft.com/office/drawing/2014/main" id="{88EAA8F8-F715-407B-999C-71A4C8AE816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grpSp>
          <p:nvGrpSpPr>
            <p:cNvPr id="201" name="MoonLegend1" hidden="1">
              <a:extLst>
                <a:ext uri="{FF2B5EF4-FFF2-40B4-BE49-F238E27FC236}">
                  <a16:creationId xmlns:a16="http://schemas.microsoft.com/office/drawing/2014/main" id="{68BA4E90-A707-41DB-8D95-0104ABAF16FD}"/>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A3899CB-3352-4EC1-BB9A-9994531F3F3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15" name="Arc 214" hidden="1">
                <a:extLst>
                  <a:ext uri="{FF2B5EF4-FFF2-40B4-BE49-F238E27FC236}">
                    <a16:creationId xmlns:a16="http://schemas.microsoft.com/office/drawing/2014/main" id="{D725AB50-9879-4E9F-BBA2-025FECDF268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rgbClr val="000000"/>
                  </a:solidFill>
                </a:endParaRPr>
              </a:p>
            </p:txBody>
          </p:sp>
        </p:grpSp>
        <p:grpSp>
          <p:nvGrpSpPr>
            <p:cNvPr id="202" name="MoonLegend2" hidden="1">
              <a:extLst>
                <a:ext uri="{FF2B5EF4-FFF2-40B4-BE49-F238E27FC236}">
                  <a16:creationId xmlns:a16="http://schemas.microsoft.com/office/drawing/2014/main" id="{665D62DF-2F4D-4F5A-80F8-1EB9A7BBDD3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BF52136F-11C0-4D39-8F3B-6BB458C329A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13" name="Arc 212" hidden="1">
                <a:extLst>
                  <a:ext uri="{FF2B5EF4-FFF2-40B4-BE49-F238E27FC236}">
                    <a16:creationId xmlns:a16="http://schemas.microsoft.com/office/drawing/2014/main" id="{27E1CB3D-9E48-4841-A4CA-40D028B6D3F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rgbClr val="000000"/>
                  </a:solidFill>
                </a:endParaRPr>
              </a:p>
            </p:txBody>
          </p:sp>
        </p:grpSp>
        <p:grpSp>
          <p:nvGrpSpPr>
            <p:cNvPr id="203" name="MoonLegend3" hidden="1">
              <a:extLst>
                <a:ext uri="{FF2B5EF4-FFF2-40B4-BE49-F238E27FC236}">
                  <a16:creationId xmlns:a16="http://schemas.microsoft.com/office/drawing/2014/main" id="{E63A002F-5678-4904-BC09-F93A314B9233}"/>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29C9100D-7DBB-47D8-B361-2ADBD39ED70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11" name="Arc 210" hidden="1">
                <a:extLst>
                  <a:ext uri="{FF2B5EF4-FFF2-40B4-BE49-F238E27FC236}">
                    <a16:creationId xmlns:a16="http://schemas.microsoft.com/office/drawing/2014/main" id="{678123B0-1AF9-41D8-B9EF-7983F9D4D94F}"/>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rgbClr val="000000"/>
                  </a:solidFill>
                </a:endParaRPr>
              </a:p>
            </p:txBody>
          </p:sp>
        </p:grpSp>
        <p:grpSp>
          <p:nvGrpSpPr>
            <p:cNvPr id="204" name="MoonLegend4" hidden="1">
              <a:extLst>
                <a:ext uri="{FF2B5EF4-FFF2-40B4-BE49-F238E27FC236}">
                  <a16:creationId xmlns:a16="http://schemas.microsoft.com/office/drawing/2014/main" id="{0A3AEAF3-E406-4C10-8819-745206EA2362}"/>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5F6D6946-2156-4998-AC0E-FB05FFEFF3DD}"/>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09" name="Arc 208" hidden="1">
                <a:extLst>
                  <a:ext uri="{FF2B5EF4-FFF2-40B4-BE49-F238E27FC236}">
                    <a16:creationId xmlns:a16="http://schemas.microsoft.com/office/drawing/2014/main" id="{A570345B-942F-419F-9585-E1285DC9A40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rgbClr val="000000"/>
                  </a:solidFill>
                </a:endParaRPr>
              </a:p>
            </p:txBody>
          </p:sp>
        </p:grpSp>
        <p:grpSp>
          <p:nvGrpSpPr>
            <p:cNvPr id="205" name="MoonLegend5" hidden="1">
              <a:extLst>
                <a:ext uri="{FF2B5EF4-FFF2-40B4-BE49-F238E27FC236}">
                  <a16:creationId xmlns:a16="http://schemas.microsoft.com/office/drawing/2014/main" id="{B58BB66E-A330-45B6-96D3-2FE0FB77C7C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EAA6436-D68B-4F3F-A165-8D7C704C8A02}"/>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07" name="Arc 206" hidden="1">
                <a:extLst>
                  <a:ext uri="{FF2B5EF4-FFF2-40B4-BE49-F238E27FC236}">
                    <a16:creationId xmlns:a16="http://schemas.microsoft.com/office/drawing/2014/main" id="{03B401CC-7ED8-4C6B-9DF1-A98E70645F55}"/>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rgbClr val="000000"/>
                  </a:solidFill>
                </a:endParaRPr>
              </a:p>
            </p:txBody>
          </p:sp>
        </p:grpSp>
      </p:grpSp>
      <p:grpSp>
        <p:nvGrpSpPr>
          <p:cNvPr id="216" name="LegendBoxes" hidden="1">
            <a:extLst>
              <a:ext uri="{FF2B5EF4-FFF2-40B4-BE49-F238E27FC236}">
                <a16:creationId xmlns:a16="http://schemas.microsoft.com/office/drawing/2014/main" id="{F52C3A7F-EB33-49AB-B9F1-59F241BD0100}"/>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8725B951-AA03-414D-8CE5-AC10D3077306}"/>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rgbClr val="000000"/>
                </a:solidFill>
              </a:endParaRPr>
            </a:p>
          </p:txBody>
        </p:sp>
        <p:sp>
          <p:nvSpPr>
            <p:cNvPr id="218" name="RectangleLegend2" hidden="1">
              <a:extLst>
                <a:ext uri="{FF2B5EF4-FFF2-40B4-BE49-F238E27FC236}">
                  <a16:creationId xmlns:a16="http://schemas.microsoft.com/office/drawing/2014/main" id="{76F1EF99-1143-4B73-8B0F-4DAD99315C3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rgbClr val="000000"/>
                </a:solidFill>
              </a:endParaRPr>
            </a:p>
          </p:txBody>
        </p:sp>
        <p:sp>
          <p:nvSpPr>
            <p:cNvPr id="219" name="RectangleLegend3" hidden="1">
              <a:extLst>
                <a:ext uri="{FF2B5EF4-FFF2-40B4-BE49-F238E27FC236}">
                  <a16:creationId xmlns:a16="http://schemas.microsoft.com/office/drawing/2014/main" id="{594B98A4-A346-4F57-A32A-2E97710FAFA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rgbClr val="000000"/>
                </a:solidFill>
              </a:endParaRPr>
            </a:p>
          </p:txBody>
        </p:sp>
        <p:sp>
          <p:nvSpPr>
            <p:cNvPr id="220" name="RectangleLegend4" hidden="1">
              <a:extLst>
                <a:ext uri="{FF2B5EF4-FFF2-40B4-BE49-F238E27FC236}">
                  <a16:creationId xmlns:a16="http://schemas.microsoft.com/office/drawing/2014/main" id="{6230495A-855A-4784-9EF5-5AB3821CB500}"/>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rgbClr val="000000"/>
                </a:solidFill>
              </a:endParaRPr>
            </a:p>
          </p:txBody>
        </p:sp>
        <p:sp>
          <p:nvSpPr>
            <p:cNvPr id="221" name="RectangleLegend5" hidden="1">
              <a:extLst>
                <a:ext uri="{FF2B5EF4-FFF2-40B4-BE49-F238E27FC236}">
                  <a16:creationId xmlns:a16="http://schemas.microsoft.com/office/drawing/2014/main" id="{140802FB-043E-43D1-BB41-8C4D1055F2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rgbClr val="000000"/>
                </a:solidFill>
              </a:endParaRPr>
            </a:p>
          </p:txBody>
        </p:sp>
        <p:sp>
          <p:nvSpPr>
            <p:cNvPr id="222" name="Legend1" hidden="1">
              <a:extLst>
                <a:ext uri="{FF2B5EF4-FFF2-40B4-BE49-F238E27FC236}">
                  <a16:creationId xmlns:a16="http://schemas.microsoft.com/office/drawing/2014/main" id="{C11D9B07-2521-4174-918D-9F4B8FC88A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223" name="Legend2" hidden="1">
              <a:extLst>
                <a:ext uri="{FF2B5EF4-FFF2-40B4-BE49-F238E27FC236}">
                  <a16:creationId xmlns:a16="http://schemas.microsoft.com/office/drawing/2014/main" id="{F0E84BD7-6D2E-43D2-A75A-C80165E4E10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224" name="Legend3" hidden="1">
              <a:extLst>
                <a:ext uri="{FF2B5EF4-FFF2-40B4-BE49-F238E27FC236}">
                  <a16:creationId xmlns:a16="http://schemas.microsoft.com/office/drawing/2014/main" id="{C4B97D9D-D0CF-46E1-B0F3-5A8B4DE6865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225" name="Legend4" hidden="1">
              <a:extLst>
                <a:ext uri="{FF2B5EF4-FFF2-40B4-BE49-F238E27FC236}">
                  <a16:creationId xmlns:a16="http://schemas.microsoft.com/office/drawing/2014/main" id="{BB47783D-78E0-4373-B8DE-CA899599A636}"/>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sp>
          <p:nvSpPr>
            <p:cNvPr id="226" name="Legend5" hidden="1">
              <a:extLst>
                <a:ext uri="{FF2B5EF4-FFF2-40B4-BE49-F238E27FC236}">
                  <a16:creationId xmlns:a16="http://schemas.microsoft.com/office/drawing/2014/main" id="{05C9AF1F-6394-49EF-B617-9B16EF8A57B5}"/>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solidFill>
                    <a:srgbClr val="000000"/>
                  </a:solidFill>
                </a:rPr>
                <a:t>Legend</a:t>
              </a:r>
              <a:endParaRPr lang="en-US" sz="1400" dirty="0">
                <a:solidFill>
                  <a:srgbClr val="000000"/>
                </a:solidFill>
              </a:endParaRPr>
            </a:p>
          </p:txBody>
        </p:sp>
      </p:grpSp>
      <p:pic>
        <p:nvPicPr>
          <p:cNvPr id="149" name="Picture 148">
            <a:extLst>
              <a:ext uri="{FF2B5EF4-FFF2-40B4-BE49-F238E27FC236}">
                <a16:creationId xmlns:a16="http://schemas.microsoft.com/office/drawing/2014/main" id="{440E75C5-1C2F-4742-9E45-A1023C73CE6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2337" t="6582" r="2550" b="5347"/>
          <a:stretch/>
        </p:blipFill>
        <p:spPr bwMode="ltGray">
          <a:xfrm>
            <a:off x="10241851" y="172212"/>
            <a:ext cx="1395413" cy="478462"/>
          </a:xfrm>
          <a:prstGeom prst="rect">
            <a:avLst/>
          </a:prstGeom>
        </p:spPr>
      </p:pic>
      <p:sp>
        <p:nvSpPr>
          <p:cNvPr id="151" name="Subtitle 2">
            <a:extLst>
              <a:ext uri="{FF2B5EF4-FFF2-40B4-BE49-F238E27FC236}">
                <a16:creationId xmlns:a16="http://schemas.microsoft.com/office/drawing/2014/main" id="{6813C46F-A9B1-4316-81B3-3285E9D21F18}"/>
              </a:ext>
            </a:extLst>
          </p:cNvPr>
          <p:cNvSpPr txBox="1">
            <a:spLocks/>
          </p:cNvSpPr>
          <p:nvPr userDrawn="1"/>
        </p:nvSpPr>
        <p:spPr bwMode="auto">
          <a:xfrm>
            <a:off x="1015676" y="6398975"/>
            <a:ext cx="10178197" cy="33833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marL="0" indent="0" algn="l" rtl="0" eaLnBrk="0" fontAlgn="base" hangingPunct="0">
              <a:spcBef>
                <a:spcPts val="0"/>
              </a:spcBef>
              <a:spcAft>
                <a:spcPct val="0"/>
              </a:spcAft>
              <a:buFont typeface="Arial" pitchFamily="84" charset="0"/>
              <a:buNone/>
              <a:defRPr sz="2000" b="0" i="0" kern="1200" baseline="0">
                <a:solidFill>
                  <a:schemeClr val="bg1"/>
                </a:solidFill>
                <a:latin typeface="Arial" pitchFamily="34" charset="0"/>
                <a:ea typeface="ヒラギノ角ゴ Pro W3" pitchFamily="84" charset="-128"/>
                <a:cs typeface="ヒラギノ角ゴ Pro W3" pitchFamily="84" charset="-128"/>
              </a:defRPr>
            </a:lvl1pPr>
            <a:lvl2pPr marL="457200" indent="0" algn="ctr" rtl="0" eaLnBrk="0" fontAlgn="base" hangingPunct="0">
              <a:spcBef>
                <a:spcPts val="600"/>
              </a:spcBef>
              <a:spcAft>
                <a:spcPct val="0"/>
              </a:spcAft>
              <a:buNone/>
              <a:defRPr kern="1200" baseline="0">
                <a:solidFill>
                  <a:schemeClr val="tx1">
                    <a:tint val="75000"/>
                  </a:schemeClr>
                </a:solidFill>
                <a:latin typeface="Arial" pitchFamily="34" charset="0"/>
                <a:ea typeface="ヒラギノ角ゴ Pro W3" pitchFamily="84" charset="-128"/>
                <a:cs typeface="+mn-cs"/>
              </a:defRPr>
            </a:lvl2pPr>
            <a:lvl3pPr marL="914400" indent="0" algn="ctr" rtl="0" eaLnBrk="0" fontAlgn="base" hangingPunct="0">
              <a:spcBef>
                <a:spcPts val="600"/>
              </a:spcBef>
              <a:spcAft>
                <a:spcPct val="0"/>
              </a:spcAft>
              <a:buFont typeface="Arial" pitchFamily="84" charset="0"/>
              <a:buNone/>
              <a:defRPr kern="1200">
                <a:solidFill>
                  <a:schemeClr val="tx1">
                    <a:tint val="75000"/>
                  </a:schemeClr>
                </a:solidFill>
                <a:latin typeface="Arial" pitchFamily="34" charset="0"/>
                <a:ea typeface="ヒラギノ角ゴ Pro W3" pitchFamily="84" charset="-128"/>
                <a:cs typeface="+mn-cs"/>
              </a:defRPr>
            </a:lvl3pPr>
            <a:lvl4pPr marL="1371600" indent="0" algn="ctr" rtl="0" eaLnBrk="0" fontAlgn="base" hangingPunct="0">
              <a:spcBef>
                <a:spcPts val="600"/>
              </a:spcBef>
              <a:spcAft>
                <a:spcPct val="0"/>
              </a:spcAft>
              <a:buFont typeface="Arial" pitchFamily="34" charset="0"/>
              <a:buNone/>
              <a:defRPr sz="1600" kern="1200">
                <a:solidFill>
                  <a:schemeClr val="tx1">
                    <a:tint val="75000"/>
                  </a:schemeClr>
                </a:solidFill>
                <a:latin typeface="Arial" pitchFamily="34" charset="0"/>
                <a:ea typeface="ヒラギノ角ゴ Pro W3" pitchFamily="84" charset="-128"/>
                <a:cs typeface="+mn-cs"/>
              </a:defRPr>
            </a:lvl4pPr>
            <a:lvl5pPr marL="1828800" indent="0" algn="ctr" rtl="0" eaLnBrk="0" fontAlgn="base" hangingPunct="0">
              <a:spcBef>
                <a:spcPct val="20000"/>
              </a:spcBef>
              <a:spcAft>
                <a:spcPct val="0"/>
              </a:spcAft>
              <a:buFont typeface="Arial" pitchFamily="34" charset="0"/>
              <a:buNone/>
              <a:defRPr sz="1500" kern="1200">
                <a:solidFill>
                  <a:schemeClr val="tx1">
                    <a:tint val="75000"/>
                  </a:schemeClr>
                </a:solidFill>
                <a:latin typeface="Arial" pitchFamily="34" charset="0"/>
                <a:ea typeface="ヒラギノ角ゴ Pro W3" pitchFamily="84" charset="-128"/>
                <a:cs typeface="+mn-cs"/>
              </a:defRPr>
            </a:lvl5pPr>
            <a:lvl6pPr marL="2286000" indent="0" algn="ctr" defTabSz="914400" rtl="0" eaLnBrk="1" latinLnBrk="0" hangingPunct="1">
              <a:spcBef>
                <a:spcPct val="20000"/>
              </a:spcBef>
              <a:buFontTx/>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1200" dirty="0">
                <a:solidFill>
                  <a:srgbClr val="FFFFFF"/>
                </a:solidFill>
                <a:latin typeface="Arial"/>
              </a:rPr>
              <a:t>NIGERIA CENTRE FOR DISEASE CONTROL</a:t>
            </a:r>
          </a:p>
        </p:txBody>
      </p:sp>
    </p:spTree>
    <p:extLst>
      <p:ext uri="{BB962C8B-B14F-4D97-AF65-F5344CB8AC3E}">
        <p14:creationId xmlns:p14="http://schemas.microsoft.com/office/powerpoint/2010/main" val="150594249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Lst>
  <p:hf sldNum="0" hd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2" orient="horz" pos="3912">
          <p15:clr>
            <a:srgbClr val="5ACBF0"/>
          </p15:clr>
        </p15:guide>
        <p15:guide id="3" orient="horz" pos="1075">
          <p15:clr>
            <a:srgbClr val="F26B43"/>
          </p15:clr>
        </p15:guide>
        <p15:guide id="4" pos="7329">
          <p15:clr>
            <a:srgbClr val="F26B43"/>
          </p15:clr>
        </p15:guide>
        <p15:guide id="5" pos="345">
          <p15:clr>
            <a:srgbClr val="F26B43"/>
          </p15:clr>
        </p15:guide>
        <p15:guide id="6" orient="horz" pos="40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716.xml"/><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1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2718.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511.xml"/><Relationship Id="rId4" Type="http://schemas.openxmlformats.org/officeDocument/2006/relationships/image" Target="../media/image48.tiff"/></Relationships>
</file>

<file path=ppt/slides/_rels/slide1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xml"/><Relationship Id="rId1" Type="http://schemas.openxmlformats.org/officeDocument/2006/relationships/slideLayout" Target="../slideLayouts/slideLayout5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719.xml"/><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5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576.xml"/><Relationship Id="rId4" Type="http://schemas.openxmlformats.org/officeDocument/2006/relationships/image" Target="../media/image5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tags" Target="../tags/tag2726.xml"/><Relationship Id="rId13" Type="http://schemas.openxmlformats.org/officeDocument/2006/relationships/tags" Target="../tags/tag2731.xml"/><Relationship Id="rId18" Type="http://schemas.openxmlformats.org/officeDocument/2006/relationships/tags" Target="../tags/tag2736.xml"/><Relationship Id="rId26" Type="http://schemas.openxmlformats.org/officeDocument/2006/relationships/slideLayout" Target="../slideLayouts/slideLayout545.xml"/><Relationship Id="rId3" Type="http://schemas.openxmlformats.org/officeDocument/2006/relationships/tags" Target="../tags/tag2721.xml"/><Relationship Id="rId21" Type="http://schemas.openxmlformats.org/officeDocument/2006/relationships/tags" Target="../tags/tag2739.xml"/><Relationship Id="rId7" Type="http://schemas.openxmlformats.org/officeDocument/2006/relationships/tags" Target="../tags/tag2725.xml"/><Relationship Id="rId12" Type="http://schemas.openxmlformats.org/officeDocument/2006/relationships/tags" Target="../tags/tag2730.xml"/><Relationship Id="rId17" Type="http://schemas.openxmlformats.org/officeDocument/2006/relationships/tags" Target="../tags/tag2735.xml"/><Relationship Id="rId25" Type="http://schemas.openxmlformats.org/officeDocument/2006/relationships/tags" Target="../tags/tag2743.xml"/><Relationship Id="rId2" Type="http://schemas.openxmlformats.org/officeDocument/2006/relationships/tags" Target="../tags/tag2720.xml"/><Relationship Id="rId16" Type="http://schemas.openxmlformats.org/officeDocument/2006/relationships/tags" Target="../tags/tag2734.xml"/><Relationship Id="rId20" Type="http://schemas.openxmlformats.org/officeDocument/2006/relationships/tags" Target="../tags/tag2738.xml"/><Relationship Id="rId29" Type="http://schemas.openxmlformats.org/officeDocument/2006/relationships/image" Target="../media/image58.emf"/><Relationship Id="rId1" Type="http://schemas.openxmlformats.org/officeDocument/2006/relationships/vmlDrawing" Target="../drawings/vmlDrawing360.vml"/><Relationship Id="rId6" Type="http://schemas.openxmlformats.org/officeDocument/2006/relationships/tags" Target="../tags/tag2724.xml"/><Relationship Id="rId11" Type="http://schemas.openxmlformats.org/officeDocument/2006/relationships/tags" Target="../tags/tag2729.xml"/><Relationship Id="rId24" Type="http://schemas.openxmlformats.org/officeDocument/2006/relationships/tags" Target="../tags/tag2742.xml"/><Relationship Id="rId5" Type="http://schemas.openxmlformats.org/officeDocument/2006/relationships/tags" Target="../tags/tag2723.xml"/><Relationship Id="rId15" Type="http://schemas.openxmlformats.org/officeDocument/2006/relationships/tags" Target="../tags/tag2733.xml"/><Relationship Id="rId23" Type="http://schemas.openxmlformats.org/officeDocument/2006/relationships/tags" Target="../tags/tag2741.xml"/><Relationship Id="rId28" Type="http://schemas.openxmlformats.org/officeDocument/2006/relationships/oleObject" Target="../embeddings/oleObject360.bin"/><Relationship Id="rId10" Type="http://schemas.openxmlformats.org/officeDocument/2006/relationships/tags" Target="../tags/tag2728.xml"/><Relationship Id="rId19" Type="http://schemas.openxmlformats.org/officeDocument/2006/relationships/tags" Target="../tags/tag2737.xml"/><Relationship Id="rId4" Type="http://schemas.openxmlformats.org/officeDocument/2006/relationships/tags" Target="../tags/tag2722.xml"/><Relationship Id="rId9" Type="http://schemas.openxmlformats.org/officeDocument/2006/relationships/tags" Target="../tags/tag2727.xml"/><Relationship Id="rId14" Type="http://schemas.openxmlformats.org/officeDocument/2006/relationships/tags" Target="../tags/tag2732.xml"/><Relationship Id="rId22" Type="http://schemas.openxmlformats.org/officeDocument/2006/relationships/tags" Target="../tags/tag2740.xml"/><Relationship Id="rId27"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tags" Target="../tags/tag2712.xml"/><Relationship Id="rId2" Type="http://schemas.openxmlformats.org/officeDocument/2006/relationships/tags" Target="../tags/tag2711.xml"/><Relationship Id="rId1" Type="http://schemas.openxmlformats.org/officeDocument/2006/relationships/vmlDrawing" Target="../drawings/vmlDrawing359.vml"/><Relationship Id="rId6" Type="http://schemas.openxmlformats.org/officeDocument/2006/relationships/image" Target="../media/image22.emf"/><Relationship Id="rId5" Type="http://schemas.openxmlformats.org/officeDocument/2006/relationships/oleObject" Target="../embeddings/oleObject359.bin"/><Relationship Id="rId4"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9.xml"/><Relationship Id="rId1" Type="http://schemas.openxmlformats.org/officeDocument/2006/relationships/tags" Target="../tags/tag2713.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9.xml"/><Relationship Id="rId1" Type="http://schemas.openxmlformats.org/officeDocument/2006/relationships/tags" Target="../tags/tag27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715.xml"/><Relationship Id="rId4" Type="http://schemas.openxmlformats.org/officeDocument/2006/relationships/image" Target="../media/image4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4000" y="2492897"/>
            <a:ext cx="10755273" cy="1724503"/>
          </a:xfrm>
        </p:spPr>
        <p:txBody>
          <a:bodyPr/>
          <a:lstStyle/>
          <a:p>
            <a:r>
              <a:rPr lang="en-US" sz="3600" dirty="0"/>
              <a:t>Sustaining Action: Nigeria’s state-level COVID-19 response</a:t>
            </a:r>
          </a:p>
        </p:txBody>
      </p:sp>
      <p:sp>
        <p:nvSpPr>
          <p:cNvPr id="3" name="Subtitle 2"/>
          <p:cNvSpPr>
            <a:spLocks noGrp="1"/>
          </p:cNvSpPr>
          <p:nvPr>
            <p:ph type="subTitle" idx="1"/>
          </p:nvPr>
        </p:nvSpPr>
        <p:spPr>
          <a:xfrm>
            <a:off x="744000" y="4869564"/>
            <a:ext cx="10178197" cy="1263758"/>
          </a:xfrm>
        </p:spPr>
        <p:txBody>
          <a:bodyPr>
            <a:noAutofit/>
          </a:bodyPr>
          <a:lstStyle/>
          <a:p>
            <a:pPr lvl="0">
              <a:lnSpc>
                <a:spcPct val="100000"/>
              </a:lnSpc>
              <a:defRPr/>
            </a:pPr>
            <a:r>
              <a:rPr lang="en-GB" sz="1600" b="0" dirty="0"/>
              <a:t>Dr Chikwe Ihekweazu</a:t>
            </a:r>
          </a:p>
          <a:p>
            <a:pPr lvl="0">
              <a:lnSpc>
                <a:spcPct val="100000"/>
              </a:lnSpc>
              <a:defRPr/>
            </a:pPr>
            <a:endParaRPr lang="en-GB" sz="1600" b="0" dirty="0"/>
          </a:p>
          <a:p>
            <a:pPr>
              <a:lnSpc>
                <a:spcPct val="100000"/>
              </a:lnSpc>
              <a:defRPr/>
            </a:pPr>
            <a:r>
              <a:rPr lang="en-GB" sz="1600" dirty="0"/>
              <a:t>Director General</a:t>
            </a:r>
          </a:p>
        </p:txBody>
      </p:sp>
      <p:sp>
        <p:nvSpPr>
          <p:cNvPr id="4" name="Text Placeholder 3"/>
          <p:cNvSpPr>
            <a:spLocks noGrp="1"/>
          </p:cNvSpPr>
          <p:nvPr>
            <p:ph type="body" sz="quarter" idx="10"/>
          </p:nvPr>
        </p:nvSpPr>
        <p:spPr>
          <a:xfrm>
            <a:off x="744001" y="6017342"/>
            <a:ext cx="10178196" cy="486696"/>
          </a:xfrm>
        </p:spPr>
        <p:txBody>
          <a:bodyPr/>
          <a:lstStyle/>
          <a:p>
            <a:r>
              <a:rPr lang="en-US" dirty="0"/>
              <a:t>3</a:t>
            </a:r>
            <a:r>
              <a:rPr lang="en-US" baseline="30000" dirty="0"/>
              <a:t>rd</a:t>
            </a:r>
            <a:r>
              <a:rPr lang="en-US" dirty="0"/>
              <a:t> September 2021</a:t>
            </a:r>
          </a:p>
        </p:txBody>
      </p:sp>
      <p:sp>
        <p:nvSpPr>
          <p:cNvPr id="17" name="Text Placeholder 5">
            <a:extLst>
              <a:ext uri="{FF2B5EF4-FFF2-40B4-BE49-F238E27FC236}">
                <a16:creationId xmlns:a16="http://schemas.microsoft.com/office/drawing/2014/main" id="{797E1A9F-BD72-CB47-B26C-7DC7F3139561}"/>
              </a:ext>
            </a:extLst>
          </p:cNvPr>
          <p:cNvSpPr txBox="1">
            <a:spLocks/>
          </p:cNvSpPr>
          <p:nvPr/>
        </p:nvSpPr>
        <p:spPr>
          <a:xfrm>
            <a:off x="744537" y="4226740"/>
            <a:ext cx="10450685" cy="642824"/>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a:buNone/>
              <a:defRPr sz="2400" b="0" kern="1200">
                <a:solidFill>
                  <a:schemeClr val="bg1"/>
                </a:solidFill>
                <a:latin typeface="+mj-lt"/>
                <a:ea typeface="+mn-ea"/>
                <a:cs typeface="+mn-cs"/>
              </a:defRPr>
            </a:lvl1pPr>
            <a:lvl2pPr marL="685800" indent="-228600" algn="l" defTabSz="914400" rtl="0" eaLnBrk="1" latinLnBrk="0" hangingPunct="1">
              <a:lnSpc>
                <a:spcPct val="120000"/>
              </a:lnSpc>
              <a:spcBef>
                <a:spcPts val="500"/>
              </a:spcBef>
              <a:buFont typeface="Arial"/>
              <a:buChar char="•"/>
              <a:defRPr sz="2000" b="0" kern="120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a:buChar char="•"/>
              <a:defRPr sz="20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a:buChar char="•"/>
              <a:defRPr sz="1800" i="0" u="none"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Nigeria Health Commissioners’ Forum Meeting</a:t>
            </a:r>
          </a:p>
        </p:txBody>
      </p:sp>
    </p:spTree>
    <p:extLst>
      <p:ext uri="{BB962C8B-B14F-4D97-AF65-F5344CB8AC3E}">
        <p14:creationId xmlns:p14="http://schemas.microsoft.com/office/powerpoint/2010/main" val="1376558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BA7F008-FCF5-401E-A484-ACF1BD6132FD}"/>
              </a:ext>
            </a:extLst>
          </p:cNvPr>
          <p:cNvSpPr>
            <a:spLocks noGrp="1"/>
          </p:cNvSpPr>
          <p:nvPr>
            <p:ph type="ftr" sz="quarter" idx="11"/>
          </p:nvPr>
        </p:nvSpPr>
        <p:spPr>
          <a:xfrm>
            <a:off x="1229686" y="6308727"/>
            <a:ext cx="11017113" cy="549275"/>
          </a:xfrm>
          <a:prstGeom prst="rect">
            <a:avLst/>
          </a:prstGeom>
        </p:spPr>
        <p:txBody>
          <a:bodyPr vert="horz" lIns="0" tIns="0" rIns="0" bIns="0" rtlCol="0" anchor="ctr"/>
          <a:lstStyle>
            <a:defPPr>
              <a:defRPr lang="en-US"/>
            </a:defPPr>
            <a:lvl1pPr marL="173038" indent="0" algn="l" defTabSz="914400" rtl="0" eaLnBrk="1" fontAlgn="auto" latinLnBrk="0" hangingPunct="1">
              <a:spcBef>
                <a:spcPts val="0"/>
              </a:spcBef>
              <a:spcAft>
                <a:spcPts val="0"/>
              </a:spcAft>
              <a:defRPr sz="1200" kern="1200" baseline="0">
                <a:solidFill>
                  <a:schemeClr val="bg1"/>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ea typeface="+mn-ea"/>
                <a:cs typeface="+mn-cs"/>
              </a:rPr>
              <a:t>NCDC Templates</a:t>
            </a:r>
            <a:endParaRPr kumimoji="0" lang="en-US" sz="1366"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F67921E5-1A96-4423-82DF-D745EF145793}"/>
              </a:ext>
            </a:extLst>
          </p:cNvPr>
          <p:cNvSpPr txBox="1"/>
          <p:nvPr/>
        </p:nvSpPr>
        <p:spPr>
          <a:xfrm>
            <a:off x="2895026" y="711920"/>
            <a:ext cx="742511" cy="3927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52" b="1" i="0" u="none" strike="noStrike" kern="1200" cap="none" spc="0" normalizeH="0" baseline="0" noProof="0" dirty="0">
                <a:ln>
                  <a:noFill/>
                </a:ln>
                <a:solidFill>
                  <a:prstClr val="black"/>
                </a:solidFill>
                <a:effectLst/>
                <a:uLnTx/>
                <a:uFillTx/>
                <a:latin typeface="Arial"/>
                <a:ea typeface="+mn-ea"/>
                <a:cs typeface="+mn-cs"/>
              </a:rPr>
              <a:t>2020</a:t>
            </a:r>
            <a:endParaRPr kumimoji="0" lang="en-NG" sz="1952" b="1"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Box 11">
            <a:extLst>
              <a:ext uri="{FF2B5EF4-FFF2-40B4-BE49-F238E27FC236}">
                <a16:creationId xmlns:a16="http://schemas.microsoft.com/office/drawing/2014/main" id="{028FF8D5-F7FF-47A4-9576-049CFE381FB1}"/>
              </a:ext>
            </a:extLst>
          </p:cNvPr>
          <p:cNvSpPr txBox="1"/>
          <p:nvPr/>
        </p:nvSpPr>
        <p:spPr>
          <a:xfrm>
            <a:off x="8554465" y="714156"/>
            <a:ext cx="1292592" cy="3905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52" b="1" i="0" u="none" strike="noStrike" kern="1200" cap="none" spc="0" normalizeH="0" baseline="0" noProof="0" dirty="0">
                <a:ln>
                  <a:noFill/>
                </a:ln>
                <a:solidFill>
                  <a:prstClr val="black"/>
                </a:solidFill>
                <a:effectLst/>
                <a:uLnTx/>
                <a:uFillTx/>
                <a:latin typeface="Arial"/>
                <a:ea typeface="+mn-ea"/>
                <a:cs typeface="+mn-cs"/>
              </a:rPr>
              <a:t>Currently</a:t>
            </a:r>
            <a:endParaRPr kumimoji="0" lang="en-NG" sz="1952" b="1"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a:extLst>
              <a:ext uri="{FF2B5EF4-FFF2-40B4-BE49-F238E27FC236}">
                <a16:creationId xmlns:a16="http://schemas.microsoft.com/office/drawing/2014/main" id="{780AD31B-2E55-4C82-8CCE-E2D7F917D7DA}"/>
              </a:ext>
            </a:extLst>
          </p:cNvPr>
          <p:cNvSpPr>
            <a:spLocks noChangeAspect="1" noChangeArrowheads="1"/>
          </p:cNvSpPr>
          <p:nvPr/>
        </p:nvSpPr>
        <p:spPr bwMode="auto">
          <a:xfrm>
            <a:off x="5946486" y="3280261"/>
            <a:ext cx="297479" cy="2974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244" tIns="44622" rIns="89244" bIns="4462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2. Slide Title">
            <a:extLst>
              <a:ext uri="{FF2B5EF4-FFF2-40B4-BE49-F238E27FC236}">
                <a16:creationId xmlns:a16="http://schemas.microsoft.com/office/drawing/2014/main" id="{EF8CBFA4-ED3B-0040-B600-D48A9430D20E}"/>
              </a:ext>
            </a:extLst>
          </p:cNvPr>
          <p:cNvSpPr>
            <a:spLocks noGrp="1"/>
          </p:cNvSpPr>
          <p:nvPr>
            <p:ph type="title"/>
            <p:custDataLst>
              <p:tags r:id="rId1"/>
            </p:custDataLst>
          </p:nvPr>
        </p:nvSpPr>
        <p:spPr>
          <a:xfrm>
            <a:off x="494776" y="231916"/>
            <a:ext cx="11082528" cy="384721"/>
          </a:xfrm>
        </p:spPr>
        <p:txBody>
          <a:bodyPr>
            <a:noAutofit/>
          </a:bodyPr>
          <a:lstStyle/>
          <a:p>
            <a:r>
              <a:rPr lang="en-US" sz="3600" dirty="0"/>
              <a:t>Establishing labs in states</a:t>
            </a:r>
          </a:p>
        </p:txBody>
      </p:sp>
      <p:pic>
        <p:nvPicPr>
          <p:cNvPr id="13" name="Content Placeholder 3">
            <a:extLst>
              <a:ext uri="{FF2B5EF4-FFF2-40B4-BE49-F238E27FC236}">
                <a16:creationId xmlns:a16="http://schemas.microsoft.com/office/drawing/2014/main" id="{FAD7F76E-E6B2-3F4B-A2A6-12E6F45514AB}"/>
              </a:ext>
            </a:extLst>
          </p:cNvPr>
          <p:cNvPicPr>
            <a:picLocks noGrp="1"/>
          </p:cNvPicPr>
          <p:nvPr>
            <p:ph idx="1"/>
          </p:nvPr>
        </p:nvPicPr>
        <p:blipFill rotWithShape="1">
          <a:blip r:embed="rId4" cstate="print">
            <a:extLst>
              <a:ext uri="{28A0092B-C50C-407E-A947-70E740481C1C}">
                <a14:useLocalDpi xmlns:a14="http://schemas.microsoft.com/office/drawing/2010/main" val="0"/>
              </a:ext>
            </a:extLst>
          </a:blip>
          <a:srcRect r="381" b="2"/>
          <a:stretch/>
        </p:blipFill>
        <p:spPr>
          <a:xfrm>
            <a:off x="587375" y="1268413"/>
            <a:ext cx="5359111" cy="3909126"/>
          </a:xfrm>
          <a:prstGeom prst="rect">
            <a:avLst/>
          </a:prstGeom>
        </p:spPr>
      </p:pic>
      <p:sp>
        <p:nvSpPr>
          <p:cNvPr id="17" name="Rectangle: Rounded Corners 7">
            <a:extLst>
              <a:ext uri="{FF2B5EF4-FFF2-40B4-BE49-F238E27FC236}">
                <a16:creationId xmlns:a16="http://schemas.microsoft.com/office/drawing/2014/main" id="{E06D791A-1E8F-244B-B626-72677348E2B5}"/>
              </a:ext>
            </a:extLst>
          </p:cNvPr>
          <p:cNvSpPr/>
          <p:nvPr/>
        </p:nvSpPr>
        <p:spPr>
          <a:xfrm>
            <a:off x="731520" y="5296828"/>
            <a:ext cx="10728960" cy="85864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By July 2021  &gt; 140 government PCR labs have been activated in Nigeria’s COVID-19 Laboratory Network</a:t>
            </a:r>
            <a:r>
              <a:rPr lang="en-US" sz="2200" b="1" dirty="0">
                <a:solidFill>
                  <a:srgbClr val="7030A0"/>
                </a:solidFill>
              </a:rPr>
              <a:t>.</a:t>
            </a:r>
            <a:endParaRPr lang="en-US" sz="2200" dirty="0"/>
          </a:p>
        </p:txBody>
      </p:sp>
      <p:pic>
        <p:nvPicPr>
          <p:cNvPr id="4" name="Picture 3" descr="Map&#10;&#10;Description automatically generated">
            <a:extLst>
              <a:ext uri="{FF2B5EF4-FFF2-40B4-BE49-F238E27FC236}">
                <a16:creationId xmlns:a16="http://schemas.microsoft.com/office/drawing/2014/main" id="{CEFE09A7-12A8-734E-A4DA-86E0DABD78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646" y="1311075"/>
            <a:ext cx="5529417" cy="3909126"/>
          </a:xfrm>
          <a:prstGeom prst="rect">
            <a:avLst/>
          </a:prstGeom>
        </p:spPr>
      </p:pic>
    </p:spTree>
    <p:extLst>
      <p:ext uri="{BB962C8B-B14F-4D97-AF65-F5344CB8AC3E}">
        <p14:creationId xmlns:p14="http://schemas.microsoft.com/office/powerpoint/2010/main" val="3979985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BA7F008-FCF5-401E-A484-ACF1BD6132FD}"/>
              </a:ext>
            </a:extLst>
          </p:cNvPr>
          <p:cNvSpPr>
            <a:spLocks noGrp="1"/>
          </p:cNvSpPr>
          <p:nvPr>
            <p:ph type="ftr" sz="quarter" idx="11"/>
          </p:nvPr>
        </p:nvSpPr>
        <p:spPr>
          <a:xfrm>
            <a:off x="1229686" y="6308727"/>
            <a:ext cx="11017113" cy="549275"/>
          </a:xfrm>
          <a:prstGeom prst="rect">
            <a:avLst/>
          </a:prstGeom>
        </p:spPr>
        <p:txBody>
          <a:bodyPr vert="horz" lIns="0" tIns="0" rIns="0" bIns="0" rtlCol="0" anchor="ctr"/>
          <a:lstStyle>
            <a:defPPr>
              <a:defRPr lang="en-US"/>
            </a:defPPr>
            <a:lvl1pPr marL="173038" indent="0" algn="l" defTabSz="914400" rtl="0" eaLnBrk="1" fontAlgn="auto" latinLnBrk="0" hangingPunct="1">
              <a:spcBef>
                <a:spcPts val="0"/>
              </a:spcBef>
              <a:spcAft>
                <a:spcPts val="0"/>
              </a:spcAft>
              <a:defRPr sz="1200" kern="1200" baseline="0">
                <a:solidFill>
                  <a:schemeClr val="bg1"/>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ea typeface="+mn-ea"/>
                <a:cs typeface="+mn-cs"/>
              </a:rPr>
              <a:t>NCDC Templates</a:t>
            </a:r>
            <a:endParaRPr kumimoji="0" lang="en-US" sz="1366"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AutoShape 2">
            <a:extLst>
              <a:ext uri="{FF2B5EF4-FFF2-40B4-BE49-F238E27FC236}">
                <a16:creationId xmlns:a16="http://schemas.microsoft.com/office/drawing/2014/main" id="{780AD31B-2E55-4C82-8CCE-E2D7F917D7DA}"/>
              </a:ext>
            </a:extLst>
          </p:cNvPr>
          <p:cNvSpPr>
            <a:spLocks noChangeAspect="1" noChangeArrowheads="1"/>
          </p:cNvSpPr>
          <p:nvPr/>
        </p:nvSpPr>
        <p:spPr bwMode="auto">
          <a:xfrm>
            <a:off x="5946486" y="3280261"/>
            <a:ext cx="297479" cy="2974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244" tIns="44622" rIns="89244" bIns="4462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2. Slide Title">
            <a:extLst>
              <a:ext uri="{FF2B5EF4-FFF2-40B4-BE49-F238E27FC236}">
                <a16:creationId xmlns:a16="http://schemas.microsoft.com/office/drawing/2014/main" id="{EF8CBFA4-ED3B-0040-B600-D48A9430D20E}"/>
              </a:ext>
            </a:extLst>
          </p:cNvPr>
          <p:cNvSpPr>
            <a:spLocks noGrp="1"/>
          </p:cNvSpPr>
          <p:nvPr>
            <p:ph type="title"/>
            <p:custDataLst>
              <p:tags r:id="rId1"/>
            </p:custDataLst>
          </p:nvPr>
        </p:nvSpPr>
        <p:spPr>
          <a:xfrm>
            <a:off x="494776" y="231916"/>
            <a:ext cx="11082528" cy="384721"/>
          </a:xfrm>
        </p:spPr>
        <p:txBody>
          <a:bodyPr>
            <a:noAutofit/>
          </a:bodyPr>
          <a:lstStyle/>
          <a:p>
            <a:r>
              <a:rPr lang="en-US" sz="3600" dirty="0"/>
              <a:t>New standard molecular labs in states</a:t>
            </a:r>
          </a:p>
        </p:txBody>
      </p:sp>
      <p:graphicFrame>
        <p:nvGraphicFramePr>
          <p:cNvPr id="7" name="Table 6">
            <a:extLst>
              <a:ext uri="{FF2B5EF4-FFF2-40B4-BE49-F238E27FC236}">
                <a16:creationId xmlns:a16="http://schemas.microsoft.com/office/drawing/2014/main" id="{DA343FDC-28ED-A14A-A381-A04AC7C88788}"/>
              </a:ext>
            </a:extLst>
          </p:cNvPr>
          <p:cNvGraphicFramePr>
            <a:graphicFrameLocks noGrp="1"/>
          </p:cNvGraphicFramePr>
          <p:nvPr>
            <p:extLst>
              <p:ext uri="{D42A27DB-BD31-4B8C-83A1-F6EECF244321}">
                <p14:modId xmlns:p14="http://schemas.microsoft.com/office/powerpoint/2010/main" val="305542614"/>
              </p:ext>
            </p:extLst>
          </p:nvPr>
        </p:nvGraphicFramePr>
        <p:xfrm>
          <a:off x="587375" y="944563"/>
          <a:ext cx="8243116" cy="5300640"/>
        </p:xfrm>
        <a:graphic>
          <a:graphicData uri="http://schemas.openxmlformats.org/drawingml/2006/table">
            <a:tbl>
              <a:tblPr firstRow="1" firstCol="1" bandRow="1">
                <a:tableStyleId>{9D7B26C5-4107-4FEC-AEDC-1716B250A1EF}</a:tableStyleId>
              </a:tblPr>
              <a:tblGrid>
                <a:gridCol w="4343999">
                  <a:extLst>
                    <a:ext uri="{9D8B030D-6E8A-4147-A177-3AD203B41FA5}">
                      <a16:colId xmlns:a16="http://schemas.microsoft.com/office/drawing/2014/main" val="2142235332"/>
                    </a:ext>
                  </a:extLst>
                </a:gridCol>
                <a:gridCol w="3899117">
                  <a:extLst>
                    <a:ext uri="{9D8B030D-6E8A-4147-A177-3AD203B41FA5}">
                      <a16:colId xmlns:a16="http://schemas.microsoft.com/office/drawing/2014/main" val="968536940"/>
                    </a:ext>
                  </a:extLst>
                </a:gridCol>
              </a:tblGrid>
              <a:tr h="432000">
                <a:tc>
                  <a:txBody>
                    <a:bodyPr/>
                    <a:lstStyle/>
                    <a:p>
                      <a:r>
                        <a:rPr lang="en-US" sz="1200" dirty="0">
                          <a:effectLst/>
                        </a:rPr>
                        <a:t>Federal Capital Territory</a:t>
                      </a:r>
                      <a:r>
                        <a:rPr lang="en-NG" sz="1200" dirty="0">
                          <a:effectLst/>
                        </a:rPr>
                        <a:t> - </a:t>
                      </a:r>
                      <a:r>
                        <a:rPr lang="en-US" sz="1200" b="0" dirty="0">
                          <a:effectLst/>
                        </a:rPr>
                        <a:t>University of Abuja Teaching Hospital, Gwagwalada</a:t>
                      </a:r>
                      <a:endParaRPr lang="en-NG" sz="1200" b="0" dirty="0">
                        <a:effectLst/>
                      </a:endParaRPr>
                    </a:p>
                    <a:p>
                      <a:r>
                        <a:rPr lang="en-US" sz="1200" dirty="0">
                          <a:effectLst/>
                        </a:rPr>
                        <a:t> </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b="0" dirty="0">
                          <a:effectLst/>
                        </a:rPr>
                        <a:t>Complete and functional </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715563375"/>
                  </a:ext>
                </a:extLst>
              </a:tr>
              <a:tr h="432000">
                <a:tc>
                  <a:txBody>
                    <a:bodyPr/>
                    <a:lstStyle/>
                    <a:p>
                      <a:r>
                        <a:rPr lang="en-US" sz="1200" dirty="0">
                          <a:effectLst/>
                        </a:rPr>
                        <a:t>Anambra State</a:t>
                      </a:r>
                      <a:r>
                        <a:rPr lang="en-NG" sz="1200" dirty="0">
                          <a:effectLst/>
                        </a:rPr>
                        <a:t> - </a:t>
                      </a:r>
                      <a:r>
                        <a:rPr lang="en-US" sz="1200" b="0" dirty="0">
                          <a:effectLst/>
                        </a:rPr>
                        <a:t>Chukwuemeka </a:t>
                      </a:r>
                      <a:r>
                        <a:rPr lang="en-US" sz="1200" b="0" dirty="0" err="1">
                          <a:effectLst/>
                        </a:rPr>
                        <a:t>Odumegwu</a:t>
                      </a:r>
                      <a:r>
                        <a:rPr lang="en-US" sz="1200" b="0" dirty="0">
                          <a:effectLst/>
                        </a:rPr>
                        <a:t> Ojukwu Teaching Hospital, </a:t>
                      </a:r>
                      <a:r>
                        <a:rPr lang="en-US" sz="1200" b="0" dirty="0" err="1">
                          <a:effectLst/>
                        </a:rPr>
                        <a:t>Awka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a:effectLst/>
                        </a:rPr>
                        <a:t>Complete and functional</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2838240835"/>
                  </a:ext>
                </a:extLst>
              </a:tr>
              <a:tr h="432000">
                <a:tc>
                  <a:txBody>
                    <a:bodyPr/>
                    <a:lstStyle/>
                    <a:p>
                      <a:r>
                        <a:rPr lang="en-US" sz="1200" dirty="0">
                          <a:effectLst/>
                        </a:rPr>
                        <a:t>Ebonyi State</a:t>
                      </a:r>
                      <a:r>
                        <a:rPr lang="en-NG" sz="1200" dirty="0">
                          <a:effectLst/>
                        </a:rPr>
                        <a:t> - </a:t>
                      </a:r>
                      <a:r>
                        <a:rPr lang="en-US" sz="1200" b="0" dirty="0">
                          <a:effectLst/>
                        </a:rPr>
                        <a:t>Alex Ekwueme Federal University Teaching Hospital, </a:t>
                      </a:r>
                      <a:r>
                        <a:rPr lang="en-US" sz="1200" b="0" dirty="0" err="1">
                          <a:effectLst/>
                        </a:rPr>
                        <a:t>Abakaliki</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a:effectLst/>
                        </a:rPr>
                        <a:t>Complete and functional</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503659899"/>
                  </a:ext>
                </a:extLst>
              </a:tr>
              <a:tr h="432000">
                <a:tc>
                  <a:txBody>
                    <a:bodyPr/>
                    <a:lstStyle/>
                    <a:p>
                      <a:r>
                        <a:rPr lang="en-US" sz="1200" dirty="0">
                          <a:effectLst/>
                        </a:rPr>
                        <a:t>Edo State - </a:t>
                      </a:r>
                      <a:r>
                        <a:rPr lang="en-US" sz="1200" b="0" dirty="0" err="1">
                          <a:effectLst/>
                        </a:rPr>
                        <a:t>Irrua</a:t>
                      </a:r>
                      <a:r>
                        <a:rPr lang="en-US" sz="1200" b="0" dirty="0">
                          <a:effectLst/>
                        </a:rPr>
                        <a:t> Specialist Teaching Hospital, </a:t>
                      </a:r>
                      <a:r>
                        <a:rPr lang="en-US" sz="1200" b="0" dirty="0" err="1">
                          <a:effectLst/>
                        </a:rPr>
                        <a:t>Irrua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a:effectLst/>
                        </a:rPr>
                        <a:t>Complete and functional</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2646711706"/>
                  </a:ext>
                </a:extLst>
              </a:tr>
              <a:tr h="432000">
                <a:tc>
                  <a:txBody>
                    <a:bodyPr/>
                    <a:lstStyle/>
                    <a:p>
                      <a:r>
                        <a:rPr lang="en-US" sz="1200" dirty="0">
                          <a:effectLst/>
                        </a:rPr>
                        <a:t>Delta State</a:t>
                      </a:r>
                      <a:r>
                        <a:rPr lang="en-NG" sz="1200" dirty="0">
                          <a:effectLst/>
                        </a:rPr>
                        <a:t> - </a:t>
                      </a:r>
                      <a:r>
                        <a:rPr lang="en-US" sz="1200" b="0" dirty="0">
                          <a:effectLst/>
                        </a:rPr>
                        <a:t>Federal Medical Centre, </a:t>
                      </a:r>
                      <a:r>
                        <a:rPr lang="en-US" sz="1200" b="0" dirty="0" err="1">
                          <a:effectLst/>
                        </a:rPr>
                        <a:t>Asaba</a:t>
                      </a:r>
                      <a:r>
                        <a:rPr lang="en-US" sz="1200" b="0" dirty="0">
                          <a:effectLst/>
                        </a:rPr>
                        <a:t>, Delta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dirty="0">
                          <a:effectLst/>
                        </a:rPr>
                        <a:t>Complete and functional</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245090540"/>
                  </a:ext>
                </a:extLst>
              </a:tr>
              <a:tr h="432000">
                <a:tc>
                  <a:txBody>
                    <a:bodyPr/>
                    <a:lstStyle/>
                    <a:p>
                      <a:r>
                        <a:rPr lang="en-US" sz="1200" dirty="0" err="1">
                          <a:effectLst/>
                        </a:rPr>
                        <a:t>Kwara</a:t>
                      </a:r>
                      <a:r>
                        <a:rPr lang="en-US" sz="1200" dirty="0">
                          <a:effectLst/>
                        </a:rPr>
                        <a:t> State</a:t>
                      </a:r>
                      <a:r>
                        <a:rPr lang="en-NG" sz="1200" dirty="0">
                          <a:effectLst/>
                        </a:rPr>
                        <a:t> - </a:t>
                      </a:r>
                      <a:r>
                        <a:rPr lang="en-US" sz="1200" b="0" dirty="0">
                          <a:effectLst/>
                        </a:rPr>
                        <a:t>University of Ilorin Teaching Hospital </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dirty="0">
                          <a:effectLst/>
                        </a:rPr>
                        <a:t>Complete and functional</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4050403871"/>
                  </a:ext>
                </a:extLst>
              </a:tr>
              <a:tr h="432000">
                <a:tc>
                  <a:txBody>
                    <a:bodyPr/>
                    <a:lstStyle/>
                    <a:p>
                      <a:r>
                        <a:rPr lang="en-US" sz="1200" dirty="0">
                          <a:effectLst/>
                        </a:rPr>
                        <a:t>Imo State</a:t>
                      </a:r>
                      <a:r>
                        <a:rPr lang="en-NG" sz="1200" dirty="0">
                          <a:effectLst/>
                        </a:rPr>
                        <a:t> - </a:t>
                      </a:r>
                      <a:r>
                        <a:rPr lang="en-US" sz="1200" b="0" dirty="0">
                          <a:effectLst/>
                        </a:rPr>
                        <a:t>Federal Medical Centre, Owerri</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dirty="0">
                          <a:effectLst/>
                        </a:rPr>
                        <a:t>Complete and functional</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3085507181"/>
                  </a:ext>
                </a:extLst>
              </a:tr>
              <a:tr h="432000">
                <a:tc>
                  <a:txBody>
                    <a:bodyPr/>
                    <a:lstStyle/>
                    <a:p>
                      <a:r>
                        <a:rPr lang="en-US" sz="1200" dirty="0">
                          <a:effectLst/>
                        </a:rPr>
                        <a:t>Kaduna State</a:t>
                      </a:r>
                      <a:r>
                        <a:rPr lang="en-NG" sz="1200" dirty="0">
                          <a:effectLst/>
                        </a:rPr>
                        <a:t> - </a:t>
                      </a:r>
                      <a:r>
                        <a:rPr lang="en-US" sz="1200" b="0" dirty="0">
                          <a:effectLst/>
                        </a:rPr>
                        <a:t>Infectious Disease Centre Mando</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dirty="0">
                          <a:effectLst/>
                        </a:rPr>
                        <a:t>Ongoing </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709839285"/>
                  </a:ext>
                </a:extLst>
              </a:tr>
              <a:tr h="432000">
                <a:tc>
                  <a:txBody>
                    <a:bodyPr/>
                    <a:lstStyle/>
                    <a:p>
                      <a:r>
                        <a:rPr lang="en-US" sz="1200" dirty="0">
                          <a:effectLst/>
                        </a:rPr>
                        <a:t>Ekiti State</a:t>
                      </a:r>
                      <a:r>
                        <a:rPr lang="en-NG" sz="1200" dirty="0">
                          <a:effectLst/>
                        </a:rPr>
                        <a:t>. - </a:t>
                      </a:r>
                      <a:r>
                        <a:rPr lang="en-US" sz="1200" b="0" dirty="0">
                          <a:effectLst/>
                        </a:rPr>
                        <a:t>Ekiti State University Teaching Hospital</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dirty="0">
                          <a:effectLst/>
                        </a:rPr>
                        <a:t>Ongoing </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40770966"/>
                  </a:ext>
                </a:extLst>
              </a:tr>
              <a:tr h="432000">
                <a:tc>
                  <a:txBody>
                    <a:bodyPr/>
                    <a:lstStyle/>
                    <a:p>
                      <a:r>
                        <a:rPr lang="en-US" sz="1200" dirty="0">
                          <a:effectLst/>
                        </a:rPr>
                        <a:t>Enugu State</a:t>
                      </a:r>
                      <a:r>
                        <a:rPr lang="en-NG" sz="1200" dirty="0">
                          <a:effectLst/>
                        </a:rPr>
                        <a:t> - </a:t>
                      </a:r>
                      <a:r>
                        <a:rPr lang="en-US" sz="1200" b="0" dirty="0">
                          <a:effectLst/>
                        </a:rPr>
                        <a:t>University of Nigeria Teaching Hospital, Nsukka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dirty="0">
                          <a:effectLst/>
                        </a:rPr>
                        <a:t>Ongoing </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3236941010"/>
                  </a:ext>
                </a:extLst>
              </a:tr>
              <a:tr h="432000">
                <a:tc>
                  <a:txBody>
                    <a:bodyPr/>
                    <a:lstStyle/>
                    <a:p>
                      <a:r>
                        <a:rPr lang="en-US" sz="1200" dirty="0">
                          <a:effectLst/>
                        </a:rPr>
                        <a:t>Ogun State</a:t>
                      </a:r>
                      <a:r>
                        <a:rPr lang="en-NG" sz="1200" dirty="0">
                          <a:effectLst/>
                        </a:rPr>
                        <a:t> - </a:t>
                      </a:r>
                      <a:r>
                        <a:rPr lang="en-US" sz="1200" b="0" dirty="0">
                          <a:effectLst/>
                        </a:rPr>
                        <a:t>Federal Medical Centre, Abeokuta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dirty="0">
                          <a:effectLst/>
                        </a:rPr>
                        <a:t>Ongoing </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254057615"/>
                  </a:ext>
                </a:extLst>
              </a:tr>
              <a:tr h="432000">
                <a:tc>
                  <a:txBody>
                    <a:bodyPr/>
                    <a:lstStyle/>
                    <a:p>
                      <a:r>
                        <a:rPr lang="en-US" sz="1200" dirty="0">
                          <a:effectLst/>
                        </a:rPr>
                        <a:t>Federal Capital Territory</a:t>
                      </a:r>
                      <a:r>
                        <a:rPr lang="en-NG" sz="1200" dirty="0">
                          <a:effectLst/>
                        </a:rPr>
                        <a:t> - </a:t>
                      </a:r>
                      <a:r>
                        <a:rPr lang="en-US" sz="1200" b="0" dirty="0">
                          <a:effectLst/>
                        </a:rPr>
                        <a:t>State House Clinic Laboratory, Abuja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200" dirty="0">
                          <a:effectLst/>
                        </a:rPr>
                        <a:t>Complete</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788018331"/>
                  </a:ext>
                </a:extLst>
              </a:tr>
            </a:tbl>
          </a:graphicData>
        </a:graphic>
      </p:graphicFrame>
      <p:sp>
        <p:nvSpPr>
          <p:cNvPr id="20" name="Rounded Rectangle 19">
            <a:extLst>
              <a:ext uri="{FF2B5EF4-FFF2-40B4-BE49-F238E27FC236}">
                <a16:creationId xmlns:a16="http://schemas.microsoft.com/office/drawing/2014/main" id="{A0513400-061D-FD4A-9F59-90681C8FB40D}"/>
              </a:ext>
            </a:extLst>
          </p:cNvPr>
          <p:cNvSpPr/>
          <p:nvPr/>
        </p:nvSpPr>
        <p:spPr>
          <a:xfrm>
            <a:off x="9117874" y="2886891"/>
            <a:ext cx="2485202" cy="1567543"/>
          </a:xfrm>
          <a:prstGeom prst="roundRect">
            <a:avLst/>
          </a:prstGeom>
          <a:solidFill>
            <a:srgbClr val="1D8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G" dirty="0"/>
              <a:t>12 </a:t>
            </a:r>
            <a:r>
              <a:rPr lang="en-NG" b="1" dirty="0"/>
              <a:t>standard molecular labs </a:t>
            </a:r>
            <a:r>
              <a:rPr lang="en-NG" dirty="0"/>
              <a:t>with capacity beyond COVID-19</a:t>
            </a:r>
          </a:p>
        </p:txBody>
      </p:sp>
    </p:spTree>
    <p:extLst>
      <p:ext uri="{BB962C8B-B14F-4D97-AF65-F5344CB8AC3E}">
        <p14:creationId xmlns:p14="http://schemas.microsoft.com/office/powerpoint/2010/main" val="2672128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BA7F008-FCF5-401E-A484-ACF1BD6132FD}"/>
              </a:ext>
            </a:extLst>
          </p:cNvPr>
          <p:cNvSpPr>
            <a:spLocks noGrp="1"/>
          </p:cNvSpPr>
          <p:nvPr>
            <p:ph type="ftr" sz="quarter" idx="11"/>
          </p:nvPr>
        </p:nvSpPr>
        <p:spPr>
          <a:xfrm>
            <a:off x="1229686" y="6308727"/>
            <a:ext cx="11017113" cy="549275"/>
          </a:xfrm>
          <a:prstGeom prst="rect">
            <a:avLst/>
          </a:prstGeom>
        </p:spPr>
        <p:txBody>
          <a:bodyPr vert="horz" lIns="0" tIns="0" rIns="0" bIns="0" rtlCol="0" anchor="ctr"/>
          <a:lstStyle>
            <a:defPPr>
              <a:defRPr lang="en-US"/>
            </a:defPPr>
            <a:lvl1pPr marL="173038" indent="0" algn="l" defTabSz="914400" rtl="0" eaLnBrk="1" fontAlgn="auto" latinLnBrk="0" hangingPunct="1">
              <a:spcBef>
                <a:spcPts val="0"/>
              </a:spcBef>
              <a:spcAft>
                <a:spcPts val="0"/>
              </a:spcAft>
              <a:defRPr sz="1200" kern="1200" baseline="0">
                <a:solidFill>
                  <a:schemeClr val="bg1"/>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ea typeface="+mn-ea"/>
                <a:cs typeface="+mn-cs"/>
              </a:rPr>
              <a:t>NCDC Templates</a:t>
            </a:r>
            <a:endParaRPr kumimoji="0" lang="en-US" sz="1366"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AutoShape 2">
            <a:extLst>
              <a:ext uri="{FF2B5EF4-FFF2-40B4-BE49-F238E27FC236}">
                <a16:creationId xmlns:a16="http://schemas.microsoft.com/office/drawing/2014/main" id="{780AD31B-2E55-4C82-8CCE-E2D7F917D7DA}"/>
              </a:ext>
            </a:extLst>
          </p:cNvPr>
          <p:cNvSpPr>
            <a:spLocks noChangeAspect="1" noChangeArrowheads="1"/>
          </p:cNvSpPr>
          <p:nvPr/>
        </p:nvSpPr>
        <p:spPr bwMode="auto">
          <a:xfrm>
            <a:off x="5946486" y="3280261"/>
            <a:ext cx="297479" cy="2974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244" tIns="44622" rIns="89244" bIns="4462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2. Slide Title">
            <a:extLst>
              <a:ext uri="{FF2B5EF4-FFF2-40B4-BE49-F238E27FC236}">
                <a16:creationId xmlns:a16="http://schemas.microsoft.com/office/drawing/2014/main" id="{EF8CBFA4-ED3B-0040-B600-D48A9430D20E}"/>
              </a:ext>
            </a:extLst>
          </p:cNvPr>
          <p:cNvSpPr>
            <a:spLocks noGrp="1"/>
          </p:cNvSpPr>
          <p:nvPr>
            <p:ph type="title"/>
            <p:custDataLst>
              <p:tags r:id="rId1"/>
            </p:custDataLst>
          </p:nvPr>
        </p:nvSpPr>
        <p:spPr>
          <a:xfrm>
            <a:off x="494776" y="231916"/>
            <a:ext cx="11082528" cy="384721"/>
          </a:xfrm>
        </p:spPr>
        <p:txBody>
          <a:bodyPr>
            <a:noAutofit/>
          </a:bodyPr>
          <a:lstStyle/>
          <a:p>
            <a:r>
              <a:rPr lang="en-US" sz="3600" dirty="0"/>
              <a:t>SORMAS for Case-Based Digital Surveillance</a:t>
            </a:r>
          </a:p>
        </p:txBody>
      </p:sp>
      <p:sp>
        <p:nvSpPr>
          <p:cNvPr id="19" name="TextBox 18">
            <a:extLst>
              <a:ext uri="{FF2B5EF4-FFF2-40B4-BE49-F238E27FC236}">
                <a16:creationId xmlns:a16="http://schemas.microsoft.com/office/drawing/2014/main" id="{17D20BDE-A7CA-6644-946A-7A6951A0A9DF}"/>
              </a:ext>
            </a:extLst>
          </p:cNvPr>
          <p:cNvSpPr txBox="1"/>
          <p:nvPr/>
        </p:nvSpPr>
        <p:spPr>
          <a:xfrm>
            <a:off x="593125" y="5214734"/>
            <a:ext cx="4072710" cy="360461"/>
          </a:xfrm>
          <a:prstGeom prst="rect">
            <a:avLst/>
          </a:prstGeom>
          <a:noFill/>
        </p:spPr>
        <p:txBody>
          <a:bodyPr wrap="none" rtlCol="0">
            <a:spAutoFit/>
          </a:bodyPr>
          <a:lstStyle/>
          <a:p>
            <a:pPr marL="0" marR="0" lvl="0" indent="0" algn="l" defTabSz="892454" rtl="0" eaLnBrk="1" fontAlgn="auto" latinLnBrk="0" hangingPunct="1">
              <a:lnSpc>
                <a:spcPct val="100000"/>
              </a:lnSpc>
              <a:spcBef>
                <a:spcPts val="0"/>
              </a:spcBef>
              <a:spcAft>
                <a:spcPts val="0"/>
              </a:spcAft>
              <a:buClrTx/>
              <a:buSzTx/>
              <a:buFontTx/>
              <a:buNone/>
              <a:tabLst/>
              <a:defRPr/>
            </a:pPr>
            <a:r>
              <a:rPr kumimoji="0" lang="en-US" sz="1757" b="1" i="0" u="none" strike="noStrike" kern="1200" cap="none" spc="0" normalizeH="0" baseline="0" noProof="0" dirty="0">
                <a:ln>
                  <a:noFill/>
                </a:ln>
                <a:solidFill>
                  <a:prstClr val="black"/>
                </a:solidFill>
                <a:effectLst/>
                <a:uLnTx/>
                <a:uFillTx/>
                <a:latin typeface="Arial"/>
                <a:ea typeface="+mn-ea"/>
                <a:cs typeface="+mn-cs"/>
              </a:rPr>
              <a:t>17/37 states with SORMAS deployed</a:t>
            </a:r>
          </a:p>
        </p:txBody>
      </p:sp>
      <p:sp>
        <p:nvSpPr>
          <p:cNvPr id="22" name="TextBox 21">
            <a:extLst>
              <a:ext uri="{FF2B5EF4-FFF2-40B4-BE49-F238E27FC236}">
                <a16:creationId xmlns:a16="http://schemas.microsoft.com/office/drawing/2014/main" id="{36920F51-7D47-1445-BAFA-71CAEDD000C0}"/>
              </a:ext>
            </a:extLst>
          </p:cNvPr>
          <p:cNvSpPr txBox="1"/>
          <p:nvPr/>
        </p:nvSpPr>
        <p:spPr>
          <a:xfrm>
            <a:off x="6554788" y="5214734"/>
            <a:ext cx="5637212" cy="360461"/>
          </a:xfrm>
          <a:prstGeom prst="rect">
            <a:avLst/>
          </a:prstGeom>
          <a:noFill/>
        </p:spPr>
        <p:txBody>
          <a:bodyPr wrap="none" rtlCol="0">
            <a:spAutoFit/>
          </a:bodyPr>
          <a:lstStyle/>
          <a:p>
            <a:pPr marL="0" marR="0" lvl="0" indent="0" algn="l" defTabSz="892454" rtl="0" eaLnBrk="1" fontAlgn="auto" latinLnBrk="0" hangingPunct="1">
              <a:lnSpc>
                <a:spcPct val="100000"/>
              </a:lnSpc>
              <a:spcBef>
                <a:spcPts val="0"/>
              </a:spcBef>
              <a:spcAft>
                <a:spcPts val="0"/>
              </a:spcAft>
              <a:buClrTx/>
              <a:buSzTx/>
              <a:buFontTx/>
              <a:buNone/>
              <a:tabLst/>
              <a:defRPr/>
            </a:pPr>
            <a:r>
              <a:rPr kumimoji="0" lang="en-US" sz="1757" b="1" i="0" u="none" strike="noStrike" kern="1200" cap="none" spc="0" normalizeH="0" baseline="0" noProof="0" dirty="0">
                <a:ln>
                  <a:noFill/>
                </a:ln>
                <a:solidFill>
                  <a:prstClr val="black"/>
                </a:solidFill>
                <a:effectLst/>
                <a:uLnTx/>
                <a:uFillTx/>
                <a:latin typeface="Arial"/>
                <a:ea typeface="+mn-ea"/>
                <a:cs typeface="+mn-cs"/>
              </a:rPr>
              <a:t>37/37 states and 774 LGAs with SORMAS deployed</a:t>
            </a:r>
          </a:p>
        </p:txBody>
      </p:sp>
      <p:pic>
        <p:nvPicPr>
          <p:cNvPr id="23" name="Content Placeholder 4">
            <a:extLst>
              <a:ext uri="{FF2B5EF4-FFF2-40B4-BE49-F238E27FC236}">
                <a16:creationId xmlns:a16="http://schemas.microsoft.com/office/drawing/2014/main" id="{01969527-A1D0-7E46-84E5-5EC8B1EEB1D2}"/>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25" y="1282804"/>
            <a:ext cx="5442915" cy="3826387"/>
          </a:xfrm>
          <a:prstGeom prst="rect">
            <a:avLst/>
          </a:prstGeom>
        </p:spPr>
      </p:pic>
      <p:pic>
        <p:nvPicPr>
          <p:cNvPr id="24" name="Content Placeholder 4">
            <a:extLst>
              <a:ext uri="{FF2B5EF4-FFF2-40B4-BE49-F238E27FC236}">
                <a16:creationId xmlns:a16="http://schemas.microsoft.com/office/drawing/2014/main" id="{7B235DCB-E242-A24C-8A09-57DEA60CF9F5}"/>
              </a:ext>
            </a:extLst>
          </p:cNvPr>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3204" y="1299906"/>
            <a:ext cx="5486669" cy="3809285"/>
          </a:xfrm>
          <a:prstGeom prst="rect">
            <a:avLst/>
          </a:prstGeom>
        </p:spPr>
      </p:pic>
      <p:sp>
        <p:nvSpPr>
          <p:cNvPr id="31" name="TextBox 30">
            <a:extLst>
              <a:ext uri="{FF2B5EF4-FFF2-40B4-BE49-F238E27FC236}">
                <a16:creationId xmlns:a16="http://schemas.microsoft.com/office/drawing/2014/main" id="{D306834E-3629-D047-9D51-F2E5147C6BB8}"/>
              </a:ext>
            </a:extLst>
          </p:cNvPr>
          <p:cNvSpPr txBox="1"/>
          <p:nvPr/>
        </p:nvSpPr>
        <p:spPr>
          <a:xfrm>
            <a:off x="2916289" y="912802"/>
            <a:ext cx="1223753" cy="3905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52" b="1" i="0" u="none" strike="noStrike" kern="1200" cap="none" spc="0" normalizeH="0" baseline="0" noProof="0" dirty="0">
                <a:ln>
                  <a:noFill/>
                </a:ln>
                <a:solidFill>
                  <a:prstClr val="black"/>
                </a:solidFill>
                <a:effectLst/>
                <a:uLnTx/>
                <a:uFillTx/>
                <a:latin typeface="Arial"/>
                <a:ea typeface="+mn-ea"/>
                <a:cs typeface="+mn-cs"/>
              </a:rPr>
              <a:t>Pre-2020</a:t>
            </a:r>
            <a:endParaRPr kumimoji="0" lang="en-NG" sz="1952" b="1" i="0" u="none" strike="noStrike" kern="1200" cap="none" spc="0" normalizeH="0" baseline="0" noProof="0" dirty="0">
              <a:ln>
                <a:noFill/>
              </a:ln>
              <a:solidFill>
                <a:prstClr val="black"/>
              </a:solidFill>
              <a:effectLst/>
              <a:uLnTx/>
              <a:uFillTx/>
              <a:latin typeface="Arial"/>
              <a:ea typeface="+mn-ea"/>
              <a:cs typeface="+mn-cs"/>
            </a:endParaRPr>
          </a:p>
        </p:txBody>
      </p:sp>
      <p:sp>
        <p:nvSpPr>
          <p:cNvPr id="32" name="TextBox 31">
            <a:extLst>
              <a:ext uri="{FF2B5EF4-FFF2-40B4-BE49-F238E27FC236}">
                <a16:creationId xmlns:a16="http://schemas.microsoft.com/office/drawing/2014/main" id="{FE86D487-F484-D445-9D37-FABCEA5E52D0}"/>
              </a:ext>
            </a:extLst>
          </p:cNvPr>
          <p:cNvSpPr txBox="1"/>
          <p:nvPr/>
        </p:nvSpPr>
        <p:spPr>
          <a:xfrm>
            <a:off x="8554464" y="909406"/>
            <a:ext cx="1292592" cy="3905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52" b="1" i="0" u="none" strike="noStrike" kern="1200" cap="none" spc="0" normalizeH="0" baseline="0" noProof="0" dirty="0">
                <a:ln>
                  <a:noFill/>
                </a:ln>
                <a:solidFill>
                  <a:prstClr val="black"/>
                </a:solidFill>
                <a:effectLst/>
                <a:uLnTx/>
                <a:uFillTx/>
                <a:latin typeface="Arial"/>
                <a:ea typeface="+mn-ea"/>
                <a:cs typeface="+mn-cs"/>
              </a:rPr>
              <a:t>Currently</a:t>
            </a:r>
            <a:endParaRPr kumimoji="0" lang="en-NG" sz="1952"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12384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BA7F008-FCF5-401E-A484-ACF1BD6132FD}"/>
              </a:ext>
            </a:extLst>
          </p:cNvPr>
          <p:cNvSpPr>
            <a:spLocks noGrp="1"/>
          </p:cNvSpPr>
          <p:nvPr>
            <p:ph type="ftr" sz="quarter" idx="11"/>
          </p:nvPr>
        </p:nvSpPr>
        <p:spPr/>
        <p:txBody>
          <a:bodyPr/>
          <a:lstStyle/>
          <a:p>
            <a:pPr marL="168885" marR="0" lvl="0" indent="0" algn="l" defTabSz="892454" rtl="0" eaLnBrk="1" fontAlgn="auto" latinLnBrk="0" hangingPunct="1">
              <a:lnSpc>
                <a:spcPct val="100000"/>
              </a:lnSpc>
              <a:spcBef>
                <a:spcPts val="0"/>
              </a:spcBef>
              <a:spcAft>
                <a:spcPts val="0"/>
              </a:spcAft>
              <a:buClrTx/>
              <a:buSzTx/>
              <a:buFontTx/>
              <a:buNone/>
              <a:tabLst/>
              <a:defRPr/>
            </a:pPr>
            <a:r>
              <a:rPr kumimoji="0" lang="en-US" sz="1366"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NCDC</a:t>
            </a:r>
          </a:p>
        </p:txBody>
      </p:sp>
      <p:sp>
        <p:nvSpPr>
          <p:cNvPr id="16" name="Slide Number Placeholder 3">
            <a:extLst>
              <a:ext uri="{FF2B5EF4-FFF2-40B4-BE49-F238E27FC236}">
                <a16:creationId xmlns:a16="http://schemas.microsoft.com/office/drawing/2014/main" id="{5751FB9E-DB04-462A-ACA9-7CADDC3F491E}"/>
              </a:ext>
            </a:extLst>
          </p:cNvPr>
          <p:cNvSpPr>
            <a:spLocks noGrp="1"/>
          </p:cNvSpPr>
          <p:nvPr>
            <p:ph type="sldNum" sz="quarter" idx="10"/>
          </p:nvPr>
        </p:nvSpPr>
        <p:spPr>
          <a:xfrm>
            <a:off x="-775" y="6239560"/>
            <a:ext cx="12192000" cy="536082"/>
          </a:xfrm>
        </p:spPr>
        <p:txBody>
          <a:bodyPr/>
          <a:lstStyle/>
          <a:p>
            <a:pPr marL="519049" marR="0" lvl="0" indent="0" algn="l" defTabSz="892454" rtl="0" eaLnBrk="1" fontAlgn="auto" latinLnBrk="0" hangingPunct="1">
              <a:lnSpc>
                <a:spcPct val="100000"/>
              </a:lnSpc>
              <a:spcBef>
                <a:spcPts val="0"/>
              </a:spcBef>
              <a:spcAft>
                <a:spcPts val="0"/>
              </a:spcAft>
              <a:buClrTx/>
              <a:buSzTx/>
              <a:buFontTx/>
              <a:buNone/>
              <a:tabLst/>
              <a:defRPr/>
            </a:pPr>
            <a:r>
              <a:rPr kumimoji="0" lang="en-US" sz="1171" b="0" i="0" u="none" strike="noStrike" kern="1200" cap="none" spc="0" normalizeH="0" baseline="0" noProof="0">
                <a:ln>
                  <a:noFill/>
                </a:ln>
                <a:solidFill>
                  <a:prstClr val="white"/>
                </a:solidFill>
                <a:effectLst/>
                <a:uLnTx/>
                <a:uFillTx/>
                <a:latin typeface="Arial"/>
                <a:ea typeface="+mn-ea"/>
                <a:cs typeface="+mn-cs"/>
              </a:rPr>
              <a:t>  </a:t>
            </a:r>
            <a:fld id="{2565FA6D-D4C8-4C4C-AC4B-3269734D34D8}" type="slidenum">
              <a:rPr kumimoji="0" lang="en-US" sz="1171" b="0" i="0" u="none" strike="noStrike" kern="1200" cap="none" spc="0" normalizeH="0" baseline="0" noProof="0">
                <a:ln>
                  <a:noFill/>
                </a:ln>
                <a:solidFill>
                  <a:prstClr val="white"/>
                </a:solidFill>
                <a:effectLst/>
                <a:uLnTx/>
                <a:uFillTx/>
                <a:latin typeface="Arial"/>
                <a:ea typeface="+mn-ea"/>
                <a:cs typeface="+mn-cs"/>
              </a:rPr>
              <a:pPr marL="519049" marR="0" lvl="0" indent="0" algn="l" defTabSz="892454" rtl="0" eaLnBrk="1" fontAlgn="auto" latinLnBrk="0" hangingPunct="1">
                <a:lnSpc>
                  <a:spcPct val="100000"/>
                </a:lnSpc>
                <a:spcBef>
                  <a:spcPts val="0"/>
                </a:spcBef>
                <a:spcAft>
                  <a:spcPts val="0"/>
                </a:spcAft>
                <a:buClrTx/>
                <a:buSzTx/>
                <a:buFontTx/>
                <a:buNone/>
                <a:tabLst/>
                <a:defRPr/>
              </a:pPr>
              <a:t>13</a:t>
            </a:fld>
            <a:endParaRPr kumimoji="0" lang="en-US" sz="1171"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2. Slide Title">
            <a:extLst>
              <a:ext uri="{FF2B5EF4-FFF2-40B4-BE49-F238E27FC236}">
                <a16:creationId xmlns:a16="http://schemas.microsoft.com/office/drawing/2014/main" id="{B214F591-BD19-6D42-B540-F8208EC44C5D}"/>
              </a:ext>
            </a:extLst>
          </p:cNvPr>
          <p:cNvSpPr>
            <a:spLocks noGrp="1"/>
          </p:cNvSpPr>
          <p:nvPr/>
        </p:nvSpPr>
        <p:spPr>
          <a:xfrm>
            <a:off x="554938" y="202495"/>
            <a:ext cx="10816345" cy="699095"/>
          </a:xfrm>
          <a:prstGeom prst="rect">
            <a:avLst/>
          </a:prstGeom>
        </p:spPr>
        <p:txBody>
          <a:bodyPr vert="horz" wrap="square" lIns="0" tIns="0" rIns="0" bIns="0" rtlCol="0" anchor="t" anchorCtr="0">
            <a:noAutofit/>
          </a:bodyPr>
          <a:lstStyle>
            <a:lvl1pPr algn="l" defTabSz="914400" rtl="0" eaLnBrk="1" latinLnBrk="0" hangingPunct="1">
              <a:lnSpc>
                <a:spcPct val="85000"/>
              </a:lnSpc>
              <a:spcBef>
                <a:spcPct val="0"/>
              </a:spcBef>
              <a:buNone/>
              <a:defRPr lang="en-US" sz="4400" b="1" kern="1200" spc="-100" baseline="0" dirty="0">
                <a:solidFill>
                  <a:srgbClr val="1D8750"/>
                </a:solidFill>
                <a:latin typeface="+mj-lt"/>
                <a:ea typeface="+mj-ea"/>
                <a:cs typeface="+mj-cs"/>
              </a:defRPr>
            </a:lvl1pPr>
          </a:lstStyle>
          <a:p>
            <a:pPr marL="0" marR="0" lvl="0" indent="0" algn="l" defTabSz="892454" rtl="0" eaLnBrk="1" fontAlgn="auto" latinLnBrk="0" hangingPunct="1">
              <a:lnSpc>
                <a:spcPct val="85000"/>
              </a:lnSpc>
              <a:spcBef>
                <a:spcPct val="0"/>
              </a:spcBef>
              <a:spcAft>
                <a:spcPts val="0"/>
              </a:spcAft>
              <a:buClrTx/>
              <a:buSzTx/>
              <a:buFontTx/>
              <a:buNone/>
              <a:tabLst/>
              <a:defRPr/>
            </a:pPr>
            <a:r>
              <a:rPr kumimoji="0" lang="en-GB" sz="3600" b="1" i="0" u="none" strike="noStrike" kern="1200" cap="none" spc="-98" normalizeH="0" baseline="0" noProof="0" dirty="0">
                <a:ln>
                  <a:noFill/>
                </a:ln>
                <a:solidFill>
                  <a:srgbClr val="1D8750"/>
                </a:solidFill>
                <a:effectLst/>
                <a:uLnTx/>
                <a:uFillTx/>
                <a:latin typeface="Arial" panose="020B0604020202020204"/>
                <a:ea typeface="+mj-ea"/>
                <a:cs typeface="+mj-cs"/>
              </a:rPr>
              <a:t>Public Health Emergency Operations Centres</a:t>
            </a:r>
            <a:endParaRPr kumimoji="0" lang="en-US" sz="3600" b="1" i="0" u="none" strike="noStrike" kern="1200" cap="none" spc="-98" normalizeH="0" baseline="0" noProof="0" dirty="0">
              <a:ln>
                <a:noFill/>
              </a:ln>
              <a:solidFill>
                <a:srgbClr val="1D8750"/>
              </a:solidFill>
              <a:effectLst/>
              <a:uLnTx/>
              <a:uFillTx/>
              <a:latin typeface="Arial" panose="020B0604020202020204"/>
              <a:ea typeface="+mj-ea"/>
              <a:cs typeface="+mj-cs"/>
            </a:endParaRPr>
          </a:p>
        </p:txBody>
      </p:sp>
      <p:pic>
        <p:nvPicPr>
          <p:cNvPr id="15" name="Content Placeholder 8">
            <a:extLst>
              <a:ext uri="{FF2B5EF4-FFF2-40B4-BE49-F238E27FC236}">
                <a16:creationId xmlns:a16="http://schemas.microsoft.com/office/drawing/2014/main" id="{97369F96-0256-C647-8242-DC7FA41E08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38313" y="1272657"/>
            <a:ext cx="5442915" cy="3800438"/>
          </a:xfrm>
          <a:prstGeom prst="rect">
            <a:avLst/>
          </a:prstGeom>
          <a:noFill/>
          <a:ln w="9525">
            <a:noFill/>
            <a:miter lim="800000"/>
            <a:headEnd/>
            <a:tailEnd/>
          </a:ln>
        </p:spPr>
      </p:pic>
      <p:sp>
        <p:nvSpPr>
          <p:cNvPr id="19" name="TextBox 18">
            <a:extLst>
              <a:ext uri="{FF2B5EF4-FFF2-40B4-BE49-F238E27FC236}">
                <a16:creationId xmlns:a16="http://schemas.microsoft.com/office/drawing/2014/main" id="{4E23DDDD-4D57-514B-B971-969C761FB417}"/>
              </a:ext>
            </a:extLst>
          </p:cNvPr>
          <p:cNvSpPr txBox="1"/>
          <p:nvPr/>
        </p:nvSpPr>
        <p:spPr>
          <a:xfrm>
            <a:off x="554938" y="5183995"/>
            <a:ext cx="2650084" cy="362728"/>
          </a:xfrm>
          <a:prstGeom prst="rect">
            <a:avLst/>
          </a:prstGeom>
          <a:noFill/>
        </p:spPr>
        <p:txBody>
          <a:bodyPr wrap="none" rtlCol="0">
            <a:spAutoFit/>
          </a:bodyPr>
          <a:lstStyle/>
          <a:p>
            <a:pPr lvl="0" defTabSz="892454">
              <a:defRPr/>
            </a:pPr>
            <a:r>
              <a:rPr lang="en-US" sz="1757" b="1" dirty="0">
                <a:solidFill>
                  <a:prstClr val="black"/>
                </a:solidFill>
              </a:rPr>
              <a:t>29/37 states with EOCs</a:t>
            </a:r>
          </a:p>
        </p:txBody>
      </p:sp>
      <p:sp>
        <p:nvSpPr>
          <p:cNvPr id="20" name="TextBox 19">
            <a:extLst>
              <a:ext uri="{FF2B5EF4-FFF2-40B4-BE49-F238E27FC236}">
                <a16:creationId xmlns:a16="http://schemas.microsoft.com/office/drawing/2014/main" id="{E08B2BA6-4D9C-6B4D-AF3B-7EA4CBE70E7C}"/>
              </a:ext>
            </a:extLst>
          </p:cNvPr>
          <p:cNvSpPr txBox="1"/>
          <p:nvPr/>
        </p:nvSpPr>
        <p:spPr>
          <a:xfrm>
            <a:off x="6600825" y="5200147"/>
            <a:ext cx="4337341" cy="903517"/>
          </a:xfrm>
          <a:prstGeom prst="rect">
            <a:avLst/>
          </a:prstGeom>
          <a:noFill/>
        </p:spPr>
        <p:txBody>
          <a:bodyPr wrap="none" rtlCol="0">
            <a:spAutoFit/>
          </a:bodyPr>
          <a:lstStyle/>
          <a:p>
            <a:pPr lvl="0" defTabSz="892454">
              <a:defRPr/>
            </a:pPr>
            <a:r>
              <a:rPr lang="en-US" sz="1757" b="1" dirty="0">
                <a:solidFill>
                  <a:prstClr val="black"/>
                </a:solidFill>
              </a:rPr>
              <a:t>36/37 states with EOCs</a:t>
            </a:r>
          </a:p>
          <a:p>
            <a:pPr lvl="0" defTabSz="892454">
              <a:defRPr/>
            </a:pPr>
            <a:endParaRPr lang="en-US" sz="1757" b="1" dirty="0">
              <a:solidFill>
                <a:prstClr val="black"/>
              </a:solidFill>
            </a:endParaRPr>
          </a:p>
          <a:p>
            <a:pPr lvl="0" defTabSz="892454">
              <a:defRPr/>
            </a:pPr>
            <a:r>
              <a:rPr lang="en-US" sz="1757" b="1" dirty="0">
                <a:solidFill>
                  <a:prstClr val="black"/>
                </a:solidFill>
              </a:rPr>
              <a:t>Target: 37/37 EOCs by December 2021</a:t>
            </a:r>
          </a:p>
        </p:txBody>
      </p:sp>
      <p:sp>
        <p:nvSpPr>
          <p:cNvPr id="21" name="TextBox 20">
            <a:extLst>
              <a:ext uri="{FF2B5EF4-FFF2-40B4-BE49-F238E27FC236}">
                <a16:creationId xmlns:a16="http://schemas.microsoft.com/office/drawing/2014/main" id="{FD6E6887-744B-6E46-8154-7D266E4B4C1C}"/>
              </a:ext>
            </a:extLst>
          </p:cNvPr>
          <p:cNvSpPr txBox="1"/>
          <p:nvPr/>
        </p:nvSpPr>
        <p:spPr>
          <a:xfrm>
            <a:off x="2916289" y="912802"/>
            <a:ext cx="1223753" cy="3905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52" b="1" i="0" u="none" strike="noStrike" kern="1200" cap="none" spc="0" normalizeH="0" baseline="0" noProof="0" dirty="0">
                <a:ln>
                  <a:noFill/>
                </a:ln>
                <a:solidFill>
                  <a:prstClr val="black"/>
                </a:solidFill>
                <a:effectLst/>
                <a:uLnTx/>
                <a:uFillTx/>
                <a:latin typeface="Arial"/>
                <a:ea typeface="+mn-ea"/>
                <a:cs typeface="+mn-cs"/>
              </a:rPr>
              <a:t>Pre-2020</a:t>
            </a:r>
            <a:endParaRPr kumimoji="0" lang="en-NG" sz="1952" b="1"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CF5DCA08-BAD6-BD4C-8BD2-6ECB016E05B0}"/>
              </a:ext>
            </a:extLst>
          </p:cNvPr>
          <p:cNvSpPr txBox="1"/>
          <p:nvPr/>
        </p:nvSpPr>
        <p:spPr>
          <a:xfrm>
            <a:off x="8554464" y="909406"/>
            <a:ext cx="1292592" cy="3905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52" b="1" i="0" u="none" strike="noStrike" kern="1200" cap="none" spc="0" normalizeH="0" baseline="0" noProof="0" dirty="0">
                <a:ln>
                  <a:noFill/>
                </a:ln>
                <a:solidFill>
                  <a:prstClr val="black"/>
                </a:solidFill>
                <a:effectLst/>
                <a:uLnTx/>
                <a:uFillTx/>
                <a:latin typeface="Arial"/>
                <a:ea typeface="+mn-ea"/>
                <a:cs typeface="+mn-cs"/>
              </a:rPr>
              <a:t>Currently</a:t>
            </a:r>
            <a:endParaRPr kumimoji="0" lang="en-NG" sz="1952" b="1"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EFD4C29E-ADE1-3041-8AC9-79FA194D5076}"/>
              </a:ext>
            </a:extLst>
          </p:cNvPr>
          <p:cNvPicPr>
            <a:picLocks noChangeAspect="1"/>
          </p:cNvPicPr>
          <p:nvPr/>
        </p:nvPicPr>
        <p:blipFill>
          <a:blip r:embed="rId4"/>
          <a:stretch>
            <a:fillRect/>
          </a:stretch>
        </p:blipFill>
        <p:spPr>
          <a:xfrm>
            <a:off x="6431611" y="1263815"/>
            <a:ext cx="5442915" cy="3800437"/>
          </a:xfrm>
          <a:prstGeom prst="rect">
            <a:avLst/>
          </a:prstGeom>
        </p:spPr>
      </p:pic>
    </p:spTree>
    <p:extLst>
      <p:ext uri="{BB962C8B-B14F-4D97-AF65-F5344CB8AC3E}">
        <p14:creationId xmlns:p14="http://schemas.microsoft.com/office/powerpoint/2010/main" val="3445569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263496-41E0-5D46-9C99-EF9E171BF934}"/>
              </a:ext>
            </a:extLst>
          </p:cNvPr>
          <p:cNvPicPr>
            <a:picLocks noChangeAspect="1"/>
          </p:cNvPicPr>
          <p:nvPr/>
        </p:nvPicPr>
        <p:blipFill rotWithShape="1">
          <a:blip r:embed="rId3"/>
          <a:srcRect t="8346"/>
          <a:stretch/>
        </p:blipFill>
        <p:spPr>
          <a:xfrm>
            <a:off x="1508486" y="944563"/>
            <a:ext cx="9175027" cy="4963992"/>
          </a:xfrm>
          <a:prstGeom prst="rect">
            <a:avLst/>
          </a:prstGeom>
        </p:spPr>
      </p:pic>
      <p:sp>
        <p:nvSpPr>
          <p:cNvPr id="29" name="2. Slide Title">
            <a:extLst>
              <a:ext uri="{FF2B5EF4-FFF2-40B4-BE49-F238E27FC236}">
                <a16:creationId xmlns:a16="http://schemas.microsoft.com/office/drawing/2014/main" id="{C83B9776-6A94-2744-929F-1C4D11EA77EB}"/>
              </a:ext>
            </a:extLst>
          </p:cNvPr>
          <p:cNvSpPr>
            <a:spLocks noGrp="1"/>
          </p:cNvSpPr>
          <p:nvPr/>
        </p:nvSpPr>
        <p:spPr>
          <a:xfrm>
            <a:off x="604813" y="202495"/>
            <a:ext cx="10816345" cy="699095"/>
          </a:xfrm>
          <a:prstGeom prst="rect">
            <a:avLst/>
          </a:prstGeom>
        </p:spPr>
        <p:txBody>
          <a:bodyPr vert="horz" wrap="square" lIns="0" tIns="0" rIns="0" bIns="0" rtlCol="0" anchor="t" anchorCtr="0">
            <a:noAutofit/>
          </a:bodyPr>
          <a:lstStyle>
            <a:lvl1pPr algn="l" defTabSz="914400" rtl="0" eaLnBrk="1" latinLnBrk="0" hangingPunct="1">
              <a:lnSpc>
                <a:spcPct val="85000"/>
              </a:lnSpc>
              <a:spcBef>
                <a:spcPct val="0"/>
              </a:spcBef>
              <a:buNone/>
              <a:defRPr lang="en-US" sz="4400" b="1" kern="1200" spc="-100" baseline="0" dirty="0">
                <a:solidFill>
                  <a:srgbClr val="1D8750"/>
                </a:solidFill>
                <a:latin typeface="+mj-lt"/>
                <a:ea typeface="+mj-ea"/>
                <a:cs typeface="+mj-cs"/>
              </a:defRPr>
            </a:lvl1pPr>
          </a:lstStyle>
          <a:p>
            <a:pPr marL="0" marR="0" lvl="0" indent="0" algn="l" defTabSz="892454" rtl="0" eaLnBrk="1" fontAlgn="auto" latinLnBrk="0" hangingPunct="1">
              <a:lnSpc>
                <a:spcPct val="85000"/>
              </a:lnSpc>
              <a:spcBef>
                <a:spcPct val="0"/>
              </a:spcBef>
              <a:spcAft>
                <a:spcPts val="0"/>
              </a:spcAft>
              <a:buClrTx/>
              <a:buSzTx/>
              <a:buFontTx/>
              <a:buNone/>
              <a:tabLst/>
              <a:defRPr/>
            </a:pPr>
            <a:r>
              <a:rPr lang="en-GB" sz="3600" spc="-98" dirty="0">
                <a:latin typeface="Arial" panose="020B0604020202020204"/>
              </a:rPr>
              <a:t>Training and Protecting Health Workers</a:t>
            </a:r>
            <a:endParaRPr kumimoji="0" lang="en-US" sz="3600" b="1" i="0" u="none" strike="noStrike" kern="1200" cap="none" spc="-98" normalizeH="0" baseline="0" noProof="0" dirty="0">
              <a:ln>
                <a:noFill/>
              </a:ln>
              <a:solidFill>
                <a:srgbClr val="1D8750"/>
              </a:solidFill>
              <a:effectLst/>
              <a:uLnTx/>
              <a:uFillTx/>
              <a:latin typeface="Arial" panose="020B0604020202020204"/>
              <a:ea typeface="+mj-ea"/>
              <a:cs typeface="+mj-cs"/>
            </a:endParaRPr>
          </a:p>
        </p:txBody>
      </p:sp>
    </p:spTree>
    <p:extLst>
      <p:ext uri="{BB962C8B-B14F-4D97-AF65-F5344CB8AC3E}">
        <p14:creationId xmlns:p14="http://schemas.microsoft.com/office/powerpoint/2010/main" val="683042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780AD31B-2E55-4C82-8CCE-E2D7F917D7DA}"/>
              </a:ext>
            </a:extLst>
          </p:cNvPr>
          <p:cNvSpPr>
            <a:spLocks noChangeAspect="1" noChangeArrowheads="1"/>
          </p:cNvSpPr>
          <p:nvPr/>
        </p:nvSpPr>
        <p:spPr bwMode="auto">
          <a:xfrm>
            <a:off x="5946486" y="3280261"/>
            <a:ext cx="297479" cy="2974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244" tIns="44622" rIns="89244" bIns="4462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2. Slide Title">
            <a:extLst>
              <a:ext uri="{FF2B5EF4-FFF2-40B4-BE49-F238E27FC236}">
                <a16:creationId xmlns:a16="http://schemas.microsoft.com/office/drawing/2014/main" id="{EF8CBFA4-ED3B-0040-B600-D48A9430D20E}"/>
              </a:ext>
            </a:extLst>
          </p:cNvPr>
          <p:cNvSpPr>
            <a:spLocks noGrp="1"/>
          </p:cNvSpPr>
          <p:nvPr>
            <p:ph type="title"/>
            <p:custDataLst>
              <p:tags r:id="rId1"/>
            </p:custDataLst>
          </p:nvPr>
        </p:nvSpPr>
        <p:spPr>
          <a:xfrm>
            <a:off x="494776" y="231916"/>
            <a:ext cx="11082528" cy="384721"/>
          </a:xfrm>
        </p:spPr>
        <p:txBody>
          <a:bodyPr>
            <a:noAutofit/>
          </a:bodyPr>
          <a:lstStyle/>
          <a:p>
            <a:r>
              <a:rPr lang="en-US" sz="3600" dirty="0"/>
              <a:t>New standard treatment </a:t>
            </a:r>
            <a:r>
              <a:rPr lang="en-US" sz="3600" dirty="0" err="1"/>
              <a:t>centres</a:t>
            </a:r>
            <a:r>
              <a:rPr lang="en-US" sz="3600" dirty="0"/>
              <a:t> in states</a:t>
            </a:r>
          </a:p>
        </p:txBody>
      </p:sp>
      <p:graphicFrame>
        <p:nvGraphicFramePr>
          <p:cNvPr id="3" name="Table 2">
            <a:extLst>
              <a:ext uri="{FF2B5EF4-FFF2-40B4-BE49-F238E27FC236}">
                <a16:creationId xmlns:a16="http://schemas.microsoft.com/office/drawing/2014/main" id="{DBD63466-3526-134E-BC56-144AEA0DB81E}"/>
              </a:ext>
            </a:extLst>
          </p:cNvPr>
          <p:cNvGraphicFramePr>
            <a:graphicFrameLocks noGrp="1"/>
          </p:cNvGraphicFramePr>
          <p:nvPr>
            <p:extLst>
              <p:ext uri="{D42A27DB-BD31-4B8C-83A1-F6EECF244321}">
                <p14:modId xmlns:p14="http://schemas.microsoft.com/office/powerpoint/2010/main" val="4085908058"/>
              </p:ext>
            </p:extLst>
          </p:nvPr>
        </p:nvGraphicFramePr>
        <p:xfrm>
          <a:off x="587375" y="940260"/>
          <a:ext cx="6949894" cy="5368457"/>
        </p:xfrm>
        <a:graphic>
          <a:graphicData uri="http://schemas.openxmlformats.org/drawingml/2006/table">
            <a:tbl>
              <a:tblPr firstRow="1" firstCol="1" bandRow="1">
                <a:tableStyleId>{9D7B26C5-4107-4FEC-AEDC-1716B250A1EF}</a:tableStyleId>
              </a:tblPr>
              <a:tblGrid>
                <a:gridCol w="3614338">
                  <a:extLst>
                    <a:ext uri="{9D8B030D-6E8A-4147-A177-3AD203B41FA5}">
                      <a16:colId xmlns:a16="http://schemas.microsoft.com/office/drawing/2014/main" val="2758098730"/>
                    </a:ext>
                  </a:extLst>
                </a:gridCol>
                <a:gridCol w="3335556">
                  <a:extLst>
                    <a:ext uri="{9D8B030D-6E8A-4147-A177-3AD203B41FA5}">
                      <a16:colId xmlns:a16="http://schemas.microsoft.com/office/drawing/2014/main" val="2855182952"/>
                    </a:ext>
                  </a:extLst>
                </a:gridCol>
              </a:tblGrid>
              <a:tr h="381104">
                <a:tc>
                  <a:txBody>
                    <a:bodyPr/>
                    <a:lstStyle/>
                    <a:p>
                      <a:r>
                        <a:rPr lang="en-US" sz="1200" b="0" dirty="0">
                          <a:effectLst/>
                        </a:rPr>
                        <a:t>University of Abuja Teaching Hospital, Gwagwalada, FCT</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b="0" dirty="0">
                          <a:effectLst/>
                        </a:rPr>
                        <a:t>Complete and commissioned</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3060460650"/>
                  </a:ext>
                </a:extLst>
              </a:tr>
              <a:tr h="381104">
                <a:tc>
                  <a:txBody>
                    <a:bodyPr/>
                    <a:lstStyle/>
                    <a:p>
                      <a:r>
                        <a:rPr lang="en-US" sz="1200" b="0" dirty="0">
                          <a:effectLst/>
                        </a:rPr>
                        <a:t>Bingham University Teaching Hospital, Jos, Plateau</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dirty="0">
                          <a:effectLst/>
                        </a:rPr>
                        <a:t>Complete and commissioned</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1436892348"/>
                  </a:ext>
                </a:extLst>
              </a:tr>
              <a:tr h="300081">
                <a:tc>
                  <a:txBody>
                    <a:bodyPr/>
                    <a:lstStyle/>
                    <a:p>
                      <a:r>
                        <a:rPr lang="en-US" sz="1200" b="0" dirty="0">
                          <a:effectLst/>
                        </a:rPr>
                        <a:t>Federal Medical Centre, Keffi, Nasarawa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a:effectLst/>
                        </a:rPr>
                        <a:t>Complete and commissioned</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650157665"/>
                  </a:ext>
                </a:extLst>
              </a:tr>
              <a:tr h="300081">
                <a:tc>
                  <a:txBody>
                    <a:bodyPr/>
                    <a:lstStyle/>
                    <a:p>
                      <a:r>
                        <a:rPr lang="en-US" sz="1200" b="0">
                          <a:effectLst/>
                        </a:rPr>
                        <a:t>Federal Medical Centre, Jalingo, Taraba</a:t>
                      </a:r>
                      <a:endParaRPr lang="en-NG"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a:effectLst/>
                        </a:rPr>
                        <a:t>Complete and commissioned </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2133845797"/>
                  </a:ext>
                </a:extLst>
              </a:tr>
              <a:tr h="300081">
                <a:tc>
                  <a:txBody>
                    <a:bodyPr/>
                    <a:lstStyle/>
                    <a:p>
                      <a:r>
                        <a:rPr lang="en-US" sz="1200" b="0" dirty="0">
                          <a:effectLst/>
                        </a:rPr>
                        <a:t>Federal Medical Centre, Owerri, Imo</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a:effectLst/>
                        </a:rPr>
                        <a:t>Complete and commissioned</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3608674840"/>
                  </a:ext>
                </a:extLst>
              </a:tr>
              <a:tr h="300081">
                <a:tc>
                  <a:txBody>
                    <a:bodyPr/>
                    <a:lstStyle/>
                    <a:p>
                      <a:r>
                        <a:rPr lang="en-US" sz="1200" b="0" dirty="0">
                          <a:effectLst/>
                        </a:rPr>
                        <a:t>Federal Medical Centre, Kebbi</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a:effectLst/>
                        </a:rPr>
                        <a:t>Complete and commissioned </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1897640839"/>
                  </a:ext>
                </a:extLst>
              </a:tr>
              <a:tr h="300081">
                <a:tc>
                  <a:txBody>
                    <a:bodyPr/>
                    <a:lstStyle/>
                    <a:p>
                      <a:r>
                        <a:rPr lang="en-US" sz="1200" b="0" dirty="0">
                          <a:effectLst/>
                        </a:rPr>
                        <a:t>Federal Medical Centre, Katsina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a:effectLst/>
                        </a:rPr>
                        <a:t>Complete and commissioned </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909122431"/>
                  </a:ext>
                </a:extLst>
              </a:tr>
              <a:tr h="381104">
                <a:tc>
                  <a:txBody>
                    <a:bodyPr/>
                    <a:lstStyle/>
                    <a:p>
                      <a:r>
                        <a:rPr lang="en-US" sz="1200" b="0" dirty="0">
                          <a:effectLst/>
                        </a:rPr>
                        <a:t>Nnamdi Azikiwe University Teaching Hospital, Nnewi, Anambra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a:effectLst/>
                        </a:rPr>
                        <a:t>Ongoing</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20340704"/>
                  </a:ext>
                </a:extLst>
              </a:tr>
              <a:tr h="381104">
                <a:tc>
                  <a:txBody>
                    <a:bodyPr/>
                    <a:lstStyle/>
                    <a:p>
                      <a:r>
                        <a:rPr lang="en-US" sz="1200" b="0">
                          <a:effectLst/>
                        </a:rPr>
                        <a:t>Abubakar Tafawa Balewa University Teaching Hospital Bauchi. </a:t>
                      </a:r>
                      <a:endParaRPr lang="en-NG"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a:effectLst/>
                        </a:rPr>
                        <a:t>Ongoing</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3484894792"/>
                  </a:ext>
                </a:extLst>
              </a:tr>
              <a:tr h="381104">
                <a:tc>
                  <a:txBody>
                    <a:bodyPr/>
                    <a:lstStyle/>
                    <a:p>
                      <a:r>
                        <a:rPr lang="en-US" sz="1200" b="0">
                          <a:effectLst/>
                        </a:rPr>
                        <a:t>University of Calabar Teaching Hospital, Cross-River</a:t>
                      </a:r>
                      <a:endParaRPr lang="en-NG"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a:effectLst/>
                        </a:rPr>
                        <a:t>Ongoing</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1074691163"/>
                  </a:ext>
                </a:extLst>
              </a:tr>
              <a:tr h="300081">
                <a:tc>
                  <a:txBody>
                    <a:bodyPr/>
                    <a:lstStyle/>
                    <a:p>
                      <a:r>
                        <a:rPr lang="en-US" sz="1200" b="0" dirty="0">
                          <a:effectLst/>
                        </a:rPr>
                        <a:t>Federal Medical Centre, Yola, Adamawa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a:effectLst/>
                        </a:rPr>
                        <a:t>Ongoing</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3723614078"/>
                  </a:ext>
                </a:extLst>
              </a:tr>
              <a:tr h="300081">
                <a:tc>
                  <a:txBody>
                    <a:bodyPr/>
                    <a:lstStyle/>
                    <a:p>
                      <a:r>
                        <a:rPr lang="en-US" sz="1200" b="0" dirty="0">
                          <a:effectLst/>
                        </a:rPr>
                        <a:t>Lagos University Teaching Hospital, Lagos</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a:effectLst/>
                        </a:rPr>
                        <a:t>WB/REDISSE funded – Planning phase</a:t>
                      </a:r>
                      <a:endParaRPr lang="en-NG"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2702532785"/>
                  </a:ext>
                </a:extLst>
              </a:tr>
              <a:tr h="381104">
                <a:tc>
                  <a:txBody>
                    <a:bodyPr/>
                    <a:lstStyle/>
                    <a:p>
                      <a:r>
                        <a:rPr lang="en-US" sz="1200" b="0">
                          <a:effectLst/>
                        </a:rPr>
                        <a:t>University of Port-Harcourt Teaching Hospital, Rivers</a:t>
                      </a:r>
                      <a:endParaRPr lang="en-NG" sz="1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dirty="0">
                          <a:effectLst/>
                        </a:rPr>
                        <a:t>Ongoing</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534668005"/>
                  </a:ext>
                </a:extLst>
              </a:tr>
              <a:tr h="381104">
                <a:tc>
                  <a:txBody>
                    <a:bodyPr/>
                    <a:lstStyle/>
                    <a:p>
                      <a:r>
                        <a:rPr lang="en-US" sz="1200" b="0" dirty="0">
                          <a:effectLst/>
                        </a:rPr>
                        <a:t>University of Nigeria Teaching Hospital Enugu</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dirty="0">
                          <a:effectLst/>
                        </a:rPr>
                        <a:t>Ongoing</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235065022"/>
                  </a:ext>
                </a:extLst>
              </a:tr>
              <a:tr h="300081">
                <a:tc>
                  <a:txBody>
                    <a:bodyPr/>
                    <a:lstStyle/>
                    <a:p>
                      <a:r>
                        <a:rPr lang="en-US" sz="1200" b="0" dirty="0">
                          <a:effectLst/>
                        </a:rPr>
                        <a:t>Aminu Kano Teaching Hospital, Kano</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dirty="0">
                          <a:effectLst/>
                        </a:rPr>
                        <a:t>Ongoing</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1313398137"/>
                  </a:ext>
                </a:extLst>
              </a:tr>
              <a:tr h="300081">
                <a:tc>
                  <a:txBody>
                    <a:bodyPr/>
                    <a:lstStyle/>
                    <a:p>
                      <a:r>
                        <a:rPr lang="en-US" sz="1200" b="0" dirty="0">
                          <a:effectLst/>
                        </a:rPr>
                        <a:t>University of Ilorin Teaching Hospital, </a:t>
                      </a:r>
                      <a:r>
                        <a:rPr lang="en-US" sz="1200" b="0" dirty="0" err="1">
                          <a:effectLst/>
                        </a:rPr>
                        <a:t>Kwara</a:t>
                      </a:r>
                      <a:endParaRPr lang="en-NG"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tc>
                  <a:txBody>
                    <a:bodyPr/>
                    <a:lstStyle/>
                    <a:p>
                      <a:r>
                        <a:rPr lang="en-US" sz="1200" dirty="0">
                          <a:effectLst/>
                        </a:rPr>
                        <a:t>Ongoing</a:t>
                      </a:r>
                      <a:endParaRPr lang="en-NG"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7" marR="23717" marT="0" marB="0"/>
                </a:tc>
                <a:extLst>
                  <a:ext uri="{0D108BD9-81ED-4DB2-BD59-A6C34878D82A}">
                    <a16:rowId xmlns:a16="http://schemas.microsoft.com/office/drawing/2014/main" val="3265515519"/>
                  </a:ext>
                </a:extLst>
              </a:tr>
            </a:tbl>
          </a:graphicData>
        </a:graphic>
      </p:graphicFrame>
      <p:pic>
        <p:nvPicPr>
          <p:cNvPr id="8" name="Picture 7">
            <a:extLst>
              <a:ext uri="{FF2B5EF4-FFF2-40B4-BE49-F238E27FC236}">
                <a16:creationId xmlns:a16="http://schemas.microsoft.com/office/drawing/2014/main" id="{6207DD84-ADE9-364A-92B9-E00151AB6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802" y="3624488"/>
            <a:ext cx="3558793" cy="2340000"/>
          </a:xfrm>
          <a:prstGeom prst="rect">
            <a:avLst/>
          </a:prstGeom>
          <a:effectLst>
            <a:softEdge rad="50800"/>
          </a:effectLst>
        </p:spPr>
      </p:pic>
      <p:pic>
        <p:nvPicPr>
          <p:cNvPr id="9" name="Picture 8">
            <a:extLst>
              <a:ext uri="{FF2B5EF4-FFF2-40B4-BE49-F238E27FC236}">
                <a16:creationId xmlns:a16="http://schemas.microsoft.com/office/drawing/2014/main" id="{68D36B18-3B98-A74E-B015-77ED98683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9713" y="940261"/>
            <a:ext cx="3596882" cy="2340000"/>
          </a:xfrm>
          <a:prstGeom prst="rect">
            <a:avLst/>
          </a:prstGeom>
          <a:effectLst>
            <a:softEdge rad="50800"/>
          </a:effectLst>
        </p:spPr>
      </p:pic>
    </p:spTree>
    <p:extLst>
      <p:ext uri="{BB962C8B-B14F-4D97-AF65-F5344CB8AC3E}">
        <p14:creationId xmlns:p14="http://schemas.microsoft.com/office/powerpoint/2010/main" val="3282161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F8D5DA6-C39E-3141-BBFA-43A17F5CC812}"/>
              </a:ext>
            </a:extLst>
          </p:cNvPr>
          <p:cNvSpPr txBox="1">
            <a:spLocks/>
          </p:cNvSpPr>
          <p:nvPr/>
        </p:nvSpPr>
        <p:spPr>
          <a:xfrm>
            <a:off x="689522" y="1268413"/>
            <a:ext cx="6625678" cy="49495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600"/>
              </a:spcBef>
              <a:spcAft>
                <a:spcPts val="600"/>
              </a:spcAft>
              <a:buClr>
                <a:prstClr val="black"/>
              </a:buClr>
              <a:buNone/>
              <a:defRPr/>
            </a:pPr>
            <a:r>
              <a:rPr lang="en-US" sz="2000" u="sng" dirty="0">
                <a:solidFill>
                  <a:schemeClr val="tx1"/>
                </a:solidFill>
                <a:latin typeface="+mn-lt"/>
              </a:rPr>
              <a:t>Selected major activities</a:t>
            </a:r>
          </a:p>
          <a:p>
            <a:pPr>
              <a:spcBef>
                <a:spcPts val="600"/>
              </a:spcBef>
              <a:spcAft>
                <a:spcPts val="600"/>
              </a:spcAft>
              <a:buClr>
                <a:prstClr val="black"/>
              </a:buClr>
              <a:defRPr/>
            </a:pPr>
            <a:r>
              <a:rPr lang="en-US" sz="2000" b="0" dirty="0">
                <a:solidFill>
                  <a:schemeClr val="tx1"/>
                </a:solidFill>
                <a:latin typeface="+mn-lt"/>
              </a:rPr>
              <a:t>100M naira funding provided to 36 states in 2020</a:t>
            </a:r>
          </a:p>
          <a:p>
            <a:pPr>
              <a:spcBef>
                <a:spcPts val="600"/>
              </a:spcBef>
              <a:spcAft>
                <a:spcPts val="600"/>
              </a:spcAft>
              <a:buClr>
                <a:prstClr val="black"/>
              </a:buClr>
              <a:defRPr/>
            </a:pPr>
            <a:r>
              <a:rPr lang="en-US" sz="2000" b="0" dirty="0">
                <a:solidFill>
                  <a:schemeClr val="tx1"/>
                </a:solidFill>
                <a:latin typeface="+mn-lt"/>
              </a:rPr>
              <a:t>Funding for establishment of five treatment </a:t>
            </a:r>
            <a:r>
              <a:rPr lang="en-US" sz="2000" b="0" dirty="0" err="1">
                <a:solidFill>
                  <a:schemeClr val="tx1"/>
                </a:solidFill>
                <a:latin typeface="+mn-lt"/>
              </a:rPr>
              <a:t>centres</a:t>
            </a:r>
            <a:endParaRPr lang="en-US" sz="2000" b="0" dirty="0">
              <a:solidFill>
                <a:schemeClr val="tx1"/>
              </a:solidFill>
              <a:latin typeface="+mn-lt"/>
            </a:endParaRPr>
          </a:p>
          <a:p>
            <a:pPr>
              <a:spcBef>
                <a:spcPts val="600"/>
              </a:spcBef>
              <a:spcAft>
                <a:spcPts val="600"/>
              </a:spcAft>
              <a:buClr>
                <a:prstClr val="black"/>
              </a:buClr>
              <a:defRPr/>
            </a:pPr>
            <a:r>
              <a:rPr lang="en-US" sz="2000" b="0" dirty="0">
                <a:solidFill>
                  <a:schemeClr val="tx1"/>
                </a:solidFill>
                <a:latin typeface="+mn-lt"/>
              </a:rPr>
              <a:t>Procured generators for 27 State EOCs</a:t>
            </a:r>
          </a:p>
          <a:p>
            <a:pPr>
              <a:spcBef>
                <a:spcPts val="600"/>
              </a:spcBef>
              <a:spcAft>
                <a:spcPts val="600"/>
              </a:spcAft>
              <a:buClr>
                <a:prstClr val="black"/>
              </a:buClr>
              <a:defRPr/>
            </a:pPr>
            <a:r>
              <a:rPr lang="en-US" sz="2000" b="0" dirty="0">
                <a:solidFill>
                  <a:schemeClr val="tx1"/>
                </a:solidFill>
                <a:latin typeface="+mn-lt"/>
              </a:rPr>
              <a:t>Procured vehicles for State EOCs and treatment </a:t>
            </a:r>
            <a:r>
              <a:rPr lang="en-US" sz="2000" b="0" dirty="0" err="1">
                <a:solidFill>
                  <a:schemeClr val="tx1"/>
                </a:solidFill>
                <a:latin typeface="+mn-lt"/>
              </a:rPr>
              <a:t>centres</a:t>
            </a:r>
            <a:endParaRPr lang="en-US" sz="2000" b="0" dirty="0">
              <a:solidFill>
                <a:schemeClr val="tx1"/>
              </a:solidFill>
              <a:latin typeface="+mn-lt"/>
            </a:endParaRPr>
          </a:p>
          <a:p>
            <a:pPr>
              <a:spcBef>
                <a:spcPts val="600"/>
              </a:spcBef>
              <a:spcAft>
                <a:spcPts val="600"/>
              </a:spcAft>
              <a:buClr>
                <a:prstClr val="black"/>
              </a:buClr>
              <a:defRPr/>
            </a:pPr>
            <a:r>
              <a:rPr lang="en-US" sz="2000" b="0" dirty="0">
                <a:solidFill>
                  <a:schemeClr val="tx1"/>
                </a:solidFill>
                <a:latin typeface="+mn-lt"/>
              </a:rPr>
              <a:t>Technical support to states</a:t>
            </a:r>
            <a:endParaRPr lang="en-US" sz="2000" dirty="0">
              <a:solidFill>
                <a:schemeClr val="tx1"/>
              </a:solidFill>
              <a:latin typeface="+mn-lt"/>
            </a:endParaRPr>
          </a:p>
        </p:txBody>
      </p:sp>
      <p:sp>
        <p:nvSpPr>
          <p:cNvPr id="7" name="2. Slide Title">
            <a:extLst>
              <a:ext uri="{FF2B5EF4-FFF2-40B4-BE49-F238E27FC236}">
                <a16:creationId xmlns:a16="http://schemas.microsoft.com/office/drawing/2014/main" id="{05076FC2-E117-B540-AEF4-1BBBF9EC5239}"/>
              </a:ext>
            </a:extLst>
          </p:cNvPr>
          <p:cNvSpPr>
            <a:spLocks noGrp="1"/>
          </p:cNvSpPr>
          <p:nvPr/>
        </p:nvSpPr>
        <p:spPr>
          <a:xfrm>
            <a:off x="587375" y="245468"/>
            <a:ext cx="10816345" cy="699095"/>
          </a:xfrm>
          <a:prstGeom prst="rect">
            <a:avLst/>
          </a:prstGeom>
        </p:spPr>
        <p:txBody>
          <a:bodyPr vert="horz" wrap="square" lIns="0" tIns="0" rIns="0" bIns="0" rtlCol="0" anchor="t" anchorCtr="0">
            <a:noAutofit/>
          </a:bodyPr>
          <a:lstStyle>
            <a:lvl1pPr algn="l" defTabSz="914400" rtl="0" eaLnBrk="1" latinLnBrk="0" hangingPunct="1">
              <a:lnSpc>
                <a:spcPct val="85000"/>
              </a:lnSpc>
              <a:spcBef>
                <a:spcPct val="0"/>
              </a:spcBef>
              <a:buNone/>
              <a:defRPr lang="en-US" sz="4400" b="1" kern="1200" spc="-100" baseline="0" dirty="0">
                <a:solidFill>
                  <a:srgbClr val="1D8750"/>
                </a:solidFill>
                <a:latin typeface="+mj-lt"/>
                <a:ea typeface="+mj-ea"/>
                <a:cs typeface="+mj-cs"/>
              </a:defRPr>
            </a:lvl1pPr>
          </a:lstStyle>
          <a:p>
            <a:pPr marL="0" marR="0" lvl="0" indent="0" algn="l" defTabSz="892454" rtl="0" eaLnBrk="1" fontAlgn="auto" latinLnBrk="0" hangingPunct="1">
              <a:lnSpc>
                <a:spcPct val="85000"/>
              </a:lnSpc>
              <a:spcBef>
                <a:spcPct val="0"/>
              </a:spcBef>
              <a:spcAft>
                <a:spcPts val="0"/>
              </a:spcAft>
              <a:buClrTx/>
              <a:buSzTx/>
              <a:buFontTx/>
              <a:buNone/>
              <a:tabLst/>
              <a:defRPr/>
            </a:pPr>
            <a:r>
              <a:rPr kumimoji="0" lang="en-GB" sz="3600" b="1" i="0" u="none" strike="noStrike" kern="1200" cap="none" spc="-98" normalizeH="0" baseline="0" noProof="0" dirty="0">
                <a:ln>
                  <a:noFill/>
                </a:ln>
                <a:solidFill>
                  <a:srgbClr val="1D8750"/>
                </a:solidFill>
                <a:effectLst/>
                <a:uLnTx/>
                <a:uFillTx/>
                <a:latin typeface="Arial" panose="020B0604020202020204"/>
                <a:ea typeface="+mj-ea"/>
                <a:cs typeface="+mj-cs"/>
              </a:rPr>
              <a:t>Funding through World Bank/REDISSE</a:t>
            </a:r>
            <a:endParaRPr kumimoji="0" lang="en-US" sz="3600" b="1" i="0" u="none" strike="noStrike" kern="1200" cap="none" spc="-98" normalizeH="0" baseline="0" noProof="0" dirty="0">
              <a:ln>
                <a:noFill/>
              </a:ln>
              <a:solidFill>
                <a:srgbClr val="1D8750"/>
              </a:solidFill>
              <a:effectLst/>
              <a:uLnTx/>
              <a:uFillTx/>
              <a:latin typeface="Arial" panose="020B0604020202020204"/>
              <a:ea typeface="+mj-ea"/>
              <a:cs typeface="+mj-cs"/>
            </a:endParaRPr>
          </a:p>
        </p:txBody>
      </p:sp>
      <p:pic>
        <p:nvPicPr>
          <p:cNvPr id="8" name="Picture 7" descr="Vehicle handover to Anambra State representative ">
            <a:extLst>
              <a:ext uri="{FF2B5EF4-FFF2-40B4-BE49-F238E27FC236}">
                <a16:creationId xmlns:a16="http://schemas.microsoft.com/office/drawing/2014/main" id="{5D79871C-C143-B54D-ACB6-7C5585B57B7B}"/>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12426" y="3694099"/>
            <a:ext cx="3663636" cy="2092158"/>
          </a:xfrm>
          <a:prstGeom prst="rect">
            <a:avLst/>
          </a:prstGeom>
        </p:spPr>
      </p:pic>
      <p:pic>
        <p:nvPicPr>
          <p:cNvPr id="12" name="Picture 11">
            <a:extLst>
              <a:ext uri="{FF2B5EF4-FFF2-40B4-BE49-F238E27FC236}">
                <a16:creationId xmlns:a16="http://schemas.microsoft.com/office/drawing/2014/main" id="{10BC76DD-8026-9042-98B7-8D6E6D50EF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12426" y="1268413"/>
            <a:ext cx="3663637" cy="2101836"/>
          </a:xfrm>
          <a:prstGeom prst="rect">
            <a:avLst/>
          </a:prstGeom>
        </p:spPr>
      </p:pic>
    </p:spTree>
    <p:extLst>
      <p:ext uri="{BB962C8B-B14F-4D97-AF65-F5344CB8AC3E}">
        <p14:creationId xmlns:p14="http://schemas.microsoft.com/office/powerpoint/2010/main" val="2797530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F8D5DA6-C39E-3141-BBFA-43A17F5CC812}"/>
              </a:ext>
            </a:extLst>
          </p:cNvPr>
          <p:cNvSpPr txBox="1">
            <a:spLocks/>
          </p:cNvSpPr>
          <p:nvPr/>
        </p:nvSpPr>
        <p:spPr>
          <a:xfrm>
            <a:off x="6502494" y="1405071"/>
            <a:ext cx="5556185" cy="491527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600"/>
              </a:spcBef>
              <a:spcAft>
                <a:spcPts val="600"/>
              </a:spcAft>
              <a:buClr>
                <a:prstClr val="black"/>
              </a:buClr>
              <a:buNone/>
              <a:defRPr/>
            </a:pPr>
            <a:r>
              <a:rPr lang="en-US" sz="2000" b="0" dirty="0">
                <a:solidFill>
                  <a:schemeClr val="tx1"/>
                </a:solidFill>
                <a:latin typeface="+mn-lt"/>
              </a:rPr>
              <a:t>National </a:t>
            </a:r>
            <a:r>
              <a:rPr lang="en-US" sz="2000" dirty="0">
                <a:solidFill>
                  <a:schemeClr val="tx1"/>
                </a:solidFill>
                <a:latin typeface="+mn-lt"/>
              </a:rPr>
              <a:t>COVID-19 Research Consortium </a:t>
            </a:r>
            <a:r>
              <a:rPr lang="en-US" sz="2000" b="0" dirty="0">
                <a:solidFill>
                  <a:schemeClr val="tx1"/>
                </a:solidFill>
                <a:latin typeface="+mn-lt"/>
              </a:rPr>
              <a:t>established </a:t>
            </a:r>
          </a:p>
          <a:p>
            <a:pPr marL="0" lvl="0" indent="0">
              <a:spcBef>
                <a:spcPts val="600"/>
              </a:spcBef>
              <a:spcAft>
                <a:spcPts val="600"/>
              </a:spcAft>
              <a:buClr>
                <a:prstClr val="black"/>
              </a:buClr>
              <a:buNone/>
              <a:defRPr/>
            </a:pPr>
            <a:r>
              <a:rPr lang="en-US" sz="2000" b="0" dirty="0">
                <a:solidFill>
                  <a:schemeClr val="tx1"/>
                </a:solidFill>
                <a:latin typeface="+mn-lt"/>
              </a:rPr>
              <a:t>Seroprevalence survey conduced in </a:t>
            </a:r>
            <a:r>
              <a:rPr lang="en-US" sz="2000" dirty="0">
                <a:solidFill>
                  <a:schemeClr val="tx1"/>
                </a:solidFill>
                <a:latin typeface="+mn-lt"/>
              </a:rPr>
              <a:t>eight states </a:t>
            </a:r>
          </a:p>
          <a:p>
            <a:pPr marL="0" lvl="0" indent="0">
              <a:spcBef>
                <a:spcPts val="600"/>
              </a:spcBef>
              <a:spcAft>
                <a:spcPts val="600"/>
              </a:spcAft>
              <a:buClr>
                <a:prstClr val="black"/>
              </a:buClr>
              <a:buNone/>
              <a:defRPr/>
            </a:pPr>
            <a:r>
              <a:rPr lang="en-US" sz="2000" b="0" dirty="0">
                <a:solidFill>
                  <a:prstClr val="black"/>
                </a:solidFill>
                <a:latin typeface="+mn-lt"/>
              </a:rPr>
              <a:t>Over 25 manuscripts in development. </a:t>
            </a:r>
            <a:r>
              <a:rPr lang="en-US" sz="2000" dirty="0">
                <a:solidFill>
                  <a:prstClr val="black"/>
                </a:solidFill>
                <a:latin typeface="+mn-lt"/>
              </a:rPr>
              <a:t>Six published</a:t>
            </a:r>
            <a:r>
              <a:rPr lang="en-US" sz="2000" b="0" dirty="0">
                <a:solidFill>
                  <a:prstClr val="black"/>
                </a:solidFill>
                <a:latin typeface="+mn-lt"/>
              </a:rPr>
              <a:t> in collaboration with states</a:t>
            </a:r>
          </a:p>
          <a:p>
            <a:pPr marL="0" marR="0" lvl="0" indent="0" algn="l" defTabSz="914400" rtl="0" eaLnBrk="1" fontAlgn="auto" latinLnBrk="0" hangingPunct="1">
              <a:spcBef>
                <a:spcPts val="600"/>
              </a:spcBef>
              <a:spcAft>
                <a:spcPts val="600"/>
              </a:spcAft>
              <a:buClr>
                <a:prstClr val="black"/>
              </a:buClr>
              <a:buSz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Critically documenting lessons learned and using science to guide response</a:t>
            </a:r>
          </a:p>
          <a:p>
            <a:pPr marL="742950" marR="0" lvl="1" indent="-285750" algn="l" defTabSz="914400" rtl="0" eaLnBrk="1" fontAlgn="auto" latinLnBrk="0" hangingPunct="1">
              <a:lnSpc>
                <a:spcPct val="150000"/>
              </a:lnSpc>
              <a:spcBef>
                <a:spcPct val="20000"/>
              </a:spcBef>
              <a:spcAft>
                <a:spcPts val="0"/>
              </a:spcAft>
              <a:buClr>
                <a:prstClr val="black"/>
              </a:buClr>
              <a:buSzTx/>
              <a:buFont typeface="Courier New" panose="02070309020205020404" pitchFamily="49" charset="0"/>
              <a:buChar char="o"/>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8039E419-7A0D-6847-B188-5ABB320EA617}"/>
              </a:ext>
            </a:extLst>
          </p:cNvPr>
          <p:cNvPicPr>
            <a:picLocks noChangeAspect="1"/>
          </p:cNvPicPr>
          <p:nvPr/>
        </p:nvPicPr>
        <p:blipFill>
          <a:blip r:embed="rId2"/>
          <a:stretch>
            <a:fillRect/>
          </a:stretch>
        </p:blipFill>
        <p:spPr>
          <a:xfrm>
            <a:off x="604813" y="1386429"/>
            <a:ext cx="2521412" cy="1028521"/>
          </a:xfrm>
          <a:prstGeom prst="rect">
            <a:avLst/>
          </a:prstGeom>
        </p:spPr>
      </p:pic>
      <p:pic>
        <p:nvPicPr>
          <p:cNvPr id="11" name="Picture 10">
            <a:extLst>
              <a:ext uri="{FF2B5EF4-FFF2-40B4-BE49-F238E27FC236}">
                <a16:creationId xmlns:a16="http://schemas.microsoft.com/office/drawing/2014/main" id="{C8F4EDD8-FB50-614C-81FC-3E15A13E3B94}"/>
              </a:ext>
            </a:extLst>
          </p:cNvPr>
          <p:cNvPicPr>
            <a:picLocks noChangeAspect="1"/>
          </p:cNvPicPr>
          <p:nvPr/>
        </p:nvPicPr>
        <p:blipFill>
          <a:blip r:embed="rId3"/>
          <a:stretch>
            <a:fillRect/>
          </a:stretch>
        </p:blipFill>
        <p:spPr>
          <a:xfrm>
            <a:off x="3328697" y="1405071"/>
            <a:ext cx="2971325" cy="1005137"/>
          </a:xfrm>
          <a:prstGeom prst="rect">
            <a:avLst/>
          </a:prstGeom>
        </p:spPr>
      </p:pic>
      <p:pic>
        <p:nvPicPr>
          <p:cNvPr id="6" name="Picture 5">
            <a:extLst>
              <a:ext uri="{FF2B5EF4-FFF2-40B4-BE49-F238E27FC236}">
                <a16:creationId xmlns:a16="http://schemas.microsoft.com/office/drawing/2014/main" id="{B3F34397-EC7B-4943-A5A1-CD3D11F7A494}"/>
              </a:ext>
            </a:extLst>
          </p:cNvPr>
          <p:cNvPicPr>
            <a:picLocks noChangeAspect="1"/>
          </p:cNvPicPr>
          <p:nvPr/>
        </p:nvPicPr>
        <p:blipFill>
          <a:blip r:embed="rId4"/>
          <a:stretch>
            <a:fillRect/>
          </a:stretch>
        </p:blipFill>
        <p:spPr>
          <a:xfrm>
            <a:off x="636778" y="2536189"/>
            <a:ext cx="5435629" cy="3628351"/>
          </a:xfrm>
          <a:prstGeom prst="rect">
            <a:avLst/>
          </a:prstGeom>
        </p:spPr>
      </p:pic>
      <p:sp>
        <p:nvSpPr>
          <p:cNvPr id="7" name="2. Slide Title">
            <a:extLst>
              <a:ext uri="{FF2B5EF4-FFF2-40B4-BE49-F238E27FC236}">
                <a16:creationId xmlns:a16="http://schemas.microsoft.com/office/drawing/2014/main" id="{05076FC2-E117-B540-AEF4-1BBBF9EC5239}"/>
              </a:ext>
            </a:extLst>
          </p:cNvPr>
          <p:cNvSpPr>
            <a:spLocks noGrp="1"/>
          </p:cNvSpPr>
          <p:nvPr/>
        </p:nvSpPr>
        <p:spPr>
          <a:xfrm>
            <a:off x="587375" y="245468"/>
            <a:ext cx="10816345" cy="699095"/>
          </a:xfrm>
          <a:prstGeom prst="rect">
            <a:avLst/>
          </a:prstGeom>
        </p:spPr>
        <p:txBody>
          <a:bodyPr vert="horz" wrap="square" lIns="0" tIns="0" rIns="0" bIns="0" rtlCol="0" anchor="t" anchorCtr="0">
            <a:noAutofit/>
          </a:bodyPr>
          <a:lstStyle>
            <a:lvl1pPr algn="l" defTabSz="914400" rtl="0" eaLnBrk="1" latinLnBrk="0" hangingPunct="1">
              <a:lnSpc>
                <a:spcPct val="85000"/>
              </a:lnSpc>
              <a:spcBef>
                <a:spcPct val="0"/>
              </a:spcBef>
              <a:buNone/>
              <a:defRPr lang="en-US" sz="4400" b="1" kern="1200" spc="-100" baseline="0" dirty="0">
                <a:solidFill>
                  <a:srgbClr val="1D8750"/>
                </a:solidFill>
                <a:latin typeface="+mj-lt"/>
                <a:ea typeface="+mj-ea"/>
                <a:cs typeface="+mj-cs"/>
              </a:defRPr>
            </a:lvl1pPr>
          </a:lstStyle>
          <a:p>
            <a:pPr marL="0" marR="0" lvl="0" indent="0" algn="l" defTabSz="892454" rtl="0" eaLnBrk="1" fontAlgn="auto" latinLnBrk="0" hangingPunct="1">
              <a:lnSpc>
                <a:spcPct val="85000"/>
              </a:lnSpc>
              <a:spcBef>
                <a:spcPct val="0"/>
              </a:spcBef>
              <a:spcAft>
                <a:spcPts val="0"/>
              </a:spcAft>
              <a:buClrTx/>
              <a:buSzTx/>
              <a:buFontTx/>
              <a:buNone/>
              <a:tabLst/>
              <a:defRPr/>
            </a:pPr>
            <a:r>
              <a:rPr lang="en-GB" sz="3600" spc="-98" dirty="0">
                <a:latin typeface="Arial" panose="020B0604020202020204"/>
              </a:rPr>
              <a:t>Research and Development</a:t>
            </a:r>
            <a:endParaRPr kumimoji="0" lang="en-US" sz="3600" b="1" i="0" u="none" strike="noStrike" kern="1200" cap="none" spc="-98" normalizeH="0" baseline="0" noProof="0" dirty="0">
              <a:ln>
                <a:noFill/>
              </a:ln>
              <a:solidFill>
                <a:srgbClr val="1D8750"/>
              </a:solidFill>
              <a:effectLst/>
              <a:uLnTx/>
              <a:uFillTx/>
              <a:latin typeface="Arial" panose="020B0604020202020204"/>
              <a:ea typeface="+mj-ea"/>
              <a:cs typeface="+mj-cs"/>
            </a:endParaRPr>
          </a:p>
        </p:txBody>
      </p:sp>
    </p:spTree>
    <p:extLst>
      <p:ext uri="{BB962C8B-B14F-4D97-AF65-F5344CB8AC3E}">
        <p14:creationId xmlns:p14="http://schemas.microsoft.com/office/powerpoint/2010/main" val="1515991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4E5784-EA85-AF48-BBCF-3C8958256F71}"/>
              </a:ext>
            </a:extLst>
          </p:cNvPr>
          <p:cNvSpPr/>
          <p:nvPr/>
        </p:nvSpPr>
        <p:spPr>
          <a:xfrm>
            <a:off x="1465943" y="2831873"/>
            <a:ext cx="9260114" cy="1553029"/>
          </a:xfrm>
          <a:prstGeom prst="rect">
            <a:avLst/>
          </a:prstGeom>
          <a:solidFill>
            <a:srgbClr val="1D8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G" sz="2000" b="0" i="0" u="none" strike="noStrike" kern="1200" cap="none" spc="0" normalizeH="0" baseline="0" noProof="0" dirty="0">
                <a:ln>
                  <a:noFill/>
                </a:ln>
                <a:solidFill>
                  <a:prstClr val="white"/>
                </a:solidFill>
                <a:effectLst/>
                <a:uLnTx/>
                <a:uFillTx/>
                <a:latin typeface="Arial" panose="020B0604020202020204"/>
                <a:ea typeface="+mn-ea"/>
                <a:cs typeface="+mn-cs"/>
              </a:rPr>
              <a:t>The third fundamental question is how can states </a:t>
            </a:r>
            <a:r>
              <a:rPr kumimoji="0" lang="en-NG" sz="2000" b="1" i="0" u="none" strike="noStrike" kern="1200" cap="none" spc="0" normalizeH="0" baseline="0" noProof="0" dirty="0">
                <a:ln>
                  <a:noFill/>
                </a:ln>
                <a:solidFill>
                  <a:prstClr val="white"/>
                </a:solidFill>
                <a:effectLst/>
                <a:uLnTx/>
                <a:uFillTx/>
                <a:latin typeface="Arial" panose="020B0604020202020204"/>
                <a:ea typeface="+mn-ea"/>
                <a:cs typeface="+mn-cs"/>
              </a:rPr>
              <a:t>strengthen and sustain </a:t>
            </a:r>
            <a:r>
              <a:rPr kumimoji="0" lang="en-NG" sz="2000" b="0" i="0" u="none" strike="noStrike" kern="1200" cap="none" spc="0" normalizeH="0" baseline="0" noProof="0" dirty="0">
                <a:ln>
                  <a:noFill/>
                </a:ln>
                <a:solidFill>
                  <a:prstClr val="white"/>
                </a:solidFill>
                <a:effectLst/>
                <a:uLnTx/>
                <a:uFillTx/>
                <a:latin typeface="Arial" panose="020B0604020202020204"/>
                <a:ea typeface="+mn-ea"/>
                <a:cs typeface="+mn-cs"/>
              </a:rPr>
              <a:t>the response to the COVID-19 pandemic and other disease outbreaks, in the context of </a:t>
            </a:r>
            <a:r>
              <a:rPr kumimoji="0" lang="en-NG" sz="2000" b="1" i="0" u="none" strike="noStrike" kern="1200" cap="none" spc="0" normalizeH="0" baseline="0" noProof="0" dirty="0">
                <a:ln>
                  <a:noFill/>
                </a:ln>
                <a:solidFill>
                  <a:prstClr val="white"/>
                </a:solidFill>
                <a:effectLst/>
                <a:uLnTx/>
                <a:uFillTx/>
                <a:latin typeface="Arial" panose="020B0604020202020204"/>
                <a:ea typeface="+mn-ea"/>
                <a:cs typeface="+mn-cs"/>
              </a:rPr>
              <a:t>ongoing threats and building on gains so far?</a:t>
            </a:r>
          </a:p>
        </p:txBody>
      </p:sp>
    </p:spTree>
    <p:extLst>
      <p:ext uri="{BB962C8B-B14F-4D97-AF65-F5344CB8AC3E}">
        <p14:creationId xmlns:p14="http://schemas.microsoft.com/office/powerpoint/2010/main" val="635466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27389DC-3D3F-4045-887C-857E88811155}"/>
              </a:ext>
            </a:extLst>
          </p:cNvPr>
          <p:cNvPicPr>
            <a:picLocks noChangeAspect="1"/>
          </p:cNvPicPr>
          <p:nvPr/>
        </p:nvPicPr>
        <p:blipFill rotWithShape="1">
          <a:blip r:embed="rId3">
            <a:alphaModFix amt="50000"/>
          </a:blip>
          <a:srcRect l="41516" t="-2908" r="-6772" b="30373"/>
          <a:stretch/>
        </p:blipFill>
        <p:spPr>
          <a:xfrm>
            <a:off x="4636167" y="0"/>
            <a:ext cx="7571875" cy="6858000"/>
          </a:xfrm>
          <a:prstGeom prst="rect">
            <a:avLst/>
          </a:prstGeom>
        </p:spPr>
      </p:pic>
      <p:pic>
        <p:nvPicPr>
          <p:cNvPr id="3" name="Picture 2">
            <a:extLst>
              <a:ext uri="{FF2B5EF4-FFF2-40B4-BE49-F238E27FC236}">
                <a16:creationId xmlns:a16="http://schemas.microsoft.com/office/drawing/2014/main" id="{B124CC5D-60CE-5C48-A4CC-C6D9D153DAA6}"/>
              </a:ext>
            </a:extLst>
          </p:cNvPr>
          <p:cNvPicPr>
            <a:picLocks noChangeAspect="1"/>
          </p:cNvPicPr>
          <p:nvPr/>
        </p:nvPicPr>
        <p:blipFill>
          <a:blip r:embed="rId4"/>
          <a:stretch>
            <a:fillRect/>
          </a:stretch>
        </p:blipFill>
        <p:spPr>
          <a:xfrm>
            <a:off x="6077924" y="-147918"/>
            <a:ext cx="4572000" cy="6858000"/>
          </a:xfrm>
          <a:prstGeom prst="rect">
            <a:avLst/>
          </a:prstGeom>
        </p:spPr>
      </p:pic>
      <p:sp>
        <p:nvSpPr>
          <p:cNvPr id="27" name="Rectangle 26">
            <a:extLst>
              <a:ext uri="{FF2B5EF4-FFF2-40B4-BE49-F238E27FC236}">
                <a16:creationId xmlns:a16="http://schemas.microsoft.com/office/drawing/2014/main" id="{61E7BDEC-13BC-4B49-BB35-356A132DF875}"/>
              </a:ext>
            </a:extLst>
          </p:cNvPr>
          <p:cNvSpPr/>
          <p:nvPr/>
        </p:nvSpPr>
        <p:spPr>
          <a:xfrm>
            <a:off x="7317625" y="4446891"/>
            <a:ext cx="2092598" cy="403296"/>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100" normalizeH="0" baseline="0" noProof="0" dirty="0">
                <a:ln>
                  <a:noFill/>
                </a:ln>
                <a:solidFill>
                  <a:srgbClr val="FFFFFF"/>
                </a:solidFill>
                <a:effectLst/>
                <a:uLnTx/>
                <a:uFillTx/>
                <a:latin typeface="Calibri" panose="020F0502020204030204"/>
                <a:ea typeface="+mn-ea"/>
                <a:cs typeface="+mn-cs"/>
              </a:rPr>
              <a:t>FEDERAL</a:t>
            </a:r>
          </a:p>
        </p:txBody>
      </p:sp>
      <p:sp>
        <p:nvSpPr>
          <p:cNvPr id="30" name="Rectangle 29">
            <a:extLst>
              <a:ext uri="{FF2B5EF4-FFF2-40B4-BE49-F238E27FC236}">
                <a16:creationId xmlns:a16="http://schemas.microsoft.com/office/drawing/2014/main" id="{E36ECD45-4727-1748-B22D-26AE6AE82E7E}"/>
              </a:ext>
            </a:extLst>
          </p:cNvPr>
          <p:cNvSpPr/>
          <p:nvPr/>
        </p:nvSpPr>
        <p:spPr>
          <a:xfrm>
            <a:off x="7672077" y="4801503"/>
            <a:ext cx="1919708" cy="373508"/>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100" normalizeH="0" baseline="0" noProof="0" dirty="0">
                <a:ln>
                  <a:noFill/>
                </a:ln>
                <a:solidFill>
                  <a:srgbClr val="FFFFFF"/>
                </a:solidFill>
                <a:effectLst/>
                <a:uLnTx/>
                <a:uFillTx/>
                <a:latin typeface="Calibri" panose="020F0502020204030204"/>
                <a:ea typeface="+mn-ea"/>
                <a:cs typeface="+mn-cs"/>
              </a:rPr>
              <a:t>STATES (36 + 1)</a:t>
            </a:r>
          </a:p>
        </p:txBody>
      </p:sp>
      <p:sp>
        <p:nvSpPr>
          <p:cNvPr id="31" name="Rectangle 30">
            <a:extLst>
              <a:ext uri="{FF2B5EF4-FFF2-40B4-BE49-F238E27FC236}">
                <a16:creationId xmlns:a16="http://schemas.microsoft.com/office/drawing/2014/main" id="{D1CBF469-6DED-504A-BAB9-AF10313DB507}"/>
              </a:ext>
            </a:extLst>
          </p:cNvPr>
          <p:cNvSpPr/>
          <p:nvPr/>
        </p:nvSpPr>
        <p:spPr>
          <a:xfrm>
            <a:off x="7404070" y="5156439"/>
            <a:ext cx="1919708" cy="403296"/>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100" normalizeH="0" baseline="0" noProof="0" dirty="0">
                <a:ln>
                  <a:noFill/>
                </a:ln>
                <a:solidFill>
                  <a:srgbClr val="FFFFFF"/>
                </a:solidFill>
                <a:effectLst/>
                <a:uLnTx/>
                <a:uFillTx/>
                <a:latin typeface="Calibri" panose="020F0502020204030204"/>
                <a:ea typeface="+mn-ea"/>
                <a:cs typeface="+mn-cs"/>
              </a:rPr>
              <a:t>LOCAL</a:t>
            </a:r>
          </a:p>
        </p:txBody>
      </p:sp>
      <p:sp>
        <p:nvSpPr>
          <p:cNvPr id="17" name="Rectangle 16">
            <a:extLst>
              <a:ext uri="{FF2B5EF4-FFF2-40B4-BE49-F238E27FC236}">
                <a16:creationId xmlns:a16="http://schemas.microsoft.com/office/drawing/2014/main" id="{3BDFC28D-2FDA-D742-9AD2-365D83346F64}"/>
              </a:ext>
            </a:extLst>
          </p:cNvPr>
          <p:cNvSpPr/>
          <p:nvPr/>
        </p:nvSpPr>
        <p:spPr>
          <a:xfrm>
            <a:off x="6045143" y="2301855"/>
            <a:ext cx="4637562" cy="407371"/>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100" normalizeH="0" baseline="0" noProof="0" dirty="0">
                <a:ln>
                  <a:noFill/>
                </a:ln>
                <a:solidFill>
                  <a:srgbClr val="FFFFFF"/>
                </a:solidFill>
                <a:effectLst/>
                <a:uLnTx/>
                <a:uFillTx/>
                <a:latin typeface="Calibri" panose="020F0502020204030204"/>
                <a:ea typeface="+mn-ea"/>
                <a:cs typeface="+mn-cs"/>
              </a:rPr>
              <a:t>NIGERIAN GOVERNMENT TIERS</a:t>
            </a:r>
          </a:p>
        </p:txBody>
      </p:sp>
      <p:sp>
        <p:nvSpPr>
          <p:cNvPr id="23" name="Title 1">
            <a:extLst>
              <a:ext uri="{FF2B5EF4-FFF2-40B4-BE49-F238E27FC236}">
                <a16:creationId xmlns:a16="http://schemas.microsoft.com/office/drawing/2014/main" id="{210F8D7F-8752-164A-AFBA-665F54EB9CCE}"/>
              </a:ext>
            </a:extLst>
          </p:cNvPr>
          <p:cNvSpPr>
            <a:spLocks noGrp="1"/>
          </p:cNvSpPr>
          <p:nvPr>
            <p:ph type="title"/>
          </p:nvPr>
        </p:nvSpPr>
        <p:spPr>
          <a:xfrm>
            <a:off x="347241" y="42900"/>
            <a:ext cx="3562349" cy="2309149"/>
          </a:xfrm>
        </p:spPr>
        <p:txBody>
          <a:bodyPr/>
          <a:lstStyle/>
          <a:p>
            <a:r>
              <a:rPr lang="en-US" dirty="0"/>
              <a:t>State’s Role</a:t>
            </a:r>
          </a:p>
        </p:txBody>
      </p:sp>
      <p:sp>
        <p:nvSpPr>
          <p:cNvPr id="24" name="Rectangle 23">
            <a:extLst>
              <a:ext uri="{FF2B5EF4-FFF2-40B4-BE49-F238E27FC236}">
                <a16:creationId xmlns:a16="http://schemas.microsoft.com/office/drawing/2014/main" id="{706E4B1A-C891-9241-A122-0097CF4DEF30}"/>
              </a:ext>
            </a:extLst>
          </p:cNvPr>
          <p:cNvSpPr/>
          <p:nvPr/>
        </p:nvSpPr>
        <p:spPr>
          <a:xfrm>
            <a:off x="347241" y="2473837"/>
            <a:ext cx="801944" cy="634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599BA1E-7DCE-2048-8F8B-1D15A51FD482}"/>
              </a:ext>
            </a:extLst>
          </p:cNvPr>
          <p:cNvSpPr/>
          <p:nvPr/>
        </p:nvSpPr>
        <p:spPr>
          <a:xfrm>
            <a:off x="347241" y="3281082"/>
            <a:ext cx="1320194" cy="5782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 Placeholder 2">
            <a:extLst>
              <a:ext uri="{FF2B5EF4-FFF2-40B4-BE49-F238E27FC236}">
                <a16:creationId xmlns:a16="http://schemas.microsoft.com/office/drawing/2014/main" id="{0E560341-B7F9-5C48-8D43-B77C1DEA41DD}"/>
              </a:ext>
            </a:extLst>
          </p:cNvPr>
          <p:cNvSpPr>
            <a:spLocks noGrp="1"/>
          </p:cNvSpPr>
          <p:nvPr>
            <p:ph type="body" sz="half" idx="2"/>
          </p:nvPr>
        </p:nvSpPr>
        <p:spPr>
          <a:xfrm>
            <a:off x="347242" y="2864226"/>
            <a:ext cx="3700323" cy="2857500"/>
          </a:xfrm>
        </p:spPr>
        <p:txBody>
          <a:bodyPr>
            <a:noAutofit/>
          </a:bodyPr>
          <a:lstStyle/>
          <a:p>
            <a:r>
              <a:rPr lang="en-US" dirty="0">
                <a:solidFill>
                  <a:schemeClr val="bg1"/>
                </a:solidFill>
              </a:rPr>
              <a:t>States have responsibility for health, including </a:t>
            </a:r>
            <a:r>
              <a:rPr lang="en-US" dirty="0"/>
              <a:t>preparedness for and response to disease outbreaks within their boundaries</a:t>
            </a:r>
            <a:r>
              <a:rPr lang="en-US" sz="1500" dirty="0">
                <a:solidFill>
                  <a:srgbClr val="FFFF00"/>
                </a:solidFill>
              </a:rPr>
              <a:t>. </a:t>
            </a:r>
          </a:p>
        </p:txBody>
      </p:sp>
    </p:spTree>
    <p:extLst>
      <p:ext uri="{BB962C8B-B14F-4D97-AF65-F5344CB8AC3E}">
        <p14:creationId xmlns:p14="http://schemas.microsoft.com/office/powerpoint/2010/main" val="1648071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4E5784-EA85-AF48-BBCF-3C8958256F71}"/>
              </a:ext>
            </a:extLst>
          </p:cNvPr>
          <p:cNvSpPr/>
          <p:nvPr/>
        </p:nvSpPr>
        <p:spPr>
          <a:xfrm>
            <a:off x="1465943" y="2831873"/>
            <a:ext cx="9260114" cy="1553029"/>
          </a:xfrm>
          <a:prstGeom prst="rect">
            <a:avLst/>
          </a:prstGeom>
          <a:solidFill>
            <a:srgbClr val="1D8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G" sz="2000" dirty="0"/>
              <a:t>The first fundamental question is how do we </a:t>
            </a:r>
            <a:r>
              <a:rPr lang="en-NG" sz="2000" b="1" dirty="0"/>
              <a:t>strengthen and sustain </a:t>
            </a:r>
            <a:r>
              <a:rPr lang="en-NG" sz="2000" dirty="0"/>
              <a:t>our response to the COVID-19 pandemic and other disease outbreaks</a:t>
            </a:r>
          </a:p>
        </p:txBody>
      </p:sp>
    </p:spTree>
    <p:extLst>
      <p:ext uri="{BB962C8B-B14F-4D97-AF65-F5344CB8AC3E}">
        <p14:creationId xmlns:p14="http://schemas.microsoft.com/office/powerpoint/2010/main" val="2627938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25892" y="1622"/>
          <a:ext cx="1619" cy="1619"/>
        </p:xfrm>
        <a:graphic>
          <a:graphicData uri="http://schemas.openxmlformats.org/presentationml/2006/ole">
            <mc:AlternateContent xmlns:mc="http://schemas.openxmlformats.org/markup-compatibility/2006">
              <mc:Choice xmlns:v="urn:schemas-microsoft-com:vml" Requires="v">
                <p:oleObj spid="_x0000_s6441990" name="think-cell Slide" r:id="rId28" imgW="470" imgH="469" progId="TCLayout.ActiveDocument.1">
                  <p:embed/>
                </p:oleObj>
              </mc:Choice>
              <mc:Fallback>
                <p:oleObj name="think-cell Slide" r:id="rId28" imgW="470" imgH="469" progId="TCLayout.ActiveDocument.1">
                  <p:embed/>
                  <p:pic>
                    <p:nvPicPr>
                      <p:cNvPr id="2" name="Object 1" hidden="1"/>
                      <p:cNvPicPr/>
                      <p:nvPr/>
                    </p:nvPicPr>
                    <p:blipFill>
                      <a:blip r:embed="rId29"/>
                      <a:stretch>
                        <a:fillRect/>
                      </a:stretch>
                    </p:blipFill>
                    <p:spPr>
                      <a:xfrm>
                        <a:off x="1525892" y="1622"/>
                        <a:ext cx="1619" cy="1619"/>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B558D98-A965-4C17-80A9-4C7724263B9F}"/>
              </a:ext>
            </a:extLst>
          </p:cNvPr>
          <p:cNvSpPr/>
          <p:nvPr>
            <p:custDataLst>
              <p:tags r:id="rId3"/>
            </p:custDataLst>
          </p:nvPr>
        </p:nvSpPr>
        <p:spPr>
          <a:xfrm>
            <a:off x="90" y="1"/>
            <a:ext cx="161974"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6" name="2. Slide Title"/>
          <p:cNvSpPr>
            <a:spLocks noGrp="1"/>
          </p:cNvSpPr>
          <p:nvPr>
            <p:ph type="title"/>
            <p:custDataLst>
              <p:tags r:id="rId4"/>
            </p:custDataLst>
          </p:nvPr>
        </p:nvSpPr>
        <p:spPr>
          <a:xfrm>
            <a:off x="554736" y="172212"/>
            <a:ext cx="9319514" cy="553998"/>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r>
              <a:rPr lang="en-GB" sz="3600" dirty="0"/>
              <a:t>Ownership for stronger health security</a:t>
            </a:r>
            <a:endParaRPr lang="en-US" sz="3600" dirty="0"/>
          </a:p>
        </p:txBody>
      </p:sp>
      <p:cxnSp>
        <p:nvCxnSpPr>
          <p:cNvPr id="12" name="LineBasicDefault 12">
            <a:extLst>
              <a:ext uri="{FF2B5EF4-FFF2-40B4-BE49-F238E27FC236}">
                <a16:creationId xmlns:a16="http://schemas.microsoft.com/office/drawing/2014/main" id="{C8954A5D-3E8A-4CB9-9E79-7195948E6862}"/>
              </a:ext>
            </a:extLst>
          </p:cNvPr>
          <p:cNvCxnSpPr>
            <a:cxnSpLocks/>
          </p:cNvCxnSpPr>
          <p:nvPr>
            <p:custDataLst>
              <p:tags r:id="rId5"/>
            </p:custDataLst>
          </p:nvPr>
        </p:nvCxnSpPr>
        <p:spPr>
          <a:xfrm>
            <a:off x="554736" y="4906763"/>
            <a:ext cx="11098111" cy="0"/>
          </a:xfrm>
          <a:prstGeom prst="straightConnector1">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19B1DA7-6495-400F-B0A9-51247426CAD1}"/>
              </a:ext>
            </a:extLst>
          </p:cNvPr>
          <p:cNvSpPr txBox="1">
            <a:spLocks/>
          </p:cNvSpPr>
          <p:nvPr>
            <p:custDataLst>
              <p:tags r:id="rId6"/>
            </p:custDataLst>
          </p:nvPr>
        </p:nvSpPr>
        <p:spPr>
          <a:xfrm>
            <a:off x="1927114" y="5006991"/>
            <a:ext cx="3091643" cy="895170"/>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400"/>
              </a:spcBef>
              <a:spcAft>
                <a:spcPts val="4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State government funding</a:t>
            </a:r>
          </a:p>
          <a:p>
            <a:pPr marL="228600" marR="0" lvl="1" indent="-228600" algn="l" defTabSz="914400" rtl="0" eaLnBrk="1" fontAlgn="auto" latinLnBrk="0" hangingPunct="1">
              <a:lnSpc>
                <a:spcPct val="100000"/>
              </a:lnSpc>
              <a:spcBef>
                <a:spcPts val="400"/>
              </a:spcBef>
              <a:spcAft>
                <a:spcPts val="4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World Bank REDISSE and </a:t>
            </a:r>
            <a:r>
              <a:rPr kumimoji="0" lang="en-US" sz="1400" b="0" i="0" u="none" strike="noStrike" kern="1200" cap="none" spc="0" normalizeH="0" baseline="0" noProof="0" dirty="0" err="1">
                <a:ln>
                  <a:noFill/>
                </a:ln>
                <a:solidFill>
                  <a:srgbClr val="000000"/>
                </a:solidFill>
                <a:effectLst/>
                <a:uLnTx/>
                <a:uFillTx/>
                <a:latin typeface="Arial"/>
                <a:ea typeface="+mn-ea"/>
                <a:cs typeface="+mn-cs"/>
              </a:rPr>
              <a:t>CoPREP</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228600" marR="0" lvl="1" indent="-228600" algn="l" defTabSz="914400" rtl="0" eaLnBrk="1" fontAlgn="auto" latinLnBrk="0" hangingPunct="1">
              <a:lnSpc>
                <a:spcPct val="100000"/>
              </a:lnSpc>
              <a:spcBef>
                <a:spcPts val="400"/>
              </a:spcBef>
              <a:spcAft>
                <a:spcPts val="4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State Health Partners </a:t>
            </a:r>
          </a:p>
        </p:txBody>
      </p:sp>
      <p:sp>
        <p:nvSpPr>
          <p:cNvPr id="68" name="TextBox 67">
            <a:extLst>
              <a:ext uri="{FF2B5EF4-FFF2-40B4-BE49-F238E27FC236}">
                <a16:creationId xmlns:a16="http://schemas.microsoft.com/office/drawing/2014/main" id="{EFE01F44-828C-42F3-8039-E308E259BE6F}"/>
              </a:ext>
            </a:extLst>
          </p:cNvPr>
          <p:cNvSpPr txBox="1">
            <a:spLocks/>
          </p:cNvSpPr>
          <p:nvPr>
            <p:custDataLst>
              <p:tags r:id="rId7"/>
            </p:custDataLst>
          </p:nvPr>
        </p:nvSpPr>
        <p:spPr>
          <a:xfrm>
            <a:off x="5302803" y="5006991"/>
            <a:ext cx="3133018" cy="100191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400"/>
              </a:spcBef>
              <a:spcAft>
                <a:spcPts val="4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Existing State PHEOCs for multi-sectoral collaboration </a:t>
            </a:r>
          </a:p>
          <a:p>
            <a:pPr marL="228600" marR="0" lvl="1" indent="-228600" algn="l" defTabSz="914400" rtl="0" eaLnBrk="1" fontAlgn="auto" latinLnBrk="0" hangingPunct="1">
              <a:lnSpc>
                <a:spcPct val="100000"/>
              </a:lnSpc>
              <a:spcBef>
                <a:spcPts val="400"/>
              </a:spcBef>
              <a:spcAft>
                <a:spcPts val="400"/>
              </a:spcAft>
              <a:buClr>
                <a:srgbClr val="000000"/>
              </a:buClr>
              <a:buSzPct val="110000"/>
              <a:buFont typeface="Wingdings" panose="05000000000000000000" pitchFamily="2" charset="2"/>
              <a:buChar char=""/>
              <a:tabLst/>
              <a:defRPr/>
            </a:pPr>
            <a:r>
              <a:rPr lang="en-US" sz="1400" dirty="0">
                <a:solidFill>
                  <a:srgbClr val="000000"/>
                </a:solidFill>
                <a:latin typeface="Arial"/>
              </a:rPr>
              <a:t>New laboratories and treatment </a:t>
            </a:r>
            <a:r>
              <a:rPr lang="en-US" sz="1400" dirty="0" err="1">
                <a:solidFill>
                  <a:srgbClr val="000000"/>
                </a:solidFill>
                <a:latin typeface="Arial"/>
              </a:rPr>
              <a:t>centres</a:t>
            </a:r>
            <a:endParaRPr lang="en-US" sz="1400" dirty="0">
              <a:solidFill>
                <a:srgbClr val="000000"/>
              </a:solidFill>
              <a:latin typeface="Arial"/>
            </a:endParaRPr>
          </a:p>
          <a:p>
            <a:pPr marL="228600" marR="0" lvl="1" indent="-228600" algn="l" defTabSz="914400" rtl="0" eaLnBrk="1" fontAlgn="auto" latinLnBrk="0" hangingPunct="1">
              <a:lnSpc>
                <a:spcPct val="100000"/>
              </a:lnSpc>
              <a:spcBef>
                <a:spcPts val="400"/>
              </a:spcBef>
              <a:spcAft>
                <a:spcPts val="400"/>
              </a:spcAft>
              <a:buClr>
                <a:srgbClr val="000000"/>
              </a:buClr>
              <a:buSzPct val="110000"/>
              <a:buFont typeface="Wingdings" panose="05000000000000000000" pitchFamily="2" charset="2"/>
              <a:buChar char=""/>
              <a:tabLst/>
              <a:defRPr/>
            </a:pPr>
            <a:r>
              <a:rPr lang="en-US" sz="1400" dirty="0">
                <a:solidFill>
                  <a:srgbClr val="000000"/>
                </a:solidFill>
                <a:latin typeface="Arial"/>
              </a:rPr>
              <a:t>Increasing focus on </a:t>
            </a:r>
            <a:r>
              <a:rPr lang="en-US" sz="1400" dirty="0" err="1">
                <a:solidFill>
                  <a:srgbClr val="000000"/>
                </a:solidFill>
                <a:latin typeface="Arial"/>
              </a:rPr>
              <a:t>WaSH</a:t>
            </a:r>
            <a:endParaRPr lang="en-US" sz="1400" dirty="0">
              <a:solidFill>
                <a:srgbClr val="000000"/>
              </a:solidFill>
              <a:latin typeface="Arial"/>
            </a:endParaRPr>
          </a:p>
          <a:p>
            <a:pPr marL="228600" marR="0" lvl="1" indent="-228600" algn="l" defTabSz="914400" rtl="0" eaLnBrk="1" fontAlgn="auto" latinLnBrk="0" hangingPunct="1">
              <a:lnSpc>
                <a:spcPct val="100000"/>
              </a:lnSpc>
              <a:spcBef>
                <a:spcPts val="400"/>
              </a:spcBef>
              <a:spcAft>
                <a:spcPts val="400"/>
              </a:spcAft>
              <a:buClr>
                <a:srgbClr val="000000"/>
              </a:buClr>
              <a:buSzPct val="110000"/>
              <a:buFont typeface="Wingdings" panose="05000000000000000000" pitchFamily="2" charset="2"/>
              <a:buChar char=""/>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1B235CAB-B43E-4367-A3B2-74CD5CEFE2CD}"/>
              </a:ext>
            </a:extLst>
          </p:cNvPr>
          <p:cNvSpPr txBox="1">
            <a:spLocks/>
          </p:cNvSpPr>
          <p:nvPr>
            <p:custDataLst>
              <p:tags r:id="rId8"/>
            </p:custDataLst>
          </p:nvPr>
        </p:nvSpPr>
        <p:spPr>
          <a:xfrm>
            <a:off x="8478351" y="5018268"/>
            <a:ext cx="3174496" cy="119203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400"/>
              </a:spcBef>
              <a:spcAft>
                <a:spcPts val="400"/>
              </a:spcAft>
              <a:buClr>
                <a:srgbClr val="000000"/>
              </a:buClr>
              <a:buSzPct val="110000"/>
              <a:buFont typeface="Wingdings" panose="05000000000000000000" pitchFamily="2" charset="2"/>
              <a:buChar char=""/>
              <a:tabLst/>
              <a:defRPr/>
            </a:pPr>
            <a:r>
              <a:rPr lang="en-US" sz="1400" dirty="0">
                <a:solidFill>
                  <a:srgbClr val="000000"/>
                </a:solidFill>
                <a:latin typeface="Arial"/>
              </a:rPr>
              <a:t>Increasing training opportunities by NCDC, partners</a:t>
            </a:r>
          </a:p>
          <a:p>
            <a:pPr marL="228600" marR="0" lvl="1" indent="-228600" algn="l" defTabSz="914400" rtl="0" eaLnBrk="1" fontAlgn="auto" latinLnBrk="0" hangingPunct="1">
              <a:lnSpc>
                <a:spcPct val="100000"/>
              </a:lnSpc>
              <a:spcBef>
                <a:spcPts val="400"/>
              </a:spcBef>
              <a:spcAft>
                <a:spcPts val="4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Availability of RDTs commercially</a:t>
            </a:r>
          </a:p>
          <a:p>
            <a:pPr marL="228600" marR="0" lvl="1" indent="-228600" algn="l" defTabSz="914400" rtl="0" eaLnBrk="1" fontAlgn="auto" latinLnBrk="0" hangingPunct="1">
              <a:lnSpc>
                <a:spcPct val="100000"/>
              </a:lnSpc>
              <a:spcBef>
                <a:spcPts val="400"/>
              </a:spcBef>
              <a:spcAft>
                <a:spcPts val="400"/>
              </a:spcAft>
              <a:buClr>
                <a:srgbClr val="000000"/>
              </a:buClr>
              <a:buSzPct val="110000"/>
              <a:buFont typeface="Wingdings" panose="05000000000000000000" pitchFamily="2" charset="2"/>
              <a:buChar char=""/>
              <a:tabLst/>
              <a:defRPr/>
            </a:pPr>
            <a:r>
              <a:rPr lang="en-US" sz="1400" dirty="0">
                <a:solidFill>
                  <a:srgbClr val="000000"/>
                </a:solidFill>
                <a:latin typeface="Arial"/>
              </a:rPr>
              <a:t>Increase in availability of scientific evidence</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48D9C9-CC29-4FED-AB9F-CDB66FFD9ED5}"/>
              </a:ext>
            </a:extLst>
          </p:cNvPr>
          <p:cNvSpPr txBox="1">
            <a:spLocks/>
          </p:cNvSpPr>
          <p:nvPr>
            <p:custDataLst>
              <p:tags r:id="rId9"/>
            </p:custDataLst>
          </p:nvPr>
        </p:nvSpPr>
        <p:spPr>
          <a:xfrm>
            <a:off x="588798" y="5223743"/>
            <a:ext cx="1338316" cy="24622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Tx/>
              <a:buSzTx/>
              <a:buFont typeface="Segoe UI" panose="020B0502040204020203" pitchFamily="34" charset="0"/>
              <a:buNone/>
              <a:tabLst/>
              <a:defRPr/>
            </a:pPr>
            <a:r>
              <a:rPr kumimoji="0" lang="en-US" sz="1600" b="1" i="0" u="none" strike="noStrike" kern="1200" cap="none" spc="0" normalizeH="0" baseline="0" noProof="0" dirty="0">
                <a:ln>
                  <a:noFill/>
                </a:ln>
                <a:solidFill>
                  <a:srgbClr val="388E3C"/>
                </a:solidFill>
                <a:effectLst/>
                <a:uLnTx/>
                <a:uFillTx/>
                <a:latin typeface="Arial"/>
                <a:ea typeface="+mn-ea"/>
                <a:cs typeface="Arial" panose="020B0604020202020204" pitchFamily="34" charset="0"/>
              </a:rPr>
              <a:t>Opportunities</a:t>
            </a:r>
          </a:p>
        </p:txBody>
      </p:sp>
      <p:sp>
        <p:nvSpPr>
          <p:cNvPr id="10" name="TextBox 9">
            <a:extLst>
              <a:ext uri="{FF2B5EF4-FFF2-40B4-BE49-F238E27FC236}">
                <a16:creationId xmlns:a16="http://schemas.microsoft.com/office/drawing/2014/main" id="{FE9E17E6-2D46-4E41-BA8F-EE6BF490D49D}"/>
              </a:ext>
            </a:extLst>
          </p:cNvPr>
          <p:cNvSpPr txBox="1">
            <a:spLocks/>
          </p:cNvSpPr>
          <p:nvPr>
            <p:custDataLst>
              <p:tags r:id="rId10"/>
            </p:custDataLst>
          </p:nvPr>
        </p:nvSpPr>
        <p:spPr>
          <a:xfrm>
            <a:off x="554736" y="2809924"/>
            <a:ext cx="1144524" cy="246221"/>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388E3C"/>
                </a:solidFill>
                <a:effectLst/>
                <a:uLnTx/>
                <a:uFillTx/>
                <a:latin typeface="Arial"/>
                <a:ea typeface="+mn-ea"/>
                <a:cs typeface="Arial" panose="020B0604020202020204" pitchFamily="34" charset="0"/>
              </a:rPr>
              <a:t>Activities </a:t>
            </a:r>
          </a:p>
        </p:txBody>
      </p:sp>
      <p:sp>
        <p:nvSpPr>
          <p:cNvPr id="15" name="TextBox 14">
            <a:extLst>
              <a:ext uri="{FF2B5EF4-FFF2-40B4-BE49-F238E27FC236}">
                <a16:creationId xmlns:a16="http://schemas.microsoft.com/office/drawing/2014/main" id="{C7B711DE-0489-417E-AE01-0144329CDB97}"/>
              </a:ext>
            </a:extLst>
          </p:cNvPr>
          <p:cNvSpPr txBox="1">
            <a:spLocks/>
          </p:cNvSpPr>
          <p:nvPr>
            <p:custDataLst>
              <p:tags r:id="rId11"/>
            </p:custDataLst>
          </p:nvPr>
        </p:nvSpPr>
        <p:spPr>
          <a:xfrm>
            <a:off x="1814897" y="2525230"/>
            <a:ext cx="3156437" cy="167481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Secure funding for health security in budgetary allocation</a:t>
            </a:r>
          </a:p>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Ensure timely release of funds for outbreak preparedness and response</a:t>
            </a:r>
          </a:p>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r>
              <a:rPr lang="en-US" sz="1400" dirty="0">
                <a:solidFill>
                  <a:srgbClr val="000000"/>
                </a:solidFill>
                <a:latin typeface="Arial"/>
              </a:rPr>
              <a:t>Ensure judicious use of resources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2786D84B-C794-432A-A026-05CEB951FEEB}"/>
              </a:ext>
            </a:extLst>
          </p:cNvPr>
          <p:cNvSpPr txBox="1">
            <a:spLocks/>
          </p:cNvSpPr>
          <p:nvPr>
            <p:custDataLst>
              <p:tags r:id="rId12"/>
            </p:custDataLst>
          </p:nvPr>
        </p:nvSpPr>
        <p:spPr>
          <a:xfrm>
            <a:off x="5128383" y="2525229"/>
            <a:ext cx="3156437" cy="25810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Ensure accountability for outbreak preparedness and response </a:t>
            </a:r>
          </a:p>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Create regular platform for collaboration with treatment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centres</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p>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Strengthen collaboration with other MD</a:t>
            </a:r>
            <a:r>
              <a:rPr lang="en-US" sz="1400" dirty="0">
                <a:solidFill>
                  <a:srgbClr val="000000"/>
                </a:solidFill>
                <a:latin typeface="Arial"/>
              </a:rPr>
              <a:t>As- environment, </a:t>
            </a:r>
            <a:r>
              <a:rPr lang="en-US" sz="1400" dirty="0" err="1">
                <a:solidFill>
                  <a:srgbClr val="000000"/>
                </a:solidFill>
                <a:latin typeface="Arial"/>
              </a:rPr>
              <a:t>agric</a:t>
            </a:r>
            <a:r>
              <a:rPr lang="en-US" sz="1400" dirty="0">
                <a:solidFill>
                  <a:srgbClr val="000000"/>
                </a:solidFill>
                <a:latin typeface="Arial"/>
              </a:rPr>
              <a:t> etc.</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0754562C-2A23-4A9B-960F-159379F958A3}"/>
              </a:ext>
            </a:extLst>
          </p:cNvPr>
          <p:cNvSpPr txBox="1">
            <a:spLocks/>
          </p:cNvSpPr>
          <p:nvPr>
            <p:custDataLst>
              <p:tags r:id="rId13"/>
            </p:custDataLst>
          </p:nvPr>
        </p:nvSpPr>
        <p:spPr>
          <a:xfrm>
            <a:off x="8420870" y="2525229"/>
            <a:ext cx="3156437" cy="1955841"/>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Ensure adequate human resource in Public Health Departments, labs </a:t>
            </a:r>
            <a:r>
              <a:rPr kumimoji="0" lang="en-US" sz="1400" b="0" i="0" u="none" strike="noStrike" kern="1200" cap="none" spc="0" normalizeH="0" baseline="0" noProof="0" dirty="0" err="1">
                <a:ln>
                  <a:noFill/>
                </a:ln>
                <a:solidFill>
                  <a:srgbClr val="000000"/>
                </a:solidFill>
                <a:effectLst/>
                <a:uLnTx/>
                <a:uFillTx/>
                <a:latin typeface="Arial"/>
                <a:ea typeface="+mn-ea"/>
                <a:cs typeface="+mn-cs"/>
              </a:rPr>
              <a:t>etc</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r>
              <a:rPr lang="en-US" sz="1400" dirty="0">
                <a:solidFill>
                  <a:srgbClr val="000000"/>
                </a:solidFill>
                <a:latin typeface="Arial"/>
              </a:rPr>
              <a:t>Scale up sample collection and testing</a:t>
            </a:r>
          </a:p>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Scale up risk communications</a:t>
            </a:r>
          </a:p>
          <a:p>
            <a:pPr marL="228600" marR="0" lvl="1" indent="-228600" algn="l" defTabSz="914400" rtl="0" eaLnBrk="1" fontAlgn="auto" latinLnBrk="0" hangingPunct="1">
              <a:lnSpc>
                <a:spcPct val="100000"/>
              </a:lnSpc>
              <a:spcBef>
                <a:spcPts val="1000"/>
              </a:spcBef>
              <a:spcAft>
                <a:spcPts val="300"/>
              </a:spcAft>
              <a:buClr>
                <a:srgbClr val="000000"/>
              </a:buClr>
              <a:buSzPct val="110000"/>
              <a:buFont typeface="Wingdings" panose="05000000000000000000" pitchFamily="2" charset="2"/>
              <a:buChar char=""/>
              <a:tabLst/>
              <a:defRPr/>
            </a:pPr>
            <a:r>
              <a:rPr lang="en-US" sz="1400" dirty="0">
                <a:solidFill>
                  <a:srgbClr val="000000"/>
                </a:solidFill>
                <a:latin typeface="Arial"/>
              </a:rPr>
              <a:t>Contribute to public health research – samples for genomic sequencing</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8480945C-76D0-4C1E-9ACE-45B0D1F37ED7}"/>
              </a:ext>
            </a:extLst>
          </p:cNvPr>
          <p:cNvGrpSpPr/>
          <p:nvPr>
            <p:custDataLst>
              <p:tags r:id="rId14"/>
            </p:custDataLst>
          </p:nvPr>
        </p:nvGrpSpPr>
        <p:grpSpPr>
          <a:xfrm>
            <a:off x="1756914" y="1268468"/>
            <a:ext cx="3360420" cy="914400"/>
            <a:chOff x="1790700" y="1565389"/>
            <a:chExt cx="3360420" cy="914400"/>
          </a:xfrm>
        </p:grpSpPr>
        <p:sp>
          <p:nvSpPr>
            <p:cNvPr id="24" name="Freeform: Shape 23">
              <a:extLst>
                <a:ext uri="{FF2B5EF4-FFF2-40B4-BE49-F238E27FC236}">
                  <a16:creationId xmlns:a16="http://schemas.microsoft.com/office/drawing/2014/main" id="{3D01AF6B-7EE0-4D77-9823-C79361D1AC97}"/>
                </a:ext>
              </a:extLst>
            </p:cNvPr>
            <p:cNvSpPr/>
            <p:nvPr>
              <p:custDataLst>
                <p:tags r:id="rId24"/>
              </p:custDataLst>
            </p:nvPr>
          </p:nvSpPr>
          <p:spPr>
            <a:xfrm>
              <a:off x="1790700" y="1565389"/>
              <a:ext cx="3360420" cy="9144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6586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6586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6586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9574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9574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89574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39226" y="0"/>
                  </a:lnTo>
                  <a:lnTo>
                    <a:pt x="1828800" y="457200"/>
                  </a:lnTo>
                  <a:lnTo>
                    <a:pt x="1739226" y="914400"/>
                  </a:lnTo>
                  <a:lnTo>
                    <a:pt x="0" y="914400"/>
                  </a:lnTo>
                  <a:lnTo>
                    <a:pt x="0" y="457200"/>
                  </a:lnTo>
                  <a:close/>
                </a:path>
              </a:pathLst>
            </a:cu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FC35178E-58D4-49E4-A9D8-A2033981996E}"/>
                </a:ext>
              </a:extLst>
            </p:cNvPr>
            <p:cNvSpPr txBox="1"/>
            <p:nvPr>
              <p:custDataLst>
                <p:tags r:id="rId25"/>
              </p:custDataLst>
            </p:nvPr>
          </p:nvSpPr>
          <p:spPr>
            <a:xfrm>
              <a:off x="1854200" y="1628889"/>
              <a:ext cx="3132328" cy="787400"/>
            </a:xfrm>
            <a:prstGeom prst="rect">
              <a:avLst/>
            </a:prstGeom>
            <a:noFill/>
          </p:spPr>
          <p:txBody>
            <a:bodyPr vert="horz" lIns="0" tIns="0" rIns="0" bIns="0" rtlCol="0" anchor="ctr">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457200" marR="0" lvl="0" indent="0" algn="l" defTabSz="895350" rtl="0" eaLnBrk="1" fontAlgn="auto" latinLnBrk="0" hangingPunct="1">
                <a:lnSpc>
                  <a:spcPct val="100000"/>
                </a:lnSpc>
                <a:spcBef>
                  <a:spcPts val="0"/>
                </a:spcBef>
                <a:spcAft>
                  <a:spcPts val="0"/>
                </a:spcAft>
                <a:buClr>
                  <a:srgbClr val="FFFFFF"/>
                </a:buClr>
                <a:buSzPct val="100000"/>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Provide funding</a:t>
              </a:r>
            </a:p>
          </p:txBody>
        </p:sp>
      </p:grpSp>
      <p:grpSp>
        <p:nvGrpSpPr>
          <p:cNvPr id="4" name="Group 3">
            <a:extLst>
              <a:ext uri="{FF2B5EF4-FFF2-40B4-BE49-F238E27FC236}">
                <a16:creationId xmlns:a16="http://schemas.microsoft.com/office/drawing/2014/main" id="{394C8B69-F200-4E14-99CC-0481273D2FA7}"/>
              </a:ext>
            </a:extLst>
          </p:cNvPr>
          <p:cNvGrpSpPr/>
          <p:nvPr>
            <p:custDataLst>
              <p:tags r:id="rId15"/>
            </p:custDataLst>
          </p:nvPr>
        </p:nvGrpSpPr>
        <p:grpSpPr>
          <a:xfrm>
            <a:off x="5060726" y="1268468"/>
            <a:ext cx="3360420" cy="914400"/>
            <a:chOff x="5094512" y="1565389"/>
            <a:chExt cx="3360420" cy="914400"/>
          </a:xfrm>
        </p:grpSpPr>
        <p:sp>
          <p:nvSpPr>
            <p:cNvPr id="29" name="Freeform: Shape 28">
              <a:extLst>
                <a:ext uri="{FF2B5EF4-FFF2-40B4-BE49-F238E27FC236}">
                  <a16:creationId xmlns:a16="http://schemas.microsoft.com/office/drawing/2014/main" id="{A5960016-D0B4-46B0-A310-D8556018BB11}"/>
                </a:ext>
              </a:extLst>
            </p:cNvPr>
            <p:cNvSpPr/>
            <p:nvPr>
              <p:custDataLst>
                <p:tags r:id="rId22"/>
              </p:custDataLst>
            </p:nvPr>
          </p:nvSpPr>
          <p:spPr>
            <a:xfrm>
              <a:off x="5094512" y="1565389"/>
              <a:ext cx="3360420" cy="9144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6586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6586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6586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89574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89574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89574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39226" y="0"/>
                  </a:lnTo>
                  <a:lnTo>
                    <a:pt x="1828800" y="457200"/>
                  </a:lnTo>
                  <a:lnTo>
                    <a:pt x="1739226" y="914400"/>
                  </a:lnTo>
                  <a:lnTo>
                    <a:pt x="0" y="914400"/>
                  </a:lnTo>
                  <a:lnTo>
                    <a:pt x="89574" y="457200"/>
                  </a:lnTo>
                  <a:close/>
                </a:path>
              </a:pathLst>
            </a:cu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B6EBA223-6D10-4CF3-9122-171A55B3CBD0}"/>
                </a:ext>
              </a:extLst>
            </p:cNvPr>
            <p:cNvSpPr txBox="1"/>
            <p:nvPr>
              <p:custDataLst>
                <p:tags r:id="rId23"/>
              </p:custDataLst>
            </p:nvPr>
          </p:nvSpPr>
          <p:spPr>
            <a:xfrm>
              <a:off x="5309904" y="1628889"/>
              <a:ext cx="2980436" cy="787400"/>
            </a:xfrm>
            <a:prstGeom prst="rect">
              <a:avLst/>
            </a:prstGeom>
            <a:noFill/>
          </p:spPr>
          <p:txBody>
            <a:bodyPr vert="horz" lIns="0" tIns="0" rIns="0" bIns="0" rtlCol="0" anchor="ctr">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457200" marR="0" lvl="0" indent="0" algn="l" defTabSz="895350" rtl="0" eaLnBrk="1" fontAlgn="auto" latinLnBrk="0" hangingPunct="1">
                <a:lnSpc>
                  <a:spcPct val="100000"/>
                </a:lnSpc>
                <a:spcBef>
                  <a:spcPts val="0"/>
                </a:spcBef>
                <a:spcAft>
                  <a:spcPts val="0"/>
                </a:spcAft>
                <a:buClr>
                  <a:srgbClr val="FFFFFF"/>
                </a:buClr>
                <a:buSzPct val="100000"/>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Set up governance</a:t>
              </a:r>
            </a:p>
          </p:txBody>
        </p:sp>
      </p:grpSp>
      <p:grpSp>
        <p:nvGrpSpPr>
          <p:cNvPr id="5" name="Group 4">
            <a:extLst>
              <a:ext uri="{FF2B5EF4-FFF2-40B4-BE49-F238E27FC236}">
                <a16:creationId xmlns:a16="http://schemas.microsoft.com/office/drawing/2014/main" id="{A0FB9200-3BBE-42BE-8A15-C47BE8A8A936}"/>
              </a:ext>
            </a:extLst>
          </p:cNvPr>
          <p:cNvGrpSpPr/>
          <p:nvPr>
            <p:custDataLst>
              <p:tags r:id="rId16"/>
            </p:custDataLst>
          </p:nvPr>
        </p:nvGrpSpPr>
        <p:grpSpPr>
          <a:xfrm>
            <a:off x="8364538" y="1268468"/>
            <a:ext cx="3360420" cy="914400"/>
            <a:chOff x="8398324" y="1565389"/>
            <a:chExt cx="3360420" cy="914400"/>
          </a:xfrm>
        </p:grpSpPr>
        <p:sp>
          <p:nvSpPr>
            <p:cNvPr id="33" name="Freeform: Shape 32">
              <a:extLst>
                <a:ext uri="{FF2B5EF4-FFF2-40B4-BE49-F238E27FC236}">
                  <a16:creationId xmlns:a16="http://schemas.microsoft.com/office/drawing/2014/main" id="{96D40FEC-22F1-49FA-99DF-B10E08C72F46}"/>
                </a:ext>
              </a:extLst>
            </p:cNvPr>
            <p:cNvSpPr/>
            <p:nvPr>
              <p:custDataLst>
                <p:tags r:id="rId20"/>
              </p:custDataLst>
            </p:nvPr>
          </p:nvSpPr>
          <p:spPr>
            <a:xfrm>
              <a:off x="8398324" y="1565389"/>
              <a:ext cx="3360420" cy="9144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6586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6586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86586 w 1828800"/>
                <a:gd name="connsiteY5" fmla="*/ 457200 h 914400"/>
                <a:gd name="connsiteX0" fmla="*/ 0 w 1828800"/>
                <a:gd name="connsiteY0" fmla="*/ 0 h 914400"/>
                <a:gd name="connsiteX1" fmla="*/ 1742214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42214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89574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89574 w 1828800"/>
                <a:gd name="connsiteY5" fmla="*/ 457200 h 914400"/>
                <a:gd name="connsiteX0" fmla="*/ 0 w 1828800"/>
                <a:gd name="connsiteY0" fmla="*/ 0 h 914400"/>
                <a:gd name="connsiteX1" fmla="*/ 1739226 w 1828800"/>
                <a:gd name="connsiteY1" fmla="*/ 0 h 914400"/>
                <a:gd name="connsiteX2" fmla="*/ 1828800 w 1828800"/>
                <a:gd name="connsiteY2" fmla="*/ 457200 h 914400"/>
                <a:gd name="connsiteX3" fmla="*/ 1739226 w 1828800"/>
                <a:gd name="connsiteY3" fmla="*/ 914400 h 914400"/>
                <a:gd name="connsiteX4" fmla="*/ 0 w 1828800"/>
                <a:gd name="connsiteY4" fmla="*/ 914400 h 914400"/>
                <a:gd name="connsiteX5" fmla="*/ 89574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39226" y="0"/>
                  </a:lnTo>
                  <a:lnTo>
                    <a:pt x="1828800" y="457200"/>
                  </a:lnTo>
                  <a:lnTo>
                    <a:pt x="1739226" y="914400"/>
                  </a:lnTo>
                  <a:lnTo>
                    <a:pt x="0" y="914400"/>
                  </a:lnTo>
                  <a:lnTo>
                    <a:pt x="89574" y="457200"/>
                  </a:lnTo>
                  <a:close/>
                </a:path>
              </a:pathLst>
            </a:cu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34" name="TextBox 33">
              <a:extLst>
                <a:ext uri="{FF2B5EF4-FFF2-40B4-BE49-F238E27FC236}">
                  <a16:creationId xmlns:a16="http://schemas.microsoft.com/office/drawing/2014/main" id="{817D2D0D-CF58-43CC-8AD2-5BD89D9E48AD}"/>
                </a:ext>
              </a:extLst>
            </p:cNvPr>
            <p:cNvSpPr txBox="1"/>
            <p:nvPr>
              <p:custDataLst>
                <p:tags r:id="rId21"/>
              </p:custDataLst>
            </p:nvPr>
          </p:nvSpPr>
          <p:spPr>
            <a:xfrm>
              <a:off x="8613716" y="1628889"/>
              <a:ext cx="2980436" cy="787400"/>
            </a:xfrm>
            <a:prstGeom prst="rect">
              <a:avLst/>
            </a:prstGeom>
            <a:noFill/>
          </p:spPr>
          <p:txBody>
            <a:bodyPr vert="horz" lIns="0" tIns="0" rIns="0" bIns="0" rtlCol="0" anchor="ctr">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457200" marR="0" lvl="0" indent="0" algn="l" defTabSz="895350" rtl="0" eaLnBrk="1" fontAlgn="auto" latinLnBrk="0" hangingPunct="1">
                <a:lnSpc>
                  <a:spcPct val="100000"/>
                </a:lnSpc>
                <a:spcBef>
                  <a:spcPts val="0"/>
                </a:spcBef>
                <a:spcAft>
                  <a:spcPts val="0"/>
                </a:spcAft>
                <a:buClr>
                  <a:srgbClr val="FFFFFF"/>
                </a:buClr>
                <a:buSzPct val="100000"/>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Run Operations</a:t>
              </a:r>
            </a:p>
          </p:txBody>
        </p:sp>
      </p:grpSp>
      <p:sp>
        <p:nvSpPr>
          <p:cNvPr id="39" name="TrackerNumWhite 8">
            <a:extLst>
              <a:ext uri="{FF2B5EF4-FFF2-40B4-BE49-F238E27FC236}">
                <a16:creationId xmlns:a16="http://schemas.microsoft.com/office/drawing/2014/main" id="{ABAC90A6-FB3D-4B72-84A7-ED5823F57C12}"/>
              </a:ext>
            </a:extLst>
          </p:cNvPr>
          <p:cNvSpPr/>
          <p:nvPr>
            <p:custDataLst>
              <p:tags r:id="rId17"/>
            </p:custDataLst>
          </p:nvPr>
        </p:nvSpPr>
        <p:spPr>
          <a:xfrm>
            <a:off x="1893052" y="1862310"/>
            <a:ext cx="320558" cy="320558"/>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ZA" sz="1800" b="0" i="0" u="none" strike="noStrike" kern="1200" cap="none" spc="0" normalizeH="0" baseline="0" noProof="0">
                <a:ln>
                  <a:noFill/>
                </a:ln>
                <a:solidFill>
                  <a:srgbClr val="388E3C"/>
                </a:solidFill>
                <a:effectLst/>
                <a:uLnTx/>
                <a:uFillTx/>
                <a:latin typeface="Arial"/>
                <a:ea typeface="+mn-ea"/>
                <a:cs typeface="+mn-cs"/>
              </a:rPr>
              <a:t>1</a:t>
            </a:r>
            <a:endParaRPr kumimoji="0" lang="en-ZA" sz="1800" b="0" i="0" u="none" strike="noStrike" kern="1200" cap="none" spc="0" normalizeH="0" baseline="0" noProof="0" dirty="0" err="1">
              <a:ln>
                <a:noFill/>
              </a:ln>
              <a:solidFill>
                <a:srgbClr val="388E3C"/>
              </a:solidFill>
              <a:effectLst/>
              <a:uLnTx/>
              <a:uFillTx/>
              <a:latin typeface="Arial"/>
              <a:ea typeface="+mn-ea"/>
              <a:cs typeface="+mn-cs"/>
            </a:endParaRPr>
          </a:p>
        </p:txBody>
      </p:sp>
      <p:sp>
        <p:nvSpPr>
          <p:cNvPr id="51" name="TrackerNumWhite 8">
            <a:extLst>
              <a:ext uri="{FF2B5EF4-FFF2-40B4-BE49-F238E27FC236}">
                <a16:creationId xmlns:a16="http://schemas.microsoft.com/office/drawing/2014/main" id="{9561A185-B41F-4389-9927-639417AE4505}"/>
              </a:ext>
            </a:extLst>
          </p:cNvPr>
          <p:cNvSpPr/>
          <p:nvPr>
            <p:custDataLst>
              <p:tags r:id="rId18"/>
            </p:custDataLst>
          </p:nvPr>
        </p:nvSpPr>
        <p:spPr>
          <a:xfrm>
            <a:off x="5360152" y="1862310"/>
            <a:ext cx="320558" cy="320558"/>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ZA" sz="1800" b="0" i="0" u="none" strike="noStrike" kern="1200" cap="none" spc="0" normalizeH="0" baseline="0" noProof="0" dirty="0">
                <a:ln>
                  <a:noFill/>
                </a:ln>
                <a:solidFill>
                  <a:srgbClr val="388E3C"/>
                </a:solidFill>
                <a:effectLst/>
                <a:uLnTx/>
                <a:uFillTx/>
                <a:latin typeface="Arial"/>
                <a:ea typeface="+mn-ea"/>
                <a:cs typeface="+mn-cs"/>
              </a:rPr>
              <a:t>2</a:t>
            </a:r>
          </a:p>
        </p:txBody>
      </p:sp>
      <p:sp>
        <p:nvSpPr>
          <p:cNvPr id="52" name="TrackerNumWhite 8">
            <a:extLst>
              <a:ext uri="{FF2B5EF4-FFF2-40B4-BE49-F238E27FC236}">
                <a16:creationId xmlns:a16="http://schemas.microsoft.com/office/drawing/2014/main" id="{214E4762-69F1-4B8D-92E5-A709CABFF9D8}"/>
              </a:ext>
            </a:extLst>
          </p:cNvPr>
          <p:cNvSpPr/>
          <p:nvPr>
            <p:custDataLst>
              <p:tags r:id="rId19"/>
            </p:custDataLst>
          </p:nvPr>
        </p:nvSpPr>
        <p:spPr>
          <a:xfrm>
            <a:off x="8666973" y="1862310"/>
            <a:ext cx="320558" cy="320558"/>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ZA" sz="1800" b="0" i="0" u="none" strike="noStrike" kern="1200" cap="none" spc="0" normalizeH="0" baseline="0" noProof="0" dirty="0">
                <a:ln>
                  <a:noFill/>
                </a:ln>
                <a:solidFill>
                  <a:srgbClr val="388E3C"/>
                </a:solidFill>
                <a:effectLst/>
                <a:uLnTx/>
                <a:uFillTx/>
                <a:latin typeface="Arial"/>
                <a:ea typeface="+mn-ea"/>
                <a:cs typeface="+mn-cs"/>
              </a:rPr>
              <a:t>3</a:t>
            </a:r>
          </a:p>
        </p:txBody>
      </p:sp>
    </p:spTree>
    <p:extLst>
      <p:ext uri="{BB962C8B-B14F-4D97-AF65-F5344CB8AC3E}">
        <p14:creationId xmlns:p14="http://schemas.microsoft.com/office/powerpoint/2010/main" val="1798182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4E5784-EA85-AF48-BBCF-3C8958256F71}"/>
              </a:ext>
            </a:extLst>
          </p:cNvPr>
          <p:cNvSpPr/>
          <p:nvPr/>
        </p:nvSpPr>
        <p:spPr>
          <a:xfrm>
            <a:off x="1465943" y="2831873"/>
            <a:ext cx="9260114" cy="1553029"/>
          </a:xfrm>
          <a:prstGeom prst="rect">
            <a:avLst/>
          </a:prstGeom>
          <a:solidFill>
            <a:srgbClr val="1D8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G" sz="2000" b="0" i="0" u="none" strike="noStrike" kern="1200" cap="none" spc="0" normalizeH="0" baseline="0" noProof="0" dirty="0">
                <a:ln>
                  <a:noFill/>
                </a:ln>
                <a:solidFill>
                  <a:prstClr val="white"/>
                </a:solidFill>
                <a:effectLst/>
                <a:uLnTx/>
                <a:uFillTx/>
                <a:latin typeface="Arial" panose="020B0604020202020204"/>
                <a:ea typeface="+mn-ea"/>
                <a:cs typeface="+mn-cs"/>
              </a:rPr>
              <a:t>The answer is States have the </a:t>
            </a:r>
            <a:r>
              <a:rPr kumimoji="0" lang="en-NG" sz="2000" b="1" i="0" u="none" strike="noStrike" kern="1200" cap="none" spc="0" normalizeH="0" baseline="0" noProof="0" dirty="0">
                <a:ln>
                  <a:noFill/>
                </a:ln>
                <a:solidFill>
                  <a:prstClr val="white"/>
                </a:solidFill>
                <a:effectLst/>
                <a:uLnTx/>
                <a:uFillTx/>
                <a:latin typeface="Arial" panose="020B0604020202020204"/>
                <a:ea typeface="+mn-ea"/>
                <a:cs typeface="+mn-cs"/>
              </a:rPr>
              <a:t>resources, expertise and experience </a:t>
            </a:r>
            <a:r>
              <a:rPr kumimoji="0" lang="en-NG" sz="2000" b="0" i="0" u="none" strike="noStrike" kern="1200" cap="none" spc="0" normalizeH="0" baseline="0" noProof="0" dirty="0">
                <a:ln>
                  <a:noFill/>
                </a:ln>
                <a:solidFill>
                  <a:prstClr val="white"/>
                </a:solidFill>
                <a:effectLst/>
                <a:uLnTx/>
                <a:uFillTx/>
                <a:latin typeface="Arial" panose="020B0604020202020204"/>
                <a:ea typeface="+mn-ea"/>
                <a:cs typeface="+mn-cs"/>
              </a:rPr>
              <a:t>to </a:t>
            </a:r>
            <a:r>
              <a:rPr kumimoji="0" lang="en-NG" sz="2000" b="1" i="0" u="none" strike="noStrike" kern="1200" cap="none" spc="0" normalizeH="0" baseline="0" noProof="0" dirty="0">
                <a:ln>
                  <a:noFill/>
                </a:ln>
                <a:solidFill>
                  <a:prstClr val="white"/>
                </a:solidFill>
                <a:effectLst/>
                <a:uLnTx/>
                <a:uFillTx/>
                <a:latin typeface="Arial" panose="020B0604020202020204"/>
                <a:ea typeface="+mn-ea"/>
                <a:cs typeface="+mn-cs"/>
              </a:rPr>
              <a:t>strengthen the response to the COVID-19 pandemic and other disease outbreaks</a:t>
            </a:r>
            <a:r>
              <a:rPr kumimoji="0" lang="en-NG" sz="2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GB" sz="2000" b="0" i="0" u="none" strike="noStrike" kern="1200" cap="none" spc="0" normalizeH="0" baseline="0" noProof="0" dirty="0">
                <a:ln>
                  <a:noFill/>
                </a:ln>
                <a:solidFill>
                  <a:prstClr val="white"/>
                </a:solidFill>
                <a:effectLst/>
                <a:uLnTx/>
                <a:uFillTx/>
                <a:latin typeface="Arial" panose="020B0604020202020204"/>
                <a:ea typeface="+mn-ea"/>
                <a:cs typeface="+mn-cs"/>
              </a:rPr>
              <a:t>W</a:t>
            </a:r>
            <a:r>
              <a:rPr kumimoji="0" lang="en-NG" sz="2000" b="0" i="0" u="none" strike="noStrike" kern="1200" cap="none" spc="0" normalizeH="0" baseline="0" noProof="0" dirty="0">
                <a:ln>
                  <a:noFill/>
                </a:ln>
                <a:solidFill>
                  <a:prstClr val="white"/>
                </a:solidFill>
                <a:effectLst/>
                <a:uLnTx/>
                <a:uFillTx/>
                <a:latin typeface="Arial" panose="020B0604020202020204"/>
                <a:ea typeface="+mn-ea"/>
                <a:cs typeface="+mn-cs"/>
              </a:rPr>
              <a:t>e need </a:t>
            </a:r>
            <a:r>
              <a:rPr kumimoji="0" lang="en-NG" sz="2000" b="1" i="0" u="none" strike="noStrike" kern="1200" cap="none" spc="0" normalizeH="0" baseline="0" noProof="0" dirty="0">
                <a:ln>
                  <a:noFill/>
                </a:ln>
                <a:solidFill>
                  <a:prstClr val="white"/>
                </a:solidFill>
                <a:effectLst/>
                <a:uLnTx/>
                <a:uFillTx/>
                <a:latin typeface="Arial" panose="020B0604020202020204"/>
                <a:ea typeface="+mn-ea"/>
                <a:cs typeface="+mn-cs"/>
              </a:rPr>
              <a:t>stronger political commitment, leadership and funding </a:t>
            </a:r>
            <a:r>
              <a:rPr kumimoji="0" lang="en-NG" sz="2000" b="0" i="0" u="none" strike="noStrike" kern="1200" cap="none" spc="0" normalizeH="0" baseline="0" noProof="0" dirty="0">
                <a:ln>
                  <a:noFill/>
                </a:ln>
                <a:solidFill>
                  <a:prstClr val="white"/>
                </a:solidFill>
                <a:effectLst/>
                <a:uLnTx/>
                <a:uFillTx/>
                <a:latin typeface="Arial" panose="020B0604020202020204"/>
                <a:ea typeface="+mn-ea"/>
                <a:cs typeface="+mn-cs"/>
              </a:rPr>
              <a:t>to sustain this </a:t>
            </a:r>
            <a:endParaRPr kumimoji="0" lang="en-NG" sz="2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003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B1AA27-D978-BB4D-AFEB-BE03E20B6C1D}"/>
              </a:ext>
            </a:extLst>
          </p:cNvPr>
          <p:cNvSpPr/>
          <p:nvPr/>
        </p:nvSpPr>
        <p:spPr>
          <a:xfrm>
            <a:off x="0" y="0"/>
            <a:ext cx="12192000" cy="6858000"/>
          </a:xfrm>
          <a:prstGeom prst="rect">
            <a:avLst/>
          </a:prstGeom>
          <a:solidFill>
            <a:srgbClr val="1B5E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p:cNvSpPr txBox="1">
            <a:spLocks/>
          </p:cNvSpPr>
          <p:nvPr/>
        </p:nvSpPr>
        <p:spPr>
          <a:xfrm>
            <a:off x="943413" y="2091708"/>
            <a:ext cx="10305173" cy="2674583"/>
          </a:xfrm>
          <a:prstGeom prst="rect">
            <a:avLst/>
          </a:prstGeom>
          <a:ln>
            <a:noFill/>
          </a:ln>
        </p:spPr>
        <p:txBody>
          <a:bodyPr/>
          <a:lstStyle>
            <a:lvl1pPr marL="273050" indent="-273050" algn="l" rtl="0" eaLnBrk="0" fontAlgn="base" hangingPunct="0">
              <a:spcBef>
                <a:spcPct val="20000"/>
              </a:spcBef>
              <a:spcAft>
                <a:spcPct val="0"/>
              </a:spcAft>
              <a:buClr>
                <a:srgbClr val="813557"/>
              </a:buClr>
              <a:buSzPct val="95000"/>
              <a:buFont typeface="Wingdings 2" charset="0"/>
              <a:buChar char=""/>
              <a:defRPr sz="2800" b="1" kern="1200">
                <a:solidFill>
                  <a:schemeClr val="tx1"/>
                </a:solidFill>
                <a:latin typeface="Times New Roman" pitchFamily="18" charset="0"/>
                <a:ea typeface="ＭＳ Ｐゴシック" charset="0"/>
                <a:cs typeface="Times New Roman" pitchFamily="18" charset="0"/>
              </a:defRPr>
            </a:lvl1pPr>
            <a:lvl2pPr marL="639763" indent="-246063" algn="l" rtl="0" eaLnBrk="0" fontAlgn="base" hangingPunct="0">
              <a:spcBef>
                <a:spcPct val="20000"/>
              </a:spcBef>
              <a:spcAft>
                <a:spcPct val="0"/>
              </a:spcAft>
              <a:buClr>
                <a:srgbClr val="813557"/>
              </a:buClr>
              <a:buSzPct val="85000"/>
              <a:buFont typeface="Wingdings 2" charset="0"/>
              <a:buChar char=""/>
              <a:defRPr sz="2400" b="1" kern="1200">
                <a:solidFill>
                  <a:schemeClr val="tx1"/>
                </a:solidFill>
                <a:latin typeface="Times New Roman" pitchFamily="18" charset="0"/>
                <a:ea typeface="Times New Roman" charset="0"/>
                <a:cs typeface="Times New Roman" pitchFamily="18" charset="0"/>
              </a:defRPr>
            </a:lvl2pPr>
            <a:lvl3pPr marL="914400" indent="-246063" algn="l" rtl="0" eaLnBrk="0" fontAlgn="base" hangingPunct="0">
              <a:spcBef>
                <a:spcPct val="20000"/>
              </a:spcBef>
              <a:spcAft>
                <a:spcPct val="0"/>
              </a:spcAft>
              <a:buClr>
                <a:srgbClr val="813557"/>
              </a:buClr>
              <a:buSzPct val="70000"/>
              <a:buFont typeface="Wingdings 2" charset="0"/>
              <a:buChar char=""/>
              <a:defRPr sz="2100" b="1" kern="1200">
                <a:solidFill>
                  <a:schemeClr val="tx1"/>
                </a:solidFill>
                <a:latin typeface="Times New Roman" pitchFamily="18" charset="0"/>
                <a:ea typeface="Times New Roman" charset="0"/>
                <a:cs typeface="Times New Roman" pitchFamily="18" charset="0"/>
              </a:defRPr>
            </a:lvl3pPr>
            <a:lvl4pPr marL="1187450" indent="-209550" algn="l" rtl="0" eaLnBrk="0" fontAlgn="base" hangingPunct="0">
              <a:spcBef>
                <a:spcPct val="20000"/>
              </a:spcBef>
              <a:spcAft>
                <a:spcPct val="0"/>
              </a:spcAft>
              <a:buClr>
                <a:srgbClr val="813557"/>
              </a:buClr>
              <a:buSzPct val="65000"/>
              <a:buFont typeface="Wingdings 2" charset="0"/>
              <a:buChar char=""/>
              <a:defRPr sz="2000" b="1" kern="1200">
                <a:solidFill>
                  <a:schemeClr val="tx1"/>
                </a:solidFill>
                <a:latin typeface="Times New Roman" pitchFamily="18" charset="0"/>
                <a:ea typeface="Times New Roman" charset="0"/>
                <a:cs typeface="Times New Roman" pitchFamily="18" charset="0"/>
              </a:defRPr>
            </a:lvl4pPr>
            <a:lvl5pPr marL="1462088" indent="-209550" algn="l" rtl="0" eaLnBrk="0" fontAlgn="base" hangingPunct="0">
              <a:spcBef>
                <a:spcPct val="20000"/>
              </a:spcBef>
              <a:spcAft>
                <a:spcPct val="0"/>
              </a:spcAft>
              <a:buClr>
                <a:srgbClr val="813557"/>
              </a:buClr>
              <a:buSzPct val="65000"/>
              <a:buFont typeface="Wingdings 2" charset="0"/>
              <a:buChar char=""/>
              <a:defRPr sz="2000" b="1" kern="1200">
                <a:solidFill>
                  <a:schemeClr val="tx1"/>
                </a:solidFill>
                <a:latin typeface="Times New Roman" pitchFamily="18" charset="0"/>
                <a:ea typeface="Times New Roman" charset="0"/>
                <a:cs typeface="Times New Roman" pitchFamily="18"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813557"/>
              </a:buClr>
              <a:buSzPct val="95000"/>
              <a:buFont typeface="Wingdings 2" charset="0"/>
              <a:buNone/>
              <a:tabLst/>
              <a:defRPr/>
            </a:pPr>
            <a:r>
              <a:rPr lang="en-US" sz="13800" dirty="0">
                <a:solidFill>
                  <a:schemeClr val="bg1"/>
                </a:solidFill>
                <a:latin typeface="Calibri" panose="020F0502020204030204" pitchFamily="34" charset="0"/>
                <a:cs typeface="Calibri" panose="020F0502020204030204" pitchFamily="34" charset="0"/>
              </a:rPr>
              <a:t>THANK </a:t>
            </a:r>
            <a:r>
              <a:rPr kumimoji="0" lang="en-US" sz="13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YOU</a:t>
            </a:r>
          </a:p>
        </p:txBody>
      </p:sp>
    </p:spTree>
    <p:extLst>
      <p:ext uri="{BB962C8B-B14F-4D97-AF65-F5344CB8AC3E}">
        <p14:creationId xmlns:p14="http://schemas.microsoft.com/office/powerpoint/2010/main" val="3230805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451E1322-FBAE-4EC4-9899-1684E15603A4}"/>
              </a:ext>
            </a:extLst>
          </p:cNvPr>
          <p:cNvGraphicFramePr>
            <a:graphicFrameLocks noChangeAspect="1"/>
          </p:cNvGraphicFramePr>
          <p:nvPr>
            <p:custDataLst>
              <p:tags r:id="rId2"/>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413334" name="think-cell Slide" r:id="rId5" imgW="395" imgH="394" progId="TCLayout.ActiveDocument.1">
                  <p:embed/>
                </p:oleObj>
              </mc:Choice>
              <mc:Fallback>
                <p:oleObj name="think-cell Slide" r:id="rId5" imgW="395" imgH="394" progId="TCLayout.ActiveDocument.1">
                  <p:embed/>
                  <p:pic>
                    <p:nvPicPr>
                      <p:cNvPr id="5" name="Object 6" hidden="1">
                        <a:extLst>
                          <a:ext uri="{FF2B5EF4-FFF2-40B4-BE49-F238E27FC236}">
                            <a16:creationId xmlns:a16="http://schemas.microsoft.com/office/drawing/2014/main" id="{451E1322-FBAE-4EC4-9899-1684E15603A4}"/>
                          </a:ext>
                        </a:extLst>
                      </p:cNvPr>
                      <p:cNvPicPr/>
                      <p:nvPr/>
                    </p:nvPicPr>
                    <p:blipFill>
                      <a:blip r:embed="rId6"/>
                      <a:stretch>
                        <a:fillRect/>
                      </a:stretch>
                    </p:blipFill>
                    <p:spPr>
                      <a:xfrm>
                        <a:off x="1588" y="1589"/>
                        <a:ext cx="1588" cy="1588"/>
                      </a:xfrm>
                      <a:prstGeom prst="rect">
                        <a:avLst/>
                      </a:prstGeom>
                    </p:spPr>
                  </p:pic>
                </p:oleObj>
              </mc:Fallback>
            </mc:AlternateContent>
          </a:graphicData>
        </a:graphic>
      </p:graphicFrame>
      <p:sp>
        <p:nvSpPr>
          <p:cNvPr id="3" name="Rectangle 1" hidden="1">
            <a:extLst>
              <a:ext uri="{FF2B5EF4-FFF2-40B4-BE49-F238E27FC236}">
                <a16:creationId xmlns:a16="http://schemas.microsoft.com/office/drawing/2014/main" id="{FA7225AC-606D-4224-B6AE-F59BCF4EA7D8}"/>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100000"/>
              </a:lnSpc>
              <a:spcBef>
                <a:spcPts val="300"/>
              </a:spcBef>
              <a:spcAft>
                <a:spcPts val="300"/>
              </a:spcAft>
              <a:buClrTx/>
              <a:buSzTx/>
              <a:buFontTx/>
              <a:buNone/>
              <a:tabLst/>
              <a:defRPr/>
            </a:pPr>
            <a:endParaRPr kumimoji="0" lang="en-GB" sz="25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9" name="Google Shape;695;p49">
            <a:extLst>
              <a:ext uri="{FF2B5EF4-FFF2-40B4-BE49-F238E27FC236}">
                <a16:creationId xmlns:a16="http://schemas.microsoft.com/office/drawing/2014/main" id="{192F7B40-9532-834E-B63A-6DE6A0B54DD6}"/>
              </a:ext>
            </a:extLst>
          </p:cNvPr>
          <p:cNvSpPr txBox="1">
            <a:spLocks/>
          </p:cNvSpPr>
          <p:nvPr/>
        </p:nvSpPr>
        <p:spPr>
          <a:xfrm>
            <a:off x="1165314" y="2505533"/>
            <a:ext cx="9687200" cy="688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4000" b="1" i="0" u="none" strike="noStrike" kern="1200" cap="none" spc="-100" normalizeH="0" baseline="0" noProof="0" dirty="0">
                <a:ln>
                  <a:noFill/>
                </a:ln>
                <a:solidFill>
                  <a:srgbClr val="1A874F"/>
                </a:solidFill>
                <a:effectLst/>
                <a:uLnTx/>
                <a:uFillTx/>
                <a:latin typeface="Arial" panose="020B0604020202020204"/>
                <a:ea typeface="+mj-ea"/>
                <a:cs typeface="+mj-cs"/>
              </a:rPr>
              <a:t>Current situation</a:t>
            </a:r>
          </a:p>
        </p:txBody>
      </p:sp>
    </p:spTree>
    <p:extLst>
      <p:ext uri="{BB962C8B-B14F-4D97-AF65-F5344CB8AC3E}">
        <p14:creationId xmlns:p14="http://schemas.microsoft.com/office/powerpoint/2010/main" val="3305756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A59FCEEF-DBD6-C74B-AAC4-08104BB87F6C}"/>
              </a:ext>
            </a:extLst>
          </p:cNvPr>
          <p:cNvSpPr txBox="1">
            <a:spLocks/>
          </p:cNvSpPr>
          <p:nvPr>
            <p:custDataLst>
              <p:tags r:id="rId1"/>
            </p:custDataLst>
          </p:nvPr>
        </p:nvSpPr>
        <p:spPr>
          <a:xfrm>
            <a:off x="478536" y="231916"/>
            <a:ext cx="11082528" cy="384721"/>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100" normalizeH="0" baseline="0" noProof="0" dirty="0">
                <a:ln>
                  <a:noFill/>
                </a:ln>
                <a:solidFill>
                  <a:srgbClr val="1D8750"/>
                </a:solidFill>
                <a:effectLst/>
                <a:uLnTx/>
                <a:uFillTx/>
                <a:latin typeface="Arial" panose="020B0604020202020204"/>
                <a:ea typeface="+mj-ea"/>
                <a:cs typeface="+mj-cs"/>
              </a:rPr>
              <a:t>COVID-19 in Nigeria</a:t>
            </a:r>
          </a:p>
        </p:txBody>
      </p:sp>
      <p:sp>
        <p:nvSpPr>
          <p:cNvPr id="8" name="Rectangle 7">
            <a:extLst>
              <a:ext uri="{FF2B5EF4-FFF2-40B4-BE49-F238E27FC236}">
                <a16:creationId xmlns:a16="http://schemas.microsoft.com/office/drawing/2014/main" id="{35CD3FFA-F799-A94B-B925-3B6803B207B2}"/>
              </a:ext>
            </a:extLst>
          </p:cNvPr>
          <p:cNvSpPr/>
          <p:nvPr/>
        </p:nvSpPr>
        <p:spPr>
          <a:xfrm>
            <a:off x="3915320" y="3498207"/>
            <a:ext cx="1371600" cy="369332"/>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rPr>
              <a:t>Deaths</a:t>
            </a:r>
            <a:endParaRPr kumimoji="0" lang="en-GB" sz="900" b="0"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endParaRPr>
          </a:p>
        </p:txBody>
      </p:sp>
      <p:sp>
        <p:nvSpPr>
          <p:cNvPr id="10" name="Oval 9">
            <a:extLst>
              <a:ext uri="{FF2B5EF4-FFF2-40B4-BE49-F238E27FC236}">
                <a16:creationId xmlns:a16="http://schemas.microsoft.com/office/drawing/2014/main" id="{F93B289B-7C0F-1F4B-865E-E0B1DB5F048F}"/>
              </a:ext>
            </a:extLst>
          </p:cNvPr>
          <p:cNvSpPr/>
          <p:nvPr/>
        </p:nvSpPr>
        <p:spPr>
          <a:xfrm>
            <a:off x="1166635" y="2192306"/>
            <a:ext cx="1276251" cy="1184848"/>
          </a:xfrm>
          <a:prstGeom prst="ellipse">
            <a:avLst/>
          </a:prstGeom>
          <a:solidFill>
            <a:srgbClr val="177044"/>
          </a:solidFill>
          <a:ln>
            <a:noFill/>
          </a:ln>
          <a:effectLst>
            <a:outerShdw blurRad="50800" dist="38100" dir="2700000" algn="tl" rotWithShape="0">
              <a:prstClr val="black">
                <a:alpha val="40000"/>
              </a:prstClr>
            </a:outerShdw>
          </a:effectLst>
        </p:spPr>
        <p:txBody>
          <a:bodyPr vert="horz" wrap="non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193,644</a:t>
            </a:r>
          </a:p>
        </p:txBody>
      </p:sp>
      <p:sp>
        <p:nvSpPr>
          <p:cNvPr id="11" name="Rectangle 10">
            <a:extLst>
              <a:ext uri="{FF2B5EF4-FFF2-40B4-BE49-F238E27FC236}">
                <a16:creationId xmlns:a16="http://schemas.microsoft.com/office/drawing/2014/main" id="{31190459-F805-DB48-9DF1-C9E5B53A9A7C}"/>
              </a:ext>
            </a:extLst>
          </p:cNvPr>
          <p:cNvSpPr/>
          <p:nvPr/>
        </p:nvSpPr>
        <p:spPr>
          <a:xfrm>
            <a:off x="890396" y="3498207"/>
            <a:ext cx="2650093" cy="369332"/>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rPr>
              <a:t>Confirmed cases</a:t>
            </a:r>
            <a:endParaRPr kumimoji="0" lang="en-GB" sz="900" b="0"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616FD48-BC39-E54C-A6CC-21784FDD35A2}"/>
              </a:ext>
            </a:extLst>
          </p:cNvPr>
          <p:cNvSpPr/>
          <p:nvPr/>
        </p:nvSpPr>
        <p:spPr>
          <a:xfrm>
            <a:off x="2760845" y="5235314"/>
            <a:ext cx="1371600" cy="369332"/>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rPr>
              <a:t>States</a:t>
            </a:r>
            <a:endParaRPr kumimoji="0" lang="en-GB" sz="900" b="0"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endParaRPr>
          </a:p>
        </p:txBody>
      </p:sp>
      <p:pic>
        <p:nvPicPr>
          <p:cNvPr id="14" name="Picture Placeholder 6" descr="A close up of a flower&#10;&#10;Description automatically generated">
            <a:extLst>
              <a:ext uri="{FF2B5EF4-FFF2-40B4-BE49-F238E27FC236}">
                <a16:creationId xmlns:a16="http://schemas.microsoft.com/office/drawing/2014/main" id="{A404FC2D-219F-354B-ABE9-03723BD9420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096000" y="0"/>
            <a:ext cx="6096000" cy="6305550"/>
          </a:xfrm>
          <a:prstGeom prst="rect">
            <a:avLst/>
          </a:prstGeom>
        </p:spPr>
      </p:pic>
      <p:sp>
        <p:nvSpPr>
          <p:cNvPr id="7" name="TextBox 6">
            <a:extLst>
              <a:ext uri="{FF2B5EF4-FFF2-40B4-BE49-F238E27FC236}">
                <a16:creationId xmlns:a16="http://schemas.microsoft.com/office/drawing/2014/main" id="{04C13745-796C-BB44-850A-7C0707FA8A1D}"/>
              </a:ext>
            </a:extLst>
          </p:cNvPr>
          <p:cNvSpPr txBox="1"/>
          <p:nvPr/>
        </p:nvSpPr>
        <p:spPr>
          <a:xfrm>
            <a:off x="1166635" y="1253354"/>
            <a:ext cx="3881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G" sz="2000" b="1" i="0" u="none" strike="noStrike" kern="1200" cap="none" spc="0" normalizeH="0" baseline="0" noProof="0" dirty="0">
                <a:ln>
                  <a:noFill/>
                </a:ln>
                <a:solidFill>
                  <a:srgbClr val="1B8751"/>
                </a:solidFill>
                <a:effectLst/>
                <a:uLnTx/>
                <a:uFillTx/>
                <a:latin typeface="Arial" panose="020B0604020202020204"/>
                <a:ea typeface="+mn-ea"/>
                <a:cs typeface="+mn-cs"/>
              </a:rPr>
              <a:t>AS AT 3RD SEPTEMBER 2021</a:t>
            </a:r>
          </a:p>
        </p:txBody>
      </p:sp>
      <p:sp>
        <p:nvSpPr>
          <p:cNvPr id="15" name="Oval 14">
            <a:extLst>
              <a:ext uri="{FF2B5EF4-FFF2-40B4-BE49-F238E27FC236}">
                <a16:creationId xmlns:a16="http://schemas.microsoft.com/office/drawing/2014/main" id="{D780AD5C-71A4-104C-8CA5-62ABE0B75DF3}"/>
              </a:ext>
            </a:extLst>
          </p:cNvPr>
          <p:cNvSpPr/>
          <p:nvPr/>
        </p:nvSpPr>
        <p:spPr>
          <a:xfrm>
            <a:off x="3631317" y="2244152"/>
            <a:ext cx="1276251" cy="1184848"/>
          </a:xfrm>
          <a:prstGeom prst="ellipse">
            <a:avLst/>
          </a:prstGeom>
          <a:solidFill>
            <a:srgbClr val="177044"/>
          </a:solidFill>
          <a:ln>
            <a:noFill/>
          </a:ln>
          <a:effectLst>
            <a:outerShdw blurRad="50800" dist="38100" dir="2700000" algn="tl" rotWithShape="0">
              <a:prstClr val="black">
                <a:alpha val="40000"/>
              </a:prstClr>
            </a:outerShdw>
          </a:effectLst>
        </p:spPr>
        <p:txBody>
          <a:bodyPr vert="horz" wrap="non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2,488</a:t>
            </a:r>
          </a:p>
        </p:txBody>
      </p:sp>
      <p:sp>
        <p:nvSpPr>
          <p:cNvPr id="16" name="Oval 15">
            <a:extLst>
              <a:ext uri="{FF2B5EF4-FFF2-40B4-BE49-F238E27FC236}">
                <a16:creationId xmlns:a16="http://schemas.microsoft.com/office/drawing/2014/main" id="{7FE53A7F-33D4-CF42-9937-788EB3E8F46F}"/>
              </a:ext>
            </a:extLst>
          </p:cNvPr>
          <p:cNvSpPr/>
          <p:nvPr/>
        </p:nvSpPr>
        <p:spPr>
          <a:xfrm>
            <a:off x="2442886" y="4019688"/>
            <a:ext cx="1276251" cy="1184848"/>
          </a:xfrm>
          <a:prstGeom prst="ellipse">
            <a:avLst/>
          </a:prstGeom>
          <a:solidFill>
            <a:srgbClr val="177044"/>
          </a:solidFill>
          <a:ln>
            <a:noFill/>
          </a:ln>
          <a:effectLst>
            <a:outerShdw blurRad="50800" dist="38100" dir="2700000" algn="tl" rotWithShape="0">
              <a:prstClr val="black">
                <a:alpha val="40000"/>
              </a:prstClr>
            </a:outerShdw>
          </a:effectLst>
        </p:spPr>
        <p:txBody>
          <a:bodyPr vert="horz" wrap="non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36 + 1</a:t>
            </a:r>
          </a:p>
        </p:txBody>
      </p:sp>
    </p:spTree>
    <p:extLst>
      <p:ext uri="{BB962C8B-B14F-4D97-AF65-F5344CB8AC3E}">
        <p14:creationId xmlns:p14="http://schemas.microsoft.com/office/powerpoint/2010/main" val="4258352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A59FCEEF-DBD6-C74B-AAC4-08104BB87F6C}"/>
              </a:ext>
            </a:extLst>
          </p:cNvPr>
          <p:cNvSpPr txBox="1">
            <a:spLocks/>
          </p:cNvSpPr>
          <p:nvPr>
            <p:custDataLst>
              <p:tags r:id="rId1"/>
            </p:custDataLst>
          </p:nvPr>
        </p:nvSpPr>
        <p:spPr>
          <a:xfrm>
            <a:off x="478536" y="231916"/>
            <a:ext cx="11082528" cy="384721"/>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100" normalizeH="0" baseline="0" noProof="0" dirty="0">
                <a:ln>
                  <a:noFill/>
                </a:ln>
                <a:solidFill>
                  <a:srgbClr val="1D8750"/>
                </a:solidFill>
                <a:effectLst/>
                <a:uLnTx/>
                <a:uFillTx/>
                <a:latin typeface="Arial" panose="020B0604020202020204"/>
                <a:ea typeface="+mj-ea"/>
                <a:cs typeface="+mj-cs"/>
              </a:rPr>
              <a:t>Cholera in Nigeria (Week 1-33)</a:t>
            </a:r>
          </a:p>
        </p:txBody>
      </p:sp>
      <p:sp>
        <p:nvSpPr>
          <p:cNvPr id="8" name="Rectangle 7">
            <a:extLst>
              <a:ext uri="{FF2B5EF4-FFF2-40B4-BE49-F238E27FC236}">
                <a16:creationId xmlns:a16="http://schemas.microsoft.com/office/drawing/2014/main" id="{35CD3FFA-F799-A94B-B925-3B6803B207B2}"/>
              </a:ext>
            </a:extLst>
          </p:cNvPr>
          <p:cNvSpPr/>
          <p:nvPr/>
        </p:nvSpPr>
        <p:spPr>
          <a:xfrm>
            <a:off x="9836972" y="3515712"/>
            <a:ext cx="1371600" cy="369332"/>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rPr>
              <a:t>Deaths</a:t>
            </a:r>
            <a:endParaRPr kumimoji="0" lang="en-GB" sz="900" b="0"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endParaRPr>
          </a:p>
        </p:txBody>
      </p:sp>
      <p:sp>
        <p:nvSpPr>
          <p:cNvPr id="10" name="Oval 9">
            <a:extLst>
              <a:ext uri="{FF2B5EF4-FFF2-40B4-BE49-F238E27FC236}">
                <a16:creationId xmlns:a16="http://schemas.microsoft.com/office/drawing/2014/main" id="{F93B289B-7C0F-1F4B-865E-E0B1DB5F048F}"/>
              </a:ext>
            </a:extLst>
          </p:cNvPr>
          <p:cNvSpPr/>
          <p:nvPr/>
        </p:nvSpPr>
        <p:spPr>
          <a:xfrm>
            <a:off x="7088287" y="2209811"/>
            <a:ext cx="1276251" cy="1184848"/>
          </a:xfrm>
          <a:prstGeom prst="ellipse">
            <a:avLst/>
          </a:prstGeom>
          <a:solidFill>
            <a:srgbClr val="177044"/>
          </a:solidFill>
          <a:ln>
            <a:noFill/>
          </a:ln>
          <a:effectLst>
            <a:outerShdw blurRad="50800" dist="38100" dir="2700000" algn="tl" rotWithShape="0">
              <a:prstClr val="black">
                <a:alpha val="40000"/>
              </a:prstClr>
            </a:outerShdw>
          </a:effectLst>
        </p:spPr>
        <p:txBody>
          <a:bodyPr vert="horz" wrap="non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58,698</a:t>
            </a:r>
          </a:p>
        </p:txBody>
      </p:sp>
      <p:sp>
        <p:nvSpPr>
          <p:cNvPr id="11" name="Rectangle 10">
            <a:extLst>
              <a:ext uri="{FF2B5EF4-FFF2-40B4-BE49-F238E27FC236}">
                <a16:creationId xmlns:a16="http://schemas.microsoft.com/office/drawing/2014/main" id="{31190459-F805-DB48-9DF1-C9E5B53A9A7C}"/>
              </a:ext>
            </a:extLst>
          </p:cNvPr>
          <p:cNvSpPr/>
          <p:nvPr/>
        </p:nvSpPr>
        <p:spPr>
          <a:xfrm>
            <a:off x="6861071" y="3460419"/>
            <a:ext cx="2650093" cy="369332"/>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rPr>
              <a:t>Suspected cases</a:t>
            </a:r>
            <a:endParaRPr kumimoji="0" lang="en-GB" sz="900" b="0"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616FD48-BC39-E54C-A6CC-21784FDD35A2}"/>
              </a:ext>
            </a:extLst>
          </p:cNvPr>
          <p:cNvSpPr/>
          <p:nvPr/>
        </p:nvSpPr>
        <p:spPr>
          <a:xfrm>
            <a:off x="8675411" y="5291203"/>
            <a:ext cx="1371600" cy="369332"/>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rPr>
              <a:t>States</a:t>
            </a:r>
            <a:endParaRPr kumimoji="0" lang="en-GB" sz="900" b="0" i="0" u="none" strike="noStrike" kern="1200" cap="none" spc="0" normalizeH="0" baseline="0" noProof="0" dirty="0">
              <a:ln>
                <a:noFill/>
              </a:ln>
              <a:solidFill>
                <a:srgbClr val="00050C"/>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4C13745-796C-BB44-850A-7C0707FA8A1D}"/>
              </a:ext>
            </a:extLst>
          </p:cNvPr>
          <p:cNvSpPr txBox="1"/>
          <p:nvPr/>
        </p:nvSpPr>
        <p:spPr>
          <a:xfrm>
            <a:off x="7061706" y="1386733"/>
            <a:ext cx="38819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G" sz="2000" b="1" i="0" u="none" strike="noStrike" kern="1200" cap="none" spc="0" normalizeH="0" baseline="0" noProof="0" dirty="0">
                <a:ln>
                  <a:noFill/>
                </a:ln>
                <a:solidFill>
                  <a:srgbClr val="1B8751"/>
                </a:solidFill>
                <a:effectLst/>
                <a:uLnTx/>
                <a:uFillTx/>
                <a:latin typeface="Arial" panose="020B0604020202020204"/>
                <a:ea typeface="+mn-ea"/>
                <a:cs typeface="+mn-cs"/>
              </a:rPr>
              <a:t>AS AT W</a:t>
            </a:r>
            <a:r>
              <a:rPr lang="en-NG" sz="2000" b="1" dirty="0">
                <a:solidFill>
                  <a:srgbClr val="1B8751"/>
                </a:solidFill>
                <a:latin typeface="Arial" panose="020B0604020202020204"/>
              </a:rPr>
              <a:t>EEK 33</a:t>
            </a:r>
            <a:endParaRPr kumimoji="0" lang="en-NG" sz="2000" b="1" i="0" u="none" strike="noStrike" kern="1200" cap="none" spc="0" normalizeH="0" baseline="0" noProof="0" dirty="0">
              <a:ln>
                <a:noFill/>
              </a:ln>
              <a:solidFill>
                <a:srgbClr val="1B8751"/>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D780AD5C-71A4-104C-8CA5-62ABE0B75DF3}"/>
              </a:ext>
            </a:extLst>
          </p:cNvPr>
          <p:cNvSpPr/>
          <p:nvPr/>
        </p:nvSpPr>
        <p:spPr>
          <a:xfrm>
            <a:off x="9552969" y="2261657"/>
            <a:ext cx="1276251" cy="1184848"/>
          </a:xfrm>
          <a:prstGeom prst="ellipse">
            <a:avLst/>
          </a:prstGeom>
          <a:solidFill>
            <a:srgbClr val="177044"/>
          </a:solidFill>
          <a:ln>
            <a:noFill/>
          </a:ln>
          <a:effectLst>
            <a:outerShdw blurRad="50800" dist="38100" dir="2700000" algn="tl" rotWithShape="0">
              <a:prstClr val="black">
                <a:alpha val="40000"/>
              </a:prstClr>
            </a:outerShdw>
          </a:effectLst>
        </p:spPr>
        <p:txBody>
          <a:bodyPr vert="horz" wrap="non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2,035</a:t>
            </a:r>
          </a:p>
        </p:txBody>
      </p:sp>
      <p:sp>
        <p:nvSpPr>
          <p:cNvPr id="16" name="Oval 15">
            <a:extLst>
              <a:ext uri="{FF2B5EF4-FFF2-40B4-BE49-F238E27FC236}">
                <a16:creationId xmlns:a16="http://schemas.microsoft.com/office/drawing/2014/main" id="{7FE53A7F-33D4-CF42-9937-788EB3E8F46F}"/>
              </a:ext>
            </a:extLst>
          </p:cNvPr>
          <p:cNvSpPr/>
          <p:nvPr/>
        </p:nvSpPr>
        <p:spPr>
          <a:xfrm>
            <a:off x="8364538" y="4037193"/>
            <a:ext cx="1276251" cy="1184848"/>
          </a:xfrm>
          <a:prstGeom prst="ellipse">
            <a:avLst/>
          </a:prstGeom>
          <a:solidFill>
            <a:srgbClr val="177044"/>
          </a:solidFill>
          <a:ln>
            <a:noFill/>
          </a:ln>
          <a:effectLst>
            <a:outerShdw blurRad="50800" dist="38100" dir="2700000" algn="tl" rotWithShape="0">
              <a:prstClr val="black">
                <a:alpha val="40000"/>
              </a:prstClr>
            </a:outerShdw>
          </a:effectLst>
        </p:spPr>
        <p:txBody>
          <a:bodyPr vert="horz" wrap="non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23 + FCT</a:t>
            </a:r>
          </a:p>
        </p:txBody>
      </p:sp>
      <p:pic>
        <p:nvPicPr>
          <p:cNvPr id="13" name="Picture 13" descr="page4image499840">
            <a:extLst>
              <a:ext uri="{FF2B5EF4-FFF2-40B4-BE49-F238E27FC236}">
                <a16:creationId xmlns:a16="http://schemas.microsoft.com/office/drawing/2014/main" id="{7A9EB557-B9C5-AB49-8BC8-37BC4E14A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47" y="1268413"/>
            <a:ext cx="5741884" cy="41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512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white, hospital room&#10;&#10;Description automatically generated">
            <a:extLst>
              <a:ext uri="{FF2B5EF4-FFF2-40B4-BE49-F238E27FC236}">
                <a16:creationId xmlns:a16="http://schemas.microsoft.com/office/drawing/2014/main" id="{16A7AF6C-9AF2-7046-907D-71D17FCC2A5C}"/>
              </a:ext>
            </a:extLst>
          </p:cNvPr>
          <p:cNvPicPr>
            <a:picLocks noChangeAspect="1"/>
          </p:cNvPicPr>
          <p:nvPr/>
        </p:nvPicPr>
        <p:blipFill rotWithShape="1">
          <a:blip r:embed="rId4"/>
          <a:srcRect l="17305"/>
          <a:stretch/>
        </p:blipFill>
        <p:spPr>
          <a:xfrm>
            <a:off x="7620000" y="0"/>
            <a:ext cx="4572000" cy="6328229"/>
          </a:xfrm>
          <a:prstGeom prst="rect">
            <a:avLst/>
          </a:prstGeom>
          <a:solidFill>
            <a:srgbClr val="1B8751"/>
          </a:solidFill>
        </p:spPr>
      </p:pic>
      <p:sp>
        <p:nvSpPr>
          <p:cNvPr id="11" name="2. Slide Title">
            <a:extLst>
              <a:ext uri="{FF2B5EF4-FFF2-40B4-BE49-F238E27FC236}">
                <a16:creationId xmlns:a16="http://schemas.microsoft.com/office/drawing/2014/main" id="{FA04196D-73AB-AB40-8999-4E97397B4EC4}"/>
              </a:ext>
            </a:extLst>
          </p:cNvPr>
          <p:cNvSpPr txBox="1">
            <a:spLocks/>
          </p:cNvSpPr>
          <p:nvPr>
            <p:custDataLst>
              <p:tags r:id="rId1"/>
            </p:custDataLst>
          </p:nvPr>
        </p:nvSpPr>
        <p:spPr>
          <a:xfrm>
            <a:off x="478536" y="261896"/>
            <a:ext cx="11082528" cy="384721"/>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a:lstStyle>
          <a:p>
            <a:r>
              <a:rPr lang="en-US" sz="3600" dirty="0"/>
              <a:t>Continued health security threats</a:t>
            </a:r>
          </a:p>
        </p:txBody>
      </p:sp>
      <p:sp>
        <p:nvSpPr>
          <p:cNvPr id="10" name="Rectangle 9">
            <a:extLst>
              <a:ext uri="{FF2B5EF4-FFF2-40B4-BE49-F238E27FC236}">
                <a16:creationId xmlns:a16="http://schemas.microsoft.com/office/drawing/2014/main" id="{63772CD8-2446-0F43-8910-080854BA87E3}"/>
              </a:ext>
            </a:extLst>
          </p:cNvPr>
          <p:cNvSpPr/>
          <p:nvPr/>
        </p:nvSpPr>
        <p:spPr>
          <a:xfrm>
            <a:off x="587375" y="1268413"/>
            <a:ext cx="6013450" cy="404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spcAft>
                <a:spcPts val="600"/>
              </a:spcAft>
              <a:buFont typeface="Arial" panose="020B0604020202020204" pitchFamily="34" charset="0"/>
              <a:buChar char="•"/>
            </a:pPr>
            <a:r>
              <a:rPr lang="en-NG" sz="2000" dirty="0">
                <a:solidFill>
                  <a:schemeClr val="tx1"/>
                </a:solidFill>
              </a:rPr>
              <a:t>Global shortage of vaccine supply</a:t>
            </a:r>
          </a:p>
          <a:p>
            <a:pPr marL="285750" indent="-285750" algn="just">
              <a:spcBef>
                <a:spcPts val="600"/>
              </a:spcBef>
              <a:spcAft>
                <a:spcPts val="600"/>
              </a:spcAft>
              <a:buFont typeface="Arial" panose="020B0604020202020204" pitchFamily="34" charset="0"/>
              <a:buChar char="•"/>
            </a:pPr>
            <a:r>
              <a:rPr lang="en-NG" sz="2000" dirty="0">
                <a:solidFill>
                  <a:schemeClr val="tx1"/>
                </a:solidFill>
              </a:rPr>
              <a:t>Inequity in vaccine access </a:t>
            </a:r>
          </a:p>
          <a:p>
            <a:pPr marL="285750" indent="-285750" algn="just">
              <a:spcBef>
                <a:spcPts val="600"/>
              </a:spcBef>
              <a:spcAft>
                <a:spcPts val="600"/>
              </a:spcAft>
              <a:buFont typeface="Arial" panose="020B0604020202020204" pitchFamily="34" charset="0"/>
              <a:buChar char="•"/>
            </a:pPr>
            <a:r>
              <a:rPr lang="en-NG" sz="2000" dirty="0">
                <a:solidFill>
                  <a:schemeClr val="tx1"/>
                </a:solidFill>
              </a:rPr>
              <a:t>Reports of breakthrough infections </a:t>
            </a:r>
          </a:p>
          <a:p>
            <a:pPr marL="285750" indent="-285750" algn="just">
              <a:spcBef>
                <a:spcPts val="600"/>
              </a:spcBef>
              <a:spcAft>
                <a:spcPts val="600"/>
              </a:spcAft>
              <a:buFont typeface="Arial" panose="020B0604020202020204" pitchFamily="34" charset="0"/>
              <a:buChar char="•"/>
            </a:pPr>
            <a:r>
              <a:rPr lang="en-NG" sz="2000" dirty="0">
                <a:solidFill>
                  <a:schemeClr val="tx1"/>
                </a:solidFill>
              </a:rPr>
              <a:t>Delta variant and increased transmissibility </a:t>
            </a:r>
          </a:p>
          <a:p>
            <a:pPr marL="285750" indent="-285750" algn="just">
              <a:spcBef>
                <a:spcPts val="600"/>
              </a:spcBef>
              <a:spcAft>
                <a:spcPts val="600"/>
              </a:spcAft>
              <a:buFont typeface="Arial" panose="020B0604020202020204" pitchFamily="34" charset="0"/>
              <a:buChar char="•"/>
            </a:pPr>
            <a:r>
              <a:rPr lang="en-NG" sz="2000" dirty="0">
                <a:solidFill>
                  <a:schemeClr val="tx1"/>
                </a:solidFill>
              </a:rPr>
              <a:t>Other outbreaks – Ebola, Marburg, cholera</a:t>
            </a:r>
          </a:p>
          <a:p>
            <a:pPr marL="285750" indent="-285750" algn="ctr">
              <a:buFont typeface="Arial" panose="020B0604020202020204" pitchFamily="34" charset="0"/>
              <a:buChar char="•"/>
            </a:pPr>
            <a:endParaRPr lang="en-NG" dirty="0"/>
          </a:p>
        </p:txBody>
      </p:sp>
    </p:spTree>
    <p:extLst>
      <p:ext uri="{BB962C8B-B14F-4D97-AF65-F5344CB8AC3E}">
        <p14:creationId xmlns:p14="http://schemas.microsoft.com/office/powerpoint/2010/main" val="4147295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4E5784-EA85-AF48-BBCF-3C8958256F71}"/>
              </a:ext>
            </a:extLst>
          </p:cNvPr>
          <p:cNvSpPr/>
          <p:nvPr/>
        </p:nvSpPr>
        <p:spPr>
          <a:xfrm>
            <a:off x="1465943" y="2831873"/>
            <a:ext cx="9260114" cy="1553029"/>
          </a:xfrm>
          <a:prstGeom prst="rect">
            <a:avLst/>
          </a:prstGeom>
          <a:solidFill>
            <a:srgbClr val="1D8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G" sz="2000" b="0" i="0" u="none" strike="noStrike" kern="1200" cap="none" spc="0" normalizeH="0" baseline="0" noProof="0" dirty="0">
                <a:ln>
                  <a:noFill/>
                </a:ln>
                <a:solidFill>
                  <a:prstClr val="white"/>
                </a:solidFill>
                <a:effectLst/>
                <a:uLnTx/>
                <a:uFillTx/>
                <a:latin typeface="Arial" panose="020B0604020202020204"/>
                <a:ea typeface="+mn-ea"/>
                <a:cs typeface="+mn-cs"/>
              </a:rPr>
              <a:t>The second fundamental question is how do we </a:t>
            </a:r>
            <a:r>
              <a:rPr kumimoji="0" lang="en-NG" sz="2000" b="1" i="0" u="none" strike="noStrike" kern="1200" cap="none" spc="0" normalizeH="0" baseline="0" noProof="0" dirty="0">
                <a:ln>
                  <a:noFill/>
                </a:ln>
                <a:solidFill>
                  <a:prstClr val="white"/>
                </a:solidFill>
                <a:effectLst/>
                <a:uLnTx/>
                <a:uFillTx/>
                <a:latin typeface="Arial" panose="020B0604020202020204"/>
                <a:ea typeface="+mn-ea"/>
                <a:cs typeface="+mn-cs"/>
              </a:rPr>
              <a:t>strengthen and sustain </a:t>
            </a:r>
            <a:r>
              <a:rPr kumimoji="0" lang="en-NG" sz="2000" b="0" i="0" u="none" strike="noStrike" kern="1200" cap="none" spc="0" normalizeH="0" baseline="0" noProof="0" dirty="0">
                <a:ln>
                  <a:noFill/>
                </a:ln>
                <a:solidFill>
                  <a:prstClr val="white"/>
                </a:solidFill>
                <a:effectLst/>
                <a:uLnTx/>
                <a:uFillTx/>
                <a:latin typeface="Arial" panose="020B0604020202020204"/>
                <a:ea typeface="+mn-ea"/>
                <a:cs typeface="+mn-cs"/>
              </a:rPr>
              <a:t>our response to the COVID-19 pandemic and other disease outbreaks, in the context of </a:t>
            </a:r>
            <a:r>
              <a:rPr kumimoji="0" lang="en-NG" sz="2000" b="1" i="0" u="none" strike="noStrike" kern="1200" cap="none" spc="0" normalizeH="0" baseline="0" noProof="0" dirty="0">
                <a:ln>
                  <a:noFill/>
                </a:ln>
                <a:solidFill>
                  <a:prstClr val="white"/>
                </a:solidFill>
                <a:effectLst/>
                <a:uLnTx/>
                <a:uFillTx/>
                <a:latin typeface="Arial" panose="020B0604020202020204"/>
                <a:ea typeface="+mn-ea"/>
                <a:cs typeface="+mn-cs"/>
              </a:rPr>
              <a:t>ongoing threats?</a:t>
            </a:r>
          </a:p>
        </p:txBody>
      </p:sp>
    </p:spTree>
    <p:extLst>
      <p:ext uri="{BB962C8B-B14F-4D97-AF65-F5344CB8AC3E}">
        <p14:creationId xmlns:p14="http://schemas.microsoft.com/office/powerpoint/2010/main" val="174374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695;p49">
            <a:extLst>
              <a:ext uri="{FF2B5EF4-FFF2-40B4-BE49-F238E27FC236}">
                <a16:creationId xmlns:a16="http://schemas.microsoft.com/office/drawing/2014/main" id="{A3F797E3-11F7-764E-B730-DC065A1EED98}"/>
              </a:ext>
            </a:extLst>
          </p:cNvPr>
          <p:cNvSpPr txBox="1">
            <a:spLocks/>
          </p:cNvSpPr>
          <p:nvPr/>
        </p:nvSpPr>
        <p:spPr>
          <a:xfrm>
            <a:off x="1368735" y="3093067"/>
            <a:ext cx="9454530" cy="671866"/>
          </a:xfrm>
          <a:prstGeom prst="rect">
            <a:avLst/>
          </a:prstGeom>
        </p:spPr>
        <p:txBody>
          <a:bodyPr spcFirstLastPara="1" vert="horz" wrap="square" lIns="118972" tIns="118972" rIns="118972" bIns="118972" rtlCol="0" anchor="t" anchorCtr="0">
            <a:noAutofit/>
          </a:bodyPr>
          <a:lstStyle>
            <a:lvl1pPr algn="l" defTabSz="914400" rtl="0" eaLnBrk="1" latinLnBrk="0" hangingPunct="1">
              <a:lnSpc>
                <a:spcPct val="85000"/>
              </a:lnSpc>
              <a:spcBef>
                <a:spcPct val="0"/>
              </a:spcBef>
              <a:buNone/>
              <a:defRPr sz="4400" b="1" kern="1200" spc="-100" baseline="0">
                <a:solidFill>
                  <a:srgbClr val="1D8750"/>
                </a:solidFill>
                <a:latin typeface="+mj-lt"/>
                <a:ea typeface="+mj-ea"/>
                <a:cs typeface="+mj-cs"/>
              </a:defRPr>
            </a:lvl1pPr>
          </a:lstStyle>
          <a:p>
            <a:pPr marL="0" marR="0" lvl="0" indent="0" algn="ctr" defTabSz="892454" rtl="0" eaLnBrk="1" fontAlgn="auto" latinLnBrk="0" hangingPunct="1">
              <a:lnSpc>
                <a:spcPct val="85000"/>
              </a:lnSpc>
              <a:spcBef>
                <a:spcPct val="0"/>
              </a:spcBef>
              <a:spcAft>
                <a:spcPts val="0"/>
              </a:spcAft>
              <a:buClrTx/>
              <a:buSzTx/>
              <a:buFontTx/>
              <a:buNone/>
              <a:tabLst/>
              <a:defRPr/>
            </a:pPr>
            <a:r>
              <a:rPr kumimoji="0" lang="en-GB" sz="4000" b="1" i="0" u="none" strike="noStrike" kern="1200" cap="none" spc="-98" normalizeH="0" baseline="0" noProof="0" dirty="0">
                <a:ln>
                  <a:noFill/>
                </a:ln>
                <a:solidFill>
                  <a:srgbClr val="1A874F"/>
                </a:solidFill>
                <a:effectLst/>
                <a:uLnTx/>
                <a:uFillTx/>
                <a:latin typeface="Arial" panose="020B0604020202020204"/>
                <a:ea typeface="+mj-ea"/>
                <a:cs typeface="+mj-cs"/>
              </a:rPr>
              <a:t>NCDC’s support to states</a:t>
            </a:r>
          </a:p>
        </p:txBody>
      </p:sp>
    </p:spTree>
    <p:extLst>
      <p:ext uri="{BB962C8B-B14F-4D97-AF65-F5344CB8AC3E}">
        <p14:creationId xmlns:p14="http://schemas.microsoft.com/office/powerpoint/2010/main" val="3966185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F49E-E58F-F349-ADCA-D504509EF218}"/>
              </a:ext>
            </a:extLst>
          </p:cNvPr>
          <p:cNvSpPr>
            <a:spLocks noGrp="1"/>
          </p:cNvSpPr>
          <p:nvPr>
            <p:ph type="title"/>
          </p:nvPr>
        </p:nvSpPr>
        <p:spPr>
          <a:xfrm>
            <a:off x="8089899" y="457200"/>
            <a:ext cx="3562349" cy="2770094"/>
          </a:xfrm>
        </p:spPr>
        <p:txBody>
          <a:bodyPr/>
          <a:lstStyle/>
          <a:p>
            <a:r>
              <a:rPr lang="en-US" dirty="0"/>
              <a:t>NCDC’s Role</a:t>
            </a:r>
          </a:p>
        </p:txBody>
      </p:sp>
      <p:sp>
        <p:nvSpPr>
          <p:cNvPr id="3" name="Text Placeholder 2">
            <a:extLst>
              <a:ext uri="{FF2B5EF4-FFF2-40B4-BE49-F238E27FC236}">
                <a16:creationId xmlns:a16="http://schemas.microsoft.com/office/drawing/2014/main" id="{259D8F7F-018C-1445-93EC-508CEBAA2F5C}"/>
              </a:ext>
            </a:extLst>
          </p:cNvPr>
          <p:cNvSpPr>
            <a:spLocks noGrp="1"/>
          </p:cNvSpPr>
          <p:nvPr>
            <p:ph type="body" sz="half" idx="2"/>
          </p:nvPr>
        </p:nvSpPr>
        <p:spPr/>
        <p:txBody>
          <a:bodyPr>
            <a:normAutofit/>
          </a:bodyPr>
          <a:lstStyle/>
          <a:p>
            <a:pPr>
              <a:lnSpc>
                <a:spcPct val="120000"/>
              </a:lnSpc>
            </a:pPr>
            <a:r>
              <a:rPr lang="en-US" sz="1800" dirty="0">
                <a:solidFill>
                  <a:schemeClr val="bg1"/>
                </a:solidFill>
              </a:rPr>
              <a:t>The Nigeria Centre for Disease Control is the country’s national public health institute with the mandate to lead the prevention, preparedness for, detection and response to infectious disease outbreaks. </a:t>
            </a:r>
            <a:endParaRPr lang="en-US" sz="1800" dirty="0">
              <a:solidFill>
                <a:schemeClr val="bg1"/>
              </a:solidFill>
              <a:latin typeface="HK Grotesk Pro" panose="020B0604020202020204" charset="0"/>
            </a:endParaRPr>
          </a:p>
        </p:txBody>
      </p:sp>
      <p:sp>
        <p:nvSpPr>
          <p:cNvPr id="4" name="Text Placeholder 3">
            <a:extLst>
              <a:ext uri="{FF2B5EF4-FFF2-40B4-BE49-F238E27FC236}">
                <a16:creationId xmlns:a16="http://schemas.microsoft.com/office/drawing/2014/main" id="{5F305D74-B257-EA41-8FEB-57D46ED1B48F}"/>
              </a:ext>
            </a:extLst>
          </p:cNvPr>
          <p:cNvSpPr>
            <a:spLocks noGrp="1"/>
          </p:cNvSpPr>
          <p:nvPr>
            <p:ph type="body" sz="quarter" idx="4294967295"/>
          </p:nvPr>
        </p:nvSpPr>
        <p:spPr>
          <a:xfrm>
            <a:off x="1044155" y="691716"/>
            <a:ext cx="5598692" cy="5829300"/>
          </a:xfrm>
        </p:spPr>
        <p:txBody>
          <a:bodyPr anchor="ctr">
            <a:normAutofit/>
          </a:bodyPr>
          <a:lstStyle/>
          <a:p>
            <a:pPr marL="0" indent="0">
              <a:buNone/>
            </a:pPr>
            <a:r>
              <a:rPr lang="en-US" sz="2100" dirty="0">
                <a:solidFill>
                  <a:schemeClr val="tx1"/>
                </a:solidFill>
              </a:rPr>
              <a:t>Article N Part II of the NCDC Act (2018) </a:t>
            </a:r>
            <a:r>
              <a:rPr lang="en-US" sz="2100" i="1" dirty="0">
                <a:solidFill>
                  <a:schemeClr val="tx1"/>
                </a:solidFill>
              </a:rPr>
              <a:t>mandates the agency to provide guidance, technical and logistic support to the States and Local Governments for the planning, implementation and management of diseases of public health importance and on activities to reduce health risk and impact from public health events.</a:t>
            </a:r>
          </a:p>
        </p:txBody>
      </p:sp>
      <p:pic>
        <p:nvPicPr>
          <p:cNvPr id="6" name="Picture 5">
            <a:extLst>
              <a:ext uri="{FF2B5EF4-FFF2-40B4-BE49-F238E27FC236}">
                <a16:creationId xmlns:a16="http://schemas.microsoft.com/office/drawing/2014/main" id="{FE547F2B-65C2-3349-A1A1-C9225131D40E}"/>
              </a:ext>
            </a:extLst>
          </p:cNvPr>
          <p:cNvPicPr>
            <a:picLocks noChangeAspect="1"/>
          </p:cNvPicPr>
          <p:nvPr/>
        </p:nvPicPr>
        <p:blipFill rotWithShape="1">
          <a:blip r:embed="rId2">
            <a:alphaModFix amt="50000"/>
          </a:blip>
          <a:srcRect l="-3140" t="-3227" r="37884" b="30692"/>
          <a:stretch/>
        </p:blipFill>
        <p:spPr>
          <a:xfrm>
            <a:off x="0" y="0"/>
            <a:ext cx="7571875" cy="6858000"/>
          </a:xfrm>
          <a:prstGeom prst="rect">
            <a:avLst/>
          </a:prstGeom>
        </p:spPr>
      </p:pic>
    </p:spTree>
    <p:extLst>
      <p:ext uri="{BB962C8B-B14F-4D97-AF65-F5344CB8AC3E}">
        <p14:creationId xmlns:p14="http://schemas.microsoft.com/office/powerpoint/2010/main" val="565195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940JmKctKkq3TReZP2qPc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yCwWNjHfxU2TOy8NjLogMw"/>
</p:tagLst>
</file>

<file path=ppt/tags/tag1000.xml><?xml version="1.0" encoding="utf-8"?>
<p:tagLst xmlns:a="http://schemas.openxmlformats.org/drawingml/2006/main" xmlns:r="http://schemas.openxmlformats.org/officeDocument/2006/relationships" xmlns:p="http://schemas.openxmlformats.org/presentationml/2006/main">
  <p:tag name="SHAPENAME" val="5. Source"/>
</p:tagLst>
</file>

<file path=ppt/tags/tag10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0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0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08.xml><?xml version="1.0" encoding="utf-8"?>
<p:tagLst xmlns:a="http://schemas.openxmlformats.org/drawingml/2006/main" xmlns:r="http://schemas.openxmlformats.org/officeDocument/2006/relationships" xmlns:p="http://schemas.openxmlformats.org/presentationml/2006/main">
  <p:tag name="SHAPENAME" val="5. Source"/>
</p:tagLst>
</file>

<file path=ppt/tags/tag10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bkVis7rTiECvfBr_Hn9FgA"/>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0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16.xml><?xml version="1.0" encoding="utf-8"?>
<p:tagLst xmlns:a="http://schemas.openxmlformats.org/drawingml/2006/main" xmlns:r="http://schemas.openxmlformats.org/officeDocument/2006/relationships" xmlns:p="http://schemas.openxmlformats.org/presentationml/2006/main">
  <p:tag name="SHAPENAME" val="5. Source"/>
</p:tagLst>
</file>

<file path=ppt/tags/tag10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KVvO.FApsESzBbfShLtXjQ"/>
</p:tagLst>
</file>

<file path=ppt/tags/tag102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24.xml><?xml version="1.0" encoding="utf-8"?>
<p:tagLst xmlns:a="http://schemas.openxmlformats.org/drawingml/2006/main" xmlns:r="http://schemas.openxmlformats.org/officeDocument/2006/relationships" xmlns:p="http://schemas.openxmlformats.org/presentationml/2006/main">
  <p:tag name="SHAPENAME" val="5. Source"/>
</p:tagLst>
</file>

<file path=ppt/tags/tag10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0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c.1A8z15.0GmnGANORG_GQ"/>
</p:tagLst>
</file>

<file path=ppt/tags/tag1030.xml><?xml version="1.0" encoding="utf-8"?>
<p:tagLst xmlns:a="http://schemas.openxmlformats.org/drawingml/2006/main" xmlns:r="http://schemas.openxmlformats.org/officeDocument/2006/relationships" xmlns:p="http://schemas.openxmlformats.org/presentationml/2006/main">
  <p:tag name="SHAPENAME" val="5. Source"/>
</p:tagLst>
</file>

<file path=ppt/tags/tag10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4.xml><?xml version="1.0" encoding="utf-8"?>
<p:tagLst xmlns:a="http://schemas.openxmlformats.org/drawingml/2006/main" xmlns:r="http://schemas.openxmlformats.org/officeDocument/2006/relationships" xmlns:p="http://schemas.openxmlformats.org/presentationml/2006/main">
  <p:tag name="SHAPENAME" val="5. Source"/>
</p:tagLst>
</file>

<file path=ppt/tags/tag10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1038.xml><?xml version="1.0" encoding="utf-8"?>
<p:tagLst xmlns:a="http://schemas.openxmlformats.org/drawingml/2006/main" xmlns:r="http://schemas.openxmlformats.org/officeDocument/2006/relationships" xmlns:p="http://schemas.openxmlformats.org/presentationml/2006/main">
  <p:tag name="SHAPENAME" val="5. Source"/>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riN8CXnE6UCtWkSCdkw94Q"/>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041.xml><?xml version="1.0" encoding="utf-8"?>
<p:tagLst xmlns:a="http://schemas.openxmlformats.org/drawingml/2006/main" xmlns:r="http://schemas.openxmlformats.org/officeDocument/2006/relationships" xmlns:p="http://schemas.openxmlformats.org/presentationml/2006/main">
  <p:tag name="SHAPENAME" val="4. Footnote"/>
</p:tagLst>
</file>

<file path=ppt/tags/tag10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43.xml><?xml version="1.0" encoding="utf-8"?>
<p:tagLst xmlns:a="http://schemas.openxmlformats.org/drawingml/2006/main" xmlns:r="http://schemas.openxmlformats.org/officeDocument/2006/relationships" xmlns:p="http://schemas.openxmlformats.org/presentationml/2006/main">
  <p:tag name="NAME" val="ACET"/>
</p:tagLst>
</file>

<file path=ppt/tags/tag1044.xml><?xml version="1.0" encoding="utf-8"?>
<p:tagLst xmlns:a="http://schemas.openxmlformats.org/drawingml/2006/main" xmlns:r="http://schemas.openxmlformats.org/officeDocument/2006/relationships" xmlns:p="http://schemas.openxmlformats.org/presentationml/2006/main">
  <p:tag name="NAME" val="Moon"/>
</p:tagLst>
</file>

<file path=ppt/tags/tag1045.xml><?xml version="1.0" encoding="utf-8"?>
<p:tagLst xmlns:a="http://schemas.openxmlformats.org/drawingml/2006/main" xmlns:r="http://schemas.openxmlformats.org/officeDocument/2006/relationships" xmlns:p="http://schemas.openxmlformats.org/presentationml/2006/main">
  <p:tag name="NAME" val="Moon"/>
</p:tagLst>
</file>

<file path=ppt/tags/tag1046.xml><?xml version="1.0" encoding="utf-8"?>
<p:tagLst xmlns:a="http://schemas.openxmlformats.org/drawingml/2006/main" xmlns:r="http://schemas.openxmlformats.org/officeDocument/2006/relationships" xmlns:p="http://schemas.openxmlformats.org/presentationml/2006/main">
  <p:tag name="NAME" val="Moon"/>
</p:tagLst>
</file>

<file path=ppt/tags/tag1047.xml><?xml version="1.0" encoding="utf-8"?>
<p:tagLst xmlns:a="http://schemas.openxmlformats.org/drawingml/2006/main" xmlns:r="http://schemas.openxmlformats.org/officeDocument/2006/relationships" xmlns:p="http://schemas.openxmlformats.org/presentationml/2006/main">
  <p:tag name="NAME" val="Moon"/>
</p:tagLst>
</file>

<file path=ppt/tags/tag1048.xml><?xml version="1.0" encoding="utf-8"?>
<p:tagLst xmlns:a="http://schemas.openxmlformats.org/drawingml/2006/main" xmlns:r="http://schemas.openxmlformats.org/officeDocument/2006/relationships" xmlns:p="http://schemas.openxmlformats.org/presentationml/2006/main">
  <p:tag name="NAME" val="Moon"/>
</p:tagLst>
</file>

<file path=ppt/tags/tag1049.xml><?xml version="1.0" encoding="utf-8"?>
<p:tagLst xmlns:a="http://schemas.openxmlformats.org/drawingml/2006/main" xmlns:r="http://schemas.openxmlformats.org/officeDocument/2006/relationships" xmlns:p="http://schemas.openxmlformats.org/presentationml/2006/main">
  <p:tag name="ANGLE" val="5"/>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0acsIox0S02I9CBJaN9.Nw"/>
</p:tagLst>
</file>

<file path=ppt/tags/tag1050.xml><?xml version="1.0" encoding="utf-8"?>
<p:tagLst xmlns:a="http://schemas.openxmlformats.org/drawingml/2006/main" xmlns:r="http://schemas.openxmlformats.org/officeDocument/2006/relationships" xmlns:p="http://schemas.openxmlformats.org/presentationml/2006/main">
  <p:tag name="ANGLE" val="5"/>
</p:tagLst>
</file>

<file path=ppt/tags/tag1051.xml><?xml version="1.0" encoding="utf-8"?>
<p:tagLst xmlns:a="http://schemas.openxmlformats.org/drawingml/2006/main" xmlns:r="http://schemas.openxmlformats.org/officeDocument/2006/relationships" xmlns:p="http://schemas.openxmlformats.org/presentationml/2006/main">
  <p:tag name="ANGLE" val="4"/>
</p:tagLst>
</file>

<file path=ppt/tags/tag1052.xml><?xml version="1.0" encoding="utf-8"?>
<p:tagLst xmlns:a="http://schemas.openxmlformats.org/drawingml/2006/main" xmlns:r="http://schemas.openxmlformats.org/officeDocument/2006/relationships" xmlns:p="http://schemas.openxmlformats.org/presentationml/2006/main">
  <p:tag name="ANGLE" val="4"/>
</p:tagLst>
</file>

<file path=ppt/tags/tag1053.xml><?xml version="1.0" encoding="utf-8"?>
<p:tagLst xmlns:a="http://schemas.openxmlformats.org/drawingml/2006/main" xmlns:r="http://schemas.openxmlformats.org/officeDocument/2006/relationships" xmlns:p="http://schemas.openxmlformats.org/presentationml/2006/main">
  <p:tag name="ANGLE" val="3"/>
</p:tagLst>
</file>

<file path=ppt/tags/tag1054.xml><?xml version="1.0" encoding="utf-8"?>
<p:tagLst xmlns:a="http://schemas.openxmlformats.org/drawingml/2006/main" xmlns:r="http://schemas.openxmlformats.org/officeDocument/2006/relationships" xmlns:p="http://schemas.openxmlformats.org/presentationml/2006/main">
  <p:tag name="ANGLE" val="3"/>
</p:tagLst>
</file>

<file path=ppt/tags/tag1055.xml><?xml version="1.0" encoding="utf-8"?>
<p:tagLst xmlns:a="http://schemas.openxmlformats.org/drawingml/2006/main" xmlns:r="http://schemas.openxmlformats.org/officeDocument/2006/relationships" xmlns:p="http://schemas.openxmlformats.org/presentationml/2006/main">
  <p:tag name="ANGLE" val="2"/>
</p:tagLst>
</file>

<file path=ppt/tags/tag1056.xml><?xml version="1.0" encoding="utf-8"?>
<p:tagLst xmlns:a="http://schemas.openxmlformats.org/drawingml/2006/main" xmlns:r="http://schemas.openxmlformats.org/officeDocument/2006/relationships" xmlns:p="http://schemas.openxmlformats.org/presentationml/2006/main">
  <p:tag name="ANGLE" val="2"/>
</p:tagLst>
</file>

<file path=ppt/tags/tag1057.xml><?xml version="1.0" encoding="utf-8"?>
<p:tagLst xmlns:a="http://schemas.openxmlformats.org/drawingml/2006/main" xmlns:r="http://schemas.openxmlformats.org/officeDocument/2006/relationships" xmlns:p="http://schemas.openxmlformats.org/presentationml/2006/main">
  <p:tag name="ANGLE" val="1"/>
</p:tagLst>
</file>

<file path=ppt/tags/tag1058.xml><?xml version="1.0" encoding="utf-8"?>
<p:tagLst xmlns:a="http://schemas.openxmlformats.org/drawingml/2006/main" xmlns:r="http://schemas.openxmlformats.org/officeDocument/2006/relationships" xmlns:p="http://schemas.openxmlformats.org/presentationml/2006/main">
  <p:tag name="ANGLE" val="1"/>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EvSxQNF4UUyJtxHEI4Gl6w"/>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06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062.xml><?xml version="1.0" encoding="utf-8"?>
<p:tagLst xmlns:a="http://schemas.openxmlformats.org/drawingml/2006/main" xmlns:r="http://schemas.openxmlformats.org/officeDocument/2006/relationships" xmlns:p="http://schemas.openxmlformats.org/presentationml/2006/main">
  <p:tag name="SHAPENAME" val="Subtitle"/>
</p:tagLst>
</file>

<file path=ppt/tags/tag1063.xml><?xml version="1.0" encoding="utf-8"?>
<p:tagLst xmlns:a="http://schemas.openxmlformats.org/drawingml/2006/main" xmlns:r="http://schemas.openxmlformats.org/officeDocument/2006/relationships" xmlns:p="http://schemas.openxmlformats.org/presentationml/2006/main">
  <p:tag name="SHAPENAME" val="Title"/>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06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067.xml><?xml version="1.0" encoding="utf-8"?>
<p:tagLst xmlns:a="http://schemas.openxmlformats.org/drawingml/2006/main" xmlns:r="http://schemas.openxmlformats.org/officeDocument/2006/relationships" xmlns:p="http://schemas.openxmlformats.org/presentationml/2006/main">
  <p:tag name="SHAPENAME" val="Subtitle"/>
</p:tagLst>
</file>

<file path=ppt/tags/tag1068.xml><?xml version="1.0" encoding="utf-8"?>
<p:tagLst xmlns:a="http://schemas.openxmlformats.org/drawingml/2006/main" xmlns:r="http://schemas.openxmlformats.org/officeDocument/2006/relationships" xmlns:p="http://schemas.openxmlformats.org/presentationml/2006/main">
  <p:tag name="SHAPENAME" val="Title"/>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qHTIFeX5.EGpKoBrGRF7VQ"/>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4.xml><?xml version="1.0" encoding="utf-8"?>
<p:tagLst xmlns:a="http://schemas.openxmlformats.org/drawingml/2006/main" xmlns:r="http://schemas.openxmlformats.org/officeDocument/2006/relationships" xmlns:p="http://schemas.openxmlformats.org/presentationml/2006/main">
  <p:tag name="SHAPENAME" val="5. Source"/>
</p:tagLst>
</file>

<file path=ppt/tags/tag10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0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lMPL85tRukyh50WSyss8HQ"/>
</p:tagLst>
</file>

<file path=ppt/tags/tag1080.xml><?xml version="1.0" encoding="utf-8"?>
<p:tagLst xmlns:a="http://schemas.openxmlformats.org/drawingml/2006/main" xmlns:r="http://schemas.openxmlformats.org/officeDocument/2006/relationships" xmlns:p="http://schemas.openxmlformats.org/presentationml/2006/main">
  <p:tag name="SHAPENAME" val="5. Source"/>
</p:tagLst>
</file>

<file path=ppt/tags/tag10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0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6.xml><?xml version="1.0" encoding="utf-8"?>
<p:tagLst xmlns:a="http://schemas.openxmlformats.org/drawingml/2006/main" xmlns:r="http://schemas.openxmlformats.org/officeDocument/2006/relationships" xmlns:p="http://schemas.openxmlformats.org/presentationml/2006/main">
  <p:tag name="SHAPENAME" val="5. Source"/>
</p:tagLst>
</file>

<file path=ppt/tags/tag10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h9Qmr5tIZkuThRfzZ6f3ig"/>
</p:tagLst>
</file>

<file path=ppt/tags/tag10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2.xml><?xml version="1.0" encoding="utf-8"?>
<p:tagLst xmlns:a="http://schemas.openxmlformats.org/drawingml/2006/main" xmlns:r="http://schemas.openxmlformats.org/officeDocument/2006/relationships" xmlns:p="http://schemas.openxmlformats.org/presentationml/2006/main">
  <p:tag name="SHAPENAME" val="5. Source"/>
</p:tagLst>
</file>

<file path=ppt/tags/tag10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0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9.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ykDKxCtuU0GQoWXr6RWUi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L9kxLPEhY0u9zEcih.J6MA"/>
</p:tagLst>
</file>

<file path=ppt/tags/tag11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1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07.xml><?xml version="1.0" encoding="utf-8"?>
<p:tagLst xmlns:a="http://schemas.openxmlformats.org/drawingml/2006/main" xmlns:r="http://schemas.openxmlformats.org/officeDocument/2006/relationships" xmlns:p="http://schemas.openxmlformats.org/presentationml/2006/main">
  <p:tag name="SHAPENAME" val="5. Source"/>
</p:tagLst>
</file>

<file path=ppt/tags/tag1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t1Rsc8Dkgkey_d31UZok_A"/>
</p:tagLst>
</file>

<file path=ppt/tags/tag111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11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15.xml><?xml version="1.0" encoding="utf-8"?>
<p:tagLst xmlns:a="http://schemas.openxmlformats.org/drawingml/2006/main" xmlns:r="http://schemas.openxmlformats.org/officeDocument/2006/relationships" xmlns:p="http://schemas.openxmlformats.org/presentationml/2006/main">
  <p:tag name="SHAPENAME" val="5. Source"/>
</p:tagLst>
</file>

<file path=ppt/tags/tag11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11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UqSEEoWdW0WPnYbvwR89kQ"/>
</p:tagLst>
</file>

<file path=ppt/tags/tag11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23.xml><?xml version="1.0" encoding="utf-8"?>
<p:tagLst xmlns:a="http://schemas.openxmlformats.org/drawingml/2006/main" xmlns:r="http://schemas.openxmlformats.org/officeDocument/2006/relationships" xmlns:p="http://schemas.openxmlformats.org/presentationml/2006/main">
  <p:tag name="SHAPENAME" val="5. Source"/>
</p:tagLst>
</file>

<file path=ppt/tags/tag11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1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4sqzrIKGbU.v.qrmBKmZEQ"/>
</p:tagLst>
</file>

<file path=ppt/tags/tag11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31.xml><?xml version="1.0" encoding="utf-8"?>
<p:tagLst xmlns:a="http://schemas.openxmlformats.org/drawingml/2006/main" xmlns:r="http://schemas.openxmlformats.org/officeDocument/2006/relationships" xmlns:p="http://schemas.openxmlformats.org/presentationml/2006/main">
  <p:tag name="SHAPENAME" val="5. Source"/>
</p:tagLst>
</file>

<file path=ppt/tags/tag11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1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39.xml><?xml version="1.0" encoding="utf-8"?>
<p:tagLst xmlns:a="http://schemas.openxmlformats.org/drawingml/2006/main" xmlns:r="http://schemas.openxmlformats.org/officeDocument/2006/relationships" xmlns:p="http://schemas.openxmlformats.org/presentationml/2006/main">
  <p:tag name="SHAPENAME" val="5. Sourc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AgRURyzSPEyx18_.Yih.sQ"/>
</p:tagLst>
</file>

<file path=ppt/tags/tag11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1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5.xml><?xml version="1.0" encoding="utf-8"?>
<p:tagLst xmlns:a="http://schemas.openxmlformats.org/drawingml/2006/main" xmlns:r="http://schemas.openxmlformats.org/officeDocument/2006/relationships" xmlns:p="http://schemas.openxmlformats.org/presentationml/2006/main">
  <p:tag name="SHAPENAME" val="5. Source"/>
</p:tagLst>
</file>

<file path=ppt/tags/tag11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9.xml><?xml version="1.0" encoding="utf-8"?>
<p:tagLst xmlns:a="http://schemas.openxmlformats.org/drawingml/2006/main" xmlns:r="http://schemas.openxmlformats.org/officeDocument/2006/relationships" xmlns:p="http://schemas.openxmlformats.org/presentationml/2006/main">
  <p:tag name="SHAPENAME" val="5. Sourc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LQ6XNgW0WEqTPGQOi.4S7w"/>
</p:tagLst>
</file>

<file path=ppt/tags/tag11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1153.xml><?xml version="1.0" encoding="utf-8"?>
<p:tagLst xmlns:a="http://schemas.openxmlformats.org/drawingml/2006/main" xmlns:r="http://schemas.openxmlformats.org/officeDocument/2006/relationships" xmlns:p="http://schemas.openxmlformats.org/presentationml/2006/main">
  <p:tag name="SHAPENAME" val="5. Source"/>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omS7KM.w.jH6z5880fZBUQ"/>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158.xml><?xml version="1.0" encoding="utf-8"?>
<p:tagLst xmlns:a="http://schemas.openxmlformats.org/drawingml/2006/main" xmlns:r="http://schemas.openxmlformats.org/officeDocument/2006/relationships" xmlns:p="http://schemas.openxmlformats.org/presentationml/2006/main">
  <p:tag name="SHAPENAME" val="4. Footnote"/>
</p:tagLst>
</file>

<file path=ppt/tags/tag11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CkvW_PkPk0213dW5vxb1HA"/>
</p:tagLst>
</file>

<file path=ppt/tags/tag1160.xml><?xml version="1.0" encoding="utf-8"?>
<p:tagLst xmlns:a="http://schemas.openxmlformats.org/drawingml/2006/main" xmlns:r="http://schemas.openxmlformats.org/officeDocument/2006/relationships" xmlns:p="http://schemas.openxmlformats.org/presentationml/2006/main">
  <p:tag name="NAME" val="ACET"/>
</p:tagLst>
</file>

<file path=ppt/tags/tag1161.xml><?xml version="1.0" encoding="utf-8"?>
<p:tagLst xmlns:a="http://schemas.openxmlformats.org/drawingml/2006/main" xmlns:r="http://schemas.openxmlformats.org/officeDocument/2006/relationships" xmlns:p="http://schemas.openxmlformats.org/presentationml/2006/main">
  <p:tag name="NAME" val="Moon"/>
</p:tagLst>
</file>

<file path=ppt/tags/tag1162.xml><?xml version="1.0" encoding="utf-8"?>
<p:tagLst xmlns:a="http://schemas.openxmlformats.org/drawingml/2006/main" xmlns:r="http://schemas.openxmlformats.org/officeDocument/2006/relationships" xmlns:p="http://schemas.openxmlformats.org/presentationml/2006/main">
  <p:tag name="NAME" val="Moon"/>
</p:tagLst>
</file>

<file path=ppt/tags/tag1163.xml><?xml version="1.0" encoding="utf-8"?>
<p:tagLst xmlns:a="http://schemas.openxmlformats.org/drawingml/2006/main" xmlns:r="http://schemas.openxmlformats.org/officeDocument/2006/relationships" xmlns:p="http://schemas.openxmlformats.org/presentationml/2006/main">
  <p:tag name="NAME" val="Moon"/>
</p:tagLst>
</file>

<file path=ppt/tags/tag1164.xml><?xml version="1.0" encoding="utf-8"?>
<p:tagLst xmlns:a="http://schemas.openxmlformats.org/drawingml/2006/main" xmlns:r="http://schemas.openxmlformats.org/officeDocument/2006/relationships" xmlns:p="http://schemas.openxmlformats.org/presentationml/2006/main">
  <p:tag name="NAME" val="Moon"/>
</p:tagLst>
</file>

<file path=ppt/tags/tag1165.xml><?xml version="1.0" encoding="utf-8"?>
<p:tagLst xmlns:a="http://schemas.openxmlformats.org/drawingml/2006/main" xmlns:r="http://schemas.openxmlformats.org/officeDocument/2006/relationships" xmlns:p="http://schemas.openxmlformats.org/presentationml/2006/main">
  <p:tag name="NAME" val="Moon"/>
</p:tagLst>
</file>

<file path=ppt/tags/tag1166.xml><?xml version="1.0" encoding="utf-8"?>
<p:tagLst xmlns:a="http://schemas.openxmlformats.org/drawingml/2006/main" xmlns:r="http://schemas.openxmlformats.org/officeDocument/2006/relationships" xmlns:p="http://schemas.openxmlformats.org/presentationml/2006/main">
  <p:tag name="ANGLE" val="5"/>
</p:tagLst>
</file>

<file path=ppt/tags/tag1167.xml><?xml version="1.0" encoding="utf-8"?>
<p:tagLst xmlns:a="http://schemas.openxmlformats.org/drawingml/2006/main" xmlns:r="http://schemas.openxmlformats.org/officeDocument/2006/relationships" xmlns:p="http://schemas.openxmlformats.org/presentationml/2006/main">
  <p:tag name="ANGLE" val="5"/>
</p:tagLst>
</file>

<file path=ppt/tags/tag1168.xml><?xml version="1.0" encoding="utf-8"?>
<p:tagLst xmlns:a="http://schemas.openxmlformats.org/drawingml/2006/main" xmlns:r="http://schemas.openxmlformats.org/officeDocument/2006/relationships" xmlns:p="http://schemas.openxmlformats.org/presentationml/2006/main">
  <p:tag name="ANGLE" val="4"/>
</p:tagLst>
</file>

<file path=ppt/tags/tag1169.xml><?xml version="1.0" encoding="utf-8"?>
<p:tagLst xmlns:a="http://schemas.openxmlformats.org/drawingml/2006/main" xmlns:r="http://schemas.openxmlformats.org/officeDocument/2006/relationships" xmlns:p="http://schemas.openxmlformats.org/presentationml/2006/main">
  <p:tag name="ANGLE" val="4"/>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ImcQQ9QJrkeX9ErsINzlFQ"/>
</p:tagLst>
</file>

<file path=ppt/tags/tag1170.xml><?xml version="1.0" encoding="utf-8"?>
<p:tagLst xmlns:a="http://schemas.openxmlformats.org/drawingml/2006/main" xmlns:r="http://schemas.openxmlformats.org/officeDocument/2006/relationships" xmlns:p="http://schemas.openxmlformats.org/presentationml/2006/main">
  <p:tag name="ANGLE" val="3"/>
</p:tagLst>
</file>

<file path=ppt/tags/tag1171.xml><?xml version="1.0" encoding="utf-8"?>
<p:tagLst xmlns:a="http://schemas.openxmlformats.org/drawingml/2006/main" xmlns:r="http://schemas.openxmlformats.org/officeDocument/2006/relationships" xmlns:p="http://schemas.openxmlformats.org/presentationml/2006/main">
  <p:tag name="ANGLE" val="3"/>
</p:tagLst>
</file>

<file path=ppt/tags/tag1172.xml><?xml version="1.0" encoding="utf-8"?>
<p:tagLst xmlns:a="http://schemas.openxmlformats.org/drawingml/2006/main" xmlns:r="http://schemas.openxmlformats.org/officeDocument/2006/relationships" xmlns:p="http://schemas.openxmlformats.org/presentationml/2006/main">
  <p:tag name="ANGLE" val="2"/>
</p:tagLst>
</file>

<file path=ppt/tags/tag1173.xml><?xml version="1.0" encoding="utf-8"?>
<p:tagLst xmlns:a="http://schemas.openxmlformats.org/drawingml/2006/main" xmlns:r="http://schemas.openxmlformats.org/officeDocument/2006/relationships" xmlns:p="http://schemas.openxmlformats.org/presentationml/2006/main">
  <p:tag name="ANGLE" val="2"/>
</p:tagLst>
</file>

<file path=ppt/tags/tag1174.xml><?xml version="1.0" encoding="utf-8"?>
<p:tagLst xmlns:a="http://schemas.openxmlformats.org/drawingml/2006/main" xmlns:r="http://schemas.openxmlformats.org/officeDocument/2006/relationships" xmlns:p="http://schemas.openxmlformats.org/presentationml/2006/main">
  <p:tag name="ANGLE" val="1"/>
</p:tagLst>
</file>

<file path=ppt/tags/tag1175.xml><?xml version="1.0" encoding="utf-8"?>
<p:tagLst xmlns:a="http://schemas.openxmlformats.org/drawingml/2006/main" xmlns:r="http://schemas.openxmlformats.org/officeDocument/2006/relationships" xmlns:p="http://schemas.openxmlformats.org/presentationml/2006/main">
  <p:tag name="ANGLE" val="1"/>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17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179.xml><?xml version="1.0" encoding="utf-8"?>
<p:tagLst xmlns:a="http://schemas.openxmlformats.org/drawingml/2006/main" xmlns:r="http://schemas.openxmlformats.org/officeDocument/2006/relationships" xmlns:p="http://schemas.openxmlformats.org/presentationml/2006/main">
  <p:tag name="SHAPENAME" val="Subtitl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51hbpPfm50GtQYoqoORiww"/>
</p:tagLst>
</file>

<file path=ppt/tags/tag1180.xml><?xml version="1.0" encoding="utf-8"?>
<p:tagLst xmlns:a="http://schemas.openxmlformats.org/drawingml/2006/main" xmlns:r="http://schemas.openxmlformats.org/officeDocument/2006/relationships" xmlns:p="http://schemas.openxmlformats.org/presentationml/2006/main">
  <p:tag name="SHAPENAME" val="Title"/>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18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184.xml><?xml version="1.0" encoding="utf-8"?>
<p:tagLst xmlns:a="http://schemas.openxmlformats.org/drawingml/2006/main" xmlns:r="http://schemas.openxmlformats.org/officeDocument/2006/relationships" xmlns:p="http://schemas.openxmlformats.org/presentationml/2006/main">
  <p:tag name="SHAPENAME" val="Subtitle"/>
</p:tagLst>
</file>

<file path=ppt/tags/tag1185.xml><?xml version="1.0" encoding="utf-8"?>
<p:tagLst xmlns:a="http://schemas.openxmlformats.org/drawingml/2006/main" xmlns:r="http://schemas.openxmlformats.org/officeDocument/2006/relationships" xmlns:p="http://schemas.openxmlformats.org/presentationml/2006/main">
  <p:tag name="SHAPENAME" val="Title"/>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unoM_Yvm1kaUdEmu2ndxFQ"/>
</p:tagLst>
</file>

<file path=ppt/tags/tag11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91.xml><?xml version="1.0" encoding="utf-8"?>
<p:tagLst xmlns:a="http://schemas.openxmlformats.org/drawingml/2006/main" xmlns:r="http://schemas.openxmlformats.org/officeDocument/2006/relationships" xmlns:p="http://schemas.openxmlformats.org/presentationml/2006/main">
  <p:tag name="SHAPENAME" val="5. Source"/>
</p:tagLst>
</file>

<file path=ppt/tags/tag11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1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6x3dJynVEGaW02VYcOmq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TaAHJOYHSUmXV5IqItL0sg"/>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2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3.xml><?xml version="1.0" encoding="utf-8"?>
<p:tagLst xmlns:a="http://schemas.openxmlformats.org/drawingml/2006/main" xmlns:r="http://schemas.openxmlformats.org/officeDocument/2006/relationships" xmlns:p="http://schemas.openxmlformats.org/presentationml/2006/main">
  <p:tag name="SHAPENAME" val="5. Source"/>
</p:tagLst>
</file>

<file path=ppt/tags/tag12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2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9.xml><?xml version="1.0" encoding="utf-8"?>
<p:tagLst xmlns:a="http://schemas.openxmlformats.org/drawingml/2006/main" xmlns:r="http://schemas.openxmlformats.org/officeDocument/2006/relationships" xmlns:p="http://schemas.openxmlformats.org/presentationml/2006/main">
  <p:tag name="SHAPENAME" val="5. Sourc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kZv3EtBx2UOjjpCpq0t1.w"/>
</p:tagLst>
</file>

<file path=ppt/tags/tag12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2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6.xml><?xml version="1.0" encoding="utf-8"?>
<p:tagLst xmlns:a="http://schemas.openxmlformats.org/drawingml/2006/main" xmlns:r="http://schemas.openxmlformats.org/officeDocument/2006/relationships" xmlns:p="http://schemas.openxmlformats.org/presentationml/2006/main">
  <p:tag name="SHAPENAME" val="5. Source"/>
</p:tagLst>
</file>

<file path=ppt/tags/tag12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f.pu8hIrVkOrOyq9bGmb5g"/>
</p:tagLst>
</file>

<file path=ppt/tags/tag122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24.xml><?xml version="1.0" encoding="utf-8"?>
<p:tagLst xmlns:a="http://schemas.openxmlformats.org/drawingml/2006/main" xmlns:r="http://schemas.openxmlformats.org/officeDocument/2006/relationships" xmlns:p="http://schemas.openxmlformats.org/presentationml/2006/main">
  <p:tag name="SHAPENAME" val="5. Source"/>
</p:tagLst>
</file>

<file path=ppt/tags/tag12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22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IQ3aPWviFkmpazn_2Vt90g"/>
</p:tagLst>
</file>

<file path=ppt/tags/tag12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2.xml><?xml version="1.0" encoding="utf-8"?>
<p:tagLst xmlns:a="http://schemas.openxmlformats.org/drawingml/2006/main" xmlns:r="http://schemas.openxmlformats.org/officeDocument/2006/relationships" xmlns:p="http://schemas.openxmlformats.org/presentationml/2006/main">
  <p:tag name="SHAPENAME" val="5. Source"/>
</p:tagLst>
</file>

<file path=ppt/tags/tag12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23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rmGdT3zT.0ysJsnd8B0B0A"/>
</p:tagLst>
</file>

<file path=ppt/tags/tag1240.xml><?xml version="1.0" encoding="utf-8"?>
<p:tagLst xmlns:a="http://schemas.openxmlformats.org/drawingml/2006/main" xmlns:r="http://schemas.openxmlformats.org/officeDocument/2006/relationships" xmlns:p="http://schemas.openxmlformats.org/presentationml/2006/main">
  <p:tag name="SHAPENAME" val="5. Source"/>
</p:tagLst>
</file>

<file path=ppt/tags/tag12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2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8.xml><?xml version="1.0" encoding="utf-8"?>
<p:tagLst xmlns:a="http://schemas.openxmlformats.org/drawingml/2006/main" xmlns:r="http://schemas.openxmlformats.org/officeDocument/2006/relationships" xmlns:p="http://schemas.openxmlformats.org/presentationml/2006/main">
  <p:tag name="SHAPENAME" val="5. Source"/>
</p:tagLst>
</file>

<file path=ppt/tags/tag12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KeXq.BEc_Ey59sLWXmBw3Q"/>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2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56.xml><?xml version="1.0" encoding="utf-8"?>
<p:tagLst xmlns:a="http://schemas.openxmlformats.org/drawingml/2006/main" xmlns:r="http://schemas.openxmlformats.org/officeDocument/2006/relationships" xmlns:p="http://schemas.openxmlformats.org/presentationml/2006/main">
  <p:tag name="SHAPENAME" val="5. Source"/>
</p:tagLst>
</file>

<file path=ppt/tags/tag12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jBu3KWNmqkSrphcp753Eeg"/>
</p:tagLst>
</file>

<file path=ppt/tags/tag12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2.xml><?xml version="1.0" encoding="utf-8"?>
<p:tagLst xmlns:a="http://schemas.openxmlformats.org/drawingml/2006/main" xmlns:r="http://schemas.openxmlformats.org/officeDocument/2006/relationships" xmlns:p="http://schemas.openxmlformats.org/presentationml/2006/main">
  <p:tag name="SHAPENAME" val="5. Source"/>
</p:tagLst>
</file>

<file path=ppt/tags/tag12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6.xml><?xml version="1.0" encoding="utf-8"?>
<p:tagLst xmlns:a="http://schemas.openxmlformats.org/drawingml/2006/main" xmlns:r="http://schemas.openxmlformats.org/officeDocument/2006/relationships" xmlns:p="http://schemas.openxmlformats.org/presentationml/2006/main">
  <p:tag name="SHAPENAME" val="5. Source"/>
</p:tagLst>
</file>

<file path=ppt/tags/tag12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9.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I0wyscxrzEGN5gvS.6Vq.A"/>
</p:tagLst>
</file>

<file path=ppt/tags/tag1270.xml><?xml version="1.0" encoding="utf-8"?>
<p:tagLst xmlns:a="http://schemas.openxmlformats.org/drawingml/2006/main" xmlns:r="http://schemas.openxmlformats.org/officeDocument/2006/relationships" xmlns:p="http://schemas.openxmlformats.org/presentationml/2006/main">
  <p:tag name="SHAPENAME" val="5. Source"/>
</p:tagLst>
</file>

<file path=ppt/tags/tag1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273.xml><?xml version="1.0" encoding="utf-8"?>
<p:tagLst xmlns:a="http://schemas.openxmlformats.org/drawingml/2006/main" xmlns:r="http://schemas.openxmlformats.org/officeDocument/2006/relationships" xmlns:p="http://schemas.openxmlformats.org/presentationml/2006/main">
  <p:tag name="SHAPENAME" val="4. Footnote"/>
</p:tagLst>
</file>

<file path=ppt/tags/tag12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75.xml><?xml version="1.0" encoding="utf-8"?>
<p:tagLst xmlns:a="http://schemas.openxmlformats.org/drawingml/2006/main" xmlns:r="http://schemas.openxmlformats.org/officeDocument/2006/relationships" xmlns:p="http://schemas.openxmlformats.org/presentationml/2006/main">
  <p:tag name="NAME" val="ACET"/>
</p:tagLst>
</file>

<file path=ppt/tags/tag1276.xml><?xml version="1.0" encoding="utf-8"?>
<p:tagLst xmlns:a="http://schemas.openxmlformats.org/drawingml/2006/main" xmlns:r="http://schemas.openxmlformats.org/officeDocument/2006/relationships" xmlns:p="http://schemas.openxmlformats.org/presentationml/2006/main">
  <p:tag name="NAME" val="Moon"/>
</p:tagLst>
</file>

<file path=ppt/tags/tag1277.xml><?xml version="1.0" encoding="utf-8"?>
<p:tagLst xmlns:a="http://schemas.openxmlformats.org/drawingml/2006/main" xmlns:r="http://schemas.openxmlformats.org/officeDocument/2006/relationships" xmlns:p="http://schemas.openxmlformats.org/presentationml/2006/main">
  <p:tag name="NAME" val="Moon"/>
</p:tagLst>
</file>

<file path=ppt/tags/tag1278.xml><?xml version="1.0" encoding="utf-8"?>
<p:tagLst xmlns:a="http://schemas.openxmlformats.org/drawingml/2006/main" xmlns:r="http://schemas.openxmlformats.org/officeDocument/2006/relationships" xmlns:p="http://schemas.openxmlformats.org/presentationml/2006/main">
  <p:tag name="NAME" val="Moon"/>
</p:tagLst>
</file>

<file path=ppt/tags/tag1279.xml><?xml version="1.0" encoding="utf-8"?>
<p:tagLst xmlns:a="http://schemas.openxmlformats.org/drawingml/2006/main" xmlns:r="http://schemas.openxmlformats.org/officeDocument/2006/relationships" xmlns:p="http://schemas.openxmlformats.org/presentationml/2006/main">
  <p:tag name="NAME" val="Moon"/>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d7Qb31QUVESrpLUYFlF4cQ"/>
</p:tagLst>
</file>

<file path=ppt/tags/tag1280.xml><?xml version="1.0" encoding="utf-8"?>
<p:tagLst xmlns:a="http://schemas.openxmlformats.org/drawingml/2006/main" xmlns:r="http://schemas.openxmlformats.org/officeDocument/2006/relationships" xmlns:p="http://schemas.openxmlformats.org/presentationml/2006/main">
  <p:tag name="NAME" val="Moon"/>
</p:tagLst>
</file>

<file path=ppt/tags/tag1281.xml><?xml version="1.0" encoding="utf-8"?>
<p:tagLst xmlns:a="http://schemas.openxmlformats.org/drawingml/2006/main" xmlns:r="http://schemas.openxmlformats.org/officeDocument/2006/relationships" xmlns:p="http://schemas.openxmlformats.org/presentationml/2006/main">
  <p:tag name="ANGLE" val="5"/>
</p:tagLst>
</file>

<file path=ppt/tags/tag1282.xml><?xml version="1.0" encoding="utf-8"?>
<p:tagLst xmlns:a="http://schemas.openxmlformats.org/drawingml/2006/main" xmlns:r="http://schemas.openxmlformats.org/officeDocument/2006/relationships" xmlns:p="http://schemas.openxmlformats.org/presentationml/2006/main">
  <p:tag name="ANGLE" val="5"/>
</p:tagLst>
</file>

<file path=ppt/tags/tag1283.xml><?xml version="1.0" encoding="utf-8"?>
<p:tagLst xmlns:a="http://schemas.openxmlformats.org/drawingml/2006/main" xmlns:r="http://schemas.openxmlformats.org/officeDocument/2006/relationships" xmlns:p="http://schemas.openxmlformats.org/presentationml/2006/main">
  <p:tag name="ANGLE" val="4"/>
</p:tagLst>
</file>

<file path=ppt/tags/tag1284.xml><?xml version="1.0" encoding="utf-8"?>
<p:tagLst xmlns:a="http://schemas.openxmlformats.org/drawingml/2006/main" xmlns:r="http://schemas.openxmlformats.org/officeDocument/2006/relationships" xmlns:p="http://schemas.openxmlformats.org/presentationml/2006/main">
  <p:tag name="ANGLE" val="4"/>
</p:tagLst>
</file>

<file path=ppt/tags/tag1285.xml><?xml version="1.0" encoding="utf-8"?>
<p:tagLst xmlns:a="http://schemas.openxmlformats.org/drawingml/2006/main" xmlns:r="http://schemas.openxmlformats.org/officeDocument/2006/relationships" xmlns:p="http://schemas.openxmlformats.org/presentationml/2006/main">
  <p:tag name="ANGLE" val="3"/>
</p:tagLst>
</file>

<file path=ppt/tags/tag1286.xml><?xml version="1.0" encoding="utf-8"?>
<p:tagLst xmlns:a="http://schemas.openxmlformats.org/drawingml/2006/main" xmlns:r="http://schemas.openxmlformats.org/officeDocument/2006/relationships" xmlns:p="http://schemas.openxmlformats.org/presentationml/2006/main">
  <p:tag name="ANGLE" val="3"/>
</p:tagLst>
</file>

<file path=ppt/tags/tag1287.xml><?xml version="1.0" encoding="utf-8"?>
<p:tagLst xmlns:a="http://schemas.openxmlformats.org/drawingml/2006/main" xmlns:r="http://schemas.openxmlformats.org/officeDocument/2006/relationships" xmlns:p="http://schemas.openxmlformats.org/presentationml/2006/main">
  <p:tag name="ANGLE" val="2"/>
</p:tagLst>
</file>

<file path=ppt/tags/tag1288.xml><?xml version="1.0" encoding="utf-8"?>
<p:tagLst xmlns:a="http://schemas.openxmlformats.org/drawingml/2006/main" xmlns:r="http://schemas.openxmlformats.org/officeDocument/2006/relationships" xmlns:p="http://schemas.openxmlformats.org/presentationml/2006/main">
  <p:tag name="ANGLE" val="2"/>
</p:tagLst>
</file>

<file path=ppt/tags/tag1289.xml><?xml version="1.0" encoding="utf-8"?>
<p:tagLst xmlns:a="http://schemas.openxmlformats.org/drawingml/2006/main" xmlns:r="http://schemas.openxmlformats.org/officeDocument/2006/relationships" xmlns:p="http://schemas.openxmlformats.org/presentationml/2006/main">
  <p:tag name="ANGLE" val="1"/>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6nSzWhZZ2k2rExyKsTZNBA"/>
</p:tagLst>
</file>

<file path=ppt/tags/tag1290.xml><?xml version="1.0" encoding="utf-8"?>
<p:tagLst xmlns:a="http://schemas.openxmlformats.org/drawingml/2006/main" xmlns:r="http://schemas.openxmlformats.org/officeDocument/2006/relationships" xmlns:p="http://schemas.openxmlformats.org/presentationml/2006/main">
  <p:tag name="ANGLE" val="1"/>
</p:tagLst>
</file>

<file path=ppt/tags/tag1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29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294.xml><?xml version="1.0" encoding="utf-8"?>
<p:tagLst xmlns:a="http://schemas.openxmlformats.org/drawingml/2006/main" xmlns:r="http://schemas.openxmlformats.org/officeDocument/2006/relationships" xmlns:p="http://schemas.openxmlformats.org/presentationml/2006/main">
  <p:tag name="SHAPENAME" val="Subtitle"/>
</p:tagLst>
</file>

<file path=ppt/tags/tag1295.xml><?xml version="1.0" encoding="utf-8"?>
<p:tagLst xmlns:a="http://schemas.openxmlformats.org/drawingml/2006/main" xmlns:r="http://schemas.openxmlformats.org/officeDocument/2006/relationships" xmlns:p="http://schemas.openxmlformats.org/presentationml/2006/main">
  <p:tag name="SHAPENAME" val="Title"/>
</p:tagLst>
</file>

<file path=ppt/tags/tag1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29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299.xml><?xml version="1.0" encoding="utf-8"?>
<p:tagLst xmlns:a="http://schemas.openxmlformats.org/drawingml/2006/main" xmlns:r="http://schemas.openxmlformats.org/officeDocument/2006/relationships" xmlns:p="http://schemas.openxmlformats.org/presentationml/2006/main">
  <p:tag name="SHAPENAME" val="Subtit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ir5c3X1myUmJg7MIgmGFS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iqc6ApmM0UyZdEdvkFQuXg"/>
</p:tagLst>
</file>

<file path=ppt/tags/tag1300.xml><?xml version="1.0" encoding="utf-8"?>
<p:tagLst xmlns:a="http://schemas.openxmlformats.org/drawingml/2006/main" xmlns:r="http://schemas.openxmlformats.org/officeDocument/2006/relationships" xmlns:p="http://schemas.openxmlformats.org/presentationml/2006/main">
  <p:tag name="SHAPENAME" val="Title"/>
</p:tagLst>
</file>

<file path=ppt/tags/tag1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06.xml><?xml version="1.0" encoding="utf-8"?>
<p:tagLst xmlns:a="http://schemas.openxmlformats.org/drawingml/2006/main" xmlns:r="http://schemas.openxmlformats.org/officeDocument/2006/relationships" xmlns:p="http://schemas.openxmlformats.org/presentationml/2006/main">
  <p:tag name="SHAPENAME" val="5. Source"/>
</p:tagLst>
</file>

<file path=ppt/tags/tag13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Jxwi_T3w2UiWM3ljUf5qLQ"/>
</p:tagLst>
</file>

<file path=ppt/tags/tag13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2.xml><?xml version="1.0" encoding="utf-8"?>
<p:tagLst xmlns:a="http://schemas.openxmlformats.org/drawingml/2006/main" xmlns:r="http://schemas.openxmlformats.org/officeDocument/2006/relationships" xmlns:p="http://schemas.openxmlformats.org/presentationml/2006/main">
  <p:tag name="SHAPENAME" val="5. Source"/>
</p:tagLst>
</file>

<file path=ppt/tags/tag13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3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8.xml><?xml version="1.0" encoding="utf-8"?>
<p:tagLst xmlns:a="http://schemas.openxmlformats.org/drawingml/2006/main" xmlns:r="http://schemas.openxmlformats.org/officeDocument/2006/relationships" xmlns:p="http://schemas.openxmlformats.org/presentationml/2006/main">
  <p:tag name="SHAPENAME" val="5. Source"/>
</p:tagLst>
</file>

<file path=ppt/tags/tag13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loHIyLkTMk29gjSxlVscVg"/>
</p:tagLst>
</file>

<file path=ppt/tags/tag1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1.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3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24.xml><?xml version="1.0" encoding="utf-8"?>
<p:tagLst xmlns:a="http://schemas.openxmlformats.org/drawingml/2006/main" xmlns:r="http://schemas.openxmlformats.org/officeDocument/2006/relationships" xmlns:p="http://schemas.openxmlformats.org/presentationml/2006/main">
  <p:tag name="SHAPENAME" val="5. Source"/>
</p:tagLst>
</file>

<file path=ppt/tags/tag13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7.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3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OUv_JNFoeU2wMUApdVX_Rw"/>
</p:tagLst>
</file>

<file path=ppt/tags/tag13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31.xml><?xml version="1.0" encoding="utf-8"?>
<p:tagLst xmlns:a="http://schemas.openxmlformats.org/drawingml/2006/main" xmlns:r="http://schemas.openxmlformats.org/officeDocument/2006/relationships" xmlns:p="http://schemas.openxmlformats.org/presentationml/2006/main">
  <p:tag name="SHAPENAME" val="5. Source"/>
</p:tagLst>
</file>

<file path=ppt/tags/tag13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4.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3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39.xml><?xml version="1.0" encoding="utf-8"?>
<p:tagLst xmlns:a="http://schemas.openxmlformats.org/drawingml/2006/main" xmlns:r="http://schemas.openxmlformats.org/officeDocument/2006/relationships" xmlns:p="http://schemas.openxmlformats.org/presentationml/2006/main">
  <p:tag name="SHAPENAME" val="5. Sourc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dwiXcmvl3km7y6HZZc50ww"/>
</p:tagLst>
</file>

<file path=ppt/tags/tag13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2.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34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47.xml><?xml version="1.0" encoding="utf-8"?>
<p:tagLst xmlns:a="http://schemas.openxmlformats.org/drawingml/2006/main" xmlns:r="http://schemas.openxmlformats.org/officeDocument/2006/relationships" xmlns:p="http://schemas.openxmlformats.org/presentationml/2006/main">
  <p:tag name="SHAPENAME" val="5. Source"/>
</p:tagLst>
</file>

<file path=ppt/tags/tag13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lAu3ASTgoEukIO2kCL7u2Q"/>
</p:tagLst>
</file>

<file path=ppt/tags/tag1350.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3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55.xml><?xml version="1.0" encoding="utf-8"?>
<p:tagLst xmlns:a="http://schemas.openxmlformats.org/drawingml/2006/main" xmlns:r="http://schemas.openxmlformats.org/officeDocument/2006/relationships" xmlns:p="http://schemas.openxmlformats.org/presentationml/2006/main">
  <p:tag name="SHAPENAME" val="5. Source"/>
</p:tagLst>
</file>

<file path=ppt/tags/tag13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3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_hTgD5QArkicq6DcH5OCxA"/>
</p:tagLst>
</file>

<file path=ppt/tags/tag136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63.xml><?xml version="1.0" encoding="utf-8"?>
<p:tagLst xmlns:a="http://schemas.openxmlformats.org/drawingml/2006/main" xmlns:r="http://schemas.openxmlformats.org/officeDocument/2006/relationships" xmlns:p="http://schemas.openxmlformats.org/presentationml/2006/main">
  <p:tag name="SHAPENAME" val="5. Source"/>
</p:tagLst>
</file>

<file path=ppt/tags/tag13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6.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3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XOUedFlcZEiCXRGK9xufVQ"/>
</p:tagLst>
</file>

<file path=ppt/tags/tag13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71.xml><?xml version="1.0" encoding="utf-8"?>
<p:tagLst xmlns:a="http://schemas.openxmlformats.org/drawingml/2006/main" xmlns:r="http://schemas.openxmlformats.org/officeDocument/2006/relationships" xmlns:p="http://schemas.openxmlformats.org/presentationml/2006/main">
  <p:tag name="SHAPENAME" val="5. Source"/>
</p:tagLst>
</file>

<file path=ppt/tags/tag13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3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7.xml><?xml version="1.0" encoding="utf-8"?>
<p:tagLst xmlns:a="http://schemas.openxmlformats.org/drawingml/2006/main" xmlns:r="http://schemas.openxmlformats.org/officeDocument/2006/relationships" xmlns:p="http://schemas.openxmlformats.org/presentationml/2006/main">
  <p:tag name="SHAPENAME" val="5. Source"/>
</p:tagLst>
</file>

<file path=ppt/tags/tag13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eQjFaX81L0SuR6gJcXd5Pg"/>
</p:tagLst>
</file>

<file path=ppt/tags/tag13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1.xml><?xml version="1.0" encoding="utf-8"?>
<p:tagLst xmlns:a="http://schemas.openxmlformats.org/drawingml/2006/main" xmlns:r="http://schemas.openxmlformats.org/officeDocument/2006/relationships" xmlns:p="http://schemas.openxmlformats.org/presentationml/2006/main">
  <p:tag name="SHAPENAME" val="5. Source"/>
</p:tagLst>
</file>

<file path=ppt/tags/tag13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1385.xml><?xml version="1.0" encoding="utf-8"?>
<p:tagLst xmlns:a="http://schemas.openxmlformats.org/drawingml/2006/main" xmlns:r="http://schemas.openxmlformats.org/officeDocument/2006/relationships" xmlns:p="http://schemas.openxmlformats.org/presentationml/2006/main">
  <p:tag name="SHAPENAME" val="5. Source"/>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7.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3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eQjFaX81L0SuR6gJcXd5Pg"/>
</p:tagLst>
</file>

<file path=ppt/tags/tag13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91.xml><?xml version="1.0" encoding="utf-8"?>
<p:tagLst xmlns:a="http://schemas.openxmlformats.org/drawingml/2006/main" xmlns:r="http://schemas.openxmlformats.org/officeDocument/2006/relationships" xmlns:p="http://schemas.openxmlformats.org/presentationml/2006/main">
  <p:tag name="SHAPENAME" val="5. Source"/>
</p:tagLst>
</file>

<file path=ppt/tags/tag13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395.xml><?xml version="1.0" encoding="utf-8"?>
<p:tagLst xmlns:a="http://schemas.openxmlformats.org/drawingml/2006/main" xmlns:r="http://schemas.openxmlformats.org/officeDocument/2006/relationships" xmlns:p="http://schemas.openxmlformats.org/presentationml/2006/main">
  <p:tag name="SHAPENAME" val="4. Footnote"/>
</p:tagLst>
</file>

<file path=ppt/tags/tag13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7.xml><?xml version="1.0" encoding="utf-8"?>
<p:tagLst xmlns:a="http://schemas.openxmlformats.org/drawingml/2006/main" xmlns:r="http://schemas.openxmlformats.org/officeDocument/2006/relationships" xmlns:p="http://schemas.openxmlformats.org/presentationml/2006/main">
  <p:tag name="NAME" val="ACET"/>
</p:tagLst>
</file>

<file path=ppt/tags/tag1398.xml><?xml version="1.0" encoding="utf-8"?>
<p:tagLst xmlns:a="http://schemas.openxmlformats.org/drawingml/2006/main" xmlns:r="http://schemas.openxmlformats.org/officeDocument/2006/relationships" xmlns:p="http://schemas.openxmlformats.org/presentationml/2006/main">
  <p:tag name="NAME" val="Moon"/>
</p:tagLst>
</file>

<file path=ppt/tags/tag1399.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3rNuGjXYskOsDfqVBRO1N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0.xml><?xml version="1.0" encoding="utf-8"?>
<p:tagLst xmlns:a="http://schemas.openxmlformats.org/drawingml/2006/main" xmlns:r="http://schemas.openxmlformats.org/officeDocument/2006/relationships" xmlns:p="http://schemas.openxmlformats.org/presentationml/2006/main">
  <p:tag name="NAME" val="Moon"/>
</p:tagLst>
</file>

<file path=ppt/tags/tag1401.xml><?xml version="1.0" encoding="utf-8"?>
<p:tagLst xmlns:a="http://schemas.openxmlformats.org/drawingml/2006/main" xmlns:r="http://schemas.openxmlformats.org/officeDocument/2006/relationships" xmlns:p="http://schemas.openxmlformats.org/presentationml/2006/main">
  <p:tag name="NAME" val="Moon"/>
</p:tagLst>
</file>

<file path=ppt/tags/tag1402.xml><?xml version="1.0" encoding="utf-8"?>
<p:tagLst xmlns:a="http://schemas.openxmlformats.org/drawingml/2006/main" xmlns:r="http://schemas.openxmlformats.org/officeDocument/2006/relationships" xmlns:p="http://schemas.openxmlformats.org/presentationml/2006/main">
  <p:tag name="NAME" val="Moon"/>
</p:tagLst>
</file>

<file path=ppt/tags/tag1403.xml><?xml version="1.0" encoding="utf-8"?>
<p:tagLst xmlns:a="http://schemas.openxmlformats.org/drawingml/2006/main" xmlns:r="http://schemas.openxmlformats.org/officeDocument/2006/relationships" xmlns:p="http://schemas.openxmlformats.org/presentationml/2006/main">
  <p:tag name="ANGLE" val="5"/>
</p:tagLst>
</file>

<file path=ppt/tags/tag1404.xml><?xml version="1.0" encoding="utf-8"?>
<p:tagLst xmlns:a="http://schemas.openxmlformats.org/drawingml/2006/main" xmlns:r="http://schemas.openxmlformats.org/officeDocument/2006/relationships" xmlns:p="http://schemas.openxmlformats.org/presentationml/2006/main">
  <p:tag name="ANGLE" val="5"/>
</p:tagLst>
</file>

<file path=ppt/tags/tag1405.xml><?xml version="1.0" encoding="utf-8"?>
<p:tagLst xmlns:a="http://schemas.openxmlformats.org/drawingml/2006/main" xmlns:r="http://schemas.openxmlformats.org/officeDocument/2006/relationships" xmlns:p="http://schemas.openxmlformats.org/presentationml/2006/main">
  <p:tag name="ANGLE" val="4"/>
</p:tagLst>
</file>

<file path=ppt/tags/tag1406.xml><?xml version="1.0" encoding="utf-8"?>
<p:tagLst xmlns:a="http://schemas.openxmlformats.org/drawingml/2006/main" xmlns:r="http://schemas.openxmlformats.org/officeDocument/2006/relationships" xmlns:p="http://schemas.openxmlformats.org/presentationml/2006/main">
  <p:tag name="ANGLE" val="4"/>
</p:tagLst>
</file>

<file path=ppt/tags/tag1407.xml><?xml version="1.0" encoding="utf-8"?>
<p:tagLst xmlns:a="http://schemas.openxmlformats.org/drawingml/2006/main" xmlns:r="http://schemas.openxmlformats.org/officeDocument/2006/relationships" xmlns:p="http://schemas.openxmlformats.org/presentationml/2006/main">
  <p:tag name="ANGLE" val="3"/>
</p:tagLst>
</file>

<file path=ppt/tags/tag1408.xml><?xml version="1.0" encoding="utf-8"?>
<p:tagLst xmlns:a="http://schemas.openxmlformats.org/drawingml/2006/main" xmlns:r="http://schemas.openxmlformats.org/officeDocument/2006/relationships" xmlns:p="http://schemas.openxmlformats.org/presentationml/2006/main">
  <p:tag name="ANGLE" val="3"/>
</p:tagLst>
</file>

<file path=ppt/tags/tag1409.xml><?xml version="1.0" encoding="utf-8"?>
<p:tagLst xmlns:a="http://schemas.openxmlformats.org/drawingml/2006/main" xmlns:r="http://schemas.openxmlformats.org/officeDocument/2006/relationships" xmlns:p="http://schemas.openxmlformats.org/presentationml/2006/main">
  <p:tag name="ANGLE" val="2"/>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b_Ger3xiCkmHcE1K_JKMvQ"/>
</p:tagLst>
</file>

<file path=ppt/tags/tag1410.xml><?xml version="1.0" encoding="utf-8"?>
<p:tagLst xmlns:a="http://schemas.openxmlformats.org/drawingml/2006/main" xmlns:r="http://schemas.openxmlformats.org/officeDocument/2006/relationships" xmlns:p="http://schemas.openxmlformats.org/presentationml/2006/main">
  <p:tag name="ANGLE" val="2"/>
</p:tagLst>
</file>

<file path=ppt/tags/tag1411.xml><?xml version="1.0" encoding="utf-8"?>
<p:tagLst xmlns:a="http://schemas.openxmlformats.org/drawingml/2006/main" xmlns:r="http://schemas.openxmlformats.org/officeDocument/2006/relationships" xmlns:p="http://schemas.openxmlformats.org/presentationml/2006/main">
  <p:tag name="ANGLE" val="1"/>
</p:tagLst>
</file>

<file path=ppt/tags/tag1412.xml><?xml version="1.0" encoding="utf-8"?>
<p:tagLst xmlns:a="http://schemas.openxmlformats.org/drawingml/2006/main" xmlns:r="http://schemas.openxmlformats.org/officeDocument/2006/relationships" xmlns:p="http://schemas.openxmlformats.org/presentationml/2006/main">
  <p:tag name="ANGLE" val="1"/>
</p:tagLst>
</file>

<file path=ppt/tags/tag14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41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416.xml><?xml version="1.0" encoding="utf-8"?>
<p:tagLst xmlns:a="http://schemas.openxmlformats.org/drawingml/2006/main" xmlns:r="http://schemas.openxmlformats.org/officeDocument/2006/relationships" xmlns:p="http://schemas.openxmlformats.org/presentationml/2006/main">
  <p:tag name="SHAPENAME" val="Subtitle"/>
</p:tagLst>
</file>

<file path=ppt/tags/tag1417.xml><?xml version="1.0" encoding="utf-8"?>
<p:tagLst xmlns:a="http://schemas.openxmlformats.org/drawingml/2006/main" xmlns:r="http://schemas.openxmlformats.org/officeDocument/2006/relationships" xmlns:p="http://schemas.openxmlformats.org/presentationml/2006/main">
  <p:tag name="SHAPENAME" val="Title"/>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940JmKctKkq3TReZP2qPcA"/>
</p:tagLst>
</file>

<file path=ppt/tags/tag142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421.xml><?xml version="1.0" encoding="utf-8"?>
<p:tagLst xmlns:a="http://schemas.openxmlformats.org/drawingml/2006/main" xmlns:r="http://schemas.openxmlformats.org/officeDocument/2006/relationships" xmlns:p="http://schemas.openxmlformats.org/presentationml/2006/main">
  <p:tag name="SHAPENAME" val="Subtitle"/>
</p:tagLst>
</file>

<file path=ppt/tags/tag1422.xml><?xml version="1.0" encoding="utf-8"?>
<p:tagLst xmlns:a="http://schemas.openxmlformats.org/drawingml/2006/main" xmlns:r="http://schemas.openxmlformats.org/officeDocument/2006/relationships" xmlns:p="http://schemas.openxmlformats.org/presentationml/2006/main">
  <p:tag name="SHAPENAME" val="Title"/>
</p:tagLst>
</file>

<file path=ppt/tags/tag14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28.xml><?xml version="1.0" encoding="utf-8"?>
<p:tagLst xmlns:a="http://schemas.openxmlformats.org/drawingml/2006/main" xmlns:r="http://schemas.openxmlformats.org/officeDocument/2006/relationships" xmlns:p="http://schemas.openxmlformats.org/presentationml/2006/main">
  <p:tag name="SHAPENAME" val="5. Source"/>
</p:tagLst>
</file>

<file path=ppt/tags/tag14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ykDKxCtuU0GQoWXr6RWUiw"/>
</p:tagLst>
</file>

<file path=ppt/tags/tag14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4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34.xml><?xml version="1.0" encoding="utf-8"?>
<p:tagLst xmlns:a="http://schemas.openxmlformats.org/drawingml/2006/main" xmlns:r="http://schemas.openxmlformats.org/officeDocument/2006/relationships" xmlns:p="http://schemas.openxmlformats.org/presentationml/2006/main">
  <p:tag name="SHAPENAME" val="5. Source"/>
</p:tagLst>
</file>

<file path=ppt/tags/tag14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7.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4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f6x3dJynVEGaW02VYcOmqA"/>
</p:tagLst>
</file>

<file path=ppt/tags/tag1440.xml><?xml version="1.0" encoding="utf-8"?>
<p:tagLst xmlns:a="http://schemas.openxmlformats.org/drawingml/2006/main" xmlns:r="http://schemas.openxmlformats.org/officeDocument/2006/relationships" xmlns:p="http://schemas.openxmlformats.org/presentationml/2006/main">
  <p:tag name="SHAPENAME" val="5. Source"/>
</p:tagLst>
</file>

<file path=ppt/tags/tag14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4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46.xml><?xml version="1.0" encoding="utf-8"?>
<p:tagLst xmlns:a="http://schemas.openxmlformats.org/drawingml/2006/main" xmlns:r="http://schemas.openxmlformats.org/officeDocument/2006/relationships" xmlns:p="http://schemas.openxmlformats.org/presentationml/2006/main">
  <p:tag name="SHAPENAME" val="5. Source"/>
</p:tagLst>
</file>

<file path=ppt/tags/tag14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ir5c3X1myUmJg7MIgmGFSA"/>
</p:tagLst>
</file>

<file path=ppt/tags/tag14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3.xml><?xml version="1.0" encoding="utf-8"?>
<p:tagLst xmlns:a="http://schemas.openxmlformats.org/drawingml/2006/main" xmlns:r="http://schemas.openxmlformats.org/officeDocument/2006/relationships" xmlns:p="http://schemas.openxmlformats.org/presentationml/2006/main">
  <p:tag name="SHAPENAME" val="5. Source"/>
</p:tagLst>
</file>

<file path=ppt/tags/tag14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6.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45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3rNuGjXYskOsDfqVBRO1Ng"/>
</p:tagLst>
</file>

<file path=ppt/tags/tag14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61.xml><?xml version="1.0" encoding="utf-8"?>
<p:tagLst xmlns:a="http://schemas.openxmlformats.org/drawingml/2006/main" xmlns:r="http://schemas.openxmlformats.org/officeDocument/2006/relationships" xmlns:p="http://schemas.openxmlformats.org/presentationml/2006/main">
  <p:tag name="SHAPENAME" val="5. Source"/>
</p:tagLst>
</file>

<file path=ppt/tags/tag14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4.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46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69.xml><?xml version="1.0" encoding="utf-8"?>
<p:tagLst xmlns:a="http://schemas.openxmlformats.org/drawingml/2006/main" xmlns:r="http://schemas.openxmlformats.org/officeDocument/2006/relationships" xmlns:p="http://schemas.openxmlformats.org/presentationml/2006/main">
  <p:tag name="SHAPENAME" val="5. Sourc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aAjtFUOCg0GnXajrLWkjfw"/>
</p:tagLst>
</file>

<file path=ppt/tags/tag14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47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77.xml><?xml version="1.0" encoding="utf-8"?>
<p:tagLst xmlns:a="http://schemas.openxmlformats.org/drawingml/2006/main" xmlns:r="http://schemas.openxmlformats.org/officeDocument/2006/relationships" xmlns:p="http://schemas.openxmlformats.org/presentationml/2006/main">
  <p:tag name="SHAPENAME" val="5. Source"/>
</p:tagLst>
</file>

<file path=ppt/tags/tag14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NAME" val="Logo"/>
  <p:tag name="THINKCELLSHAPEDONOTDELETE" val="pU84.4t8HMUuuQrGhzOP1pA"/>
</p:tagLst>
</file>

<file path=ppt/tags/tag148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4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5.xml><?xml version="1.0" encoding="utf-8"?>
<p:tagLst xmlns:a="http://schemas.openxmlformats.org/drawingml/2006/main" xmlns:r="http://schemas.openxmlformats.org/officeDocument/2006/relationships" xmlns:p="http://schemas.openxmlformats.org/presentationml/2006/main">
  <p:tag name="SHAPENAME" val="5. Source"/>
</p:tagLst>
</file>

<file path=ppt/tags/tag14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48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eQjFaX81L0SuR6gJcXd5Pg"/>
</p:tagLst>
</file>

<file path=ppt/tags/tag14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93.xml><?xml version="1.0" encoding="utf-8"?>
<p:tagLst xmlns:a="http://schemas.openxmlformats.org/drawingml/2006/main" xmlns:r="http://schemas.openxmlformats.org/officeDocument/2006/relationships" xmlns:p="http://schemas.openxmlformats.org/presentationml/2006/main">
  <p:tag name="SHAPENAME" val="5. Source"/>
</p:tagLst>
</file>

<file path=ppt/tags/tag14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4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9.xml><?xml version="1.0" encoding="utf-8"?>
<p:tagLst xmlns:a="http://schemas.openxmlformats.org/drawingml/2006/main" xmlns:r="http://schemas.openxmlformats.org/officeDocument/2006/relationships" xmlns:p="http://schemas.openxmlformats.org/presentationml/2006/main">
  <p:tag name="SHAPENAME" val="5. Sourc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aAjtFUOCg0GnXajrLWkjfw"/>
</p:tagLst>
</file>

<file path=ppt/tags/tag150.xml><?xml version="1.0" encoding="utf-8"?>
<p:tagLst xmlns:a="http://schemas.openxmlformats.org/drawingml/2006/main" xmlns:r="http://schemas.openxmlformats.org/officeDocument/2006/relationships" xmlns:p="http://schemas.openxmlformats.org/presentationml/2006/main">
  <p:tag name="NAME" val="Moon"/>
</p:tagLst>
</file>

<file path=ppt/tags/tag15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03.xml><?xml version="1.0" encoding="utf-8"?>
<p:tagLst xmlns:a="http://schemas.openxmlformats.org/drawingml/2006/main" xmlns:r="http://schemas.openxmlformats.org/officeDocument/2006/relationships" xmlns:p="http://schemas.openxmlformats.org/presentationml/2006/main">
  <p:tag name="SHAPENAME" val="5. Source"/>
</p:tagLst>
</file>

<file path=ppt/tags/tag15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6.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1507.xml><?xml version="1.0" encoding="utf-8"?>
<p:tagLst xmlns:a="http://schemas.openxmlformats.org/drawingml/2006/main" xmlns:r="http://schemas.openxmlformats.org/officeDocument/2006/relationships" xmlns:p="http://schemas.openxmlformats.org/presentationml/2006/main">
  <p:tag name="SHAPENAME" val="5. Source"/>
</p:tagLst>
</file>

<file path=ppt/tags/tag15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51.xml><?xml version="1.0" encoding="utf-8"?>
<p:tagLst xmlns:a="http://schemas.openxmlformats.org/drawingml/2006/main" xmlns:r="http://schemas.openxmlformats.org/officeDocument/2006/relationships" xmlns:p="http://schemas.openxmlformats.org/presentationml/2006/main">
  <p:tag name="NAME" val="Moon"/>
</p:tagLst>
</file>

<file path=ppt/tags/tag15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13.xml><?xml version="1.0" encoding="utf-8"?>
<p:tagLst xmlns:a="http://schemas.openxmlformats.org/drawingml/2006/main" xmlns:r="http://schemas.openxmlformats.org/officeDocument/2006/relationships" xmlns:p="http://schemas.openxmlformats.org/presentationml/2006/main">
  <p:tag name="SHAPENAME" val="5. Source"/>
</p:tagLst>
</file>

<file path=ppt/tags/tag15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517.xml><?xml version="1.0" encoding="utf-8"?>
<p:tagLst xmlns:a="http://schemas.openxmlformats.org/drawingml/2006/main" xmlns:r="http://schemas.openxmlformats.org/officeDocument/2006/relationships" xmlns:p="http://schemas.openxmlformats.org/presentationml/2006/main">
  <p:tag name="SHAPENAME" val="4. Footnote"/>
</p:tagLst>
</file>

<file path=ppt/tags/tag15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9.xml><?xml version="1.0" encoding="utf-8"?>
<p:tagLst xmlns:a="http://schemas.openxmlformats.org/drawingml/2006/main" xmlns:r="http://schemas.openxmlformats.org/officeDocument/2006/relationships" xmlns:p="http://schemas.openxmlformats.org/presentationml/2006/main">
  <p:tag name="NAME" val="ACET"/>
</p:tagLst>
</file>

<file path=ppt/tags/tag152.xml><?xml version="1.0" encoding="utf-8"?>
<p:tagLst xmlns:a="http://schemas.openxmlformats.org/drawingml/2006/main" xmlns:r="http://schemas.openxmlformats.org/officeDocument/2006/relationships" xmlns:p="http://schemas.openxmlformats.org/presentationml/2006/main">
  <p:tag name="NAME" val="Moon"/>
</p:tagLst>
</file>

<file path=ppt/tags/tag1520.xml><?xml version="1.0" encoding="utf-8"?>
<p:tagLst xmlns:a="http://schemas.openxmlformats.org/drawingml/2006/main" xmlns:r="http://schemas.openxmlformats.org/officeDocument/2006/relationships" xmlns:p="http://schemas.openxmlformats.org/presentationml/2006/main">
  <p:tag name="NAME" val="Moon"/>
</p:tagLst>
</file>

<file path=ppt/tags/tag1521.xml><?xml version="1.0" encoding="utf-8"?>
<p:tagLst xmlns:a="http://schemas.openxmlformats.org/drawingml/2006/main" xmlns:r="http://schemas.openxmlformats.org/officeDocument/2006/relationships" xmlns:p="http://schemas.openxmlformats.org/presentationml/2006/main">
  <p:tag name="NAME" val="Moon"/>
</p:tagLst>
</file>

<file path=ppt/tags/tag1522.xml><?xml version="1.0" encoding="utf-8"?>
<p:tagLst xmlns:a="http://schemas.openxmlformats.org/drawingml/2006/main" xmlns:r="http://schemas.openxmlformats.org/officeDocument/2006/relationships" xmlns:p="http://schemas.openxmlformats.org/presentationml/2006/main">
  <p:tag name="NAME" val="Moon"/>
</p:tagLst>
</file>

<file path=ppt/tags/tag1523.xml><?xml version="1.0" encoding="utf-8"?>
<p:tagLst xmlns:a="http://schemas.openxmlformats.org/drawingml/2006/main" xmlns:r="http://schemas.openxmlformats.org/officeDocument/2006/relationships" xmlns:p="http://schemas.openxmlformats.org/presentationml/2006/main">
  <p:tag name="NAME" val="Moon"/>
</p:tagLst>
</file>

<file path=ppt/tags/tag1524.xml><?xml version="1.0" encoding="utf-8"?>
<p:tagLst xmlns:a="http://schemas.openxmlformats.org/drawingml/2006/main" xmlns:r="http://schemas.openxmlformats.org/officeDocument/2006/relationships" xmlns:p="http://schemas.openxmlformats.org/presentationml/2006/main">
  <p:tag name="NAME" val="Moon"/>
</p:tagLst>
</file>

<file path=ppt/tags/tag1525.xml><?xml version="1.0" encoding="utf-8"?>
<p:tagLst xmlns:a="http://schemas.openxmlformats.org/drawingml/2006/main" xmlns:r="http://schemas.openxmlformats.org/officeDocument/2006/relationships" xmlns:p="http://schemas.openxmlformats.org/presentationml/2006/main">
  <p:tag name="ANGLE" val="5"/>
</p:tagLst>
</file>

<file path=ppt/tags/tag1526.xml><?xml version="1.0" encoding="utf-8"?>
<p:tagLst xmlns:a="http://schemas.openxmlformats.org/drawingml/2006/main" xmlns:r="http://schemas.openxmlformats.org/officeDocument/2006/relationships" xmlns:p="http://schemas.openxmlformats.org/presentationml/2006/main">
  <p:tag name="ANGLE" val="5"/>
</p:tagLst>
</file>

<file path=ppt/tags/tag1527.xml><?xml version="1.0" encoding="utf-8"?>
<p:tagLst xmlns:a="http://schemas.openxmlformats.org/drawingml/2006/main" xmlns:r="http://schemas.openxmlformats.org/officeDocument/2006/relationships" xmlns:p="http://schemas.openxmlformats.org/presentationml/2006/main">
  <p:tag name="ANGLE" val="4"/>
</p:tagLst>
</file>

<file path=ppt/tags/tag1528.xml><?xml version="1.0" encoding="utf-8"?>
<p:tagLst xmlns:a="http://schemas.openxmlformats.org/drawingml/2006/main" xmlns:r="http://schemas.openxmlformats.org/officeDocument/2006/relationships" xmlns:p="http://schemas.openxmlformats.org/presentationml/2006/main">
  <p:tag name="ANGLE" val="4"/>
</p:tagLst>
</file>

<file path=ppt/tags/tag1529.xml><?xml version="1.0" encoding="utf-8"?>
<p:tagLst xmlns:a="http://schemas.openxmlformats.org/drawingml/2006/main" xmlns:r="http://schemas.openxmlformats.org/officeDocument/2006/relationships" xmlns:p="http://schemas.openxmlformats.org/presentationml/2006/main">
  <p:tag name="ANGLE" val="3"/>
</p:tagLst>
</file>

<file path=ppt/tags/tag153.xml><?xml version="1.0" encoding="utf-8"?>
<p:tagLst xmlns:a="http://schemas.openxmlformats.org/drawingml/2006/main" xmlns:r="http://schemas.openxmlformats.org/officeDocument/2006/relationships" xmlns:p="http://schemas.openxmlformats.org/presentationml/2006/main">
  <p:tag name="NAME" val="Moon"/>
</p:tagLst>
</file>

<file path=ppt/tags/tag1530.xml><?xml version="1.0" encoding="utf-8"?>
<p:tagLst xmlns:a="http://schemas.openxmlformats.org/drawingml/2006/main" xmlns:r="http://schemas.openxmlformats.org/officeDocument/2006/relationships" xmlns:p="http://schemas.openxmlformats.org/presentationml/2006/main">
  <p:tag name="ANGLE" val="3"/>
</p:tagLst>
</file>

<file path=ppt/tags/tag1531.xml><?xml version="1.0" encoding="utf-8"?>
<p:tagLst xmlns:a="http://schemas.openxmlformats.org/drawingml/2006/main" xmlns:r="http://schemas.openxmlformats.org/officeDocument/2006/relationships" xmlns:p="http://schemas.openxmlformats.org/presentationml/2006/main">
  <p:tag name="ANGLE" val="2"/>
</p:tagLst>
</file>

<file path=ppt/tags/tag1532.xml><?xml version="1.0" encoding="utf-8"?>
<p:tagLst xmlns:a="http://schemas.openxmlformats.org/drawingml/2006/main" xmlns:r="http://schemas.openxmlformats.org/officeDocument/2006/relationships" xmlns:p="http://schemas.openxmlformats.org/presentationml/2006/main">
  <p:tag name="ANGLE" val="2"/>
</p:tagLst>
</file>

<file path=ppt/tags/tag1533.xml><?xml version="1.0" encoding="utf-8"?>
<p:tagLst xmlns:a="http://schemas.openxmlformats.org/drawingml/2006/main" xmlns:r="http://schemas.openxmlformats.org/officeDocument/2006/relationships" xmlns:p="http://schemas.openxmlformats.org/presentationml/2006/main">
  <p:tag name="ANGLE" val="1"/>
</p:tagLst>
</file>

<file path=ppt/tags/tag1534.xml><?xml version="1.0" encoding="utf-8"?>
<p:tagLst xmlns:a="http://schemas.openxmlformats.org/drawingml/2006/main" xmlns:r="http://schemas.openxmlformats.org/officeDocument/2006/relationships" xmlns:p="http://schemas.openxmlformats.org/presentationml/2006/main">
  <p:tag name="ANGLE" val="1"/>
</p:tagLst>
</file>

<file path=ppt/tags/tag15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53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538.xml><?xml version="1.0" encoding="utf-8"?>
<p:tagLst xmlns:a="http://schemas.openxmlformats.org/drawingml/2006/main" xmlns:r="http://schemas.openxmlformats.org/officeDocument/2006/relationships" xmlns:p="http://schemas.openxmlformats.org/presentationml/2006/main">
  <p:tag name="SHAPENAME" val="Subtitle"/>
</p:tagLst>
</file>

<file path=ppt/tags/tag1539.xml><?xml version="1.0" encoding="utf-8"?>
<p:tagLst xmlns:a="http://schemas.openxmlformats.org/drawingml/2006/main" xmlns:r="http://schemas.openxmlformats.org/officeDocument/2006/relationships" xmlns:p="http://schemas.openxmlformats.org/presentationml/2006/main">
  <p:tag name="SHAPENAME" val="Title"/>
</p:tagLst>
</file>

<file path=ppt/tags/tag154.xml><?xml version="1.0" encoding="utf-8"?>
<p:tagLst xmlns:a="http://schemas.openxmlformats.org/drawingml/2006/main" xmlns:r="http://schemas.openxmlformats.org/officeDocument/2006/relationships" xmlns:p="http://schemas.openxmlformats.org/presentationml/2006/main">
  <p:tag name="NAME" val="Moon"/>
</p:tagLst>
</file>

<file path=ppt/tags/tag15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54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543.xml><?xml version="1.0" encoding="utf-8"?>
<p:tagLst xmlns:a="http://schemas.openxmlformats.org/drawingml/2006/main" xmlns:r="http://schemas.openxmlformats.org/officeDocument/2006/relationships" xmlns:p="http://schemas.openxmlformats.org/presentationml/2006/main">
  <p:tag name="SHAPENAME" val="Subtitle"/>
</p:tagLst>
</file>

<file path=ppt/tags/tag1544.xml><?xml version="1.0" encoding="utf-8"?>
<p:tagLst xmlns:a="http://schemas.openxmlformats.org/drawingml/2006/main" xmlns:r="http://schemas.openxmlformats.org/officeDocument/2006/relationships" xmlns:p="http://schemas.openxmlformats.org/presentationml/2006/main">
  <p:tag name="SHAPENAME" val="Title"/>
</p:tagLst>
</file>

<file path=ppt/tags/tag15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550.xml><?xml version="1.0" encoding="utf-8"?>
<p:tagLst xmlns:a="http://schemas.openxmlformats.org/drawingml/2006/main" xmlns:r="http://schemas.openxmlformats.org/officeDocument/2006/relationships" xmlns:p="http://schemas.openxmlformats.org/presentationml/2006/main">
  <p:tag name="SHAPENAME" val="5. Source"/>
</p:tagLst>
</file>

<file path=ppt/tags/tag15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5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6.xml><?xml version="1.0" encoding="utf-8"?>
<p:tagLst xmlns:a="http://schemas.openxmlformats.org/drawingml/2006/main" xmlns:r="http://schemas.openxmlformats.org/officeDocument/2006/relationships" xmlns:p="http://schemas.openxmlformats.org/presentationml/2006/main">
  <p:tag name="SHAPENAME" val="5. Source"/>
</p:tagLst>
</file>

<file path=ppt/tags/tag15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5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62.xml><?xml version="1.0" encoding="utf-8"?>
<p:tagLst xmlns:a="http://schemas.openxmlformats.org/drawingml/2006/main" xmlns:r="http://schemas.openxmlformats.org/officeDocument/2006/relationships" xmlns:p="http://schemas.openxmlformats.org/presentationml/2006/main">
  <p:tag name="SHAPENAME" val="5. Source"/>
</p:tagLst>
</file>

<file path=ppt/tags/tag15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5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68.xml><?xml version="1.0" encoding="utf-8"?>
<p:tagLst xmlns:a="http://schemas.openxmlformats.org/drawingml/2006/main" xmlns:r="http://schemas.openxmlformats.org/officeDocument/2006/relationships" xmlns:p="http://schemas.openxmlformats.org/presentationml/2006/main">
  <p:tag name="SHAPENAME" val="5. Source"/>
</p:tagLst>
</file>

<file path=ppt/tags/tag15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5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5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75.xml><?xml version="1.0" encoding="utf-8"?>
<p:tagLst xmlns:a="http://schemas.openxmlformats.org/drawingml/2006/main" xmlns:r="http://schemas.openxmlformats.org/officeDocument/2006/relationships" xmlns:p="http://schemas.openxmlformats.org/presentationml/2006/main">
  <p:tag name="SHAPENAME" val="5. Source"/>
</p:tagLst>
</file>

<file path=ppt/tags/tag15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5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5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83.xml><?xml version="1.0" encoding="utf-8"?>
<p:tagLst xmlns:a="http://schemas.openxmlformats.org/drawingml/2006/main" xmlns:r="http://schemas.openxmlformats.org/officeDocument/2006/relationships" xmlns:p="http://schemas.openxmlformats.org/presentationml/2006/main">
  <p:tag name="SHAPENAME" val="5. Source"/>
</p:tagLst>
</file>

<file path=ppt/tags/tag15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5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91.xml><?xml version="1.0" encoding="utf-8"?>
<p:tagLst xmlns:a="http://schemas.openxmlformats.org/drawingml/2006/main" xmlns:r="http://schemas.openxmlformats.org/officeDocument/2006/relationships" xmlns:p="http://schemas.openxmlformats.org/presentationml/2006/main">
  <p:tag name="SHAPENAME" val="5. Source"/>
</p:tagLst>
</file>

<file path=ppt/tags/tag15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5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99.xml><?xml version="1.0" encoding="utf-8"?>
<p:tagLst xmlns:a="http://schemas.openxmlformats.org/drawingml/2006/main" xmlns:r="http://schemas.openxmlformats.org/officeDocument/2006/relationships" xmlns:p="http://schemas.openxmlformats.org/presentationml/2006/main">
  <p:tag name="SHAPENAME" val="5. Source"/>
</p:tagLst>
</file>

<file path=ppt/tags/tag16.xml><?xml version="1.0" encoding="utf-8"?>
<p:tagLst xmlns:a="http://schemas.openxmlformats.org/drawingml/2006/main" xmlns:r="http://schemas.openxmlformats.org/officeDocument/2006/relationships" xmlns:p="http://schemas.openxmlformats.org/presentationml/2006/main">
  <p:tag name="NAME" val="Logo"/>
  <p:tag name="THINKCELLSHAPEDONOTDELETE" val="pU84.4t8HMUuuQrGhzOP1pA"/>
</p:tagLst>
</file>

<file path=ppt/tags/tag16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6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07.xml><?xml version="1.0" encoding="utf-8"?>
<p:tagLst xmlns:a="http://schemas.openxmlformats.org/drawingml/2006/main" xmlns:r="http://schemas.openxmlformats.org/officeDocument/2006/relationships" xmlns:p="http://schemas.openxmlformats.org/presentationml/2006/main">
  <p:tag name="SHAPENAME" val="5. Source"/>
</p:tagLst>
</file>

<file path=ppt/tags/tag16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61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15.xml><?xml version="1.0" encoding="utf-8"?>
<p:tagLst xmlns:a="http://schemas.openxmlformats.org/drawingml/2006/main" xmlns:r="http://schemas.openxmlformats.org/officeDocument/2006/relationships" xmlns:p="http://schemas.openxmlformats.org/presentationml/2006/main">
  <p:tag name="SHAPENAME" val="5. Source"/>
</p:tagLst>
</file>

<file path=ppt/tags/tag16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1.xml><?xml version="1.0" encoding="utf-8"?>
<p:tagLst xmlns:a="http://schemas.openxmlformats.org/drawingml/2006/main" xmlns:r="http://schemas.openxmlformats.org/officeDocument/2006/relationships" xmlns:p="http://schemas.openxmlformats.org/presentationml/2006/main">
  <p:tag name="SHAPENAME" val="5. Source"/>
</p:tagLst>
</file>

<file path=ppt/tags/tag16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25.xml><?xml version="1.0" encoding="utf-8"?>
<p:tagLst xmlns:a="http://schemas.openxmlformats.org/drawingml/2006/main" xmlns:r="http://schemas.openxmlformats.org/officeDocument/2006/relationships" xmlns:p="http://schemas.openxmlformats.org/presentationml/2006/main">
  <p:tag name="SHAPENAME" val="5. Source"/>
</p:tagLst>
</file>

<file path=ppt/tags/tag16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8.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1629.xml><?xml version="1.0" encoding="utf-8"?>
<p:tagLst xmlns:a="http://schemas.openxmlformats.org/drawingml/2006/main" xmlns:r="http://schemas.openxmlformats.org/officeDocument/2006/relationships" xmlns:p="http://schemas.openxmlformats.org/presentationml/2006/main">
  <p:tag name="SHAPENAME" val="5. Source"/>
</p:tagLst>
</file>

<file path=ppt/tags/tag16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6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632.xml><?xml version="1.0" encoding="utf-8"?>
<p:tagLst xmlns:a="http://schemas.openxmlformats.org/drawingml/2006/main" xmlns:r="http://schemas.openxmlformats.org/officeDocument/2006/relationships" xmlns:p="http://schemas.openxmlformats.org/presentationml/2006/main">
  <p:tag name="SHAPENAME" val="4. Footnote"/>
</p:tagLst>
</file>

<file path=ppt/tags/tag16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34.xml><?xml version="1.0" encoding="utf-8"?>
<p:tagLst xmlns:a="http://schemas.openxmlformats.org/drawingml/2006/main" xmlns:r="http://schemas.openxmlformats.org/officeDocument/2006/relationships" xmlns:p="http://schemas.openxmlformats.org/presentationml/2006/main">
  <p:tag name="NAME" val="ACET"/>
</p:tagLst>
</file>

<file path=ppt/tags/tag1635.xml><?xml version="1.0" encoding="utf-8"?>
<p:tagLst xmlns:a="http://schemas.openxmlformats.org/drawingml/2006/main" xmlns:r="http://schemas.openxmlformats.org/officeDocument/2006/relationships" xmlns:p="http://schemas.openxmlformats.org/presentationml/2006/main">
  <p:tag name="NAME" val="Moon"/>
</p:tagLst>
</file>

<file path=ppt/tags/tag1636.xml><?xml version="1.0" encoding="utf-8"?>
<p:tagLst xmlns:a="http://schemas.openxmlformats.org/drawingml/2006/main" xmlns:r="http://schemas.openxmlformats.org/officeDocument/2006/relationships" xmlns:p="http://schemas.openxmlformats.org/presentationml/2006/main">
  <p:tag name="NAME" val="Moon"/>
</p:tagLst>
</file>

<file path=ppt/tags/tag1637.xml><?xml version="1.0" encoding="utf-8"?>
<p:tagLst xmlns:a="http://schemas.openxmlformats.org/drawingml/2006/main" xmlns:r="http://schemas.openxmlformats.org/officeDocument/2006/relationships" xmlns:p="http://schemas.openxmlformats.org/presentationml/2006/main">
  <p:tag name="NAME" val="Moon"/>
</p:tagLst>
</file>

<file path=ppt/tags/tag1638.xml><?xml version="1.0" encoding="utf-8"?>
<p:tagLst xmlns:a="http://schemas.openxmlformats.org/drawingml/2006/main" xmlns:r="http://schemas.openxmlformats.org/officeDocument/2006/relationships" xmlns:p="http://schemas.openxmlformats.org/presentationml/2006/main">
  <p:tag name="NAME" val="Moon"/>
</p:tagLst>
</file>

<file path=ppt/tags/tag1639.xml><?xml version="1.0" encoding="utf-8"?>
<p:tagLst xmlns:a="http://schemas.openxmlformats.org/drawingml/2006/main" xmlns:r="http://schemas.openxmlformats.org/officeDocument/2006/relationships" xmlns:p="http://schemas.openxmlformats.org/presentationml/2006/main">
  <p:tag name="NAME" val="Moon"/>
</p:tagLst>
</file>

<file path=ppt/tags/tag16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640.xml><?xml version="1.0" encoding="utf-8"?>
<p:tagLst xmlns:a="http://schemas.openxmlformats.org/drawingml/2006/main" xmlns:r="http://schemas.openxmlformats.org/officeDocument/2006/relationships" xmlns:p="http://schemas.openxmlformats.org/presentationml/2006/main">
  <p:tag name="ANGLE" val="5"/>
</p:tagLst>
</file>

<file path=ppt/tags/tag1641.xml><?xml version="1.0" encoding="utf-8"?>
<p:tagLst xmlns:a="http://schemas.openxmlformats.org/drawingml/2006/main" xmlns:r="http://schemas.openxmlformats.org/officeDocument/2006/relationships" xmlns:p="http://schemas.openxmlformats.org/presentationml/2006/main">
  <p:tag name="ANGLE" val="5"/>
</p:tagLst>
</file>

<file path=ppt/tags/tag1642.xml><?xml version="1.0" encoding="utf-8"?>
<p:tagLst xmlns:a="http://schemas.openxmlformats.org/drawingml/2006/main" xmlns:r="http://schemas.openxmlformats.org/officeDocument/2006/relationships" xmlns:p="http://schemas.openxmlformats.org/presentationml/2006/main">
  <p:tag name="ANGLE" val="4"/>
</p:tagLst>
</file>

<file path=ppt/tags/tag1643.xml><?xml version="1.0" encoding="utf-8"?>
<p:tagLst xmlns:a="http://schemas.openxmlformats.org/drawingml/2006/main" xmlns:r="http://schemas.openxmlformats.org/officeDocument/2006/relationships" xmlns:p="http://schemas.openxmlformats.org/presentationml/2006/main">
  <p:tag name="ANGLE" val="4"/>
</p:tagLst>
</file>

<file path=ppt/tags/tag1644.xml><?xml version="1.0" encoding="utf-8"?>
<p:tagLst xmlns:a="http://schemas.openxmlformats.org/drawingml/2006/main" xmlns:r="http://schemas.openxmlformats.org/officeDocument/2006/relationships" xmlns:p="http://schemas.openxmlformats.org/presentationml/2006/main">
  <p:tag name="ANGLE" val="3"/>
</p:tagLst>
</file>

<file path=ppt/tags/tag1645.xml><?xml version="1.0" encoding="utf-8"?>
<p:tagLst xmlns:a="http://schemas.openxmlformats.org/drawingml/2006/main" xmlns:r="http://schemas.openxmlformats.org/officeDocument/2006/relationships" xmlns:p="http://schemas.openxmlformats.org/presentationml/2006/main">
  <p:tag name="ANGLE" val="3"/>
</p:tagLst>
</file>

<file path=ppt/tags/tag1646.xml><?xml version="1.0" encoding="utf-8"?>
<p:tagLst xmlns:a="http://schemas.openxmlformats.org/drawingml/2006/main" xmlns:r="http://schemas.openxmlformats.org/officeDocument/2006/relationships" xmlns:p="http://schemas.openxmlformats.org/presentationml/2006/main">
  <p:tag name="ANGLE" val="2"/>
</p:tagLst>
</file>

<file path=ppt/tags/tag1647.xml><?xml version="1.0" encoding="utf-8"?>
<p:tagLst xmlns:a="http://schemas.openxmlformats.org/drawingml/2006/main" xmlns:r="http://schemas.openxmlformats.org/officeDocument/2006/relationships" xmlns:p="http://schemas.openxmlformats.org/presentationml/2006/main">
  <p:tag name="ANGLE" val="2"/>
</p:tagLst>
</file>

<file path=ppt/tags/tag1648.xml><?xml version="1.0" encoding="utf-8"?>
<p:tagLst xmlns:a="http://schemas.openxmlformats.org/drawingml/2006/main" xmlns:r="http://schemas.openxmlformats.org/officeDocument/2006/relationships" xmlns:p="http://schemas.openxmlformats.org/presentationml/2006/main">
  <p:tag name="ANGLE" val="1"/>
</p:tagLst>
</file>

<file path=ppt/tags/tag1649.xml><?xml version="1.0" encoding="utf-8"?>
<p:tagLst xmlns:a="http://schemas.openxmlformats.org/drawingml/2006/main" xmlns:r="http://schemas.openxmlformats.org/officeDocument/2006/relationships" xmlns:p="http://schemas.openxmlformats.org/presentationml/2006/main">
  <p:tag name="ANGLE" val="1"/>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65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653.xml><?xml version="1.0" encoding="utf-8"?>
<p:tagLst xmlns:a="http://schemas.openxmlformats.org/drawingml/2006/main" xmlns:r="http://schemas.openxmlformats.org/officeDocument/2006/relationships" xmlns:p="http://schemas.openxmlformats.org/presentationml/2006/main">
  <p:tag name="SHAPENAME" val="Subtitle"/>
</p:tagLst>
</file>

<file path=ppt/tags/tag1654.xml><?xml version="1.0" encoding="utf-8"?>
<p:tagLst xmlns:a="http://schemas.openxmlformats.org/drawingml/2006/main" xmlns:r="http://schemas.openxmlformats.org/officeDocument/2006/relationships" xmlns:p="http://schemas.openxmlformats.org/presentationml/2006/main">
  <p:tag name="SHAPENAME" val="Title"/>
</p:tagLst>
</file>

<file path=ppt/tags/tag16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65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658.xml><?xml version="1.0" encoding="utf-8"?>
<p:tagLst xmlns:a="http://schemas.openxmlformats.org/drawingml/2006/main" xmlns:r="http://schemas.openxmlformats.org/officeDocument/2006/relationships" xmlns:p="http://schemas.openxmlformats.org/presentationml/2006/main">
  <p:tag name="SHAPENAME" val="Subtitle"/>
</p:tagLst>
</file>

<file path=ppt/tags/tag1659.xml><?xml version="1.0" encoding="utf-8"?>
<p:tagLst xmlns:a="http://schemas.openxmlformats.org/drawingml/2006/main" xmlns:r="http://schemas.openxmlformats.org/officeDocument/2006/relationships" xmlns:p="http://schemas.openxmlformats.org/presentationml/2006/main">
  <p:tag name="SHAPENAME" val="Titl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g3FdNOPm9Uia2jCxO5pjOA"/>
</p:tagLst>
</file>

<file path=ppt/tags/tag16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65.xml><?xml version="1.0" encoding="utf-8"?>
<p:tagLst xmlns:a="http://schemas.openxmlformats.org/drawingml/2006/main" xmlns:r="http://schemas.openxmlformats.org/officeDocument/2006/relationships" xmlns:p="http://schemas.openxmlformats.org/presentationml/2006/main">
  <p:tag name="SHAPENAME" val="5. Source"/>
</p:tagLst>
</file>

<file path=ppt/tags/tag16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6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yCwWNjHfxU2TOy8NjLogMw"/>
</p:tagLst>
</file>

<file path=ppt/tags/tag16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71.xml><?xml version="1.0" encoding="utf-8"?>
<p:tagLst xmlns:a="http://schemas.openxmlformats.org/drawingml/2006/main" xmlns:r="http://schemas.openxmlformats.org/officeDocument/2006/relationships" xmlns:p="http://schemas.openxmlformats.org/presentationml/2006/main">
  <p:tag name="SHAPENAME" val="5. Source"/>
</p:tagLst>
</file>

<file path=ppt/tags/tag16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4.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6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77.xml><?xml version="1.0" encoding="utf-8"?>
<p:tagLst xmlns:a="http://schemas.openxmlformats.org/drawingml/2006/main" xmlns:r="http://schemas.openxmlformats.org/officeDocument/2006/relationships" xmlns:p="http://schemas.openxmlformats.org/presentationml/2006/main">
  <p:tag name="SHAPENAME" val="5. Source"/>
</p:tagLst>
</file>

<file path=ppt/tags/tag16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bkVis7rTiECvfBr_Hn9FgA"/>
</p:tagLst>
</file>

<file path=ppt/tags/tag1680.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6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83.xml><?xml version="1.0" encoding="utf-8"?>
<p:tagLst xmlns:a="http://schemas.openxmlformats.org/drawingml/2006/main" xmlns:r="http://schemas.openxmlformats.org/officeDocument/2006/relationships" xmlns:p="http://schemas.openxmlformats.org/presentationml/2006/main">
  <p:tag name="SHAPENAME" val="5. Source"/>
</p:tagLst>
</file>

<file path=ppt/tags/tag16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6.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6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KVvO.FApsESzBbfShLtXjQ"/>
</p:tagLst>
</file>

<file path=ppt/tags/tag1690.xml><?xml version="1.0" encoding="utf-8"?>
<p:tagLst xmlns:a="http://schemas.openxmlformats.org/drawingml/2006/main" xmlns:r="http://schemas.openxmlformats.org/officeDocument/2006/relationships" xmlns:p="http://schemas.openxmlformats.org/presentationml/2006/main">
  <p:tag name="SHAPENAME" val="5. Source"/>
</p:tagLst>
</file>

<file path=ppt/tags/tag16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3.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6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98.xml><?xml version="1.0" encoding="utf-8"?>
<p:tagLst xmlns:a="http://schemas.openxmlformats.org/drawingml/2006/main" xmlns:r="http://schemas.openxmlformats.org/officeDocument/2006/relationships" xmlns:p="http://schemas.openxmlformats.org/presentationml/2006/main">
  <p:tag name="SHAPENAME" val="5. Source"/>
</p:tagLst>
</file>

<file path=ppt/tags/tag16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eQjFaX81L0SuR6gJcXd5P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c.1A8z15.0GmnGANORG_GQ"/>
</p:tagLst>
</file>

<file path=ppt/tags/tag17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1.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70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0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06.xml><?xml version="1.0" encoding="utf-8"?>
<p:tagLst xmlns:a="http://schemas.openxmlformats.org/drawingml/2006/main" xmlns:r="http://schemas.openxmlformats.org/officeDocument/2006/relationships" xmlns:p="http://schemas.openxmlformats.org/presentationml/2006/main">
  <p:tag name="SHAPENAME" val="5. Source"/>
</p:tagLst>
</file>

<file path=ppt/tags/tag17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riN8CXnE6UCtWkSCdkw94Q"/>
</p:tagLst>
</file>

<file path=ppt/tags/tag17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14.xml><?xml version="1.0" encoding="utf-8"?>
<p:tagLst xmlns:a="http://schemas.openxmlformats.org/drawingml/2006/main" xmlns:r="http://schemas.openxmlformats.org/officeDocument/2006/relationships" xmlns:p="http://schemas.openxmlformats.org/presentationml/2006/main">
  <p:tag name="SHAPENAME" val="5. Source"/>
</p:tagLst>
</file>

<file path=ppt/tags/tag17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7.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7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1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0acsIox0S02I9CBJaN9.Nw"/>
</p:tagLst>
</file>

<file path=ppt/tags/tag17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22.xml><?xml version="1.0" encoding="utf-8"?>
<p:tagLst xmlns:a="http://schemas.openxmlformats.org/drawingml/2006/main" xmlns:r="http://schemas.openxmlformats.org/officeDocument/2006/relationships" xmlns:p="http://schemas.openxmlformats.org/presentationml/2006/main">
  <p:tag name="SHAPENAME" val="5. Source"/>
</p:tagLst>
</file>

<file path=ppt/tags/tag17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72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EvSxQNF4UUyJtxHEI4Gl6w"/>
</p:tagLst>
</file>

<file path=ppt/tags/tag1730.xml><?xml version="1.0" encoding="utf-8"?>
<p:tagLst xmlns:a="http://schemas.openxmlformats.org/drawingml/2006/main" xmlns:r="http://schemas.openxmlformats.org/officeDocument/2006/relationships" xmlns:p="http://schemas.openxmlformats.org/presentationml/2006/main">
  <p:tag name="SHAPENAME" val="5. Source"/>
</p:tagLst>
</file>

<file path=ppt/tags/tag17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3.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7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36.xml><?xml version="1.0" encoding="utf-8"?>
<p:tagLst xmlns:a="http://schemas.openxmlformats.org/drawingml/2006/main" xmlns:r="http://schemas.openxmlformats.org/officeDocument/2006/relationships" xmlns:p="http://schemas.openxmlformats.org/presentationml/2006/main">
  <p:tag name="SHAPENAME" val="5. Source"/>
</p:tagLst>
</file>

<file path=ppt/tags/tag17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qHTIFeX5.EGpKoBrGRF7VQ"/>
</p:tagLst>
</file>

<file path=ppt/tags/tag1740.xml><?xml version="1.0" encoding="utf-8"?>
<p:tagLst xmlns:a="http://schemas.openxmlformats.org/drawingml/2006/main" xmlns:r="http://schemas.openxmlformats.org/officeDocument/2006/relationships" xmlns:p="http://schemas.openxmlformats.org/presentationml/2006/main">
  <p:tag name="SHAPENAME" val="5. Source"/>
</p:tagLst>
</file>

<file path=ppt/tags/tag17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3.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1744.xml><?xml version="1.0" encoding="utf-8"?>
<p:tagLst xmlns:a="http://schemas.openxmlformats.org/drawingml/2006/main" xmlns:r="http://schemas.openxmlformats.org/officeDocument/2006/relationships" xmlns:p="http://schemas.openxmlformats.org/presentationml/2006/main">
  <p:tag name="SHAPENAME" val="5. Source"/>
</p:tagLst>
</file>

<file path=ppt/tags/tag17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lMPL85tRukyh50WSyss8HQ"/>
</p:tagLst>
</file>

<file path=ppt/tags/tag1750.xml><?xml version="1.0" encoding="utf-8"?>
<p:tagLst xmlns:a="http://schemas.openxmlformats.org/drawingml/2006/main" xmlns:r="http://schemas.openxmlformats.org/officeDocument/2006/relationships" xmlns:p="http://schemas.openxmlformats.org/presentationml/2006/main">
  <p:tag name="SHAPENAME" val="5. Source"/>
</p:tagLst>
</file>

<file path=ppt/tags/tag17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4.xml><?xml version="1.0" encoding="utf-8"?>
<p:tagLst xmlns:a="http://schemas.openxmlformats.org/drawingml/2006/main" xmlns:r="http://schemas.openxmlformats.org/officeDocument/2006/relationships" xmlns:p="http://schemas.openxmlformats.org/presentationml/2006/main">
  <p:tag name="SHAPENAME" val="5. Source"/>
</p:tagLst>
</file>

<file path=ppt/tags/tag17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7.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1758.xml><?xml version="1.0" encoding="utf-8"?>
<p:tagLst xmlns:a="http://schemas.openxmlformats.org/drawingml/2006/main" xmlns:r="http://schemas.openxmlformats.org/officeDocument/2006/relationships" xmlns:p="http://schemas.openxmlformats.org/presentationml/2006/main">
  <p:tag name="SHAPENAME" val="5. Source"/>
</p:tagLst>
</file>

<file path=ppt/tags/tag17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h9Qmr5tIZkuThRfzZ6f3ig"/>
</p:tagLst>
</file>

<file path=ppt/tags/tag1760.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761.xml><?xml version="1.0" encoding="utf-8"?>
<p:tagLst xmlns:a="http://schemas.openxmlformats.org/drawingml/2006/main" xmlns:r="http://schemas.openxmlformats.org/officeDocument/2006/relationships" xmlns:p="http://schemas.openxmlformats.org/presentationml/2006/main">
  <p:tag name="SHAPENAME" val="4. Footnote"/>
</p:tagLst>
</file>

<file path=ppt/tags/tag17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63.xml><?xml version="1.0" encoding="utf-8"?>
<p:tagLst xmlns:a="http://schemas.openxmlformats.org/drawingml/2006/main" xmlns:r="http://schemas.openxmlformats.org/officeDocument/2006/relationships" xmlns:p="http://schemas.openxmlformats.org/presentationml/2006/main">
  <p:tag name="NAME" val="ACET"/>
</p:tagLst>
</file>

<file path=ppt/tags/tag1764.xml><?xml version="1.0" encoding="utf-8"?>
<p:tagLst xmlns:a="http://schemas.openxmlformats.org/drawingml/2006/main" xmlns:r="http://schemas.openxmlformats.org/officeDocument/2006/relationships" xmlns:p="http://schemas.openxmlformats.org/presentationml/2006/main">
  <p:tag name="NAME" val="Moon"/>
</p:tagLst>
</file>

<file path=ppt/tags/tag1765.xml><?xml version="1.0" encoding="utf-8"?>
<p:tagLst xmlns:a="http://schemas.openxmlformats.org/drawingml/2006/main" xmlns:r="http://schemas.openxmlformats.org/officeDocument/2006/relationships" xmlns:p="http://schemas.openxmlformats.org/presentationml/2006/main">
  <p:tag name="NAME" val="Moon"/>
</p:tagLst>
</file>

<file path=ppt/tags/tag1766.xml><?xml version="1.0" encoding="utf-8"?>
<p:tagLst xmlns:a="http://schemas.openxmlformats.org/drawingml/2006/main" xmlns:r="http://schemas.openxmlformats.org/officeDocument/2006/relationships" xmlns:p="http://schemas.openxmlformats.org/presentationml/2006/main">
  <p:tag name="NAME" val="Moon"/>
</p:tagLst>
</file>

<file path=ppt/tags/tag1767.xml><?xml version="1.0" encoding="utf-8"?>
<p:tagLst xmlns:a="http://schemas.openxmlformats.org/drawingml/2006/main" xmlns:r="http://schemas.openxmlformats.org/officeDocument/2006/relationships" xmlns:p="http://schemas.openxmlformats.org/presentationml/2006/main">
  <p:tag name="NAME" val="Moon"/>
</p:tagLst>
</file>

<file path=ppt/tags/tag1768.xml><?xml version="1.0" encoding="utf-8"?>
<p:tagLst xmlns:a="http://schemas.openxmlformats.org/drawingml/2006/main" xmlns:r="http://schemas.openxmlformats.org/officeDocument/2006/relationships" xmlns:p="http://schemas.openxmlformats.org/presentationml/2006/main">
  <p:tag name="NAME" val="Moon"/>
</p:tagLst>
</file>

<file path=ppt/tags/tag1769.xml><?xml version="1.0" encoding="utf-8"?>
<p:tagLst xmlns:a="http://schemas.openxmlformats.org/drawingml/2006/main" xmlns:r="http://schemas.openxmlformats.org/officeDocument/2006/relationships" xmlns:p="http://schemas.openxmlformats.org/presentationml/2006/main">
  <p:tag name="ANGLE" val="5"/>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L9kxLPEhY0u9zEcih.J6MA"/>
</p:tagLst>
</file>

<file path=ppt/tags/tag1770.xml><?xml version="1.0" encoding="utf-8"?>
<p:tagLst xmlns:a="http://schemas.openxmlformats.org/drawingml/2006/main" xmlns:r="http://schemas.openxmlformats.org/officeDocument/2006/relationships" xmlns:p="http://schemas.openxmlformats.org/presentationml/2006/main">
  <p:tag name="ANGLE" val="5"/>
</p:tagLst>
</file>

<file path=ppt/tags/tag1771.xml><?xml version="1.0" encoding="utf-8"?>
<p:tagLst xmlns:a="http://schemas.openxmlformats.org/drawingml/2006/main" xmlns:r="http://schemas.openxmlformats.org/officeDocument/2006/relationships" xmlns:p="http://schemas.openxmlformats.org/presentationml/2006/main">
  <p:tag name="ANGLE" val="4"/>
</p:tagLst>
</file>

<file path=ppt/tags/tag1772.xml><?xml version="1.0" encoding="utf-8"?>
<p:tagLst xmlns:a="http://schemas.openxmlformats.org/drawingml/2006/main" xmlns:r="http://schemas.openxmlformats.org/officeDocument/2006/relationships" xmlns:p="http://schemas.openxmlformats.org/presentationml/2006/main">
  <p:tag name="ANGLE" val="4"/>
</p:tagLst>
</file>

<file path=ppt/tags/tag1773.xml><?xml version="1.0" encoding="utf-8"?>
<p:tagLst xmlns:a="http://schemas.openxmlformats.org/drawingml/2006/main" xmlns:r="http://schemas.openxmlformats.org/officeDocument/2006/relationships" xmlns:p="http://schemas.openxmlformats.org/presentationml/2006/main">
  <p:tag name="ANGLE" val="3"/>
</p:tagLst>
</file>

<file path=ppt/tags/tag1774.xml><?xml version="1.0" encoding="utf-8"?>
<p:tagLst xmlns:a="http://schemas.openxmlformats.org/drawingml/2006/main" xmlns:r="http://schemas.openxmlformats.org/officeDocument/2006/relationships" xmlns:p="http://schemas.openxmlformats.org/presentationml/2006/main">
  <p:tag name="ANGLE" val="3"/>
</p:tagLst>
</file>

<file path=ppt/tags/tag1775.xml><?xml version="1.0" encoding="utf-8"?>
<p:tagLst xmlns:a="http://schemas.openxmlformats.org/drawingml/2006/main" xmlns:r="http://schemas.openxmlformats.org/officeDocument/2006/relationships" xmlns:p="http://schemas.openxmlformats.org/presentationml/2006/main">
  <p:tag name="ANGLE" val="2"/>
</p:tagLst>
</file>

<file path=ppt/tags/tag1776.xml><?xml version="1.0" encoding="utf-8"?>
<p:tagLst xmlns:a="http://schemas.openxmlformats.org/drawingml/2006/main" xmlns:r="http://schemas.openxmlformats.org/officeDocument/2006/relationships" xmlns:p="http://schemas.openxmlformats.org/presentationml/2006/main">
  <p:tag name="ANGLE" val="2"/>
</p:tagLst>
</file>

<file path=ppt/tags/tag1777.xml><?xml version="1.0" encoding="utf-8"?>
<p:tagLst xmlns:a="http://schemas.openxmlformats.org/drawingml/2006/main" xmlns:r="http://schemas.openxmlformats.org/officeDocument/2006/relationships" xmlns:p="http://schemas.openxmlformats.org/presentationml/2006/main">
  <p:tag name="ANGLE" val="1"/>
</p:tagLst>
</file>

<file path=ppt/tags/tag1778.xml><?xml version="1.0" encoding="utf-8"?>
<p:tagLst xmlns:a="http://schemas.openxmlformats.org/drawingml/2006/main" xmlns:r="http://schemas.openxmlformats.org/officeDocument/2006/relationships" xmlns:p="http://schemas.openxmlformats.org/presentationml/2006/main">
  <p:tag name="ANGLE" val="1"/>
</p:tagLst>
</file>

<file path=ppt/tags/tag17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t1Rsc8Dkgkey_d31UZok_A"/>
</p:tagLst>
</file>

<file path=ppt/tags/tag178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78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782.xml><?xml version="1.0" encoding="utf-8"?>
<p:tagLst xmlns:a="http://schemas.openxmlformats.org/drawingml/2006/main" xmlns:r="http://schemas.openxmlformats.org/officeDocument/2006/relationships" xmlns:p="http://schemas.openxmlformats.org/presentationml/2006/main">
  <p:tag name="SHAPENAME" val="Subtitle"/>
</p:tagLst>
</file>

<file path=ppt/tags/tag1783.xml><?xml version="1.0" encoding="utf-8"?>
<p:tagLst xmlns:a="http://schemas.openxmlformats.org/drawingml/2006/main" xmlns:r="http://schemas.openxmlformats.org/officeDocument/2006/relationships" xmlns:p="http://schemas.openxmlformats.org/presentationml/2006/main">
  <p:tag name="SHAPENAME" val="Title"/>
</p:tagLst>
</file>

<file path=ppt/tags/tag17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78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787.xml><?xml version="1.0" encoding="utf-8"?>
<p:tagLst xmlns:a="http://schemas.openxmlformats.org/drawingml/2006/main" xmlns:r="http://schemas.openxmlformats.org/officeDocument/2006/relationships" xmlns:p="http://schemas.openxmlformats.org/presentationml/2006/main">
  <p:tag name="SHAPENAME" val="Subtitle"/>
</p:tagLst>
</file>

<file path=ppt/tags/tag1788.xml><?xml version="1.0" encoding="utf-8"?>
<p:tagLst xmlns:a="http://schemas.openxmlformats.org/drawingml/2006/main" xmlns:r="http://schemas.openxmlformats.org/officeDocument/2006/relationships" xmlns:p="http://schemas.openxmlformats.org/presentationml/2006/main">
  <p:tag name="SHAPENAME" val="Title"/>
</p:tagLst>
</file>

<file path=ppt/tags/tag17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UqSEEoWdW0WPnYbvwR89kQ"/>
</p:tagLst>
</file>

<file path=ppt/tags/tag17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94.xml><?xml version="1.0" encoding="utf-8"?>
<p:tagLst xmlns:a="http://schemas.openxmlformats.org/drawingml/2006/main" xmlns:r="http://schemas.openxmlformats.org/officeDocument/2006/relationships" xmlns:p="http://schemas.openxmlformats.org/presentationml/2006/main">
  <p:tag name="SHAPENAME" val="5. Source"/>
</p:tagLst>
</file>

<file path=ppt/tags/tag17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7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xml><?xml version="1.0" encoding="utf-8"?>
<p:tagLst xmlns:a="http://schemas.openxmlformats.org/drawingml/2006/main" xmlns:r="http://schemas.openxmlformats.org/officeDocument/2006/relationships" xmlns:p="http://schemas.openxmlformats.org/presentationml/2006/main">
  <p:tag name="NAME" val="Moon"/>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4sqzrIKGbU.v.qrmBKmZEQ"/>
</p:tagLst>
</file>

<file path=ppt/tags/tag1800.xml><?xml version="1.0" encoding="utf-8"?>
<p:tagLst xmlns:a="http://schemas.openxmlformats.org/drawingml/2006/main" xmlns:r="http://schemas.openxmlformats.org/officeDocument/2006/relationships" xmlns:p="http://schemas.openxmlformats.org/presentationml/2006/main">
  <p:tag name="SHAPENAME" val="5. Source"/>
</p:tagLst>
</file>

<file path=ppt/tags/tag18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8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06.xml><?xml version="1.0" encoding="utf-8"?>
<p:tagLst xmlns:a="http://schemas.openxmlformats.org/drawingml/2006/main" xmlns:r="http://schemas.openxmlformats.org/officeDocument/2006/relationships" xmlns:p="http://schemas.openxmlformats.org/presentationml/2006/main">
  <p:tag name="SHAPENAME" val="5. Source"/>
</p:tagLst>
</file>

<file path=ppt/tags/tag18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AgRURyzSPEyx18_.Yih.sQ"/>
</p:tagLst>
</file>

<file path=ppt/tags/tag18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12.xml><?xml version="1.0" encoding="utf-8"?>
<p:tagLst xmlns:a="http://schemas.openxmlformats.org/drawingml/2006/main" xmlns:r="http://schemas.openxmlformats.org/officeDocument/2006/relationships" xmlns:p="http://schemas.openxmlformats.org/presentationml/2006/main">
  <p:tag name="SHAPENAME" val="5. Source"/>
</p:tagLst>
</file>

<file path=ppt/tags/tag18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5.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8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19.xml><?xml version="1.0" encoding="utf-8"?>
<p:tagLst xmlns:a="http://schemas.openxmlformats.org/drawingml/2006/main" xmlns:r="http://schemas.openxmlformats.org/officeDocument/2006/relationships" xmlns:p="http://schemas.openxmlformats.org/presentationml/2006/main">
  <p:tag name="SHAPENAME" val="5. Sourc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LQ6XNgW0WEqTPGQOi.4S7w"/>
</p:tagLst>
</file>

<file path=ppt/tags/tag18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82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27.xml><?xml version="1.0" encoding="utf-8"?>
<p:tagLst xmlns:a="http://schemas.openxmlformats.org/drawingml/2006/main" xmlns:r="http://schemas.openxmlformats.org/officeDocument/2006/relationships" xmlns:p="http://schemas.openxmlformats.org/presentationml/2006/main">
  <p:tag name="SHAPENAME" val="5. Source"/>
</p:tagLst>
</file>

<file path=ppt/tags/tag18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CkvW_PkPk0213dW5vxb1HA"/>
</p:tagLst>
</file>

<file path=ppt/tags/tag183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83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35.xml><?xml version="1.0" encoding="utf-8"?>
<p:tagLst xmlns:a="http://schemas.openxmlformats.org/drawingml/2006/main" xmlns:r="http://schemas.openxmlformats.org/officeDocument/2006/relationships" xmlns:p="http://schemas.openxmlformats.org/presentationml/2006/main">
  <p:tag name="SHAPENAME" val="5. Source"/>
</p:tagLst>
</file>

<file path=ppt/tags/tag18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83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ImcQQ9QJrkeX9ErsINzlFQ"/>
</p:tagLst>
</file>

<file path=ppt/tags/tag18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43.xml><?xml version="1.0" encoding="utf-8"?>
<p:tagLst xmlns:a="http://schemas.openxmlformats.org/drawingml/2006/main" xmlns:r="http://schemas.openxmlformats.org/officeDocument/2006/relationships" xmlns:p="http://schemas.openxmlformats.org/presentationml/2006/main">
  <p:tag name="SHAPENAME" val="5. Source"/>
</p:tagLst>
</file>

<file path=ppt/tags/tag18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8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51hbpPfm50GtQYoqoORiww"/>
</p:tagLst>
</file>

<file path=ppt/tags/tag18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51.xml><?xml version="1.0" encoding="utf-8"?>
<p:tagLst xmlns:a="http://schemas.openxmlformats.org/drawingml/2006/main" xmlns:r="http://schemas.openxmlformats.org/officeDocument/2006/relationships" xmlns:p="http://schemas.openxmlformats.org/presentationml/2006/main">
  <p:tag name="SHAPENAME" val="5. Source"/>
</p:tagLst>
</file>

<file path=ppt/tags/tag18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8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59.xml><?xml version="1.0" encoding="utf-8"?>
<p:tagLst xmlns:a="http://schemas.openxmlformats.org/drawingml/2006/main" xmlns:r="http://schemas.openxmlformats.org/officeDocument/2006/relationships" xmlns:p="http://schemas.openxmlformats.org/presentationml/2006/main">
  <p:tag name="SHAPENAME" val="5. Sourc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unoM_Yvm1kaUdEmu2ndxFQ"/>
</p:tagLst>
</file>

<file path=ppt/tags/tag18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8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65.xml><?xml version="1.0" encoding="utf-8"?>
<p:tagLst xmlns:a="http://schemas.openxmlformats.org/drawingml/2006/main" xmlns:r="http://schemas.openxmlformats.org/officeDocument/2006/relationships" xmlns:p="http://schemas.openxmlformats.org/presentationml/2006/main">
  <p:tag name="SHAPENAME" val="5. Source"/>
</p:tagLst>
</file>

<file path=ppt/tags/tag18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69.xml><?xml version="1.0" encoding="utf-8"?>
<p:tagLst xmlns:a="http://schemas.openxmlformats.org/drawingml/2006/main" xmlns:r="http://schemas.openxmlformats.org/officeDocument/2006/relationships" xmlns:p="http://schemas.openxmlformats.org/presentationml/2006/main">
  <p:tag name="SHAPENAME" val="5. Sourc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TaAHJOYHSUmXV5IqItL0sg"/>
</p:tagLst>
</file>

<file path=ppt/tags/tag18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2.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1873.xml><?xml version="1.0" encoding="utf-8"?>
<p:tagLst xmlns:a="http://schemas.openxmlformats.org/drawingml/2006/main" xmlns:r="http://schemas.openxmlformats.org/officeDocument/2006/relationships" xmlns:p="http://schemas.openxmlformats.org/presentationml/2006/main">
  <p:tag name="SHAPENAME" val="5. Source"/>
</p:tagLst>
</file>

<file path=ppt/tags/tag18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876.xml><?xml version="1.0" encoding="utf-8"?>
<p:tagLst xmlns:a="http://schemas.openxmlformats.org/drawingml/2006/main" xmlns:r="http://schemas.openxmlformats.org/officeDocument/2006/relationships" xmlns:p="http://schemas.openxmlformats.org/presentationml/2006/main">
  <p:tag name="SHAPENAME" val="4. Footnote"/>
</p:tagLst>
</file>

<file path=ppt/tags/tag18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78.xml><?xml version="1.0" encoding="utf-8"?>
<p:tagLst xmlns:a="http://schemas.openxmlformats.org/drawingml/2006/main" xmlns:r="http://schemas.openxmlformats.org/officeDocument/2006/relationships" xmlns:p="http://schemas.openxmlformats.org/presentationml/2006/main">
  <p:tag name="NAME" val="ACET"/>
</p:tagLst>
</file>

<file path=ppt/tags/tag1879.xml><?xml version="1.0" encoding="utf-8"?>
<p:tagLst xmlns:a="http://schemas.openxmlformats.org/drawingml/2006/main" xmlns:r="http://schemas.openxmlformats.org/officeDocument/2006/relationships" xmlns:p="http://schemas.openxmlformats.org/presentationml/2006/main">
  <p:tag name="NAME" val="Moon"/>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kZv3EtBx2UOjjpCpq0t1.w"/>
</p:tagLst>
</file>

<file path=ppt/tags/tag1880.xml><?xml version="1.0" encoding="utf-8"?>
<p:tagLst xmlns:a="http://schemas.openxmlformats.org/drawingml/2006/main" xmlns:r="http://schemas.openxmlformats.org/officeDocument/2006/relationships" xmlns:p="http://schemas.openxmlformats.org/presentationml/2006/main">
  <p:tag name="NAME" val="Moon"/>
</p:tagLst>
</file>

<file path=ppt/tags/tag1881.xml><?xml version="1.0" encoding="utf-8"?>
<p:tagLst xmlns:a="http://schemas.openxmlformats.org/drawingml/2006/main" xmlns:r="http://schemas.openxmlformats.org/officeDocument/2006/relationships" xmlns:p="http://schemas.openxmlformats.org/presentationml/2006/main">
  <p:tag name="NAME" val="Moon"/>
</p:tagLst>
</file>

<file path=ppt/tags/tag1882.xml><?xml version="1.0" encoding="utf-8"?>
<p:tagLst xmlns:a="http://schemas.openxmlformats.org/drawingml/2006/main" xmlns:r="http://schemas.openxmlformats.org/officeDocument/2006/relationships" xmlns:p="http://schemas.openxmlformats.org/presentationml/2006/main">
  <p:tag name="NAME" val="Moon"/>
</p:tagLst>
</file>

<file path=ppt/tags/tag1883.xml><?xml version="1.0" encoding="utf-8"?>
<p:tagLst xmlns:a="http://schemas.openxmlformats.org/drawingml/2006/main" xmlns:r="http://schemas.openxmlformats.org/officeDocument/2006/relationships" xmlns:p="http://schemas.openxmlformats.org/presentationml/2006/main">
  <p:tag name="NAME" val="Moon"/>
</p:tagLst>
</file>

<file path=ppt/tags/tag1884.xml><?xml version="1.0" encoding="utf-8"?>
<p:tagLst xmlns:a="http://schemas.openxmlformats.org/drawingml/2006/main" xmlns:r="http://schemas.openxmlformats.org/officeDocument/2006/relationships" xmlns:p="http://schemas.openxmlformats.org/presentationml/2006/main">
  <p:tag name="ANGLE" val="5"/>
</p:tagLst>
</file>

<file path=ppt/tags/tag1885.xml><?xml version="1.0" encoding="utf-8"?>
<p:tagLst xmlns:a="http://schemas.openxmlformats.org/drawingml/2006/main" xmlns:r="http://schemas.openxmlformats.org/officeDocument/2006/relationships" xmlns:p="http://schemas.openxmlformats.org/presentationml/2006/main">
  <p:tag name="ANGLE" val="5"/>
</p:tagLst>
</file>

<file path=ppt/tags/tag1886.xml><?xml version="1.0" encoding="utf-8"?>
<p:tagLst xmlns:a="http://schemas.openxmlformats.org/drawingml/2006/main" xmlns:r="http://schemas.openxmlformats.org/officeDocument/2006/relationships" xmlns:p="http://schemas.openxmlformats.org/presentationml/2006/main">
  <p:tag name="ANGLE" val="4"/>
</p:tagLst>
</file>

<file path=ppt/tags/tag1887.xml><?xml version="1.0" encoding="utf-8"?>
<p:tagLst xmlns:a="http://schemas.openxmlformats.org/drawingml/2006/main" xmlns:r="http://schemas.openxmlformats.org/officeDocument/2006/relationships" xmlns:p="http://schemas.openxmlformats.org/presentationml/2006/main">
  <p:tag name="ANGLE" val="4"/>
</p:tagLst>
</file>

<file path=ppt/tags/tag1888.xml><?xml version="1.0" encoding="utf-8"?>
<p:tagLst xmlns:a="http://schemas.openxmlformats.org/drawingml/2006/main" xmlns:r="http://schemas.openxmlformats.org/officeDocument/2006/relationships" xmlns:p="http://schemas.openxmlformats.org/presentationml/2006/main">
  <p:tag name="ANGLE" val="3"/>
</p:tagLst>
</file>

<file path=ppt/tags/tag1889.xml><?xml version="1.0" encoding="utf-8"?>
<p:tagLst xmlns:a="http://schemas.openxmlformats.org/drawingml/2006/main" xmlns:r="http://schemas.openxmlformats.org/officeDocument/2006/relationships" xmlns:p="http://schemas.openxmlformats.org/presentationml/2006/main">
  <p:tag name="ANGLE" val="3"/>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f.pu8hIrVkOrOyq9bGmb5g"/>
</p:tagLst>
</file>

<file path=ppt/tags/tag1890.xml><?xml version="1.0" encoding="utf-8"?>
<p:tagLst xmlns:a="http://schemas.openxmlformats.org/drawingml/2006/main" xmlns:r="http://schemas.openxmlformats.org/officeDocument/2006/relationships" xmlns:p="http://schemas.openxmlformats.org/presentationml/2006/main">
  <p:tag name="ANGLE" val="2"/>
</p:tagLst>
</file>

<file path=ppt/tags/tag1891.xml><?xml version="1.0" encoding="utf-8"?>
<p:tagLst xmlns:a="http://schemas.openxmlformats.org/drawingml/2006/main" xmlns:r="http://schemas.openxmlformats.org/officeDocument/2006/relationships" xmlns:p="http://schemas.openxmlformats.org/presentationml/2006/main">
  <p:tag name="ANGLE" val="2"/>
</p:tagLst>
</file>

<file path=ppt/tags/tag1892.xml><?xml version="1.0" encoding="utf-8"?>
<p:tagLst xmlns:a="http://schemas.openxmlformats.org/drawingml/2006/main" xmlns:r="http://schemas.openxmlformats.org/officeDocument/2006/relationships" xmlns:p="http://schemas.openxmlformats.org/presentationml/2006/main">
  <p:tag name="ANGLE" val="1"/>
</p:tagLst>
</file>

<file path=ppt/tags/tag1893.xml><?xml version="1.0" encoding="utf-8"?>
<p:tagLst xmlns:a="http://schemas.openxmlformats.org/drawingml/2006/main" xmlns:r="http://schemas.openxmlformats.org/officeDocument/2006/relationships" xmlns:p="http://schemas.openxmlformats.org/presentationml/2006/main">
  <p:tag name="ANGLE" val="1"/>
</p:tagLst>
</file>

<file path=ppt/tags/tag18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89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897.xml><?xml version="1.0" encoding="utf-8"?>
<p:tagLst xmlns:a="http://schemas.openxmlformats.org/drawingml/2006/main" xmlns:r="http://schemas.openxmlformats.org/officeDocument/2006/relationships" xmlns:p="http://schemas.openxmlformats.org/presentationml/2006/main">
  <p:tag name="SHAPENAME" val="Subtitle"/>
</p:tagLst>
</file>

<file path=ppt/tags/tag1898.xml><?xml version="1.0" encoding="utf-8"?>
<p:tagLst xmlns:a="http://schemas.openxmlformats.org/drawingml/2006/main" xmlns:r="http://schemas.openxmlformats.org/officeDocument/2006/relationships" xmlns:p="http://schemas.openxmlformats.org/presentationml/2006/main">
  <p:tag name="SHAPENAME" val="Title"/>
</p:tagLst>
</file>

<file path=ppt/tags/tag18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NAME" val="Moon"/>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IQ3aPWviFkmpazn_2Vt90g"/>
</p:tagLst>
</file>

<file path=ppt/tags/tag190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90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902.xml><?xml version="1.0" encoding="utf-8"?>
<p:tagLst xmlns:a="http://schemas.openxmlformats.org/drawingml/2006/main" xmlns:r="http://schemas.openxmlformats.org/officeDocument/2006/relationships" xmlns:p="http://schemas.openxmlformats.org/presentationml/2006/main">
  <p:tag name="SHAPENAME" val="Subtitle"/>
</p:tagLst>
</file>

<file path=ppt/tags/tag1903.xml><?xml version="1.0" encoding="utf-8"?>
<p:tagLst xmlns:a="http://schemas.openxmlformats.org/drawingml/2006/main" xmlns:r="http://schemas.openxmlformats.org/officeDocument/2006/relationships" xmlns:p="http://schemas.openxmlformats.org/presentationml/2006/main">
  <p:tag name="SHAPENAME" val="Title"/>
</p:tagLst>
</file>

<file path=ppt/tags/tag19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0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09.xml><?xml version="1.0" encoding="utf-8"?>
<p:tagLst xmlns:a="http://schemas.openxmlformats.org/drawingml/2006/main" xmlns:r="http://schemas.openxmlformats.org/officeDocument/2006/relationships" xmlns:p="http://schemas.openxmlformats.org/presentationml/2006/main">
  <p:tag name="SHAPENAME" val="5. Sourc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rmGdT3zT.0ysJsnd8B0B0A"/>
</p:tagLst>
</file>

<file path=ppt/tags/tag19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2.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9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15.xml><?xml version="1.0" encoding="utf-8"?>
<p:tagLst xmlns:a="http://schemas.openxmlformats.org/drawingml/2006/main" xmlns:r="http://schemas.openxmlformats.org/officeDocument/2006/relationships" xmlns:p="http://schemas.openxmlformats.org/presentationml/2006/main">
  <p:tag name="SHAPENAME" val="5. Source"/>
</p:tagLst>
</file>

<file path=ppt/tags/tag19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8.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9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KeXq.BEc_Ey59sLWXmBw3Q"/>
</p:tagLst>
</file>

<file path=ppt/tags/tag19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1.xml><?xml version="1.0" encoding="utf-8"?>
<p:tagLst xmlns:a="http://schemas.openxmlformats.org/drawingml/2006/main" xmlns:r="http://schemas.openxmlformats.org/officeDocument/2006/relationships" xmlns:p="http://schemas.openxmlformats.org/presentationml/2006/main">
  <p:tag name="SHAPENAME" val="5. Source"/>
</p:tagLst>
</file>

<file path=ppt/tags/tag19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9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7.xml><?xml version="1.0" encoding="utf-8"?>
<p:tagLst xmlns:a="http://schemas.openxmlformats.org/drawingml/2006/main" xmlns:r="http://schemas.openxmlformats.org/officeDocument/2006/relationships" xmlns:p="http://schemas.openxmlformats.org/presentationml/2006/main">
  <p:tag name="SHAPENAME" val="5. Source"/>
</p:tagLst>
</file>

<file path=ppt/tags/tag19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jBu3KWNmqkSrphcp753Eeg"/>
</p:tagLst>
</file>

<file path=ppt/tags/tag193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9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34.xml><?xml version="1.0" encoding="utf-8"?>
<p:tagLst xmlns:a="http://schemas.openxmlformats.org/drawingml/2006/main" xmlns:r="http://schemas.openxmlformats.org/officeDocument/2006/relationships" xmlns:p="http://schemas.openxmlformats.org/presentationml/2006/main">
  <p:tag name="SHAPENAME" val="5. Source"/>
</p:tagLst>
</file>

<file path=ppt/tags/tag19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93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I0wyscxrzEGN5gvS.6Vq.A"/>
</p:tagLst>
</file>

<file path=ppt/tags/tag19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42.xml><?xml version="1.0" encoding="utf-8"?>
<p:tagLst xmlns:a="http://schemas.openxmlformats.org/drawingml/2006/main" xmlns:r="http://schemas.openxmlformats.org/officeDocument/2006/relationships" xmlns:p="http://schemas.openxmlformats.org/presentationml/2006/main">
  <p:tag name="SHAPENAME" val="5. Source"/>
</p:tagLst>
</file>

<file path=ppt/tags/tag19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94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d7Qb31QUVESrpLUYFlF4cQ"/>
</p:tagLst>
</file>

<file path=ppt/tags/tag1950.xml><?xml version="1.0" encoding="utf-8"?>
<p:tagLst xmlns:a="http://schemas.openxmlformats.org/drawingml/2006/main" xmlns:r="http://schemas.openxmlformats.org/officeDocument/2006/relationships" xmlns:p="http://schemas.openxmlformats.org/presentationml/2006/main">
  <p:tag name="SHAPENAME" val="5. Source"/>
</p:tagLst>
</file>

<file path=ppt/tags/tag19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9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58.xml><?xml version="1.0" encoding="utf-8"?>
<p:tagLst xmlns:a="http://schemas.openxmlformats.org/drawingml/2006/main" xmlns:r="http://schemas.openxmlformats.org/officeDocument/2006/relationships" xmlns:p="http://schemas.openxmlformats.org/presentationml/2006/main">
  <p:tag name="SHAPENAME" val="5. Source"/>
</p:tagLst>
</file>

<file path=ppt/tags/tag19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6nSzWhZZ2k2rExyKsTZNBA"/>
</p:tagLst>
</file>

<file path=ppt/tags/tag19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9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6.xml><?xml version="1.0" encoding="utf-8"?>
<p:tagLst xmlns:a="http://schemas.openxmlformats.org/drawingml/2006/main" xmlns:r="http://schemas.openxmlformats.org/officeDocument/2006/relationships" xmlns:p="http://schemas.openxmlformats.org/presentationml/2006/main">
  <p:tag name="SHAPENAME" val="5. Source"/>
</p:tagLst>
</file>

<file path=ppt/tags/tag19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iqc6ApmM0UyZdEdvkFQuXg"/>
</p:tagLst>
</file>

<file path=ppt/tags/tag197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74.xml><?xml version="1.0" encoding="utf-8"?>
<p:tagLst xmlns:a="http://schemas.openxmlformats.org/drawingml/2006/main" xmlns:r="http://schemas.openxmlformats.org/officeDocument/2006/relationships" xmlns:p="http://schemas.openxmlformats.org/presentationml/2006/main">
  <p:tag name="SHAPENAME" val="5. Source"/>
</p:tagLst>
</file>

<file path=ppt/tags/tag19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9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Jxwi_T3w2UiWM3ljUf5qLQ"/>
</p:tagLst>
</file>

<file path=ppt/tags/tag1980.xml><?xml version="1.0" encoding="utf-8"?>
<p:tagLst xmlns:a="http://schemas.openxmlformats.org/drawingml/2006/main" xmlns:r="http://schemas.openxmlformats.org/officeDocument/2006/relationships" xmlns:p="http://schemas.openxmlformats.org/presentationml/2006/main">
  <p:tag name="SHAPENAME" val="5. Source"/>
</p:tagLst>
</file>

<file path=ppt/tags/tag19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84.xml><?xml version="1.0" encoding="utf-8"?>
<p:tagLst xmlns:a="http://schemas.openxmlformats.org/drawingml/2006/main" xmlns:r="http://schemas.openxmlformats.org/officeDocument/2006/relationships" xmlns:p="http://schemas.openxmlformats.org/presentationml/2006/main">
  <p:tag name="SHAPENAME" val="5. Source"/>
</p:tagLst>
</file>

<file path=ppt/tags/tag19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7.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1988.xml><?xml version="1.0" encoding="utf-8"?>
<p:tagLst xmlns:a="http://schemas.openxmlformats.org/drawingml/2006/main" xmlns:r="http://schemas.openxmlformats.org/officeDocument/2006/relationships" xmlns:p="http://schemas.openxmlformats.org/presentationml/2006/main">
  <p:tag name="SHAPENAME" val="5. Source"/>
</p:tagLst>
</file>

<file path=ppt/tags/tag19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loHIyLkTMk29gjSxlVscVg"/>
</p:tagLst>
</file>

<file path=ppt/tags/tag1990.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991.xml><?xml version="1.0" encoding="utf-8"?>
<p:tagLst xmlns:a="http://schemas.openxmlformats.org/drawingml/2006/main" xmlns:r="http://schemas.openxmlformats.org/officeDocument/2006/relationships" xmlns:p="http://schemas.openxmlformats.org/presentationml/2006/main">
  <p:tag name="SHAPENAME" val="4. Footnote"/>
</p:tagLst>
</file>

<file path=ppt/tags/tag19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3.xml><?xml version="1.0" encoding="utf-8"?>
<p:tagLst xmlns:a="http://schemas.openxmlformats.org/drawingml/2006/main" xmlns:r="http://schemas.openxmlformats.org/officeDocument/2006/relationships" xmlns:p="http://schemas.openxmlformats.org/presentationml/2006/main">
  <p:tag name="NAME" val="ACET"/>
</p:tagLst>
</file>

<file path=ppt/tags/tag1994.xml><?xml version="1.0" encoding="utf-8"?>
<p:tagLst xmlns:a="http://schemas.openxmlformats.org/drawingml/2006/main" xmlns:r="http://schemas.openxmlformats.org/officeDocument/2006/relationships" xmlns:p="http://schemas.openxmlformats.org/presentationml/2006/main">
  <p:tag name="NAME" val="Moon"/>
</p:tagLst>
</file>

<file path=ppt/tags/tag1995.xml><?xml version="1.0" encoding="utf-8"?>
<p:tagLst xmlns:a="http://schemas.openxmlformats.org/drawingml/2006/main" xmlns:r="http://schemas.openxmlformats.org/officeDocument/2006/relationships" xmlns:p="http://schemas.openxmlformats.org/presentationml/2006/main">
  <p:tag name="NAME" val="Moon"/>
</p:tagLst>
</file>

<file path=ppt/tags/tag1996.xml><?xml version="1.0" encoding="utf-8"?>
<p:tagLst xmlns:a="http://schemas.openxmlformats.org/drawingml/2006/main" xmlns:r="http://schemas.openxmlformats.org/officeDocument/2006/relationships" xmlns:p="http://schemas.openxmlformats.org/presentationml/2006/main">
  <p:tag name="NAME" val="Moon"/>
</p:tagLst>
</file>

<file path=ppt/tags/tag1997.xml><?xml version="1.0" encoding="utf-8"?>
<p:tagLst xmlns:a="http://schemas.openxmlformats.org/drawingml/2006/main" xmlns:r="http://schemas.openxmlformats.org/officeDocument/2006/relationships" xmlns:p="http://schemas.openxmlformats.org/presentationml/2006/main">
  <p:tag name="NAME" val="Moon"/>
</p:tagLst>
</file>

<file path=ppt/tags/tag1998.xml><?xml version="1.0" encoding="utf-8"?>
<p:tagLst xmlns:a="http://schemas.openxmlformats.org/drawingml/2006/main" xmlns:r="http://schemas.openxmlformats.org/officeDocument/2006/relationships" xmlns:p="http://schemas.openxmlformats.org/presentationml/2006/main">
  <p:tag name="NAME" val="Moon"/>
</p:tagLst>
</file>

<file path=ppt/tags/tag1999.xml><?xml version="1.0" encoding="utf-8"?>
<p:tagLst xmlns:a="http://schemas.openxmlformats.org/drawingml/2006/main" xmlns:r="http://schemas.openxmlformats.org/officeDocument/2006/relationships" xmlns:p="http://schemas.openxmlformats.org/presentationml/2006/main">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NAME" val="Moon"/>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OUv_JNFoeU2wMUApdVX_Rw"/>
</p:tagLst>
</file>

<file path=ppt/tags/tag2000.xml><?xml version="1.0" encoding="utf-8"?>
<p:tagLst xmlns:a="http://schemas.openxmlformats.org/drawingml/2006/main" xmlns:r="http://schemas.openxmlformats.org/officeDocument/2006/relationships" xmlns:p="http://schemas.openxmlformats.org/presentationml/2006/main">
  <p:tag name="ANGLE" val="5"/>
</p:tagLst>
</file>

<file path=ppt/tags/tag2001.xml><?xml version="1.0" encoding="utf-8"?>
<p:tagLst xmlns:a="http://schemas.openxmlformats.org/drawingml/2006/main" xmlns:r="http://schemas.openxmlformats.org/officeDocument/2006/relationships" xmlns:p="http://schemas.openxmlformats.org/presentationml/2006/main">
  <p:tag name="ANGLE" val="4"/>
</p:tagLst>
</file>

<file path=ppt/tags/tag2002.xml><?xml version="1.0" encoding="utf-8"?>
<p:tagLst xmlns:a="http://schemas.openxmlformats.org/drawingml/2006/main" xmlns:r="http://schemas.openxmlformats.org/officeDocument/2006/relationships" xmlns:p="http://schemas.openxmlformats.org/presentationml/2006/main">
  <p:tag name="ANGLE" val="4"/>
</p:tagLst>
</file>

<file path=ppt/tags/tag2003.xml><?xml version="1.0" encoding="utf-8"?>
<p:tagLst xmlns:a="http://schemas.openxmlformats.org/drawingml/2006/main" xmlns:r="http://schemas.openxmlformats.org/officeDocument/2006/relationships" xmlns:p="http://schemas.openxmlformats.org/presentationml/2006/main">
  <p:tag name="ANGLE" val="3"/>
</p:tagLst>
</file>

<file path=ppt/tags/tag2004.xml><?xml version="1.0" encoding="utf-8"?>
<p:tagLst xmlns:a="http://schemas.openxmlformats.org/drawingml/2006/main" xmlns:r="http://schemas.openxmlformats.org/officeDocument/2006/relationships" xmlns:p="http://schemas.openxmlformats.org/presentationml/2006/main">
  <p:tag name="ANGLE" val="3"/>
</p:tagLst>
</file>

<file path=ppt/tags/tag2005.xml><?xml version="1.0" encoding="utf-8"?>
<p:tagLst xmlns:a="http://schemas.openxmlformats.org/drawingml/2006/main" xmlns:r="http://schemas.openxmlformats.org/officeDocument/2006/relationships" xmlns:p="http://schemas.openxmlformats.org/presentationml/2006/main">
  <p:tag name="ANGLE" val="2"/>
</p:tagLst>
</file>

<file path=ppt/tags/tag2006.xml><?xml version="1.0" encoding="utf-8"?>
<p:tagLst xmlns:a="http://schemas.openxmlformats.org/drawingml/2006/main" xmlns:r="http://schemas.openxmlformats.org/officeDocument/2006/relationships" xmlns:p="http://schemas.openxmlformats.org/presentationml/2006/main">
  <p:tag name="ANGLE" val="2"/>
</p:tagLst>
</file>

<file path=ppt/tags/tag2007.xml><?xml version="1.0" encoding="utf-8"?>
<p:tagLst xmlns:a="http://schemas.openxmlformats.org/drawingml/2006/main" xmlns:r="http://schemas.openxmlformats.org/officeDocument/2006/relationships" xmlns:p="http://schemas.openxmlformats.org/presentationml/2006/main">
  <p:tag name="ANGLE" val="1"/>
</p:tagLst>
</file>

<file path=ppt/tags/tag2008.xml><?xml version="1.0" encoding="utf-8"?>
<p:tagLst xmlns:a="http://schemas.openxmlformats.org/drawingml/2006/main" xmlns:r="http://schemas.openxmlformats.org/officeDocument/2006/relationships" xmlns:p="http://schemas.openxmlformats.org/presentationml/2006/main">
  <p:tag name="ANGLE" val="1"/>
</p:tagLst>
</file>

<file path=ppt/tags/tag20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dwiXcmvl3km7y6HZZc50ww"/>
</p:tagLst>
</file>

<file path=ppt/tags/tag201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01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012.xml><?xml version="1.0" encoding="utf-8"?>
<p:tagLst xmlns:a="http://schemas.openxmlformats.org/drawingml/2006/main" xmlns:r="http://schemas.openxmlformats.org/officeDocument/2006/relationships" xmlns:p="http://schemas.openxmlformats.org/presentationml/2006/main">
  <p:tag name="SHAPENAME" val="Subtitle"/>
</p:tagLst>
</file>

<file path=ppt/tags/tag2013.xml><?xml version="1.0" encoding="utf-8"?>
<p:tagLst xmlns:a="http://schemas.openxmlformats.org/drawingml/2006/main" xmlns:r="http://schemas.openxmlformats.org/officeDocument/2006/relationships" xmlns:p="http://schemas.openxmlformats.org/presentationml/2006/main">
  <p:tag name="SHAPENAME" val="Title"/>
</p:tagLst>
</file>

<file path=ppt/tags/tag20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01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017.xml><?xml version="1.0" encoding="utf-8"?>
<p:tagLst xmlns:a="http://schemas.openxmlformats.org/drawingml/2006/main" xmlns:r="http://schemas.openxmlformats.org/officeDocument/2006/relationships" xmlns:p="http://schemas.openxmlformats.org/presentationml/2006/main">
  <p:tag name="SHAPENAME" val="Subtitle"/>
</p:tagLst>
</file>

<file path=ppt/tags/tag2018.xml><?xml version="1.0" encoding="utf-8"?>
<p:tagLst xmlns:a="http://schemas.openxmlformats.org/drawingml/2006/main" xmlns:r="http://schemas.openxmlformats.org/officeDocument/2006/relationships" xmlns:p="http://schemas.openxmlformats.org/presentationml/2006/main">
  <p:tag name="SHAPENAME" val="Title"/>
</p:tagLst>
</file>

<file path=ppt/tags/tag20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lAu3ASTgoEukIO2kCL7u2Q"/>
</p:tagLst>
</file>

<file path=ppt/tags/tag20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24.xml><?xml version="1.0" encoding="utf-8"?>
<p:tagLst xmlns:a="http://schemas.openxmlformats.org/drawingml/2006/main" xmlns:r="http://schemas.openxmlformats.org/officeDocument/2006/relationships" xmlns:p="http://schemas.openxmlformats.org/presentationml/2006/main">
  <p:tag name="SHAPENAME" val="5. Source"/>
</p:tagLst>
</file>

<file path=ppt/tags/tag20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0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_hTgD5QArkicq6DcH5OCxA"/>
</p:tagLst>
</file>

<file path=ppt/tags/tag2030.xml><?xml version="1.0" encoding="utf-8"?>
<p:tagLst xmlns:a="http://schemas.openxmlformats.org/drawingml/2006/main" xmlns:r="http://schemas.openxmlformats.org/officeDocument/2006/relationships" xmlns:p="http://schemas.openxmlformats.org/presentationml/2006/main">
  <p:tag name="SHAPENAME" val="5. Source"/>
</p:tagLst>
</file>

<file path=ppt/tags/tag20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0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36.xml><?xml version="1.0" encoding="utf-8"?>
<p:tagLst xmlns:a="http://schemas.openxmlformats.org/drawingml/2006/main" xmlns:r="http://schemas.openxmlformats.org/officeDocument/2006/relationships" xmlns:p="http://schemas.openxmlformats.org/presentationml/2006/main">
  <p:tag name="SHAPENAME" val="5. Source"/>
</p:tagLst>
</file>

<file path=ppt/tags/tag20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XOUedFlcZEiCXRGK9xufVQ"/>
</p:tagLst>
</file>

<file path=ppt/tags/tag20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42.xml><?xml version="1.0" encoding="utf-8"?>
<p:tagLst xmlns:a="http://schemas.openxmlformats.org/drawingml/2006/main" xmlns:r="http://schemas.openxmlformats.org/officeDocument/2006/relationships" xmlns:p="http://schemas.openxmlformats.org/presentationml/2006/main">
  <p:tag name="SHAPENAME" val="5. Source"/>
</p:tagLst>
</file>

<file path=ppt/tags/tag20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5.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0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49.xml><?xml version="1.0" encoding="utf-8"?>
<p:tagLst xmlns:a="http://schemas.openxmlformats.org/drawingml/2006/main" xmlns:r="http://schemas.openxmlformats.org/officeDocument/2006/relationships" xmlns:p="http://schemas.openxmlformats.org/presentationml/2006/main">
  <p:tag name="SHAPENAME" val="5. Sourc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eQjFaX81L0SuR6gJcXd5Pg"/>
</p:tagLst>
</file>

<file path=ppt/tags/tag20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05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57.xml><?xml version="1.0" encoding="utf-8"?>
<p:tagLst xmlns:a="http://schemas.openxmlformats.org/drawingml/2006/main" xmlns:r="http://schemas.openxmlformats.org/officeDocument/2006/relationships" xmlns:p="http://schemas.openxmlformats.org/presentationml/2006/main">
  <p:tag name="SHAPENAME" val="5. Source"/>
</p:tagLst>
</file>

<file path=ppt/tags/tag20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eQjFaX81L0SuR6gJcXd5Pg"/>
</p:tagLst>
</file>

<file path=ppt/tags/tag206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0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65.xml><?xml version="1.0" encoding="utf-8"?>
<p:tagLst xmlns:a="http://schemas.openxmlformats.org/drawingml/2006/main" xmlns:r="http://schemas.openxmlformats.org/officeDocument/2006/relationships" xmlns:p="http://schemas.openxmlformats.org/presentationml/2006/main">
  <p:tag name="SHAPENAME" val="5. Source"/>
</p:tagLst>
</file>

<file path=ppt/tags/tag20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06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73.xml><?xml version="1.0" encoding="utf-8"?>
<p:tagLst xmlns:a="http://schemas.openxmlformats.org/drawingml/2006/main" xmlns:r="http://schemas.openxmlformats.org/officeDocument/2006/relationships" xmlns:p="http://schemas.openxmlformats.org/presentationml/2006/main">
  <p:tag name="SHAPENAME" val="5. Source"/>
</p:tagLst>
</file>

<file path=ppt/tags/tag20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0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7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0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81.xml><?xml version="1.0" encoding="utf-8"?>
<p:tagLst xmlns:a="http://schemas.openxmlformats.org/drawingml/2006/main" xmlns:r="http://schemas.openxmlformats.org/officeDocument/2006/relationships" xmlns:p="http://schemas.openxmlformats.org/presentationml/2006/main">
  <p:tag name="SHAPENAME" val="5. Source"/>
</p:tagLst>
</file>

<file path=ppt/tags/tag20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08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89.xml><?xml version="1.0" encoding="utf-8"?>
<p:tagLst xmlns:a="http://schemas.openxmlformats.org/drawingml/2006/main" xmlns:r="http://schemas.openxmlformats.org/officeDocument/2006/relationships" xmlns:p="http://schemas.openxmlformats.org/presentationml/2006/main">
  <p:tag name="SHAPENAME" val="5. Source"/>
</p:tagLst>
</file>

<file path=ppt/tags/tag209.xml><?xml version="1.0" encoding="utf-8"?>
<p:tagLst xmlns:a="http://schemas.openxmlformats.org/drawingml/2006/main" xmlns:r="http://schemas.openxmlformats.org/officeDocument/2006/relationships" xmlns:p="http://schemas.openxmlformats.org/presentationml/2006/main">
  <p:tag name="SHAPENAME" val="4. Footnote"/>
</p:tagLst>
</file>

<file path=ppt/tags/tag20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0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95.xml><?xml version="1.0" encoding="utf-8"?>
<p:tagLst xmlns:a="http://schemas.openxmlformats.org/drawingml/2006/main" xmlns:r="http://schemas.openxmlformats.org/officeDocument/2006/relationships" xmlns:p="http://schemas.openxmlformats.org/presentationml/2006/main">
  <p:tag name="SHAPENAME" val="5. Source"/>
</p:tagLst>
</file>

<file path=ppt/tags/tag20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99.xml><?xml version="1.0" encoding="utf-8"?>
<p:tagLst xmlns:a="http://schemas.openxmlformats.org/drawingml/2006/main" xmlns:r="http://schemas.openxmlformats.org/officeDocument/2006/relationships" xmlns:p="http://schemas.openxmlformats.org/presentationml/2006/main">
  <p:tag name="SHAPENAME" val="5. Source"/>
</p:tagLst>
</file>

<file path=ppt/tags/tag21.xml><?xml version="1.0" encoding="utf-8"?>
<p:tagLst xmlns:a="http://schemas.openxmlformats.org/drawingml/2006/main" xmlns:r="http://schemas.openxmlformats.org/officeDocument/2006/relationships" xmlns:p="http://schemas.openxmlformats.org/presentationml/2006/main">
  <p:tag name="NAME" val="Moon"/>
</p:tagLst>
</file>

<file path=ppt/tags/tag2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2.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2103.xml><?xml version="1.0" encoding="utf-8"?>
<p:tagLst xmlns:a="http://schemas.openxmlformats.org/drawingml/2006/main" xmlns:r="http://schemas.openxmlformats.org/officeDocument/2006/relationships" xmlns:p="http://schemas.openxmlformats.org/presentationml/2006/main">
  <p:tag name="SHAPENAME" val="5. Source"/>
</p:tagLst>
</file>

<file path=ppt/tags/tag2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5.xml><?xml version="1.0" encoding="utf-8"?>
<p:tagLst xmlns:a="http://schemas.openxmlformats.org/drawingml/2006/main" xmlns:r="http://schemas.openxmlformats.org/officeDocument/2006/relationships" xmlns:p="http://schemas.openxmlformats.org/presentationml/2006/main">
  <p:tag name="THINKCELLSHAPEDONOTDELETE" val="tWqQynSzvDV87o_K46QGKhQ"/>
</p:tagLst>
</file>

<file path=ppt/tags/tag2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7.xml><?xml version="1.0" encoding="utf-8"?>
<p:tagLst xmlns:a="http://schemas.openxmlformats.org/drawingml/2006/main" xmlns:r="http://schemas.openxmlformats.org/officeDocument/2006/relationships" xmlns:p="http://schemas.openxmlformats.org/presentationml/2006/main">
  <p:tag name="THINKCELLSHAPEDONOTDELETE" val="tWqQynSzvDV87o_K46QGKhQ"/>
</p:tagLst>
</file>

<file path=ppt/tags/tag2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211.xml><?xml version="1.0" encoding="utf-8"?>
<p:tagLst xmlns:a="http://schemas.openxmlformats.org/drawingml/2006/main" xmlns:r="http://schemas.openxmlformats.org/officeDocument/2006/relationships" xmlns:p="http://schemas.openxmlformats.org/presentationml/2006/main">
  <p:tag name="NAME" val="ACET"/>
</p:tagLst>
</file>

<file path=ppt/tags/tag21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13.xml><?xml version="1.0" encoding="utf-8"?>
<p:tagLst xmlns:a="http://schemas.openxmlformats.org/drawingml/2006/main" xmlns:r="http://schemas.openxmlformats.org/officeDocument/2006/relationships" xmlns:p="http://schemas.openxmlformats.org/presentationml/2006/main">
  <p:tag name="SHAPENAME" val="5. Source"/>
</p:tagLst>
</file>

<file path=ppt/tags/tag21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117.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19.xml><?xml version="1.0" encoding="utf-8"?>
<p:tagLst xmlns:a="http://schemas.openxmlformats.org/drawingml/2006/main" xmlns:r="http://schemas.openxmlformats.org/officeDocument/2006/relationships" xmlns:p="http://schemas.openxmlformats.org/presentationml/2006/main">
  <p:tag name="NAME" val="ACET"/>
</p:tagLst>
</file>

<file path=ppt/tags/tag212.xml><?xml version="1.0" encoding="utf-8"?>
<p:tagLst xmlns:a="http://schemas.openxmlformats.org/drawingml/2006/main" xmlns:r="http://schemas.openxmlformats.org/officeDocument/2006/relationships" xmlns:p="http://schemas.openxmlformats.org/presentationml/2006/main">
  <p:tag name="NAME" val="Moon"/>
</p:tagLst>
</file>

<file path=ppt/tags/tag2120.xml><?xml version="1.0" encoding="utf-8"?>
<p:tagLst xmlns:a="http://schemas.openxmlformats.org/drawingml/2006/main" xmlns:r="http://schemas.openxmlformats.org/officeDocument/2006/relationships" xmlns:p="http://schemas.openxmlformats.org/presentationml/2006/main">
  <p:tag name="NAME" val="Moon"/>
</p:tagLst>
</file>

<file path=ppt/tags/tag2121.xml><?xml version="1.0" encoding="utf-8"?>
<p:tagLst xmlns:a="http://schemas.openxmlformats.org/drawingml/2006/main" xmlns:r="http://schemas.openxmlformats.org/officeDocument/2006/relationships" xmlns:p="http://schemas.openxmlformats.org/presentationml/2006/main">
  <p:tag name="NAME" val="Moon"/>
</p:tagLst>
</file>

<file path=ppt/tags/tag2122.xml><?xml version="1.0" encoding="utf-8"?>
<p:tagLst xmlns:a="http://schemas.openxmlformats.org/drawingml/2006/main" xmlns:r="http://schemas.openxmlformats.org/officeDocument/2006/relationships" xmlns:p="http://schemas.openxmlformats.org/presentationml/2006/main">
  <p:tag name="NAME" val="Moon"/>
</p:tagLst>
</file>

<file path=ppt/tags/tag2123.xml><?xml version="1.0" encoding="utf-8"?>
<p:tagLst xmlns:a="http://schemas.openxmlformats.org/drawingml/2006/main" xmlns:r="http://schemas.openxmlformats.org/officeDocument/2006/relationships" xmlns:p="http://schemas.openxmlformats.org/presentationml/2006/main">
  <p:tag name="NAME" val="Moon"/>
</p:tagLst>
</file>

<file path=ppt/tags/tag2124.xml><?xml version="1.0" encoding="utf-8"?>
<p:tagLst xmlns:a="http://schemas.openxmlformats.org/drawingml/2006/main" xmlns:r="http://schemas.openxmlformats.org/officeDocument/2006/relationships" xmlns:p="http://schemas.openxmlformats.org/presentationml/2006/main">
  <p:tag name="NAME" val="Moon"/>
</p:tagLst>
</file>

<file path=ppt/tags/tag2125.xml><?xml version="1.0" encoding="utf-8"?>
<p:tagLst xmlns:a="http://schemas.openxmlformats.org/drawingml/2006/main" xmlns:r="http://schemas.openxmlformats.org/officeDocument/2006/relationships" xmlns:p="http://schemas.openxmlformats.org/presentationml/2006/main">
  <p:tag name="ANGLE" val="5"/>
</p:tagLst>
</file>

<file path=ppt/tags/tag2126.xml><?xml version="1.0" encoding="utf-8"?>
<p:tagLst xmlns:a="http://schemas.openxmlformats.org/drawingml/2006/main" xmlns:r="http://schemas.openxmlformats.org/officeDocument/2006/relationships" xmlns:p="http://schemas.openxmlformats.org/presentationml/2006/main">
  <p:tag name="ANGLE" val="5"/>
</p:tagLst>
</file>

<file path=ppt/tags/tag2127.xml><?xml version="1.0" encoding="utf-8"?>
<p:tagLst xmlns:a="http://schemas.openxmlformats.org/drawingml/2006/main" xmlns:r="http://schemas.openxmlformats.org/officeDocument/2006/relationships" xmlns:p="http://schemas.openxmlformats.org/presentationml/2006/main">
  <p:tag name="ANGLE" val="4"/>
</p:tagLst>
</file>

<file path=ppt/tags/tag2128.xml><?xml version="1.0" encoding="utf-8"?>
<p:tagLst xmlns:a="http://schemas.openxmlformats.org/drawingml/2006/main" xmlns:r="http://schemas.openxmlformats.org/officeDocument/2006/relationships" xmlns:p="http://schemas.openxmlformats.org/presentationml/2006/main">
  <p:tag name="ANGLE" val="4"/>
</p:tagLst>
</file>

<file path=ppt/tags/tag2129.xml><?xml version="1.0" encoding="utf-8"?>
<p:tagLst xmlns:a="http://schemas.openxmlformats.org/drawingml/2006/main" xmlns:r="http://schemas.openxmlformats.org/officeDocument/2006/relationships" xmlns:p="http://schemas.openxmlformats.org/presentationml/2006/main">
  <p:tag name="ANGLE" val="3"/>
</p:tagLst>
</file>

<file path=ppt/tags/tag213.xml><?xml version="1.0" encoding="utf-8"?>
<p:tagLst xmlns:a="http://schemas.openxmlformats.org/drawingml/2006/main" xmlns:r="http://schemas.openxmlformats.org/officeDocument/2006/relationships" xmlns:p="http://schemas.openxmlformats.org/presentationml/2006/main">
  <p:tag name="NAME" val="Moon"/>
</p:tagLst>
</file>

<file path=ppt/tags/tag2130.xml><?xml version="1.0" encoding="utf-8"?>
<p:tagLst xmlns:a="http://schemas.openxmlformats.org/drawingml/2006/main" xmlns:r="http://schemas.openxmlformats.org/officeDocument/2006/relationships" xmlns:p="http://schemas.openxmlformats.org/presentationml/2006/main">
  <p:tag name="ANGLE" val="3"/>
</p:tagLst>
</file>

<file path=ppt/tags/tag2131.xml><?xml version="1.0" encoding="utf-8"?>
<p:tagLst xmlns:a="http://schemas.openxmlformats.org/drawingml/2006/main" xmlns:r="http://schemas.openxmlformats.org/officeDocument/2006/relationships" xmlns:p="http://schemas.openxmlformats.org/presentationml/2006/main">
  <p:tag name="ANGLE" val="2"/>
</p:tagLst>
</file>

<file path=ppt/tags/tag2132.xml><?xml version="1.0" encoding="utf-8"?>
<p:tagLst xmlns:a="http://schemas.openxmlformats.org/drawingml/2006/main" xmlns:r="http://schemas.openxmlformats.org/officeDocument/2006/relationships" xmlns:p="http://schemas.openxmlformats.org/presentationml/2006/main">
  <p:tag name="ANGLE" val="2"/>
</p:tagLst>
</file>

<file path=ppt/tags/tag2133.xml><?xml version="1.0" encoding="utf-8"?>
<p:tagLst xmlns:a="http://schemas.openxmlformats.org/drawingml/2006/main" xmlns:r="http://schemas.openxmlformats.org/officeDocument/2006/relationships" xmlns:p="http://schemas.openxmlformats.org/presentationml/2006/main">
  <p:tag name="ANGLE" val="1"/>
</p:tagLst>
</file>

<file path=ppt/tags/tag2134.xml><?xml version="1.0" encoding="utf-8"?>
<p:tagLst xmlns:a="http://schemas.openxmlformats.org/drawingml/2006/main" xmlns:r="http://schemas.openxmlformats.org/officeDocument/2006/relationships" xmlns:p="http://schemas.openxmlformats.org/presentationml/2006/main">
  <p:tag name="ANGLE" val="1"/>
</p:tagLst>
</file>

<file path=ppt/tags/tag2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13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138.xml><?xml version="1.0" encoding="utf-8"?>
<p:tagLst xmlns:a="http://schemas.openxmlformats.org/drawingml/2006/main" xmlns:r="http://schemas.openxmlformats.org/officeDocument/2006/relationships" xmlns:p="http://schemas.openxmlformats.org/presentationml/2006/main">
  <p:tag name="SHAPENAME" val="Subtitle"/>
</p:tagLst>
</file>

<file path=ppt/tags/tag2139.xml><?xml version="1.0" encoding="utf-8"?>
<p:tagLst xmlns:a="http://schemas.openxmlformats.org/drawingml/2006/main" xmlns:r="http://schemas.openxmlformats.org/officeDocument/2006/relationships" xmlns:p="http://schemas.openxmlformats.org/presentationml/2006/main">
  <p:tag name="SHAPENAME" val="Title"/>
</p:tagLst>
</file>

<file path=ppt/tags/tag214.xml><?xml version="1.0" encoding="utf-8"?>
<p:tagLst xmlns:a="http://schemas.openxmlformats.org/drawingml/2006/main" xmlns:r="http://schemas.openxmlformats.org/officeDocument/2006/relationships" xmlns:p="http://schemas.openxmlformats.org/presentationml/2006/main">
  <p:tag name="NAME" val="Moon"/>
</p:tagLst>
</file>

<file path=ppt/tags/tag2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14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143.xml><?xml version="1.0" encoding="utf-8"?>
<p:tagLst xmlns:a="http://schemas.openxmlformats.org/drawingml/2006/main" xmlns:r="http://schemas.openxmlformats.org/officeDocument/2006/relationships" xmlns:p="http://schemas.openxmlformats.org/presentationml/2006/main">
  <p:tag name="SHAPENAME" val="Subtitle"/>
</p:tagLst>
</file>

<file path=ppt/tags/tag2144.xml><?xml version="1.0" encoding="utf-8"?>
<p:tagLst xmlns:a="http://schemas.openxmlformats.org/drawingml/2006/main" xmlns:r="http://schemas.openxmlformats.org/officeDocument/2006/relationships" xmlns:p="http://schemas.openxmlformats.org/presentationml/2006/main">
  <p:tag name="SHAPENAME" val="Title"/>
</p:tagLst>
</file>

<file path=ppt/tags/tag2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5.xml><?xml version="1.0" encoding="utf-8"?>
<p:tagLst xmlns:a="http://schemas.openxmlformats.org/drawingml/2006/main" xmlns:r="http://schemas.openxmlformats.org/officeDocument/2006/relationships" xmlns:p="http://schemas.openxmlformats.org/presentationml/2006/main">
  <p:tag name="NAME" val="Moon"/>
</p:tagLst>
</file>

<file path=ppt/tags/tag2150.xml><?xml version="1.0" encoding="utf-8"?>
<p:tagLst xmlns:a="http://schemas.openxmlformats.org/drawingml/2006/main" xmlns:r="http://schemas.openxmlformats.org/officeDocument/2006/relationships" xmlns:p="http://schemas.openxmlformats.org/presentationml/2006/main">
  <p:tag name="SHAPENAME" val="5. Source"/>
</p:tagLst>
</file>

<file path=ppt/tags/tag21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1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56.xml><?xml version="1.0" encoding="utf-8"?>
<p:tagLst xmlns:a="http://schemas.openxmlformats.org/drawingml/2006/main" xmlns:r="http://schemas.openxmlformats.org/officeDocument/2006/relationships" xmlns:p="http://schemas.openxmlformats.org/presentationml/2006/main">
  <p:tag name="SHAPENAME" val="5. Source"/>
</p:tagLst>
</file>

<file path=ppt/tags/tag21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16.xml><?xml version="1.0" encoding="utf-8"?>
<p:tagLst xmlns:a="http://schemas.openxmlformats.org/drawingml/2006/main" xmlns:r="http://schemas.openxmlformats.org/officeDocument/2006/relationships" xmlns:p="http://schemas.openxmlformats.org/presentationml/2006/main">
  <p:tag name="NAME" val="Moon"/>
</p:tagLst>
</file>

<file path=ppt/tags/tag21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62.xml><?xml version="1.0" encoding="utf-8"?>
<p:tagLst xmlns:a="http://schemas.openxmlformats.org/drawingml/2006/main" xmlns:r="http://schemas.openxmlformats.org/officeDocument/2006/relationships" xmlns:p="http://schemas.openxmlformats.org/presentationml/2006/main">
  <p:tag name="SHAPENAME" val="5. Source"/>
</p:tagLst>
</file>

<file path=ppt/tags/tag21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1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68.xml><?xml version="1.0" encoding="utf-8"?>
<p:tagLst xmlns:a="http://schemas.openxmlformats.org/drawingml/2006/main" xmlns:r="http://schemas.openxmlformats.org/officeDocument/2006/relationships" xmlns:p="http://schemas.openxmlformats.org/presentationml/2006/main">
  <p:tag name="SHAPENAME" val="5. Source"/>
</p:tagLst>
</file>

<file path=ppt/tags/tag21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7.xml><?xml version="1.0" encoding="utf-8"?>
<p:tagLst xmlns:a="http://schemas.openxmlformats.org/drawingml/2006/main" xmlns:r="http://schemas.openxmlformats.org/officeDocument/2006/relationships" xmlns:p="http://schemas.openxmlformats.org/presentationml/2006/main">
  <p:tag name="ANGLE" val="5"/>
</p:tagLst>
</file>

<file path=ppt/tags/tag2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1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75.xml><?xml version="1.0" encoding="utf-8"?>
<p:tagLst xmlns:a="http://schemas.openxmlformats.org/drawingml/2006/main" xmlns:r="http://schemas.openxmlformats.org/officeDocument/2006/relationships" xmlns:p="http://schemas.openxmlformats.org/presentationml/2006/main">
  <p:tag name="SHAPENAME" val="5. Source"/>
</p:tagLst>
</file>

<file path=ppt/tags/tag21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1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8.xml><?xml version="1.0" encoding="utf-8"?>
<p:tagLst xmlns:a="http://schemas.openxmlformats.org/drawingml/2006/main" xmlns:r="http://schemas.openxmlformats.org/officeDocument/2006/relationships" xmlns:p="http://schemas.openxmlformats.org/presentationml/2006/main">
  <p:tag name="ANGLE" val="5"/>
</p:tagLst>
</file>

<file path=ppt/tags/tag21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83.xml><?xml version="1.0" encoding="utf-8"?>
<p:tagLst xmlns:a="http://schemas.openxmlformats.org/drawingml/2006/main" xmlns:r="http://schemas.openxmlformats.org/officeDocument/2006/relationships" xmlns:p="http://schemas.openxmlformats.org/presentationml/2006/main">
  <p:tag name="SHAPENAME" val="5. Source"/>
</p:tagLst>
</file>

<file path=ppt/tags/tag21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1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9.xml><?xml version="1.0" encoding="utf-8"?>
<p:tagLst xmlns:a="http://schemas.openxmlformats.org/drawingml/2006/main" xmlns:r="http://schemas.openxmlformats.org/officeDocument/2006/relationships" xmlns:p="http://schemas.openxmlformats.org/presentationml/2006/main">
  <p:tag name="ANGLE" val="4"/>
</p:tagLst>
</file>

<file path=ppt/tags/tag21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91.xml><?xml version="1.0" encoding="utf-8"?>
<p:tagLst xmlns:a="http://schemas.openxmlformats.org/drawingml/2006/main" xmlns:r="http://schemas.openxmlformats.org/officeDocument/2006/relationships" xmlns:p="http://schemas.openxmlformats.org/presentationml/2006/main">
  <p:tag name="SHAPENAME" val="5. Source"/>
</p:tagLst>
</file>

<file path=ppt/tags/tag21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1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99.xml><?xml version="1.0" encoding="utf-8"?>
<p:tagLst xmlns:a="http://schemas.openxmlformats.org/drawingml/2006/main" xmlns:r="http://schemas.openxmlformats.org/officeDocument/2006/relationships" xmlns:p="http://schemas.openxmlformats.org/presentationml/2006/main">
  <p:tag name="SHAPENAME" val="5. Source"/>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20.xml><?xml version="1.0" encoding="utf-8"?>
<p:tagLst xmlns:a="http://schemas.openxmlformats.org/drawingml/2006/main" xmlns:r="http://schemas.openxmlformats.org/officeDocument/2006/relationships" xmlns:p="http://schemas.openxmlformats.org/presentationml/2006/main">
  <p:tag name="ANGLE" val="4"/>
</p:tagLst>
</file>

<file path=ppt/tags/tag22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2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07.xml><?xml version="1.0" encoding="utf-8"?>
<p:tagLst xmlns:a="http://schemas.openxmlformats.org/drawingml/2006/main" xmlns:r="http://schemas.openxmlformats.org/officeDocument/2006/relationships" xmlns:p="http://schemas.openxmlformats.org/presentationml/2006/main">
  <p:tag name="SHAPENAME" val="5. Source"/>
</p:tagLst>
</file>

<file path=ppt/tags/tag22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ANGLE" val="3"/>
</p:tagLst>
</file>

<file path=ppt/tags/tag221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21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15.xml><?xml version="1.0" encoding="utf-8"?>
<p:tagLst xmlns:a="http://schemas.openxmlformats.org/drawingml/2006/main" xmlns:r="http://schemas.openxmlformats.org/officeDocument/2006/relationships" xmlns:p="http://schemas.openxmlformats.org/presentationml/2006/main">
  <p:tag name="SHAPENAME" val="5. Source"/>
</p:tagLst>
</file>

<file path=ppt/tags/tag22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2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2.xml><?xml version="1.0" encoding="utf-8"?>
<p:tagLst xmlns:a="http://schemas.openxmlformats.org/drawingml/2006/main" xmlns:r="http://schemas.openxmlformats.org/officeDocument/2006/relationships" xmlns:p="http://schemas.openxmlformats.org/presentationml/2006/main">
  <p:tag name="ANGLE" val="3"/>
</p:tagLst>
</file>

<file path=ppt/tags/tag22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21.xml><?xml version="1.0" encoding="utf-8"?>
<p:tagLst xmlns:a="http://schemas.openxmlformats.org/drawingml/2006/main" xmlns:r="http://schemas.openxmlformats.org/officeDocument/2006/relationships" xmlns:p="http://schemas.openxmlformats.org/presentationml/2006/main">
  <p:tag name="SHAPENAME" val="5. Source"/>
</p:tagLst>
</file>

<file path=ppt/tags/tag22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25.xml><?xml version="1.0" encoding="utf-8"?>
<p:tagLst xmlns:a="http://schemas.openxmlformats.org/drawingml/2006/main" xmlns:r="http://schemas.openxmlformats.org/officeDocument/2006/relationships" xmlns:p="http://schemas.openxmlformats.org/presentationml/2006/main">
  <p:tag name="SHAPENAME" val="5. Source"/>
</p:tagLst>
</file>

<file path=ppt/tags/tag22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8.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2229.xml><?xml version="1.0" encoding="utf-8"?>
<p:tagLst xmlns:a="http://schemas.openxmlformats.org/drawingml/2006/main" xmlns:r="http://schemas.openxmlformats.org/officeDocument/2006/relationships" xmlns:p="http://schemas.openxmlformats.org/presentationml/2006/main">
  <p:tag name="SHAPENAME" val="5. Source"/>
</p:tagLst>
</file>

<file path=ppt/tags/tag223.xml><?xml version="1.0" encoding="utf-8"?>
<p:tagLst xmlns:a="http://schemas.openxmlformats.org/drawingml/2006/main" xmlns:r="http://schemas.openxmlformats.org/officeDocument/2006/relationships" xmlns:p="http://schemas.openxmlformats.org/presentationml/2006/main">
  <p:tag name="ANGLE" val="2"/>
</p:tagLst>
</file>

<file path=ppt/tags/tag2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1.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22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35.xml><?xml version="1.0" encoding="utf-8"?>
<p:tagLst xmlns:a="http://schemas.openxmlformats.org/drawingml/2006/main" xmlns:r="http://schemas.openxmlformats.org/officeDocument/2006/relationships" xmlns:p="http://schemas.openxmlformats.org/presentationml/2006/main">
  <p:tag name="SHAPENAME" val="5. Source"/>
</p:tagLst>
</file>

<file path=ppt/tags/tag22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39.xml><?xml version="1.0" encoding="utf-8"?>
<p:tagLst xmlns:a="http://schemas.openxmlformats.org/drawingml/2006/main" xmlns:r="http://schemas.openxmlformats.org/officeDocument/2006/relationships" xmlns:p="http://schemas.openxmlformats.org/presentationml/2006/main">
  <p:tag name="SHAPENAME" val="5. Source"/>
</p:tagLst>
</file>

<file path=ppt/tags/tag224.xml><?xml version="1.0" encoding="utf-8"?>
<p:tagLst xmlns:a="http://schemas.openxmlformats.org/drawingml/2006/main" xmlns:r="http://schemas.openxmlformats.org/officeDocument/2006/relationships" xmlns:p="http://schemas.openxmlformats.org/presentationml/2006/main">
  <p:tag name="ANGLE" val="2"/>
</p:tagLst>
</file>

<file path=ppt/tags/tag22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243.xml><?xml version="1.0" encoding="utf-8"?>
<p:tagLst xmlns:a="http://schemas.openxmlformats.org/drawingml/2006/main" xmlns:r="http://schemas.openxmlformats.org/officeDocument/2006/relationships" xmlns:p="http://schemas.openxmlformats.org/presentationml/2006/main">
  <p:tag name="SHAPENAME" val="4. Footnote"/>
</p:tagLst>
</file>

<file path=ppt/tags/tag22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45.xml><?xml version="1.0" encoding="utf-8"?>
<p:tagLst xmlns:a="http://schemas.openxmlformats.org/drawingml/2006/main" xmlns:r="http://schemas.openxmlformats.org/officeDocument/2006/relationships" xmlns:p="http://schemas.openxmlformats.org/presentationml/2006/main">
  <p:tag name="NAME" val="ACET"/>
</p:tagLst>
</file>

<file path=ppt/tags/tag2246.xml><?xml version="1.0" encoding="utf-8"?>
<p:tagLst xmlns:a="http://schemas.openxmlformats.org/drawingml/2006/main" xmlns:r="http://schemas.openxmlformats.org/officeDocument/2006/relationships" xmlns:p="http://schemas.openxmlformats.org/presentationml/2006/main">
  <p:tag name="NAME" val="Moon"/>
</p:tagLst>
</file>

<file path=ppt/tags/tag2247.xml><?xml version="1.0" encoding="utf-8"?>
<p:tagLst xmlns:a="http://schemas.openxmlformats.org/drawingml/2006/main" xmlns:r="http://schemas.openxmlformats.org/officeDocument/2006/relationships" xmlns:p="http://schemas.openxmlformats.org/presentationml/2006/main">
  <p:tag name="NAME" val="Moon"/>
</p:tagLst>
</file>

<file path=ppt/tags/tag2248.xml><?xml version="1.0" encoding="utf-8"?>
<p:tagLst xmlns:a="http://schemas.openxmlformats.org/drawingml/2006/main" xmlns:r="http://schemas.openxmlformats.org/officeDocument/2006/relationships" xmlns:p="http://schemas.openxmlformats.org/presentationml/2006/main">
  <p:tag name="NAME" val="Moon"/>
</p:tagLst>
</file>

<file path=ppt/tags/tag2249.xml><?xml version="1.0" encoding="utf-8"?>
<p:tagLst xmlns:a="http://schemas.openxmlformats.org/drawingml/2006/main" xmlns:r="http://schemas.openxmlformats.org/officeDocument/2006/relationships" xmlns:p="http://schemas.openxmlformats.org/presentationml/2006/main">
  <p:tag name="NAME" val="Moon"/>
</p:tagLst>
</file>

<file path=ppt/tags/tag225.xml><?xml version="1.0" encoding="utf-8"?>
<p:tagLst xmlns:a="http://schemas.openxmlformats.org/drawingml/2006/main" xmlns:r="http://schemas.openxmlformats.org/officeDocument/2006/relationships" xmlns:p="http://schemas.openxmlformats.org/presentationml/2006/main">
  <p:tag name="ANGLE" val="1"/>
</p:tagLst>
</file>

<file path=ppt/tags/tag2250.xml><?xml version="1.0" encoding="utf-8"?>
<p:tagLst xmlns:a="http://schemas.openxmlformats.org/drawingml/2006/main" xmlns:r="http://schemas.openxmlformats.org/officeDocument/2006/relationships" xmlns:p="http://schemas.openxmlformats.org/presentationml/2006/main">
  <p:tag name="NAME" val="Moon"/>
</p:tagLst>
</file>

<file path=ppt/tags/tag2251.xml><?xml version="1.0" encoding="utf-8"?>
<p:tagLst xmlns:a="http://schemas.openxmlformats.org/drawingml/2006/main" xmlns:r="http://schemas.openxmlformats.org/officeDocument/2006/relationships" xmlns:p="http://schemas.openxmlformats.org/presentationml/2006/main">
  <p:tag name="ANGLE" val="5"/>
</p:tagLst>
</file>

<file path=ppt/tags/tag2252.xml><?xml version="1.0" encoding="utf-8"?>
<p:tagLst xmlns:a="http://schemas.openxmlformats.org/drawingml/2006/main" xmlns:r="http://schemas.openxmlformats.org/officeDocument/2006/relationships" xmlns:p="http://schemas.openxmlformats.org/presentationml/2006/main">
  <p:tag name="ANGLE" val="5"/>
</p:tagLst>
</file>

<file path=ppt/tags/tag2253.xml><?xml version="1.0" encoding="utf-8"?>
<p:tagLst xmlns:a="http://schemas.openxmlformats.org/drawingml/2006/main" xmlns:r="http://schemas.openxmlformats.org/officeDocument/2006/relationships" xmlns:p="http://schemas.openxmlformats.org/presentationml/2006/main">
  <p:tag name="ANGLE" val="4"/>
</p:tagLst>
</file>

<file path=ppt/tags/tag2254.xml><?xml version="1.0" encoding="utf-8"?>
<p:tagLst xmlns:a="http://schemas.openxmlformats.org/drawingml/2006/main" xmlns:r="http://schemas.openxmlformats.org/officeDocument/2006/relationships" xmlns:p="http://schemas.openxmlformats.org/presentationml/2006/main">
  <p:tag name="ANGLE" val="4"/>
</p:tagLst>
</file>

<file path=ppt/tags/tag2255.xml><?xml version="1.0" encoding="utf-8"?>
<p:tagLst xmlns:a="http://schemas.openxmlformats.org/drawingml/2006/main" xmlns:r="http://schemas.openxmlformats.org/officeDocument/2006/relationships" xmlns:p="http://schemas.openxmlformats.org/presentationml/2006/main">
  <p:tag name="ANGLE" val="3"/>
</p:tagLst>
</file>

<file path=ppt/tags/tag2256.xml><?xml version="1.0" encoding="utf-8"?>
<p:tagLst xmlns:a="http://schemas.openxmlformats.org/drawingml/2006/main" xmlns:r="http://schemas.openxmlformats.org/officeDocument/2006/relationships" xmlns:p="http://schemas.openxmlformats.org/presentationml/2006/main">
  <p:tag name="ANGLE" val="3"/>
</p:tagLst>
</file>

<file path=ppt/tags/tag2257.xml><?xml version="1.0" encoding="utf-8"?>
<p:tagLst xmlns:a="http://schemas.openxmlformats.org/drawingml/2006/main" xmlns:r="http://schemas.openxmlformats.org/officeDocument/2006/relationships" xmlns:p="http://schemas.openxmlformats.org/presentationml/2006/main">
  <p:tag name="ANGLE" val="2"/>
</p:tagLst>
</file>

<file path=ppt/tags/tag2258.xml><?xml version="1.0" encoding="utf-8"?>
<p:tagLst xmlns:a="http://schemas.openxmlformats.org/drawingml/2006/main" xmlns:r="http://schemas.openxmlformats.org/officeDocument/2006/relationships" xmlns:p="http://schemas.openxmlformats.org/presentationml/2006/main">
  <p:tag name="ANGLE" val="2"/>
</p:tagLst>
</file>

<file path=ppt/tags/tag2259.xml><?xml version="1.0" encoding="utf-8"?>
<p:tagLst xmlns:a="http://schemas.openxmlformats.org/drawingml/2006/main" xmlns:r="http://schemas.openxmlformats.org/officeDocument/2006/relationships" xmlns:p="http://schemas.openxmlformats.org/presentationml/2006/main">
  <p:tag name="ANGLE" val="1"/>
</p:tagLst>
</file>

<file path=ppt/tags/tag226.xml><?xml version="1.0" encoding="utf-8"?>
<p:tagLst xmlns:a="http://schemas.openxmlformats.org/drawingml/2006/main" xmlns:r="http://schemas.openxmlformats.org/officeDocument/2006/relationships" xmlns:p="http://schemas.openxmlformats.org/presentationml/2006/main">
  <p:tag name="ANGLE" val="1"/>
</p:tagLst>
</file>

<file path=ppt/tags/tag2260.xml><?xml version="1.0" encoding="utf-8"?>
<p:tagLst xmlns:a="http://schemas.openxmlformats.org/drawingml/2006/main" xmlns:r="http://schemas.openxmlformats.org/officeDocument/2006/relationships" xmlns:p="http://schemas.openxmlformats.org/presentationml/2006/main">
  <p:tag name="ANGLE" val="1"/>
</p:tagLst>
</file>

<file path=ppt/tags/tag2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6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264.xml><?xml version="1.0" encoding="utf-8"?>
<p:tagLst xmlns:a="http://schemas.openxmlformats.org/drawingml/2006/main" xmlns:r="http://schemas.openxmlformats.org/officeDocument/2006/relationships" xmlns:p="http://schemas.openxmlformats.org/presentationml/2006/main">
  <p:tag name="SHAPENAME" val="Subtitle"/>
</p:tagLst>
</file>

<file path=ppt/tags/tag2265.xml><?xml version="1.0" encoding="utf-8"?>
<p:tagLst xmlns:a="http://schemas.openxmlformats.org/drawingml/2006/main" xmlns:r="http://schemas.openxmlformats.org/officeDocument/2006/relationships" xmlns:p="http://schemas.openxmlformats.org/presentationml/2006/main">
  <p:tag name="SHAPENAME" val="Title"/>
</p:tagLst>
</file>

<file path=ppt/tags/tag2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6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269.xml><?xml version="1.0" encoding="utf-8"?>
<p:tagLst xmlns:a="http://schemas.openxmlformats.org/drawingml/2006/main" xmlns:r="http://schemas.openxmlformats.org/officeDocument/2006/relationships" xmlns:p="http://schemas.openxmlformats.org/presentationml/2006/main">
  <p:tag name="SHAPENAME" val="Subtitl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0.xml><?xml version="1.0" encoding="utf-8"?>
<p:tagLst xmlns:a="http://schemas.openxmlformats.org/drawingml/2006/main" xmlns:r="http://schemas.openxmlformats.org/officeDocument/2006/relationships" xmlns:p="http://schemas.openxmlformats.org/presentationml/2006/main">
  <p:tag name="SHAPENAME" val="Title"/>
</p:tagLst>
</file>

<file path=ppt/tags/tag2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76.xml><?xml version="1.0" encoding="utf-8"?>
<p:tagLst xmlns:a="http://schemas.openxmlformats.org/drawingml/2006/main" xmlns:r="http://schemas.openxmlformats.org/officeDocument/2006/relationships" xmlns:p="http://schemas.openxmlformats.org/presentationml/2006/main">
  <p:tag name="SHAPENAME" val="5. Source"/>
</p:tagLst>
</file>

<file path=ppt/tags/tag22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82.xml><?xml version="1.0" encoding="utf-8"?>
<p:tagLst xmlns:a="http://schemas.openxmlformats.org/drawingml/2006/main" xmlns:r="http://schemas.openxmlformats.org/officeDocument/2006/relationships" xmlns:p="http://schemas.openxmlformats.org/presentationml/2006/main">
  <p:tag name="SHAPENAME" val="5. Source"/>
</p:tagLst>
</file>

<file path=ppt/tags/tag22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5.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2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88.xml><?xml version="1.0" encoding="utf-8"?>
<p:tagLst xmlns:a="http://schemas.openxmlformats.org/drawingml/2006/main" xmlns:r="http://schemas.openxmlformats.org/officeDocument/2006/relationships" xmlns:p="http://schemas.openxmlformats.org/presentationml/2006/main">
  <p:tag name="SHAPENAME" val="5. Source"/>
</p:tagLst>
</file>

<file path=ppt/tags/tag228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1.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2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94.xml><?xml version="1.0" encoding="utf-8"?>
<p:tagLst xmlns:a="http://schemas.openxmlformats.org/drawingml/2006/main" xmlns:r="http://schemas.openxmlformats.org/officeDocument/2006/relationships" xmlns:p="http://schemas.openxmlformats.org/presentationml/2006/main">
  <p:tag name="SHAPENAME" val="5. Source"/>
</p:tagLst>
</file>

<file path=ppt/tags/tag22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7.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2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9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30.xml><?xml version="1.0" encoding="utf-8"?>
<p:tagLst xmlns:a="http://schemas.openxmlformats.org/drawingml/2006/main" xmlns:r="http://schemas.openxmlformats.org/officeDocument/2006/relationships" xmlns:p="http://schemas.openxmlformats.org/presentationml/2006/main">
  <p:tag name="SHAPENAME" val="Subtitle"/>
</p:tagLst>
</file>

<file path=ppt/tags/tag23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01.xml><?xml version="1.0" encoding="utf-8"?>
<p:tagLst xmlns:a="http://schemas.openxmlformats.org/drawingml/2006/main" xmlns:r="http://schemas.openxmlformats.org/officeDocument/2006/relationships" xmlns:p="http://schemas.openxmlformats.org/presentationml/2006/main">
  <p:tag name="SHAPENAME" val="5. Source"/>
</p:tagLst>
</file>

<file path=ppt/tags/tag23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4.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30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09.xml><?xml version="1.0" encoding="utf-8"?>
<p:tagLst xmlns:a="http://schemas.openxmlformats.org/drawingml/2006/main" xmlns:r="http://schemas.openxmlformats.org/officeDocument/2006/relationships" xmlns:p="http://schemas.openxmlformats.org/presentationml/2006/main">
  <p:tag name="SHAPENAME" val="5. Source"/>
</p:tagLst>
</file>

<file path=ppt/tags/tag231.xml><?xml version="1.0" encoding="utf-8"?>
<p:tagLst xmlns:a="http://schemas.openxmlformats.org/drawingml/2006/main" xmlns:r="http://schemas.openxmlformats.org/officeDocument/2006/relationships" xmlns:p="http://schemas.openxmlformats.org/presentationml/2006/main">
  <p:tag name="SHAPENAME" val="Title"/>
</p:tagLst>
</file>

<file path=ppt/tags/tag23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2.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3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17.xml><?xml version="1.0" encoding="utf-8"?>
<p:tagLst xmlns:a="http://schemas.openxmlformats.org/drawingml/2006/main" xmlns:r="http://schemas.openxmlformats.org/officeDocument/2006/relationships" xmlns:p="http://schemas.openxmlformats.org/presentationml/2006/main">
  <p:tag name="SHAPENAME" val="5. Source"/>
</p:tagLst>
</file>

<file path=ppt/tags/tag23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0.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32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25.xml><?xml version="1.0" encoding="utf-8"?>
<p:tagLst xmlns:a="http://schemas.openxmlformats.org/drawingml/2006/main" xmlns:r="http://schemas.openxmlformats.org/officeDocument/2006/relationships" xmlns:p="http://schemas.openxmlformats.org/presentationml/2006/main">
  <p:tag name="SHAPENAME" val="5. Source"/>
</p:tagLst>
</file>

<file path=ppt/tags/tag23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8.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3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3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33.xml><?xml version="1.0" encoding="utf-8"?>
<p:tagLst xmlns:a="http://schemas.openxmlformats.org/drawingml/2006/main" xmlns:r="http://schemas.openxmlformats.org/officeDocument/2006/relationships" xmlns:p="http://schemas.openxmlformats.org/presentationml/2006/main">
  <p:tag name="SHAPENAME" val="5. Source"/>
</p:tagLst>
</file>

<file path=ppt/tags/tag23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6.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33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41.xml><?xml version="1.0" encoding="utf-8"?>
<p:tagLst xmlns:a="http://schemas.openxmlformats.org/drawingml/2006/main" xmlns:r="http://schemas.openxmlformats.org/officeDocument/2006/relationships" xmlns:p="http://schemas.openxmlformats.org/presentationml/2006/main">
  <p:tag name="SHAPENAME" val="5. Source"/>
</p:tagLst>
</file>

<file path=ppt/tags/tag23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3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47.xml><?xml version="1.0" encoding="utf-8"?>
<p:tagLst xmlns:a="http://schemas.openxmlformats.org/drawingml/2006/main" xmlns:r="http://schemas.openxmlformats.org/officeDocument/2006/relationships" xmlns:p="http://schemas.openxmlformats.org/presentationml/2006/main">
  <p:tag name="SHAPENAME" val="5. Source"/>
</p:tagLst>
</file>

<file path=ppt/tags/tag23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SHAPENAME" val="Subtitle"/>
</p:tagLst>
</file>

<file path=ppt/tags/tag23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51.xml><?xml version="1.0" encoding="utf-8"?>
<p:tagLst xmlns:a="http://schemas.openxmlformats.org/drawingml/2006/main" xmlns:r="http://schemas.openxmlformats.org/officeDocument/2006/relationships" xmlns:p="http://schemas.openxmlformats.org/presentationml/2006/main">
  <p:tag name="SHAPENAME" val="5. Source"/>
</p:tagLst>
</file>

<file path=ppt/tags/tag23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4.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2355.xml><?xml version="1.0" encoding="utf-8"?>
<p:tagLst xmlns:a="http://schemas.openxmlformats.org/drawingml/2006/main" xmlns:r="http://schemas.openxmlformats.org/officeDocument/2006/relationships" xmlns:p="http://schemas.openxmlformats.org/presentationml/2006/main">
  <p:tag name="SHAPENAME" val="5. Source"/>
</p:tagLst>
</file>

<file path=ppt/tags/tag23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58.xml><?xml version="1.0" encoding="utf-8"?>
<p:tagLst xmlns:a="http://schemas.openxmlformats.org/drawingml/2006/main" xmlns:r="http://schemas.openxmlformats.org/officeDocument/2006/relationships" xmlns:p="http://schemas.openxmlformats.org/presentationml/2006/main">
  <p:tag name="SHAPENAME" val="5. Source"/>
</p:tagLst>
</file>

<file path=ppt/tags/tag23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6.xml><?xml version="1.0" encoding="utf-8"?>
<p:tagLst xmlns:a="http://schemas.openxmlformats.org/drawingml/2006/main" xmlns:r="http://schemas.openxmlformats.org/officeDocument/2006/relationships" xmlns:p="http://schemas.openxmlformats.org/presentationml/2006/main">
  <p:tag name="SHAPENAME" val="Title"/>
</p:tagLst>
</file>

<file path=ppt/tags/tag2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362.xml><?xml version="1.0" encoding="utf-8"?>
<p:tagLst xmlns:a="http://schemas.openxmlformats.org/drawingml/2006/main" xmlns:r="http://schemas.openxmlformats.org/officeDocument/2006/relationships" xmlns:p="http://schemas.openxmlformats.org/presentationml/2006/main">
  <p:tag name="SHAPENAME" val="4. Footnote"/>
</p:tagLst>
</file>

<file path=ppt/tags/tag23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64.xml><?xml version="1.0" encoding="utf-8"?>
<p:tagLst xmlns:a="http://schemas.openxmlformats.org/drawingml/2006/main" xmlns:r="http://schemas.openxmlformats.org/officeDocument/2006/relationships" xmlns:p="http://schemas.openxmlformats.org/presentationml/2006/main">
  <p:tag name="NAME" val="ACET"/>
</p:tagLst>
</file>

<file path=ppt/tags/tag2365.xml><?xml version="1.0" encoding="utf-8"?>
<p:tagLst xmlns:a="http://schemas.openxmlformats.org/drawingml/2006/main" xmlns:r="http://schemas.openxmlformats.org/officeDocument/2006/relationships" xmlns:p="http://schemas.openxmlformats.org/presentationml/2006/main">
  <p:tag name="NAME" val="Moon"/>
</p:tagLst>
</file>

<file path=ppt/tags/tag2366.xml><?xml version="1.0" encoding="utf-8"?>
<p:tagLst xmlns:a="http://schemas.openxmlformats.org/drawingml/2006/main" xmlns:r="http://schemas.openxmlformats.org/officeDocument/2006/relationships" xmlns:p="http://schemas.openxmlformats.org/presentationml/2006/main">
  <p:tag name="NAME" val="Moon"/>
</p:tagLst>
</file>

<file path=ppt/tags/tag2367.xml><?xml version="1.0" encoding="utf-8"?>
<p:tagLst xmlns:a="http://schemas.openxmlformats.org/drawingml/2006/main" xmlns:r="http://schemas.openxmlformats.org/officeDocument/2006/relationships" xmlns:p="http://schemas.openxmlformats.org/presentationml/2006/main">
  <p:tag name="NAME" val="Moon"/>
</p:tagLst>
</file>

<file path=ppt/tags/tag2368.xml><?xml version="1.0" encoding="utf-8"?>
<p:tagLst xmlns:a="http://schemas.openxmlformats.org/drawingml/2006/main" xmlns:r="http://schemas.openxmlformats.org/officeDocument/2006/relationships" xmlns:p="http://schemas.openxmlformats.org/presentationml/2006/main">
  <p:tag name="NAME" val="Moon"/>
</p:tagLst>
</file>

<file path=ppt/tags/tag2369.xml><?xml version="1.0" encoding="utf-8"?>
<p:tagLst xmlns:a="http://schemas.openxmlformats.org/drawingml/2006/main" xmlns:r="http://schemas.openxmlformats.org/officeDocument/2006/relationships" xmlns:p="http://schemas.openxmlformats.org/presentationml/2006/main">
  <p:tag name="NAME" val="Moon"/>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0.xml><?xml version="1.0" encoding="utf-8"?>
<p:tagLst xmlns:a="http://schemas.openxmlformats.org/drawingml/2006/main" xmlns:r="http://schemas.openxmlformats.org/officeDocument/2006/relationships" xmlns:p="http://schemas.openxmlformats.org/presentationml/2006/main">
  <p:tag name="ANGLE" val="5"/>
</p:tagLst>
</file>

<file path=ppt/tags/tag2371.xml><?xml version="1.0" encoding="utf-8"?>
<p:tagLst xmlns:a="http://schemas.openxmlformats.org/drawingml/2006/main" xmlns:r="http://schemas.openxmlformats.org/officeDocument/2006/relationships" xmlns:p="http://schemas.openxmlformats.org/presentationml/2006/main">
  <p:tag name="ANGLE" val="5"/>
</p:tagLst>
</file>

<file path=ppt/tags/tag2372.xml><?xml version="1.0" encoding="utf-8"?>
<p:tagLst xmlns:a="http://schemas.openxmlformats.org/drawingml/2006/main" xmlns:r="http://schemas.openxmlformats.org/officeDocument/2006/relationships" xmlns:p="http://schemas.openxmlformats.org/presentationml/2006/main">
  <p:tag name="ANGLE" val="4"/>
</p:tagLst>
</file>

<file path=ppt/tags/tag2373.xml><?xml version="1.0" encoding="utf-8"?>
<p:tagLst xmlns:a="http://schemas.openxmlformats.org/drawingml/2006/main" xmlns:r="http://schemas.openxmlformats.org/officeDocument/2006/relationships" xmlns:p="http://schemas.openxmlformats.org/presentationml/2006/main">
  <p:tag name="ANGLE" val="4"/>
</p:tagLst>
</file>

<file path=ppt/tags/tag2374.xml><?xml version="1.0" encoding="utf-8"?>
<p:tagLst xmlns:a="http://schemas.openxmlformats.org/drawingml/2006/main" xmlns:r="http://schemas.openxmlformats.org/officeDocument/2006/relationships" xmlns:p="http://schemas.openxmlformats.org/presentationml/2006/main">
  <p:tag name="ANGLE" val="3"/>
</p:tagLst>
</file>

<file path=ppt/tags/tag2375.xml><?xml version="1.0" encoding="utf-8"?>
<p:tagLst xmlns:a="http://schemas.openxmlformats.org/drawingml/2006/main" xmlns:r="http://schemas.openxmlformats.org/officeDocument/2006/relationships" xmlns:p="http://schemas.openxmlformats.org/presentationml/2006/main">
  <p:tag name="ANGLE" val="3"/>
</p:tagLst>
</file>

<file path=ppt/tags/tag2376.xml><?xml version="1.0" encoding="utf-8"?>
<p:tagLst xmlns:a="http://schemas.openxmlformats.org/drawingml/2006/main" xmlns:r="http://schemas.openxmlformats.org/officeDocument/2006/relationships" xmlns:p="http://schemas.openxmlformats.org/presentationml/2006/main">
  <p:tag name="ANGLE" val="2"/>
</p:tagLst>
</file>

<file path=ppt/tags/tag2377.xml><?xml version="1.0" encoding="utf-8"?>
<p:tagLst xmlns:a="http://schemas.openxmlformats.org/drawingml/2006/main" xmlns:r="http://schemas.openxmlformats.org/officeDocument/2006/relationships" xmlns:p="http://schemas.openxmlformats.org/presentationml/2006/main">
  <p:tag name="ANGLE" val="2"/>
</p:tagLst>
</file>

<file path=ppt/tags/tag2378.xml><?xml version="1.0" encoding="utf-8"?>
<p:tagLst xmlns:a="http://schemas.openxmlformats.org/drawingml/2006/main" xmlns:r="http://schemas.openxmlformats.org/officeDocument/2006/relationships" xmlns:p="http://schemas.openxmlformats.org/presentationml/2006/main">
  <p:tag name="ANGLE" val="1"/>
</p:tagLst>
</file>

<file path=ppt/tags/tag2379.xml><?xml version="1.0" encoding="utf-8"?>
<p:tagLst xmlns:a="http://schemas.openxmlformats.org/drawingml/2006/main" xmlns:r="http://schemas.openxmlformats.org/officeDocument/2006/relationships" xmlns:p="http://schemas.openxmlformats.org/presentationml/2006/main">
  <p:tag name="ANGLE" val="1"/>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8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83.xml><?xml version="1.0" encoding="utf-8"?>
<p:tagLst xmlns:a="http://schemas.openxmlformats.org/drawingml/2006/main" xmlns:r="http://schemas.openxmlformats.org/officeDocument/2006/relationships" xmlns:p="http://schemas.openxmlformats.org/presentationml/2006/main">
  <p:tag name="SHAPENAME" val="Subtitle"/>
</p:tagLst>
</file>

<file path=ppt/tags/tag2384.xml><?xml version="1.0" encoding="utf-8"?>
<p:tagLst xmlns:a="http://schemas.openxmlformats.org/drawingml/2006/main" xmlns:r="http://schemas.openxmlformats.org/officeDocument/2006/relationships" xmlns:p="http://schemas.openxmlformats.org/presentationml/2006/main">
  <p:tag name="SHAPENAME" val="Title"/>
</p:tagLst>
</file>

<file path=ppt/tags/tag2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8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88.xml><?xml version="1.0" encoding="utf-8"?>
<p:tagLst xmlns:a="http://schemas.openxmlformats.org/drawingml/2006/main" xmlns:r="http://schemas.openxmlformats.org/officeDocument/2006/relationships" xmlns:p="http://schemas.openxmlformats.org/presentationml/2006/main">
  <p:tag name="SHAPENAME" val="Subtitle"/>
</p:tagLst>
</file>

<file path=ppt/tags/tag2389.xml><?xml version="1.0" encoding="utf-8"?>
<p:tagLst xmlns:a="http://schemas.openxmlformats.org/drawingml/2006/main" xmlns:r="http://schemas.openxmlformats.org/officeDocument/2006/relationships" xmlns:p="http://schemas.openxmlformats.org/presentationml/2006/main">
  <p:tag name="SHAPENAME" val="Title"/>
</p:tagLst>
</file>

<file path=ppt/tags/tag2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95.xml><?xml version="1.0" encoding="utf-8"?>
<p:tagLst xmlns:a="http://schemas.openxmlformats.org/drawingml/2006/main" xmlns:r="http://schemas.openxmlformats.org/officeDocument/2006/relationships" xmlns:p="http://schemas.openxmlformats.org/presentationml/2006/main">
  <p:tag name="SHAPENAME" val="5. Source"/>
</p:tagLst>
</file>

<file path=ppt/tags/tag23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3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01.xml><?xml version="1.0" encoding="utf-8"?>
<p:tagLst xmlns:a="http://schemas.openxmlformats.org/drawingml/2006/main" xmlns:r="http://schemas.openxmlformats.org/officeDocument/2006/relationships" xmlns:p="http://schemas.openxmlformats.org/presentationml/2006/main">
  <p:tag name="SHAPENAME" val="5. Source"/>
</p:tagLst>
</file>

<file path=ppt/tags/tag24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4.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4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07.xml><?xml version="1.0" encoding="utf-8"?>
<p:tagLst xmlns:a="http://schemas.openxmlformats.org/drawingml/2006/main" xmlns:r="http://schemas.openxmlformats.org/officeDocument/2006/relationships" xmlns:p="http://schemas.openxmlformats.org/presentationml/2006/main">
  <p:tag name="SHAPENAME" val="5. Source"/>
</p:tagLst>
</file>

<file path=ppt/tags/tag24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10.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4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13.xml><?xml version="1.0" encoding="utf-8"?>
<p:tagLst xmlns:a="http://schemas.openxmlformats.org/drawingml/2006/main" xmlns:r="http://schemas.openxmlformats.org/officeDocument/2006/relationships" xmlns:p="http://schemas.openxmlformats.org/presentationml/2006/main">
  <p:tag name="SHAPENAME" val="5. Source"/>
</p:tagLst>
</file>

<file path=ppt/tags/tag24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6.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4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2.xml><?xml version="1.0" encoding="utf-8"?>
<p:tagLst xmlns:a="http://schemas.openxmlformats.org/drawingml/2006/main" xmlns:r="http://schemas.openxmlformats.org/officeDocument/2006/relationships" xmlns:p="http://schemas.openxmlformats.org/presentationml/2006/main">
  <p:tag name="SHAPENAME" val="5. Source"/>
</p:tagLst>
</file>

<file path=ppt/tags/tag2420.xml><?xml version="1.0" encoding="utf-8"?>
<p:tagLst xmlns:a="http://schemas.openxmlformats.org/drawingml/2006/main" xmlns:r="http://schemas.openxmlformats.org/officeDocument/2006/relationships" xmlns:p="http://schemas.openxmlformats.org/presentationml/2006/main">
  <p:tag name="SHAPENAME" val="5. Source"/>
</p:tagLst>
</file>

<file path=ppt/tags/tag24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3.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42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28.xml><?xml version="1.0" encoding="utf-8"?>
<p:tagLst xmlns:a="http://schemas.openxmlformats.org/drawingml/2006/main" xmlns:r="http://schemas.openxmlformats.org/officeDocument/2006/relationships" xmlns:p="http://schemas.openxmlformats.org/presentationml/2006/main">
  <p:tag name="SHAPENAME" val="5. Source"/>
</p:tagLst>
</file>

<file path=ppt/tags/tag24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1.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43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36.xml><?xml version="1.0" encoding="utf-8"?>
<p:tagLst xmlns:a="http://schemas.openxmlformats.org/drawingml/2006/main" xmlns:r="http://schemas.openxmlformats.org/officeDocument/2006/relationships" xmlns:p="http://schemas.openxmlformats.org/presentationml/2006/main">
  <p:tag name="SHAPENAME" val="5. Source"/>
</p:tagLst>
</file>

<file path=ppt/tags/tag24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4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44.xml><?xml version="1.0" encoding="utf-8"?>
<p:tagLst xmlns:a="http://schemas.openxmlformats.org/drawingml/2006/main" xmlns:r="http://schemas.openxmlformats.org/officeDocument/2006/relationships" xmlns:p="http://schemas.openxmlformats.org/presentationml/2006/main">
  <p:tag name="SHAPENAME" val="5. Source"/>
</p:tagLst>
</file>

<file path=ppt/tags/tag24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7.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4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4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4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52.xml><?xml version="1.0" encoding="utf-8"?>
<p:tagLst xmlns:a="http://schemas.openxmlformats.org/drawingml/2006/main" xmlns:r="http://schemas.openxmlformats.org/officeDocument/2006/relationships" xmlns:p="http://schemas.openxmlformats.org/presentationml/2006/main">
  <p:tag name="SHAPENAME" val="5. Source"/>
</p:tagLst>
</file>

<file path=ppt/tags/tag24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45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5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60.xml><?xml version="1.0" encoding="utf-8"?>
<p:tagLst xmlns:a="http://schemas.openxmlformats.org/drawingml/2006/main" xmlns:r="http://schemas.openxmlformats.org/officeDocument/2006/relationships" xmlns:p="http://schemas.openxmlformats.org/presentationml/2006/main">
  <p:tag name="SHAPENAME" val="5. Source"/>
</p:tagLst>
</file>

<file path=ppt/tags/tag24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3.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4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66.xml><?xml version="1.0" encoding="utf-8"?>
<p:tagLst xmlns:a="http://schemas.openxmlformats.org/drawingml/2006/main" xmlns:r="http://schemas.openxmlformats.org/officeDocument/2006/relationships" xmlns:p="http://schemas.openxmlformats.org/presentationml/2006/main">
  <p:tag name="SHAPENAME" val="5. Source"/>
</p:tagLst>
</file>

<file path=ppt/tags/tag24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70.xml><?xml version="1.0" encoding="utf-8"?>
<p:tagLst xmlns:a="http://schemas.openxmlformats.org/drawingml/2006/main" xmlns:r="http://schemas.openxmlformats.org/officeDocument/2006/relationships" xmlns:p="http://schemas.openxmlformats.org/presentationml/2006/main">
  <p:tag name="SHAPENAME" val="5. Source"/>
</p:tagLst>
</file>

<file path=ppt/tags/tag24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3.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2474.xml><?xml version="1.0" encoding="utf-8"?>
<p:tagLst xmlns:a="http://schemas.openxmlformats.org/drawingml/2006/main" xmlns:r="http://schemas.openxmlformats.org/officeDocument/2006/relationships" xmlns:p="http://schemas.openxmlformats.org/presentationml/2006/main">
  <p:tag name="SHAPENAME" val="5. Source"/>
</p:tagLst>
</file>

<file path=ppt/tags/tag24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77.xml><?xml version="1.0" encoding="utf-8"?>
<p:tagLst xmlns:a="http://schemas.openxmlformats.org/drawingml/2006/main" xmlns:r="http://schemas.openxmlformats.org/officeDocument/2006/relationships" xmlns:p="http://schemas.openxmlformats.org/presentationml/2006/main">
  <p:tag name="SHAPENAME" val="5. Source"/>
</p:tagLst>
</file>

<file path=ppt/tags/tag24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SHAPENAME" val="5. Source"/>
</p:tagLst>
</file>

<file path=ppt/tags/tag2480.xml><?xml version="1.0" encoding="utf-8"?>
<p:tagLst xmlns:a="http://schemas.openxmlformats.org/drawingml/2006/main" xmlns:r="http://schemas.openxmlformats.org/officeDocument/2006/relationships" xmlns:p="http://schemas.openxmlformats.org/presentationml/2006/main">
  <p:tag name="THINKCELLSHAPEDONOTDELETE" val="tWqQynSzvDV87o_K46QGKhQ"/>
</p:tagLst>
</file>

<file path=ppt/tags/tag24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483.xml><?xml version="1.0" encoding="utf-8"?>
<p:tagLst xmlns:a="http://schemas.openxmlformats.org/drawingml/2006/main" xmlns:r="http://schemas.openxmlformats.org/officeDocument/2006/relationships" xmlns:p="http://schemas.openxmlformats.org/presentationml/2006/main">
  <p:tag name="SHAPENAME" val="4. Footnote"/>
</p:tagLst>
</file>

<file path=ppt/tags/tag24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85.xml><?xml version="1.0" encoding="utf-8"?>
<p:tagLst xmlns:a="http://schemas.openxmlformats.org/drawingml/2006/main" xmlns:r="http://schemas.openxmlformats.org/officeDocument/2006/relationships" xmlns:p="http://schemas.openxmlformats.org/presentationml/2006/main">
  <p:tag name="NAME" val="ACET"/>
</p:tagLst>
</file>

<file path=ppt/tags/tag2486.xml><?xml version="1.0" encoding="utf-8"?>
<p:tagLst xmlns:a="http://schemas.openxmlformats.org/drawingml/2006/main" xmlns:r="http://schemas.openxmlformats.org/officeDocument/2006/relationships" xmlns:p="http://schemas.openxmlformats.org/presentationml/2006/main">
  <p:tag name="NAME" val="Moon"/>
</p:tagLst>
</file>

<file path=ppt/tags/tag2487.xml><?xml version="1.0" encoding="utf-8"?>
<p:tagLst xmlns:a="http://schemas.openxmlformats.org/drawingml/2006/main" xmlns:r="http://schemas.openxmlformats.org/officeDocument/2006/relationships" xmlns:p="http://schemas.openxmlformats.org/presentationml/2006/main">
  <p:tag name="NAME" val="Moon"/>
</p:tagLst>
</file>

<file path=ppt/tags/tag2488.xml><?xml version="1.0" encoding="utf-8"?>
<p:tagLst xmlns:a="http://schemas.openxmlformats.org/drawingml/2006/main" xmlns:r="http://schemas.openxmlformats.org/officeDocument/2006/relationships" xmlns:p="http://schemas.openxmlformats.org/presentationml/2006/main">
  <p:tag name="NAME" val="Moon"/>
</p:tagLst>
</file>

<file path=ppt/tags/tag2489.xml><?xml version="1.0" encoding="utf-8"?>
<p:tagLst xmlns:a="http://schemas.openxmlformats.org/drawingml/2006/main" xmlns:r="http://schemas.openxmlformats.org/officeDocument/2006/relationships" xmlns:p="http://schemas.openxmlformats.org/presentationml/2006/main">
  <p:tag name="NAME" val="Moon"/>
</p:tagLst>
</file>

<file path=ppt/tags/tag2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90.xml><?xml version="1.0" encoding="utf-8"?>
<p:tagLst xmlns:a="http://schemas.openxmlformats.org/drawingml/2006/main" xmlns:r="http://schemas.openxmlformats.org/officeDocument/2006/relationships" xmlns:p="http://schemas.openxmlformats.org/presentationml/2006/main">
  <p:tag name="NAME" val="Moon"/>
</p:tagLst>
</file>

<file path=ppt/tags/tag2491.xml><?xml version="1.0" encoding="utf-8"?>
<p:tagLst xmlns:a="http://schemas.openxmlformats.org/drawingml/2006/main" xmlns:r="http://schemas.openxmlformats.org/officeDocument/2006/relationships" xmlns:p="http://schemas.openxmlformats.org/presentationml/2006/main">
  <p:tag name="ANGLE" val="5"/>
</p:tagLst>
</file>

<file path=ppt/tags/tag2492.xml><?xml version="1.0" encoding="utf-8"?>
<p:tagLst xmlns:a="http://schemas.openxmlformats.org/drawingml/2006/main" xmlns:r="http://schemas.openxmlformats.org/officeDocument/2006/relationships" xmlns:p="http://schemas.openxmlformats.org/presentationml/2006/main">
  <p:tag name="ANGLE" val="5"/>
</p:tagLst>
</file>

<file path=ppt/tags/tag2493.xml><?xml version="1.0" encoding="utf-8"?>
<p:tagLst xmlns:a="http://schemas.openxmlformats.org/drawingml/2006/main" xmlns:r="http://schemas.openxmlformats.org/officeDocument/2006/relationships" xmlns:p="http://schemas.openxmlformats.org/presentationml/2006/main">
  <p:tag name="ANGLE" val="4"/>
</p:tagLst>
</file>

<file path=ppt/tags/tag2494.xml><?xml version="1.0" encoding="utf-8"?>
<p:tagLst xmlns:a="http://schemas.openxmlformats.org/drawingml/2006/main" xmlns:r="http://schemas.openxmlformats.org/officeDocument/2006/relationships" xmlns:p="http://schemas.openxmlformats.org/presentationml/2006/main">
  <p:tag name="ANGLE" val="4"/>
</p:tagLst>
</file>

<file path=ppt/tags/tag2495.xml><?xml version="1.0" encoding="utf-8"?>
<p:tagLst xmlns:a="http://schemas.openxmlformats.org/drawingml/2006/main" xmlns:r="http://schemas.openxmlformats.org/officeDocument/2006/relationships" xmlns:p="http://schemas.openxmlformats.org/presentationml/2006/main">
  <p:tag name="ANGLE" val="3"/>
</p:tagLst>
</file>

<file path=ppt/tags/tag2496.xml><?xml version="1.0" encoding="utf-8"?>
<p:tagLst xmlns:a="http://schemas.openxmlformats.org/drawingml/2006/main" xmlns:r="http://schemas.openxmlformats.org/officeDocument/2006/relationships" xmlns:p="http://schemas.openxmlformats.org/presentationml/2006/main">
  <p:tag name="ANGLE" val="3"/>
</p:tagLst>
</file>

<file path=ppt/tags/tag2497.xml><?xml version="1.0" encoding="utf-8"?>
<p:tagLst xmlns:a="http://schemas.openxmlformats.org/drawingml/2006/main" xmlns:r="http://schemas.openxmlformats.org/officeDocument/2006/relationships" xmlns:p="http://schemas.openxmlformats.org/presentationml/2006/main">
  <p:tag name="ANGLE" val="2"/>
</p:tagLst>
</file>

<file path=ppt/tags/tag2498.xml><?xml version="1.0" encoding="utf-8"?>
<p:tagLst xmlns:a="http://schemas.openxmlformats.org/drawingml/2006/main" xmlns:r="http://schemas.openxmlformats.org/officeDocument/2006/relationships" xmlns:p="http://schemas.openxmlformats.org/presentationml/2006/main">
  <p:tag name="ANGLE" val="2"/>
</p:tagLst>
</file>

<file path=ppt/tags/tag2499.xml><?xml version="1.0" encoding="utf-8"?>
<p:tagLst xmlns:a="http://schemas.openxmlformats.org/drawingml/2006/main" xmlns:r="http://schemas.openxmlformats.org/officeDocument/2006/relationships" xmlns:p="http://schemas.openxmlformats.org/presentationml/2006/main">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0.xml><?xml version="1.0" encoding="utf-8"?>
<p:tagLst xmlns:a="http://schemas.openxmlformats.org/drawingml/2006/main" xmlns:r="http://schemas.openxmlformats.org/officeDocument/2006/relationships" xmlns:p="http://schemas.openxmlformats.org/presentationml/2006/main">
  <p:tag name="ANGLE" val="1"/>
</p:tagLst>
</file>

<file path=ppt/tags/tag2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50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504.xml><?xml version="1.0" encoding="utf-8"?>
<p:tagLst xmlns:a="http://schemas.openxmlformats.org/drawingml/2006/main" xmlns:r="http://schemas.openxmlformats.org/officeDocument/2006/relationships" xmlns:p="http://schemas.openxmlformats.org/presentationml/2006/main">
  <p:tag name="SHAPENAME" val="Subtitle"/>
</p:tagLst>
</file>

<file path=ppt/tags/tag2505.xml><?xml version="1.0" encoding="utf-8"?>
<p:tagLst xmlns:a="http://schemas.openxmlformats.org/drawingml/2006/main" xmlns:r="http://schemas.openxmlformats.org/officeDocument/2006/relationships" xmlns:p="http://schemas.openxmlformats.org/presentationml/2006/main">
  <p:tag name="SHAPENAME" val="Title"/>
</p:tagLst>
</file>

<file path=ppt/tags/tag25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50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509.xml><?xml version="1.0" encoding="utf-8"?>
<p:tagLst xmlns:a="http://schemas.openxmlformats.org/drawingml/2006/main" xmlns:r="http://schemas.openxmlformats.org/officeDocument/2006/relationships" xmlns:p="http://schemas.openxmlformats.org/presentationml/2006/main">
  <p:tag name="SHAPENAME" val="Subtitl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510.xml><?xml version="1.0" encoding="utf-8"?>
<p:tagLst xmlns:a="http://schemas.openxmlformats.org/drawingml/2006/main" xmlns:r="http://schemas.openxmlformats.org/officeDocument/2006/relationships" xmlns:p="http://schemas.openxmlformats.org/presentationml/2006/main">
  <p:tag name="SHAPENAME" val="Title"/>
</p:tagLst>
</file>

<file path=ppt/tags/tag25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16.xml><?xml version="1.0" encoding="utf-8"?>
<p:tagLst xmlns:a="http://schemas.openxmlformats.org/drawingml/2006/main" xmlns:r="http://schemas.openxmlformats.org/officeDocument/2006/relationships" xmlns:p="http://schemas.openxmlformats.org/presentationml/2006/main">
  <p:tag name="SHAPENAME" val="5. Source"/>
</p:tagLst>
</file>

<file path=ppt/tags/tag25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22.xml><?xml version="1.0" encoding="utf-8"?>
<p:tagLst xmlns:a="http://schemas.openxmlformats.org/drawingml/2006/main" xmlns:r="http://schemas.openxmlformats.org/officeDocument/2006/relationships" xmlns:p="http://schemas.openxmlformats.org/presentationml/2006/main">
  <p:tag name="SHAPENAME" val="5. Source"/>
</p:tagLst>
</file>

<file path=ppt/tags/tag25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5.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5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28.xml><?xml version="1.0" encoding="utf-8"?>
<p:tagLst xmlns:a="http://schemas.openxmlformats.org/drawingml/2006/main" xmlns:r="http://schemas.openxmlformats.org/officeDocument/2006/relationships" xmlns:p="http://schemas.openxmlformats.org/presentationml/2006/main">
  <p:tag name="SHAPENAME" val="5. Source"/>
</p:tagLst>
</file>

<file path=ppt/tags/tag25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1.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5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34.xml><?xml version="1.0" encoding="utf-8"?>
<p:tagLst xmlns:a="http://schemas.openxmlformats.org/drawingml/2006/main" xmlns:r="http://schemas.openxmlformats.org/officeDocument/2006/relationships" xmlns:p="http://schemas.openxmlformats.org/presentationml/2006/main">
  <p:tag name="SHAPENAME" val="5. Source"/>
</p:tagLst>
</file>

<file path=ppt/tags/tag25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7.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5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4.xml><?xml version="1.0" encoding="utf-8"?>
<p:tagLst xmlns:a="http://schemas.openxmlformats.org/drawingml/2006/main" xmlns:r="http://schemas.openxmlformats.org/officeDocument/2006/relationships" xmlns:p="http://schemas.openxmlformats.org/presentationml/2006/main">
  <p:tag name="SHAPENAME" val="5. Source"/>
</p:tagLst>
</file>

<file path=ppt/tags/tag25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41.xml><?xml version="1.0" encoding="utf-8"?>
<p:tagLst xmlns:a="http://schemas.openxmlformats.org/drawingml/2006/main" xmlns:r="http://schemas.openxmlformats.org/officeDocument/2006/relationships" xmlns:p="http://schemas.openxmlformats.org/presentationml/2006/main">
  <p:tag name="SHAPENAME" val="5. Source"/>
</p:tagLst>
</file>

<file path=ppt/tags/tag25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4.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54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48.xml><?xml version="1.0" encoding="utf-8"?>
<p:tagLst xmlns:a="http://schemas.openxmlformats.org/drawingml/2006/main" xmlns:r="http://schemas.openxmlformats.org/officeDocument/2006/relationships" xmlns:p="http://schemas.openxmlformats.org/presentationml/2006/main">
  <p:tag name="SHAPENAME" val="5. Source"/>
</p:tagLst>
</file>

<file path=ppt/tags/tag25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2.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55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56.xml><?xml version="1.0" encoding="utf-8"?>
<p:tagLst xmlns:a="http://schemas.openxmlformats.org/drawingml/2006/main" xmlns:r="http://schemas.openxmlformats.org/officeDocument/2006/relationships" xmlns:p="http://schemas.openxmlformats.org/presentationml/2006/main">
  <p:tag name="SHAPENAME" val="5. Source"/>
</p:tagLst>
</file>

<file path=ppt/tags/tag25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0.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5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64.xml><?xml version="1.0" encoding="utf-8"?>
<p:tagLst xmlns:a="http://schemas.openxmlformats.org/drawingml/2006/main" xmlns:r="http://schemas.openxmlformats.org/officeDocument/2006/relationships" xmlns:p="http://schemas.openxmlformats.org/presentationml/2006/main">
  <p:tag name="SHAPENAME" val="5. Source"/>
</p:tagLst>
</file>

<file path=ppt/tags/tag25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8.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5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57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72.xml><?xml version="1.0" encoding="utf-8"?>
<p:tagLst xmlns:a="http://schemas.openxmlformats.org/drawingml/2006/main" xmlns:r="http://schemas.openxmlformats.org/officeDocument/2006/relationships" xmlns:p="http://schemas.openxmlformats.org/presentationml/2006/main">
  <p:tag name="SHAPENAME" val="5. Source"/>
</p:tagLst>
</file>

<file path=ppt/tags/tag25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6.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5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80.xml><?xml version="1.0" encoding="utf-8"?>
<p:tagLst xmlns:a="http://schemas.openxmlformats.org/drawingml/2006/main" xmlns:r="http://schemas.openxmlformats.org/officeDocument/2006/relationships" xmlns:p="http://schemas.openxmlformats.org/presentationml/2006/main">
  <p:tag name="SHAPENAME" val="5. Source"/>
</p:tagLst>
</file>

<file path=ppt/tags/tag25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5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87.xml><?xml version="1.0" encoding="utf-8"?>
<p:tagLst xmlns:a="http://schemas.openxmlformats.org/drawingml/2006/main" xmlns:r="http://schemas.openxmlformats.org/officeDocument/2006/relationships" xmlns:p="http://schemas.openxmlformats.org/presentationml/2006/main">
  <p:tag name="SHAPENAME" val="5. Source"/>
</p:tagLst>
</file>

<file path=ppt/tags/tag25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91.xml><?xml version="1.0" encoding="utf-8"?>
<p:tagLst xmlns:a="http://schemas.openxmlformats.org/drawingml/2006/main" xmlns:r="http://schemas.openxmlformats.org/officeDocument/2006/relationships" xmlns:p="http://schemas.openxmlformats.org/presentationml/2006/main">
  <p:tag name="SHAPENAME" val="5. Source"/>
</p:tagLst>
</file>

<file path=ppt/tags/tag25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4.xml><?xml version="1.0" encoding="utf-8"?>
<p:tagLst xmlns:a="http://schemas.openxmlformats.org/drawingml/2006/main" xmlns:r="http://schemas.openxmlformats.org/officeDocument/2006/relationships" xmlns:p="http://schemas.openxmlformats.org/presentationml/2006/main">
  <p:tag name="SHAPENAME" val="5. Source"/>
</p:tagLst>
</file>

<file path=ppt/tags/tag25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597.xml><?xml version="1.0" encoding="utf-8"?>
<p:tagLst xmlns:a="http://schemas.openxmlformats.org/drawingml/2006/main" xmlns:r="http://schemas.openxmlformats.org/officeDocument/2006/relationships" xmlns:p="http://schemas.openxmlformats.org/presentationml/2006/main">
  <p:tag name="SHAPENAME" val="4. Footnote"/>
</p:tagLst>
</file>

<file path=ppt/tags/tag25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99.xml><?xml version="1.0" encoding="utf-8"?>
<p:tagLst xmlns:a="http://schemas.openxmlformats.org/drawingml/2006/main" xmlns:r="http://schemas.openxmlformats.org/officeDocument/2006/relationships" xmlns:p="http://schemas.openxmlformats.org/presentationml/2006/main">
  <p:tag name="NAME" val="ACET"/>
</p:tagLst>
</file>

<file path=ppt/tags/tag2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60.xml><?xml version="1.0" encoding="utf-8"?>
<p:tagLst xmlns:a="http://schemas.openxmlformats.org/drawingml/2006/main" xmlns:r="http://schemas.openxmlformats.org/officeDocument/2006/relationships" xmlns:p="http://schemas.openxmlformats.org/presentationml/2006/main">
  <p:tag name="SHAPENAME" val="5. Source"/>
</p:tagLst>
</file>

<file path=ppt/tags/tag2600.xml><?xml version="1.0" encoding="utf-8"?>
<p:tagLst xmlns:a="http://schemas.openxmlformats.org/drawingml/2006/main" xmlns:r="http://schemas.openxmlformats.org/officeDocument/2006/relationships" xmlns:p="http://schemas.openxmlformats.org/presentationml/2006/main">
  <p:tag name="NAME" val="Moon"/>
</p:tagLst>
</file>

<file path=ppt/tags/tag2601.xml><?xml version="1.0" encoding="utf-8"?>
<p:tagLst xmlns:a="http://schemas.openxmlformats.org/drawingml/2006/main" xmlns:r="http://schemas.openxmlformats.org/officeDocument/2006/relationships" xmlns:p="http://schemas.openxmlformats.org/presentationml/2006/main">
  <p:tag name="NAME" val="Moon"/>
</p:tagLst>
</file>

<file path=ppt/tags/tag2602.xml><?xml version="1.0" encoding="utf-8"?>
<p:tagLst xmlns:a="http://schemas.openxmlformats.org/drawingml/2006/main" xmlns:r="http://schemas.openxmlformats.org/officeDocument/2006/relationships" xmlns:p="http://schemas.openxmlformats.org/presentationml/2006/main">
  <p:tag name="NAME" val="Moon"/>
</p:tagLst>
</file>

<file path=ppt/tags/tag2603.xml><?xml version="1.0" encoding="utf-8"?>
<p:tagLst xmlns:a="http://schemas.openxmlformats.org/drawingml/2006/main" xmlns:r="http://schemas.openxmlformats.org/officeDocument/2006/relationships" xmlns:p="http://schemas.openxmlformats.org/presentationml/2006/main">
  <p:tag name="NAME" val="Moon"/>
</p:tagLst>
</file>

<file path=ppt/tags/tag2604.xml><?xml version="1.0" encoding="utf-8"?>
<p:tagLst xmlns:a="http://schemas.openxmlformats.org/drawingml/2006/main" xmlns:r="http://schemas.openxmlformats.org/officeDocument/2006/relationships" xmlns:p="http://schemas.openxmlformats.org/presentationml/2006/main">
  <p:tag name="NAME" val="Moon"/>
</p:tagLst>
</file>

<file path=ppt/tags/tag2605.xml><?xml version="1.0" encoding="utf-8"?>
<p:tagLst xmlns:a="http://schemas.openxmlformats.org/drawingml/2006/main" xmlns:r="http://schemas.openxmlformats.org/officeDocument/2006/relationships" xmlns:p="http://schemas.openxmlformats.org/presentationml/2006/main">
  <p:tag name="ANGLE" val="5"/>
</p:tagLst>
</file>

<file path=ppt/tags/tag2606.xml><?xml version="1.0" encoding="utf-8"?>
<p:tagLst xmlns:a="http://schemas.openxmlformats.org/drawingml/2006/main" xmlns:r="http://schemas.openxmlformats.org/officeDocument/2006/relationships" xmlns:p="http://schemas.openxmlformats.org/presentationml/2006/main">
  <p:tag name="ANGLE" val="5"/>
</p:tagLst>
</file>

<file path=ppt/tags/tag2607.xml><?xml version="1.0" encoding="utf-8"?>
<p:tagLst xmlns:a="http://schemas.openxmlformats.org/drawingml/2006/main" xmlns:r="http://schemas.openxmlformats.org/officeDocument/2006/relationships" xmlns:p="http://schemas.openxmlformats.org/presentationml/2006/main">
  <p:tag name="ANGLE" val="4"/>
</p:tagLst>
</file>

<file path=ppt/tags/tag2608.xml><?xml version="1.0" encoding="utf-8"?>
<p:tagLst xmlns:a="http://schemas.openxmlformats.org/drawingml/2006/main" xmlns:r="http://schemas.openxmlformats.org/officeDocument/2006/relationships" xmlns:p="http://schemas.openxmlformats.org/presentationml/2006/main">
  <p:tag name="ANGLE" val="4"/>
</p:tagLst>
</file>

<file path=ppt/tags/tag2609.xml><?xml version="1.0" encoding="utf-8"?>
<p:tagLst xmlns:a="http://schemas.openxmlformats.org/drawingml/2006/main" xmlns:r="http://schemas.openxmlformats.org/officeDocument/2006/relationships" xmlns:p="http://schemas.openxmlformats.org/presentationml/2006/main">
  <p:tag name="ANGLE" val="3"/>
</p:tagLst>
</file>

<file path=ppt/tags/tag2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10.xml><?xml version="1.0" encoding="utf-8"?>
<p:tagLst xmlns:a="http://schemas.openxmlformats.org/drawingml/2006/main" xmlns:r="http://schemas.openxmlformats.org/officeDocument/2006/relationships" xmlns:p="http://schemas.openxmlformats.org/presentationml/2006/main">
  <p:tag name="ANGLE" val="3"/>
</p:tagLst>
</file>

<file path=ppt/tags/tag2611.xml><?xml version="1.0" encoding="utf-8"?>
<p:tagLst xmlns:a="http://schemas.openxmlformats.org/drawingml/2006/main" xmlns:r="http://schemas.openxmlformats.org/officeDocument/2006/relationships" xmlns:p="http://schemas.openxmlformats.org/presentationml/2006/main">
  <p:tag name="ANGLE" val="2"/>
</p:tagLst>
</file>

<file path=ppt/tags/tag2612.xml><?xml version="1.0" encoding="utf-8"?>
<p:tagLst xmlns:a="http://schemas.openxmlformats.org/drawingml/2006/main" xmlns:r="http://schemas.openxmlformats.org/officeDocument/2006/relationships" xmlns:p="http://schemas.openxmlformats.org/presentationml/2006/main">
  <p:tag name="ANGLE" val="2"/>
</p:tagLst>
</file>

<file path=ppt/tags/tag2613.xml><?xml version="1.0" encoding="utf-8"?>
<p:tagLst xmlns:a="http://schemas.openxmlformats.org/drawingml/2006/main" xmlns:r="http://schemas.openxmlformats.org/officeDocument/2006/relationships" xmlns:p="http://schemas.openxmlformats.org/presentationml/2006/main">
  <p:tag name="ANGLE" val="1"/>
</p:tagLst>
</file>

<file path=ppt/tags/tag2614.xml><?xml version="1.0" encoding="utf-8"?>
<p:tagLst xmlns:a="http://schemas.openxmlformats.org/drawingml/2006/main" xmlns:r="http://schemas.openxmlformats.org/officeDocument/2006/relationships" xmlns:p="http://schemas.openxmlformats.org/presentationml/2006/main">
  <p:tag name="ANGLE" val="1"/>
</p:tagLst>
</file>

<file path=ppt/tags/tag26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61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618.xml><?xml version="1.0" encoding="utf-8"?>
<p:tagLst xmlns:a="http://schemas.openxmlformats.org/drawingml/2006/main" xmlns:r="http://schemas.openxmlformats.org/officeDocument/2006/relationships" xmlns:p="http://schemas.openxmlformats.org/presentationml/2006/main">
  <p:tag name="SHAPENAME" val="Subtitle"/>
</p:tagLst>
</file>

<file path=ppt/tags/tag2619.xml><?xml version="1.0" encoding="utf-8"?>
<p:tagLst xmlns:a="http://schemas.openxmlformats.org/drawingml/2006/main" xmlns:r="http://schemas.openxmlformats.org/officeDocument/2006/relationships" xmlns:p="http://schemas.openxmlformats.org/presentationml/2006/main">
  <p:tag name="SHAPENAME" val="Titl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62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623.xml><?xml version="1.0" encoding="utf-8"?>
<p:tagLst xmlns:a="http://schemas.openxmlformats.org/drawingml/2006/main" xmlns:r="http://schemas.openxmlformats.org/officeDocument/2006/relationships" xmlns:p="http://schemas.openxmlformats.org/presentationml/2006/main">
  <p:tag name="SHAPENAME" val="Subtitle"/>
</p:tagLst>
</file>

<file path=ppt/tags/tag2624.xml><?xml version="1.0" encoding="utf-8"?>
<p:tagLst xmlns:a="http://schemas.openxmlformats.org/drawingml/2006/main" xmlns:r="http://schemas.openxmlformats.org/officeDocument/2006/relationships" xmlns:p="http://schemas.openxmlformats.org/presentationml/2006/main">
  <p:tag name="SHAPENAME" val="Title"/>
</p:tagLst>
</file>

<file path=ppt/tags/tag26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630.xml><?xml version="1.0" encoding="utf-8"?>
<p:tagLst xmlns:a="http://schemas.openxmlformats.org/drawingml/2006/main" xmlns:r="http://schemas.openxmlformats.org/officeDocument/2006/relationships" xmlns:p="http://schemas.openxmlformats.org/presentationml/2006/main">
  <p:tag name="SHAPENAME" val="5. Source"/>
</p:tagLst>
</file>

<file path=ppt/tags/tag26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6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36.xml><?xml version="1.0" encoding="utf-8"?>
<p:tagLst xmlns:a="http://schemas.openxmlformats.org/drawingml/2006/main" xmlns:r="http://schemas.openxmlformats.org/officeDocument/2006/relationships" xmlns:p="http://schemas.openxmlformats.org/presentationml/2006/main">
  <p:tag name="SHAPENAME" val="5. Source"/>
</p:tagLst>
</file>

<file path=ppt/tags/tag26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42.xml><?xml version="1.0" encoding="utf-8"?>
<p:tagLst xmlns:a="http://schemas.openxmlformats.org/drawingml/2006/main" xmlns:r="http://schemas.openxmlformats.org/officeDocument/2006/relationships" xmlns:p="http://schemas.openxmlformats.org/presentationml/2006/main">
  <p:tag name="SHAPENAME" val="5. Source"/>
</p:tagLst>
</file>

<file path=ppt/tags/tag26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6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48.xml><?xml version="1.0" encoding="utf-8"?>
<p:tagLst xmlns:a="http://schemas.openxmlformats.org/drawingml/2006/main" xmlns:r="http://schemas.openxmlformats.org/officeDocument/2006/relationships" xmlns:p="http://schemas.openxmlformats.org/presentationml/2006/main">
  <p:tag name="SHAPENAME" val="5. Source"/>
</p:tagLst>
</file>

<file path=ppt/tags/tag26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6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55.xml><?xml version="1.0" encoding="utf-8"?>
<p:tagLst xmlns:a="http://schemas.openxmlformats.org/drawingml/2006/main" xmlns:r="http://schemas.openxmlformats.org/officeDocument/2006/relationships" xmlns:p="http://schemas.openxmlformats.org/presentationml/2006/main">
  <p:tag name="SHAPENAME" val="5. Source"/>
</p:tagLst>
</file>

<file path=ppt/tags/tag26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65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63.xml><?xml version="1.0" encoding="utf-8"?>
<p:tagLst xmlns:a="http://schemas.openxmlformats.org/drawingml/2006/main" xmlns:r="http://schemas.openxmlformats.org/officeDocument/2006/relationships" xmlns:p="http://schemas.openxmlformats.org/presentationml/2006/main">
  <p:tag name="SHAPENAME" val="5. Source"/>
</p:tagLst>
</file>

<file path=ppt/tags/tag26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6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7.xml><?xml version="1.0" encoding="utf-8"?>
<p:tagLst xmlns:a="http://schemas.openxmlformats.org/drawingml/2006/main" xmlns:r="http://schemas.openxmlformats.org/officeDocument/2006/relationships" xmlns:p="http://schemas.openxmlformats.org/presentationml/2006/main">
  <p:tag name="SHAPENAME" val="5. Source"/>
</p:tagLst>
</file>

<file path=ppt/tags/tag26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71.xml><?xml version="1.0" encoding="utf-8"?>
<p:tagLst xmlns:a="http://schemas.openxmlformats.org/drawingml/2006/main" xmlns:r="http://schemas.openxmlformats.org/officeDocument/2006/relationships" xmlns:p="http://schemas.openxmlformats.org/presentationml/2006/main">
  <p:tag name="SHAPENAME" val="5. Source"/>
</p:tagLst>
</file>

<file path=ppt/tags/tag26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67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79.xml><?xml version="1.0" encoding="utf-8"?>
<p:tagLst xmlns:a="http://schemas.openxmlformats.org/drawingml/2006/main" xmlns:r="http://schemas.openxmlformats.org/officeDocument/2006/relationships" xmlns:p="http://schemas.openxmlformats.org/presentationml/2006/main">
  <p:tag name="SHAPENAME" val="5. Source"/>
</p:tagLst>
</file>

<file path=ppt/tags/tag2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6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8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87.xml><?xml version="1.0" encoding="utf-8"?>
<p:tagLst xmlns:a="http://schemas.openxmlformats.org/drawingml/2006/main" xmlns:r="http://schemas.openxmlformats.org/officeDocument/2006/relationships" xmlns:p="http://schemas.openxmlformats.org/presentationml/2006/main">
  <p:tag name="SHAPENAME" val="5. Source"/>
</p:tagLst>
</file>

<file path=ppt/tags/tag26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69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95.xml><?xml version="1.0" encoding="utf-8"?>
<p:tagLst xmlns:a="http://schemas.openxmlformats.org/drawingml/2006/main" xmlns:r="http://schemas.openxmlformats.org/officeDocument/2006/relationships" xmlns:p="http://schemas.openxmlformats.org/presentationml/2006/main">
  <p:tag name="SHAPENAME" val="5. Source"/>
</p:tagLst>
</file>

<file path=ppt/tags/tag26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6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7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01.xml><?xml version="1.0" encoding="utf-8"?>
<p:tagLst xmlns:a="http://schemas.openxmlformats.org/drawingml/2006/main" xmlns:r="http://schemas.openxmlformats.org/officeDocument/2006/relationships" xmlns:p="http://schemas.openxmlformats.org/presentationml/2006/main">
  <p:tag name="SHAPENAME" val="5. Source"/>
</p:tagLst>
</file>

<file path=ppt/tags/tag27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05.xml><?xml version="1.0" encoding="utf-8"?>
<p:tagLst xmlns:a="http://schemas.openxmlformats.org/drawingml/2006/main" xmlns:r="http://schemas.openxmlformats.org/officeDocument/2006/relationships" xmlns:p="http://schemas.openxmlformats.org/presentationml/2006/main">
  <p:tag name="SHAPENAME" val="5. Source"/>
</p:tagLst>
</file>

<file path=ppt/tags/tag27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8.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2709.xml><?xml version="1.0" encoding="utf-8"?>
<p:tagLst xmlns:a="http://schemas.openxmlformats.org/drawingml/2006/main" xmlns:r="http://schemas.openxmlformats.org/officeDocument/2006/relationships" xmlns:p="http://schemas.openxmlformats.org/presentationml/2006/main">
  <p:tag name="SHAPENAME" val="5. Source"/>
</p:tagLst>
</file>

<file path=ppt/tags/tag2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710.xml><?xml version="1.0" encoding="utf-8"?>
<p:tagLst xmlns:a="http://schemas.openxmlformats.org/drawingml/2006/main" xmlns:r="http://schemas.openxmlformats.org/officeDocument/2006/relationships" xmlns:p="http://schemas.openxmlformats.org/presentationml/2006/main">
  <p:tag name="NAME" val="Logo"/>
</p:tagLst>
</file>

<file path=ppt/tags/tag27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2.xml><?xml version="1.0" encoding="utf-8"?>
<p:tagLst xmlns:a="http://schemas.openxmlformats.org/drawingml/2006/main" xmlns:r="http://schemas.openxmlformats.org/officeDocument/2006/relationships" xmlns:p="http://schemas.openxmlformats.org/presentationml/2006/main">
  <p:tag name="THINKCELLSHAPEDONOTDELETE" val="tSR7ualUzrcX9TR9y_nGXpg"/>
</p:tagLst>
</file>

<file path=ppt/tags/tag27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1.xml><?xml version="1.0" encoding="utf-8"?>
<p:tagLst xmlns:a="http://schemas.openxmlformats.org/drawingml/2006/main" xmlns:r="http://schemas.openxmlformats.org/officeDocument/2006/relationships" xmlns:p="http://schemas.openxmlformats.org/presentationml/2006/main">
  <p:tag name="THINKCELLSHAPEDONOTDELETE" val="tyGs7dliL1Xt0v24hVcqXaA"/>
</p:tagLst>
</file>

<file path=ppt/tags/tag27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23.xml><?xml version="1.0" encoding="utf-8"?>
<p:tagLst xmlns:a="http://schemas.openxmlformats.org/drawingml/2006/main" xmlns:r="http://schemas.openxmlformats.org/officeDocument/2006/relationships" xmlns:p="http://schemas.openxmlformats.org/presentationml/2006/main">
  <p:tag name="NAME" val="LineBasicDefault"/>
</p:tagLst>
</file>

<file path=ppt/tags/tag2724.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2725.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2726.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2727.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728.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729.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2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30.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2731.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2732.xml><?xml version="1.0" encoding="utf-8"?>
<p:tagLst xmlns:a="http://schemas.openxmlformats.org/drawingml/2006/main" xmlns:r="http://schemas.openxmlformats.org/officeDocument/2006/relationships" xmlns:p="http://schemas.openxmlformats.org/presentationml/2006/main">
  <p:tag name="NAME" val="Flow"/>
</p:tagLst>
</file>

<file path=ppt/tags/tag2733.xml><?xml version="1.0" encoding="utf-8"?>
<p:tagLst xmlns:a="http://schemas.openxmlformats.org/drawingml/2006/main" xmlns:r="http://schemas.openxmlformats.org/officeDocument/2006/relationships" xmlns:p="http://schemas.openxmlformats.org/presentationml/2006/main">
  <p:tag name="NAME" val="Flow"/>
</p:tagLst>
</file>

<file path=ppt/tags/tag2734.xml><?xml version="1.0" encoding="utf-8"?>
<p:tagLst xmlns:a="http://schemas.openxmlformats.org/drawingml/2006/main" xmlns:r="http://schemas.openxmlformats.org/officeDocument/2006/relationships" xmlns:p="http://schemas.openxmlformats.org/presentationml/2006/main">
  <p:tag name="NAME" val="Flow"/>
</p:tagLst>
</file>

<file path=ppt/tags/tag2735.xml><?xml version="1.0" encoding="utf-8"?>
<p:tagLst xmlns:a="http://schemas.openxmlformats.org/drawingml/2006/main" xmlns:r="http://schemas.openxmlformats.org/officeDocument/2006/relationships" xmlns:p="http://schemas.openxmlformats.org/presentationml/2006/main">
  <p:tag name="NAME" val="TrackerNumWhite"/>
</p:tagLst>
</file>

<file path=ppt/tags/tag2736.xml><?xml version="1.0" encoding="utf-8"?>
<p:tagLst xmlns:a="http://schemas.openxmlformats.org/drawingml/2006/main" xmlns:r="http://schemas.openxmlformats.org/officeDocument/2006/relationships" xmlns:p="http://schemas.openxmlformats.org/presentationml/2006/main">
  <p:tag name="NAME" val="TrackerNumWhite"/>
</p:tagLst>
</file>

<file path=ppt/tags/tag2737.xml><?xml version="1.0" encoding="utf-8"?>
<p:tagLst xmlns:a="http://schemas.openxmlformats.org/drawingml/2006/main" xmlns:r="http://schemas.openxmlformats.org/officeDocument/2006/relationships" xmlns:p="http://schemas.openxmlformats.org/presentationml/2006/main">
  <p:tag name="NAME" val="TrackerNumWhite"/>
</p:tagLst>
</file>

<file path=ppt/tags/tag2738.xml><?xml version="1.0" encoding="utf-8"?>
<p:tagLst xmlns:a="http://schemas.openxmlformats.org/drawingml/2006/main" xmlns:r="http://schemas.openxmlformats.org/officeDocument/2006/relationships" xmlns:p="http://schemas.openxmlformats.org/presentationml/2006/main">
  <p:tag name="NAME" val="SingleBoatShape"/>
</p:tagLst>
</file>

<file path=ppt/tags/tag2739.xml><?xml version="1.0" encoding="utf-8"?>
<p:tagLst xmlns:a="http://schemas.openxmlformats.org/drawingml/2006/main" xmlns:r="http://schemas.openxmlformats.org/officeDocument/2006/relationships" xmlns:p="http://schemas.openxmlformats.org/presentationml/2006/main">
  <p:tag name="NAME" val="SingleBoatText"/>
</p:tagLst>
</file>

<file path=ppt/tags/tag2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40.xml><?xml version="1.0" encoding="utf-8"?>
<p:tagLst xmlns:a="http://schemas.openxmlformats.org/drawingml/2006/main" xmlns:r="http://schemas.openxmlformats.org/officeDocument/2006/relationships" xmlns:p="http://schemas.openxmlformats.org/presentationml/2006/main">
  <p:tag name="NAME" val="SingleBoatShape"/>
</p:tagLst>
</file>

<file path=ppt/tags/tag2741.xml><?xml version="1.0" encoding="utf-8"?>
<p:tagLst xmlns:a="http://schemas.openxmlformats.org/drawingml/2006/main" xmlns:r="http://schemas.openxmlformats.org/officeDocument/2006/relationships" xmlns:p="http://schemas.openxmlformats.org/presentationml/2006/main">
  <p:tag name="NAME" val="SingleBoatText"/>
</p:tagLst>
</file>

<file path=ppt/tags/tag2742.xml><?xml version="1.0" encoding="utf-8"?>
<p:tagLst xmlns:a="http://schemas.openxmlformats.org/drawingml/2006/main" xmlns:r="http://schemas.openxmlformats.org/officeDocument/2006/relationships" xmlns:p="http://schemas.openxmlformats.org/presentationml/2006/main">
  <p:tag name="NAME" val="SingleBoatShape"/>
</p:tagLst>
</file>

<file path=ppt/tags/tag2743.xml><?xml version="1.0" encoding="utf-8"?>
<p:tagLst xmlns:a="http://schemas.openxmlformats.org/drawingml/2006/main" xmlns:r="http://schemas.openxmlformats.org/officeDocument/2006/relationships" xmlns:p="http://schemas.openxmlformats.org/presentationml/2006/main">
  <p:tag name="NAME" val="SingleBoatText"/>
</p:tagLst>
</file>

<file path=ppt/tags/tag275.xml><?xml version="1.0" encoding="utf-8"?>
<p:tagLst xmlns:a="http://schemas.openxmlformats.org/drawingml/2006/main" xmlns:r="http://schemas.openxmlformats.org/officeDocument/2006/relationships" xmlns:p="http://schemas.openxmlformats.org/presentationml/2006/main">
  <p:tag name="SHAPENAME" val="5. Source"/>
</p:tagLst>
</file>

<file path=ppt/tags/tag2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3.xml><?xml version="1.0" encoding="utf-8"?>
<p:tagLst xmlns:a="http://schemas.openxmlformats.org/drawingml/2006/main" xmlns:r="http://schemas.openxmlformats.org/officeDocument/2006/relationships" xmlns:p="http://schemas.openxmlformats.org/presentationml/2006/main">
  <p:tag name="SHAPENAME" val="5. Source"/>
</p:tagLst>
</file>

<file path=ppt/tags/tag2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1.xml><?xml version="1.0" encoding="utf-8"?>
<p:tagLst xmlns:a="http://schemas.openxmlformats.org/drawingml/2006/main" xmlns:r="http://schemas.openxmlformats.org/officeDocument/2006/relationships" xmlns:p="http://schemas.openxmlformats.org/presentationml/2006/main">
  <p:tag name="SHAPENAME" val="5. Source"/>
</p:tagLst>
</file>

<file path=ppt/tags/tag2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9.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7.xml><?xml version="1.0" encoding="utf-8"?>
<p:tagLst xmlns:a="http://schemas.openxmlformats.org/drawingml/2006/main" xmlns:r="http://schemas.openxmlformats.org/officeDocument/2006/relationships" xmlns:p="http://schemas.openxmlformats.org/presentationml/2006/main">
  <p:tag name="SHAPENAME" val="5. Source"/>
</p:tagLst>
</file>

<file path=ppt/tags/tag3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3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3.xml><?xml version="1.0" encoding="utf-8"?>
<p:tagLst xmlns:a="http://schemas.openxmlformats.org/drawingml/2006/main" xmlns:r="http://schemas.openxmlformats.org/officeDocument/2006/relationships" xmlns:p="http://schemas.openxmlformats.org/presentationml/2006/main">
  <p:tag name="SHAPENAME" val="5. Source"/>
</p:tagLst>
</file>

<file path=ppt/tags/tag3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7.xml><?xml version="1.0" encoding="utf-8"?>
<p:tagLst xmlns:a="http://schemas.openxmlformats.org/drawingml/2006/main" xmlns:r="http://schemas.openxmlformats.org/officeDocument/2006/relationships" xmlns:p="http://schemas.openxmlformats.org/presentationml/2006/main">
  <p:tag name="SHAPENAME" val="5. Source"/>
</p:tagLst>
</file>

<file path=ppt/tags/tag3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321.xml><?xml version="1.0" encoding="utf-8"?>
<p:tagLst xmlns:a="http://schemas.openxmlformats.org/drawingml/2006/main" xmlns:r="http://schemas.openxmlformats.org/officeDocument/2006/relationships" xmlns:p="http://schemas.openxmlformats.org/presentationml/2006/main">
  <p:tag name="SHAPENAME" val="5. Sourc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WqQynSzvDV87o_K46QGKh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26.xml><?xml version="1.0" encoding="utf-8"?>
<p:tagLst xmlns:a="http://schemas.openxmlformats.org/drawingml/2006/main" xmlns:r="http://schemas.openxmlformats.org/officeDocument/2006/relationships" xmlns:p="http://schemas.openxmlformats.org/presentationml/2006/main">
  <p:tag name="SHAPENAME" val="4. Footnote"/>
</p:tagLst>
</file>

<file path=ppt/tags/tag3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8.xml><?xml version="1.0" encoding="utf-8"?>
<p:tagLst xmlns:a="http://schemas.openxmlformats.org/drawingml/2006/main" xmlns:r="http://schemas.openxmlformats.org/officeDocument/2006/relationships" xmlns:p="http://schemas.openxmlformats.org/presentationml/2006/main">
  <p:tag name="NAME" val="ACET"/>
</p:tagLst>
</file>

<file path=ppt/tags/tag329.xml><?xml version="1.0" encoding="utf-8"?>
<p:tagLst xmlns:a="http://schemas.openxmlformats.org/drawingml/2006/main" xmlns:r="http://schemas.openxmlformats.org/officeDocument/2006/relationships" xmlns:p="http://schemas.openxmlformats.org/presentationml/2006/main">
  <p:tag name="NAME" val="Moon"/>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NAME" val="Moon"/>
</p:tagLst>
</file>

<file path=ppt/tags/tag331.xml><?xml version="1.0" encoding="utf-8"?>
<p:tagLst xmlns:a="http://schemas.openxmlformats.org/drawingml/2006/main" xmlns:r="http://schemas.openxmlformats.org/officeDocument/2006/relationships" xmlns:p="http://schemas.openxmlformats.org/presentationml/2006/main">
  <p:tag name="NAME" val="Moon"/>
</p:tagLst>
</file>

<file path=ppt/tags/tag332.xml><?xml version="1.0" encoding="utf-8"?>
<p:tagLst xmlns:a="http://schemas.openxmlformats.org/drawingml/2006/main" xmlns:r="http://schemas.openxmlformats.org/officeDocument/2006/relationships" xmlns:p="http://schemas.openxmlformats.org/presentationml/2006/main">
  <p:tag name="NAME" val="Moon"/>
</p:tagLst>
</file>

<file path=ppt/tags/tag333.xml><?xml version="1.0" encoding="utf-8"?>
<p:tagLst xmlns:a="http://schemas.openxmlformats.org/drawingml/2006/main" xmlns:r="http://schemas.openxmlformats.org/officeDocument/2006/relationships" xmlns:p="http://schemas.openxmlformats.org/presentationml/2006/main">
  <p:tag name="NAME" val="Moon"/>
</p:tagLst>
</file>

<file path=ppt/tags/tag334.xml><?xml version="1.0" encoding="utf-8"?>
<p:tagLst xmlns:a="http://schemas.openxmlformats.org/drawingml/2006/main" xmlns:r="http://schemas.openxmlformats.org/officeDocument/2006/relationships" xmlns:p="http://schemas.openxmlformats.org/presentationml/2006/main">
  <p:tag name="ANGLE" val="5"/>
</p:tagLst>
</file>

<file path=ppt/tags/tag335.xml><?xml version="1.0" encoding="utf-8"?>
<p:tagLst xmlns:a="http://schemas.openxmlformats.org/drawingml/2006/main" xmlns:r="http://schemas.openxmlformats.org/officeDocument/2006/relationships" xmlns:p="http://schemas.openxmlformats.org/presentationml/2006/main">
  <p:tag name="ANGLE" val="5"/>
</p:tagLst>
</file>

<file path=ppt/tags/tag336.xml><?xml version="1.0" encoding="utf-8"?>
<p:tagLst xmlns:a="http://schemas.openxmlformats.org/drawingml/2006/main" xmlns:r="http://schemas.openxmlformats.org/officeDocument/2006/relationships" xmlns:p="http://schemas.openxmlformats.org/presentationml/2006/main">
  <p:tag name="ANGLE" val="4"/>
</p:tagLst>
</file>

<file path=ppt/tags/tag337.xml><?xml version="1.0" encoding="utf-8"?>
<p:tagLst xmlns:a="http://schemas.openxmlformats.org/drawingml/2006/main" xmlns:r="http://schemas.openxmlformats.org/officeDocument/2006/relationships" xmlns:p="http://schemas.openxmlformats.org/presentationml/2006/main">
  <p:tag name="ANGLE" val="4"/>
</p:tagLst>
</file>

<file path=ppt/tags/tag338.xml><?xml version="1.0" encoding="utf-8"?>
<p:tagLst xmlns:a="http://schemas.openxmlformats.org/drawingml/2006/main" xmlns:r="http://schemas.openxmlformats.org/officeDocument/2006/relationships" xmlns:p="http://schemas.openxmlformats.org/presentationml/2006/main">
  <p:tag name="ANGLE" val="3"/>
</p:tagLst>
</file>

<file path=ppt/tags/tag339.xml><?xml version="1.0" encoding="utf-8"?>
<p:tagLst xmlns:a="http://schemas.openxmlformats.org/drawingml/2006/main" xmlns:r="http://schemas.openxmlformats.org/officeDocument/2006/relationships" xmlns:p="http://schemas.openxmlformats.org/presentationml/2006/main">
  <p:tag name="ANGLE" val="3"/>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g3FdNOPm9Uia2jCxO5pjOA"/>
</p:tagLst>
</file>

<file path=ppt/tags/tag340.xml><?xml version="1.0" encoding="utf-8"?>
<p:tagLst xmlns:a="http://schemas.openxmlformats.org/drawingml/2006/main" xmlns:r="http://schemas.openxmlformats.org/officeDocument/2006/relationships" xmlns:p="http://schemas.openxmlformats.org/presentationml/2006/main">
  <p:tag name="ANGLE" val="2"/>
</p:tagLst>
</file>

<file path=ppt/tags/tag341.xml><?xml version="1.0" encoding="utf-8"?>
<p:tagLst xmlns:a="http://schemas.openxmlformats.org/drawingml/2006/main" xmlns:r="http://schemas.openxmlformats.org/officeDocument/2006/relationships" xmlns:p="http://schemas.openxmlformats.org/presentationml/2006/main">
  <p:tag name="ANGLE" val="2"/>
</p:tagLst>
</file>

<file path=ppt/tags/tag342.xml><?xml version="1.0" encoding="utf-8"?>
<p:tagLst xmlns:a="http://schemas.openxmlformats.org/drawingml/2006/main" xmlns:r="http://schemas.openxmlformats.org/officeDocument/2006/relationships" xmlns:p="http://schemas.openxmlformats.org/presentationml/2006/main">
  <p:tag name="ANGLE" val="1"/>
</p:tagLst>
</file>

<file path=ppt/tags/tag343.xml><?xml version="1.0" encoding="utf-8"?>
<p:tagLst xmlns:a="http://schemas.openxmlformats.org/drawingml/2006/main" xmlns:r="http://schemas.openxmlformats.org/officeDocument/2006/relationships" xmlns:p="http://schemas.openxmlformats.org/presentationml/2006/main">
  <p:tag name="ANGLE" val="1"/>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4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47.xml><?xml version="1.0" encoding="utf-8"?>
<p:tagLst xmlns:a="http://schemas.openxmlformats.org/drawingml/2006/main" xmlns:r="http://schemas.openxmlformats.org/officeDocument/2006/relationships" xmlns:p="http://schemas.openxmlformats.org/presentationml/2006/main">
  <p:tag name="SHAPENAME" val="Subtitle"/>
</p:tagLst>
</file>

<file path=ppt/tags/tag348.xml><?xml version="1.0" encoding="utf-8"?>
<p:tagLst xmlns:a="http://schemas.openxmlformats.org/drawingml/2006/main" xmlns:r="http://schemas.openxmlformats.org/officeDocument/2006/relationships" xmlns:p="http://schemas.openxmlformats.org/presentationml/2006/main">
  <p:tag name="SHAPENAME" val="Titl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yCwWNjHfxU2TOy8NjLogMw"/>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5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52.xml><?xml version="1.0" encoding="utf-8"?>
<p:tagLst xmlns:a="http://schemas.openxmlformats.org/drawingml/2006/main" xmlns:r="http://schemas.openxmlformats.org/officeDocument/2006/relationships" xmlns:p="http://schemas.openxmlformats.org/presentationml/2006/main">
  <p:tag name="SHAPENAME" val="Subtitle"/>
</p:tagLst>
</file>

<file path=ppt/tags/tag353.xml><?xml version="1.0" encoding="utf-8"?>
<p:tagLst xmlns:a="http://schemas.openxmlformats.org/drawingml/2006/main" xmlns:r="http://schemas.openxmlformats.org/officeDocument/2006/relationships" xmlns:p="http://schemas.openxmlformats.org/presentationml/2006/main">
  <p:tag name="SHAPENAME" val="Title"/>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9.xml><?xml version="1.0" encoding="utf-8"?>
<p:tagLst xmlns:a="http://schemas.openxmlformats.org/drawingml/2006/main" xmlns:r="http://schemas.openxmlformats.org/officeDocument/2006/relationships" xmlns:p="http://schemas.openxmlformats.org/presentationml/2006/main">
  <p:tag name="SHAPENAME" val="5. Sourc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bkVis7rTiECvfBr_Hn9FgA"/>
</p:tagLst>
</file>

<file path=ppt/tags/tag3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5.xml><?xml version="1.0" encoding="utf-8"?>
<p:tagLst xmlns:a="http://schemas.openxmlformats.org/drawingml/2006/main" xmlns:r="http://schemas.openxmlformats.org/officeDocument/2006/relationships" xmlns:p="http://schemas.openxmlformats.org/presentationml/2006/main">
  <p:tag name="SHAPENAME" val="5. Source"/>
</p:tagLst>
</file>

<file path=ppt/tags/tag3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3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KVvO.FApsESzBbfShLtXjQ"/>
</p:tagLst>
</file>

<file path=ppt/tags/tag3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1.xml><?xml version="1.0" encoding="utf-8"?>
<p:tagLst xmlns:a="http://schemas.openxmlformats.org/drawingml/2006/main" xmlns:r="http://schemas.openxmlformats.org/officeDocument/2006/relationships" xmlns:p="http://schemas.openxmlformats.org/presentationml/2006/main">
  <p:tag name="SHAPENAME" val="5. Source"/>
</p:tagLst>
</file>

<file path=ppt/tags/tag3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7.xml><?xml version="1.0" encoding="utf-8"?>
<p:tagLst xmlns:a="http://schemas.openxmlformats.org/drawingml/2006/main" xmlns:r="http://schemas.openxmlformats.org/officeDocument/2006/relationships" xmlns:p="http://schemas.openxmlformats.org/presentationml/2006/main">
  <p:tag name="SHAPENAME" val="5. Source"/>
</p:tagLst>
</file>

<file path=ppt/tags/tag3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c.1A8z15.0GmnGANORG_G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3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4.xml><?xml version="1.0" encoding="utf-8"?>
<p:tagLst xmlns:a="http://schemas.openxmlformats.org/drawingml/2006/main" xmlns:r="http://schemas.openxmlformats.org/officeDocument/2006/relationships" xmlns:p="http://schemas.openxmlformats.org/presentationml/2006/main">
  <p:tag name="SHAPENAME" val="5. Source"/>
</p:tagLst>
</file>

<file path=ppt/tags/tag3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8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riN8CXnE6UCtWkSCdkw94Q"/>
</p:tagLst>
</file>

<file path=ppt/tags/tag3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2.xml><?xml version="1.0" encoding="utf-8"?>
<p:tagLst xmlns:a="http://schemas.openxmlformats.org/drawingml/2006/main" xmlns:r="http://schemas.openxmlformats.org/officeDocument/2006/relationships" xmlns:p="http://schemas.openxmlformats.org/presentationml/2006/main">
  <p:tag name="SHAPENAME" val="5. Source"/>
</p:tagLst>
</file>

<file path=ppt/tags/tag3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39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0acsIox0S02I9CBJaN9.Nw"/>
</p:tagLst>
</file>

<file path=ppt/tags/tag400.xml><?xml version="1.0" encoding="utf-8"?>
<p:tagLst xmlns:a="http://schemas.openxmlformats.org/drawingml/2006/main" xmlns:r="http://schemas.openxmlformats.org/officeDocument/2006/relationships" xmlns:p="http://schemas.openxmlformats.org/presentationml/2006/main">
  <p:tag name="SHAPENAME" val="5. Source"/>
</p:tagLst>
</file>

<file path=ppt/tags/tag4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4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08.xml><?xml version="1.0" encoding="utf-8"?>
<p:tagLst xmlns:a="http://schemas.openxmlformats.org/drawingml/2006/main" xmlns:r="http://schemas.openxmlformats.org/officeDocument/2006/relationships" xmlns:p="http://schemas.openxmlformats.org/presentationml/2006/main">
  <p:tag name="SHAPENAME" val="5. Source"/>
</p:tagLst>
</file>

<file path=ppt/tags/tag4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EvSxQNF4UUyJtxHEI4Gl6w"/>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4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6.xml><?xml version="1.0" encoding="utf-8"?>
<p:tagLst xmlns:a="http://schemas.openxmlformats.org/drawingml/2006/main" xmlns:r="http://schemas.openxmlformats.org/officeDocument/2006/relationships" xmlns:p="http://schemas.openxmlformats.org/presentationml/2006/main">
  <p:tag name="SHAPENAME" val="5. Source"/>
</p:tagLst>
</file>

<file path=ppt/tags/tag4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qHTIFeX5.EGpKoBrGRF7VQ"/>
</p:tagLst>
</file>

<file path=ppt/tags/tag42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4.xml><?xml version="1.0" encoding="utf-8"?>
<p:tagLst xmlns:a="http://schemas.openxmlformats.org/drawingml/2006/main" xmlns:r="http://schemas.openxmlformats.org/officeDocument/2006/relationships" xmlns:p="http://schemas.openxmlformats.org/presentationml/2006/main">
  <p:tag name="SHAPENAME" val="5. Source"/>
</p:tagLst>
</file>

<file path=ppt/tags/tag4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4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lMPL85tRukyh50WSyss8HQ"/>
</p:tagLst>
</file>

<file path=ppt/tags/tag430.xml><?xml version="1.0" encoding="utf-8"?>
<p:tagLst xmlns:a="http://schemas.openxmlformats.org/drawingml/2006/main" xmlns:r="http://schemas.openxmlformats.org/officeDocument/2006/relationships" xmlns:p="http://schemas.openxmlformats.org/presentationml/2006/main">
  <p:tag name="SHAPENAME" val="5. Source"/>
</p:tagLst>
</file>

<file path=ppt/tags/tag4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4.xml><?xml version="1.0" encoding="utf-8"?>
<p:tagLst xmlns:a="http://schemas.openxmlformats.org/drawingml/2006/main" xmlns:r="http://schemas.openxmlformats.org/officeDocument/2006/relationships" xmlns:p="http://schemas.openxmlformats.org/presentationml/2006/main">
  <p:tag name="SHAPENAME" val="5. Source"/>
</p:tagLst>
</file>

<file path=ppt/tags/tag4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438.xml><?xml version="1.0" encoding="utf-8"?>
<p:tagLst xmlns:a="http://schemas.openxmlformats.org/drawingml/2006/main" xmlns:r="http://schemas.openxmlformats.org/officeDocument/2006/relationships" xmlns:p="http://schemas.openxmlformats.org/presentationml/2006/main">
  <p:tag name="SHAPENAME" val="5. Source"/>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h9Qmr5tIZkuThRfzZ6f3ig"/>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4.xml><?xml version="1.0" encoding="utf-8"?>
<p:tagLst xmlns:a="http://schemas.openxmlformats.org/drawingml/2006/main" xmlns:r="http://schemas.openxmlformats.org/officeDocument/2006/relationships" xmlns:p="http://schemas.openxmlformats.org/presentationml/2006/main">
  <p:tag name="SHAPENAME" val="5. Source"/>
</p:tagLst>
</file>

<file path=ppt/tags/tag4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WqQynSzvDV87o_K46QGKhQ"/>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L9kxLPEhY0u9zEcih.J6MA"/>
</p:tagLst>
</file>

<file path=ppt/tags/tag4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3.xml><?xml version="1.0" encoding="utf-8"?>
<p:tagLst xmlns:a="http://schemas.openxmlformats.org/drawingml/2006/main" xmlns:r="http://schemas.openxmlformats.org/officeDocument/2006/relationships" xmlns:p="http://schemas.openxmlformats.org/presentationml/2006/main">
  <p:tag name="SHAPENAME" val="5. Source"/>
</p:tagLst>
</file>

<file path=ppt/tags/tag4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457.xml><?xml version="1.0" encoding="utf-8"?>
<p:tagLst xmlns:a="http://schemas.openxmlformats.org/drawingml/2006/main" xmlns:r="http://schemas.openxmlformats.org/officeDocument/2006/relationships" xmlns:p="http://schemas.openxmlformats.org/presentationml/2006/main">
  <p:tag name="SHAPENAME" val="4. Footnote"/>
</p:tagLst>
</file>

<file path=ppt/tags/tag4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9.xml><?xml version="1.0" encoding="utf-8"?>
<p:tagLst xmlns:a="http://schemas.openxmlformats.org/drawingml/2006/main" xmlns:r="http://schemas.openxmlformats.org/officeDocument/2006/relationships" xmlns:p="http://schemas.openxmlformats.org/presentationml/2006/main">
  <p:tag name="NAME" val="ACET"/>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t1Rsc8Dkgkey_d31UZok_A"/>
</p:tagLst>
</file>

<file path=ppt/tags/tag460.xml><?xml version="1.0" encoding="utf-8"?>
<p:tagLst xmlns:a="http://schemas.openxmlformats.org/drawingml/2006/main" xmlns:r="http://schemas.openxmlformats.org/officeDocument/2006/relationships" xmlns:p="http://schemas.openxmlformats.org/presentationml/2006/main">
  <p:tag name="NAME" val="Moon"/>
</p:tagLst>
</file>

<file path=ppt/tags/tag461.xml><?xml version="1.0" encoding="utf-8"?>
<p:tagLst xmlns:a="http://schemas.openxmlformats.org/drawingml/2006/main" xmlns:r="http://schemas.openxmlformats.org/officeDocument/2006/relationships" xmlns:p="http://schemas.openxmlformats.org/presentationml/2006/main">
  <p:tag name="NAME" val="Moon"/>
</p:tagLst>
</file>

<file path=ppt/tags/tag462.xml><?xml version="1.0" encoding="utf-8"?>
<p:tagLst xmlns:a="http://schemas.openxmlformats.org/drawingml/2006/main" xmlns:r="http://schemas.openxmlformats.org/officeDocument/2006/relationships" xmlns:p="http://schemas.openxmlformats.org/presentationml/2006/main">
  <p:tag name="NAME" val="Moon"/>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ANGLE" val="5"/>
</p:tagLst>
</file>

<file path=ppt/tags/tag466.xml><?xml version="1.0" encoding="utf-8"?>
<p:tagLst xmlns:a="http://schemas.openxmlformats.org/drawingml/2006/main" xmlns:r="http://schemas.openxmlformats.org/officeDocument/2006/relationships" xmlns:p="http://schemas.openxmlformats.org/presentationml/2006/main">
  <p:tag name="ANGLE" val="5"/>
</p:tagLst>
</file>

<file path=ppt/tags/tag467.xml><?xml version="1.0" encoding="utf-8"?>
<p:tagLst xmlns:a="http://schemas.openxmlformats.org/drawingml/2006/main" xmlns:r="http://schemas.openxmlformats.org/officeDocument/2006/relationships" xmlns:p="http://schemas.openxmlformats.org/presentationml/2006/main">
  <p:tag name="ANGLE" val="4"/>
</p:tagLst>
</file>

<file path=ppt/tags/tag468.xml><?xml version="1.0" encoding="utf-8"?>
<p:tagLst xmlns:a="http://schemas.openxmlformats.org/drawingml/2006/main" xmlns:r="http://schemas.openxmlformats.org/officeDocument/2006/relationships" xmlns:p="http://schemas.openxmlformats.org/presentationml/2006/main">
  <p:tag name="ANGLE" val="4"/>
</p:tagLst>
</file>

<file path=ppt/tags/tag469.xml><?xml version="1.0" encoding="utf-8"?>
<p:tagLst xmlns:a="http://schemas.openxmlformats.org/drawingml/2006/main" xmlns:r="http://schemas.openxmlformats.org/officeDocument/2006/relationships" xmlns:p="http://schemas.openxmlformats.org/presentationml/2006/main">
  <p:tag name="ANGLE" val="3"/>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UqSEEoWdW0WPnYbvwR89kQ"/>
</p:tagLst>
</file>

<file path=ppt/tags/tag470.xml><?xml version="1.0" encoding="utf-8"?>
<p:tagLst xmlns:a="http://schemas.openxmlformats.org/drawingml/2006/main" xmlns:r="http://schemas.openxmlformats.org/officeDocument/2006/relationships" xmlns:p="http://schemas.openxmlformats.org/presentationml/2006/main">
  <p:tag name="ANGLE" val="3"/>
</p:tagLst>
</file>

<file path=ppt/tags/tag471.xml><?xml version="1.0" encoding="utf-8"?>
<p:tagLst xmlns:a="http://schemas.openxmlformats.org/drawingml/2006/main" xmlns:r="http://schemas.openxmlformats.org/officeDocument/2006/relationships" xmlns:p="http://schemas.openxmlformats.org/presentationml/2006/main">
  <p:tag name="ANGLE" val="2"/>
</p:tagLst>
</file>

<file path=ppt/tags/tag472.xml><?xml version="1.0" encoding="utf-8"?>
<p:tagLst xmlns:a="http://schemas.openxmlformats.org/drawingml/2006/main" xmlns:r="http://schemas.openxmlformats.org/officeDocument/2006/relationships" xmlns:p="http://schemas.openxmlformats.org/presentationml/2006/main">
  <p:tag name="ANGLE" val="2"/>
</p:tagLst>
</file>

<file path=ppt/tags/tag473.xml><?xml version="1.0" encoding="utf-8"?>
<p:tagLst xmlns:a="http://schemas.openxmlformats.org/drawingml/2006/main" xmlns:r="http://schemas.openxmlformats.org/officeDocument/2006/relationships" xmlns:p="http://schemas.openxmlformats.org/presentationml/2006/main">
  <p:tag name="ANGLE" val="1"/>
</p:tagLst>
</file>

<file path=ppt/tags/tag474.xml><?xml version="1.0" encoding="utf-8"?>
<p:tagLst xmlns:a="http://schemas.openxmlformats.org/drawingml/2006/main" xmlns:r="http://schemas.openxmlformats.org/officeDocument/2006/relationships" xmlns:p="http://schemas.openxmlformats.org/presentationml/2006/main">
  <p:tag name="ANGLE" val="1"/>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7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78.xml><?xml version="1.0" encoding="utf-8"?>
<p:tagLst xmlns:a="http://schemas.openxmlformats.org/drawingml/2006/main" xmlns:r="http://schemas.openxmlformats.org/officeDocument/2006/relationships" xmlns:p="http://schemas.openxmlformats.org/presentationml/2006/main">
  <p:tag name="SHAPENAME" val="Subtitle"/>
</p:tagLst>
</file>

<file path=ppt/tags/tag479.xml><?xml version="1.0" encoding="utf-8"?>
<p:tagLst xmlns:a="http://schemas.openxmlformats.org/drawingml/2006/main" xmlns:r="http://schemas.openxmlformats.org/officeDocument/2006/relationships" xmlns:p="http://schemas.openxmlformats.org/presentationml/2006/main">
  <p:tag name="SHAPENAME" val="Titl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4sqzrIKGbU.v.qrmBKmZEQ"/>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8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83.xml><?xml version="1.0" encoding="utf-8"?>
<p:tagLst xmlns:a="http://schemas.openxmlformats.org/drawingml/2006/main" xmlns:r="http://schemas.openxmlformats.org/officeDocument/2006/relationships" xmlns:p="http://schemas.openxmlformats.org/presentationml/2006/main">
  <p:tag name="SHAPENAME" val="Subtitle"/>
</p:tagLst>
</file>

<file path=ppt/tags/tag484.xml><?xml version="1.0" encoding="utf-8"?>
<p:tagLst xmlns:a="http://schemas.openxmlformats.org/drawingml/2006/main" xmlns:r="http://schemas.openxmlformats.org/officeDocument/2006/relationships" xmlns:p="http://schemas.openxmlformats.org/presentationml/2006/main">
  <p:tag name="SHAPENAME" val="Title"/>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AgRURyzSPEyx18_.Yih.sQ"/>
</p:tagLst>
</file>

<file path=ppt/tags/tag490.xml><?xml version="1.0" encoding="utf-8"?>
<p:tagLst xmlns:a="http://schemas.openxmlformats.org/drawingml/2006/main" xmlns:r="http://schemas.openxmlformats.org/officeDocument/2006/relationships" xmlns:p="http://schemas.openxmlformats.org/presentationml/2006/main">
  <p:tag name="SHAPENAME" val="5. Source"/>
</p:tagLst>
</file>

<file path=ppt/tags/tag4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4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6.xml><?xml version="1.0" encoding="utf-8"?>
<p:tagLst xmlns:a="http://schemas.openxmlformats.org/drawingml/2006/main" xmlns:r="http://schemas.openxmlformats.org/officeDocument/2006/relationships" xmlns:p="http://schemas.openxmlformats.org/presentationml/2006/main">
  <p:tag name="SHAPENAME" val="5. Source"/>
</p:tagLst>
</file>

<file path=ppt/tags/tag4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LQ6XNgW0WEqTPGQOi.4S7w"/>
</p:tagLst>
</file>

<file path=ppt/tags/tag5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2.xml><?xml version="1.0" encoding="utf-8"?>
<p:tagLst xmlns:a="http://schemas.openxmlformats.org/drawingml/2006/main" xmlns:r="http://schemas.openxmlformats.org/officeDocument/2006/relationships" xmlns:p="http://schemas.openxmlformats.org/presentationml/2006/main">
  <p:tag name="SHAPENAME" val="5. Source"/>
</p:tagLst>
</file>

<file path=ppt/tags/tag5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5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8.xml><?xml version="1.0" encoding="utf-8"?>
<p:tagLst xmlns:a="http://schemas.openxmlformats.org/drawingml/2006/main" xmlns:r="http://schemas.openxmlformats.org/officeDocument/2006/relationships" xmlns:p="http://schemas.openxmlformats.org/presentationml/2006/main">
  <p:tag name="SHAPENAME" val="5. Source"/>
</p:tagLst>
</file>

<file path=ppt/tags/tag5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CkvW_PkPk0213dW5vxb1HA"/>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5.xml><?xml version="1.0" encoding="utf-8"?>
<p:tagLst xmlns:a="http://schemas.openxmlformats.org/drawingml/2006/main" xmlns:r="http://schemas.openxmlformats.org/officeDocument/2006/relationships" xmlns:p="http://schemas.openxmlformats.org/presentationml/2006/main">
  <p:tag name="SHAPENAME" val="5. Source"/>
</p:tagLst>
</file>

<file path=ppt/tags/tag5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1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ImcQQ9QJrkeX9ErsINzlFQ"/>
</p:tagLst>
</file>

<file path=ppt/tags/tag5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23.xml><?xml version="1.0" encoding="utf-8"?>
<p:tagLst xmlns:a="http://schemas.openxmlformats.org/drawingml/2006/main" xmlns:r="http://schemas.openxmlformats.org/officeDocument/2006/relationships" xmlns:p="http://schemas.openxmlformats.org/presentationml/2006/main">
  <p:tag name="SHAPENAME" val="5. Source"/>
</p:tagLst>
</file>

<file path=ppt/tags/tag5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52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51hbpPfm50GtQYoqoORiww"/>
</p:tagLst>
</file>

<file path=ppt/tags/tag5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31.xml><?xml version="1.0" encoding="utf-8"?>
<p:tagLst xmlns:a="http://schemas.openxmlformats.org/drawingml/2006/main" xmlns:r="http://schemas.openxmlformats.org/officeDocument/2006/relationships" xmlns:p="http://schemas.openxmlformats.org/presentationml/2006/main">
  <p:tag name="SHAPENAME" val="5. Source"/>
</p:tagLst>
</file>

<file path=ppt/tags/tag5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39.xml><?xml version="1.0" encoding="utf-8"?>
<p:tagLst xmlns:a="http://schemas.openxmlformats.org/drawingml/2006/main" xmlns:r="http://schemas.openxmlformats.org/officeDocument/2006/relationships" xmlns:p="http://schemas.openxmlformats.org/presentationml/2006/main">
  <p:tag name="SHAPENAME" val="5. Sourc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unoM_Yvm1kaUdEmu2ndxFQ"/>
</p:tagLst>
</file>

<file path=ppt/tags/tag5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5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47.xml><?xml version="1.0" encoding="utf-8"?>
<p:tagLst xmlns:a="http://schemas.openxmlformats.org/drawingml/2006/main" xmlns:r="http://schemas.openxmlformats.org/officeDocument/2006/relationships" xmlns:p="http://schemas.openxmlformats.org/presentationml/2006/main">
  <p:tag name="SHAPENAME" val="5. Source"/>
</p:tagLst>
</file>

<file path=ppt/tags/tag5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TaAHJOYHSUmXV5IqItL0sg"/>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5.xml><?xml version="1.0" encoding="utf-8"?>
<p:tagLst xmlns:a="http://schemas.openxmlformats.org/drawingml/2006/main" xmlns:r="http://schemas.openxmlformats.org/officeDocument/2006/relationships" xmlns:p="http://schemas.openxmlformats.org/presentationml/2006/main">
  <p:tag name="SHAPENAME" val="5. Source"/>
</p:tagLst>
</file>

<file path=ppt/tags/tag5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5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kZv3EtBx2UOjjpCpq0t1.w"/>
</p:tagLst>
</file>

<file path=ppt/tags/tag5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1.xml><?xml version="1.0" encoding="utf-8"?>
<p:tagLst xmlns:a="http://schemas.openxmlformats.org/drawingml/2006/main" xmlns:r="http://schemas.openxmlformats.org/officeDocument/2006/relationships" xmlns:p="http://schemas.openxmlformats.org/presentationml/2006/main">
  <p:tag name="SHAPENAME" val="5. Source"/>
</p:tagLst>
</file>

<file path=ppt/tags/tag5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5.xml><?xml version="1.0" encoding="utf-8"?>
<p:tagLst xmlns:a="http://schemas.openxmlformats.org/drawingml/2006/main" xmlns:r="http://schemas.openxmlformats.org/officeDocument/2006/relationships" xmlns:p="http://schemas.openxmlformats.org/presentationml/2006/main">
  <p:tag name="SHAPENAME" val="5. Source"/>
</p:tagLst>
</file>

<file path=ppt/tags/tag5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569.xml><?xml version="1.0" encoding="utf-8"?>
<p:tagLst xmlns:a="http://schemas.openxmlformats.org/drawingml/2006/main" xmlns:r="http://schemas.openxmlformats.org/officeDocument/2006/relationships" xmlns:p="http://schemas.openxmlformats.org/presentationml/2006/main">
  <p:tag name="SHAPENAME" val="5. Sourc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f.pu8hIrVkOrOyq9bGmb5g"/>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572.xml><?xml version="1.0" encoding="utf-8"?>
<p:tagLst xmlns:a="http://schemas.openxmlformats.org/drawingml/2006/main" xmlns:r="http://schemas.openxmlformats.org/officeDocument/2006/relationships" xmlns:p="http://schemas.openxmlformats.org/presentationml/2006/main">
  <p:tag name="SHAPENAME" val="4. Footnote"/>
</p:tagLst>
</file>

<file path=ppt/tags/tag5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4.xml><?xml version="1.0" encoding="utf-8"?>
<p:tagLst xmlns:a="http://schemas.openxmlformats.org/drawingml/2006/main" xmlns:r="http://schemas.openxmlformats.org/officeDocument/2006/relationships" xmlns:p="http://schemas.openxmlformats.org/presentationml/2006/main">
  <p:tag name="NAME" val="ACET"/>
</p:tagLst>
</file>

<file path=ppt/tags/tag575.xml><?xml version="1.0" encoding="utf-8"?>
<p:tagLst xmlns:a="http://schemas.openxmlformats.org/drawingml/2006/main" xmlns:r="http://schemas.openxmlformats.org/officeDocument/2006/relationships" xmlns:p="http://schemas.openxmlformats.org/presentationml/2006/main">
  <p:tag name="NAME" val="Moon"/>
</p:tagLst>
</file>

<file path=ppt/tags/tag576.xml><?xml version="1.0" encoding="utf-8"?>
<p:tagLst xmlns:a="http://schemas.openxmlformats.org/drawingml/2006/main" xmlns:r="http://schemas.openxmlformats.org/officeDocument/2006/relationships" xmlns:p="http://schemas.openxmlformats.org/presentationml/2006/main">
  <p:tag name="NAME" val="Moon"/>
</p:tagLst>
</file>

<file path=ppt/tags/tag577.xml><?xml version="1.0" encoding="utf-8"?>
<p:tagLst xmlns:a="http://schemas.openxmlformats.org/drawingml/2006/main" xmlns:r="http://schemas.openxmlformats.org/officeDocument/2006/relationships" xmlns:p="http://schemas.openxmlformats.org/presentationml/2006/main">
  <p:tag name="NAME" val="Moon"/>
</p:tagLst>
</file>

<file path=ppt/tags/tag578.xml><?xml version="1.0" encoding="utf-8"?>
<p:tagLst xmlns:a="http://schemas.openxmlformats.org/drawingml/2006/main" xmlns:r="http://schemas.openxmlformats.org/officeDocument/2006/relationships" xmlns:p="http://schemas.openxmlformats.org/presentationml/2006/main">
  <p:tag name="NAME" val="Moon"/>
</p:tagLst>
</file>

<file path=ppt/tags/tag579.xml><?xml version="1.0" encoding="utf-8"?>
<p:tagLst xmlns:a="http://schemas.openxmlformats.org/drawingml/2006/main" xmlns:r="http://schemas.openxmlformats.org/officeDocument/2006/relationships" xmlns:p="http://schemas.openxmlformats.org/presentationml/2006/main">
  <p:tag name="NAME" val="Moon"/>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IQ3aPWviFkmpazn_2Vt90g"/>
</p:tagLst>
</file>

<file path=ppt/tags/tag580.xml><?xml version="1.0" encoding="utf-8"?>
<p:tagLst xmlns:a="http://schemas.openxmlformats.org/drawingml/2006/main" xmlns:r="http://schemas.openxmlformats.org/officeDocument/2006/relationships" xmlns:p="http://schemas.openxmlformats.org/presentationml/2006/main">
  <p:tag name="ANGLE" val="5"/>
</p:tagLst>
</file>

<file path=ppt/tags/tag581.xml><?xml version="1.0" encoding="utf-8"?>
<p:tagLst xmlns:a="http://schemas.openxmlformats.org/drawingml/2006/main" xmlns:r="http://schemas.openxmlformats.org/officeDocument/2006/relationships" xmlns:p="http://schemas.openxmlformats.org/presentationml/2006/main">
  <p:tag name="ANGLE" val="5"/>
</p:tagLst>
</file>

<file path=ppt/tags/tag582.xml><?xml version="1.0" encoding="utf-8"?>
<p:tagLst xmlns:a="http://schemas.openxmlformats.org/drawingml/2006/main" xmlns:r="http://schemas.openxmlformats.org/officeDocument/2006/relationships" xmlns:p="http://schemas.openxmlformats.org/presentationml/2006/main">
  <p:tag name="ANGLE" val="4"/>
</p:tagLst>
</file>

<file path=ppt/tags/tag583.xml><?xml version="1.0" encoding="utf-8"?>
<p:tagLst xmlns:a="http://schemas.openxmlformats.org/drawingml/2006/main" xmlns:r="http://schemas.openxmlformats.org/officeDocument/2006/relationships" xmlns:p="http://schemas.openxmlformats.org/presentationml/2006/main">
  <p:tag name="ANGLE" val="4"/>
</p:tagLst>
</file>

<file path=ppt/tags/tag584.xml><?xml version="1.0" encoding="utf-8"?>
<p:tagLst xmlns:a="http://schemas.openxmlformats.org/drawingml/2006/main" xmlns:r="http://schemas.openxmlformats.org/officeDocument/2006/relationships" xmlns:p="http://schemas.openxmlformats.org/presentationml/2006/main">
  <p:tag name="ANGLE" val="3"/>
</p:tagLst>
</file>

<file path=ppt/tags/tag585.xml><?xml version="1.0" encoding="utf-8"?>
<p:tagLst xmlns:a="http://schemas.openxmlformats.org/drawingml/2006/main" xmlns:r="http://schemas.openxmlformats.org/officeDocument/2006/relationships" xmlns:p="http://schemas.openxmlformats.org/presentationml/2006/main">
  <p:tag name="ANGLE" val="3"/>
</p:tagLst>
</file>

<file path=ppt/tags/tag586.xml><?xml version="1.0" encoding="utf-8"?>
<p:tagLst xmlns:a="http://schemas.openxmlformats.org/drawingml/2006/main" xmlns:r="http://schemas.openxmlformats.org/officeDocument/2006/relationships" xmlns:p="http://schemas.openxmlformats.org/presentationml/2006/main">
  <p:tag name="ANGLE" val="2"/>
</p:tagLst>
</file>

<file path=ppt/tags/tag587.xml><?xml version="1.0" encoding="utf-8"?>
<p:tagLst xmlns:a="http://schemas.openxmlformats.org/drawingml/2006/main" xmlns:r="http://schemas.openxmlformats.org/officeDocument/2006/relationships" xmlns:p="http://schemas.openxmlformats.org/presentationml/2006/main">
  <p:tag name="ANGLE" val="2"/>
</p:tagLst>
</file>

<file path=ppt/tags/tag588.xml><?xml version="1.0" encoding="utf-8"?>
<p:tagLst xmlns:a="http://schemas.openxmlformats.org/drawingml/2006/main" xmlns:r="http://schemas.openxmlformats.org/officeDocument/2006/relationships" xmlns:p="http://schemas.openxmlformats.org/presentationml/2006/main">
  <p:tag name="ANGLE" val="1"/>
</p:tagLst>
</file>

<file path=ppt/tags/tag589.xml><?xml version="1.0" encoding="utf-8"?>
<p:tagLst xmlns:a="http://schemas.openxmlformats.org/drawingml/2006/main" xmlns:r="http://schemas.openxmlformats.org/officeDocument/2006/relationships" xmlns:p="http://schemas.openxmlformats.org/presentationml/2006/main">
  <p:tag name="ANGLE" val="1"/>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rmGdT3zT.0ysJsnd8B0B0A"/>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9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93.xml><?xml version="1.0" encoding="utf-8"?>
<p:tagLst xmlns:a="http://schemas.openxmlformats.org/drawingml/2006/main" xmlns:r="http://schemas.openxmlformats.org/officeDocument/2006/relationships" xmlns:p="http://schemas.openxmlformats.org/presentationml/2006/main">
  <p:tag name="SHAPENAME" val="Subtitle"/>
</p:tagLst>
</file>

<file path=ppt/tags/tag594.xml><?xml version="1.0" encoding="utf-8"?>
<p:tagLst xmlns:a="http://schemas.openxmlformats.org/drawingml/2006/main" xmlns:r="http://schemas.openxmlformats.org/officeDocument/2006/relationships" xmlns:p="http://schemas.openxmlformats.org/presentationml/2006/main">
  <p:tag name="SHAPENAME" val="Title"/>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9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98.xml><?xml version="1.0" encoding="utf-8"?>
<p:tagLst xmlns:a="http://schemas.openxmlformats.org/drawingml/2006/main" xmlns:r="http://schemas.openxmlformats.org/officeDocument/2006/relationships" xmlns:p="http://schemas.openxmlformats.org/presentationml/2006/main">
  <p:tag name="SHAPENAME" val="Subtitle"/>
</p:tagLst>
</file>

<file path=ppt/tags/tag599.xml><?xml version="1.0" encoding="utf-8"?>
<p:tagLst xmlns:a="http://schemas.openxmlformats.org/drawingml/2006/main" xmlns:r="http://schemas.openxmlformats.org/officeDocument/2006/relationships" xmlns:p="http://schemas.openxmlformats.org/presentationml/2006/main">
  <p:tag name="SHAPENAME" val="Title"/>
</p:tagLst>
</file>

<file path=ppt/tags/tag6.xml><?xml version="1.0" encoding="utf-8"?>
<p:tagLst xmlns:a="http://schemas.openxmlformats.org/drawingml/2006/main" xmlns:r="http://schemas.openxmlformats.org/officeDocument/2006/relationships" xmlns:p="http://schemas.openxmlformats.org/presentationml/2006/main">
  <p:tag name="SHAPENAME" val="5. Sourc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KeXq.BEc_Ey59sLWXmBw3Q"/>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5.xml><?xml version="1.0" encoding="utf-8"?>
<p:tagLst xmlns:a="http://schemas.openxmlformats.org/drawingml/2006/main" xmlns:r="http://schemas.openxmlformats.org/officeDocument/2006/relationships" xmlns:p="http://schemas.openxmlformats.org/presentationml/2006/main">
  <p:tag name="SHAPENAME" val="5. Source"/>
</p:tagLst>
</file>

<file path=ppt/tags/tag6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6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jBu3KWNmqkSrphcp753Eeg"/>
</p:tagLst>
</file>

<file path=ppt/tags/tag6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1.xml><?xml version="1.0" encoding="utf-8"?>
<p:tagLst xmlns:a="http://schemas.openxmlformats.org/drawingml/2006/main" xmlns:r="http://schemas.openxmlformats.org/officeDocument/2006/relationships" xmlns:p="http://schemas.openxmlformats.org/presentationml/2006/main">
  <p:tag name="SHAPENAME" val="5. Source"/>
</p:tagLst>
</file>

<file path=ppt/tags/tag6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6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7.xml><?xml version="1.0" encoding="utf-8"?>
<p:tagLst xmlns:a="http://schemas.openxmlformats.org/drawingml/2006/main" xmlns:r="http://schemas.openxmlformats.org/officeDocument/2006/relationships" xmlns:p="http://schemas.openxmlformats.org/presentationml/2006/main">
  <p:tag name="SHAPENAME" val="5. Source"/>
</p:tagLst>
</file>

<file path=ppt/tags/tag6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I0wyscxrzEGN5gvS.6Vq.A"/>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6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23.xml><?xml version="1.0" encoding="utf-8"?>
<p:tagLst xmlns:a="http://schemas.openxmlformats.org/drawingml/2006/main" xmlns:r="http://schemas.openxmlformats.org/officeDocument/2006/relationships" xmlns:p="http://schemas.openxmlformats.org/presentationml/2006/main">
  <p:tag name="SHAPENAME" val="5. Source"/>
</p:tagLst>
</file>

<file path=ppt/tags/tag6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6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d7Qb31QUVESrpLUYFlF4cQ"/>
</p:tagLst>
</file>

<file path=ppt/tags/tag630.xml><?xml version="1.0" encoding="utf-8"?>
<p:tagLst xmlns:a="http://schemas.openxmlformats.org/drawingml/2006/main" xmlns:r="http://schemas.openxmlformats.org/officeDocument/2006/relationships" xmlns:p="http://schemas.openxmlformats.org/presentationml/2006/main">
  <p:tag name="SHAPENAME" val="5. Source"/>
</p:tagLst>
</file>

<file path=ppt/tags/tag6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3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638.xml><?xml version="1.0" encoding="utf-8"?>
<p:tagLst xmlns:a="http://schemas.openxmlformats.org/drawingml/2006/main" xmlns:r="http://schemas.openxmlformats.org/officeDocument/2006/relationships" xmlns:p="http://schemas.openxmlformats.org/presentationml/2006/main">
  <p:tag name="SHAPENAME" val="5. Source"/>
</p:tagLst>
</file>

<file path=ppt/tags/tag6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6nSzWhZZ2k2rExyKsTZNBA"/>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4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6.xml><?xml version="1.0" encoding="utf-8"?>
<p:tagLst xmlns:a="http://schemas.openxmlformats.org/drawingml/2006/main" xmlns:r="http://schemas.openxmlformats.org/officeDocument/2006/relationships" xmlns:p="http://schemas.openxmlformats.org/presentationml/2006/main">
  <p:tag name="SHAPENAME" val="5. Source"/>
</p:tagLst>
</file>

<file path=ppt/tags/tag6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iqc6ApmM0UyZdEdvkFQuXg"/>
</p:tagLst>
</file>

<file path=ppt/tags/tag65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4.xml><?xml version="1.0" encoding="utf-8"?>
<p:tagLst xmlns:a="http://schemas.openxmlformats.org/drawingml/2006/main" xmlns:r="http://schemas.openxmlformats.org/officeDocument/2006/relationships" xmlns:p="http://schemas.openxmlformats.org/presentationml/2006/main">
  <p:tag name="SHAPENAME" val="5. Source"/>
</p:tagLst>
</file>

<file path=ppt/tags/tag6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6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Jxwi_T3w2UiWM3ljUf5qLQ"/>
</p:tagLst>
</file>

<file path=ppt/tags/tag6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662.xml><?xml version="1.0" encoding="utf-8"?>
<p:tagLst xmlns:a="http://schemas.openxmlformats.org/drawingml/2006/main" xmlns:r="http://schemas.openxmlformats.org/officeDocument/2006/relationships" xmlns:p="http://schemas.openxmlformats.org/presentationml/2006/main">
  <p:tag name="SHAPENAME" val="5. Source"/>
</p:tagLst>
</file>

<file path=ppt/tags/tag6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6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loHIyLkTMk29gjSxlVscVg"/>
</p:tagLst>
</file>

<file path=ppt/tags/tag670.xml><?xml version="1.0" encoding="utf-8"?>
<p:tagLst xmlns:a="http://schemas.openxmlformats.org/drawingml/2006/main" xmlns:r="http://schemas.openxmlformats.org/officeDocument/2006/relationships" xmlns:p="http://schemas.openxmlformats.org/presentationml/2006/main">
  <p:tag name="SHAPENAME" val="5. Source"/>
</p:tagLst>
</file>

<file path=ppt/tags/tag6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6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6.xml><?xml version="1.0" encoding="utf-8"?>
<p:tagLst xmlns:a="http://schemas.openxmlformats.org/drawingml/2006/main" xmlns:r="http://schemas.openxmlformats.org/officeDocument/2006/relationships" xmlns:p="http://schemas.openxmlformats.org/presentationml/2006/main">
  <p:tag name="SHAPENAME" val="5. Source"/>
</p:tagLst>
</file>

<file path=ppt/tags/tag6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OUv_JNFoeU2wMUApdVX_Rw"/>
</p:tagLst>
</file>

<file path=ppt/tags/tag680.xml><?xml version="1.0" encoding="utf-8"?>
<p:tagLst xmlns:a="http://schemas.openxmlformats.org/drawingml/2006/main" xmlns:r="http://schemas.openxmlformats.org/officeDocument/2006/relationships" xmlns:p="http://schemas.openxmlformats.org/presentationml/2006/main">
  <p:tag name="SHAPENAME" val="5. Source"/>
</p:tagLst>
</file>

<file path=ppt/tags/tag6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684.xml><?xml version="1.0" encoding="utf-8"?>
<p:tagLst xmlns:a="http://schemas.openxmlformats.org/drawingml/2006/main" xmlns:r="http://schemas.openxmlformats.org/officeDocument/2006/relationships" xmlns:p="http://schemas.openxmlformats.org/presentationml/2006/main">
  <p:tag name="SHAPENAME" val="5. Source"/>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687.xml><?xml version="1.0" encoding="utf-8"?>
<p:tagLst xmlns:a="http://schemas.openxmlformats.org/drawingml/2006/main" xmlns:r="http://schemas.openxmlformats.org/officeDocument/2006/relationships" xmlns:p="http://schemas.openxmlformats.org/presentationml/2006/main">
  <p:tag name="SHAPENAME" val="4. Footnote"/>
</p:tagLst>
</file>

<file path=ppt/tags/tag6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9.xml><?xml version="1.0" encoding="utf-8"?>
<p:tagLst xmlns:a="http://schemas.openxmlformats.org/drawingml/2006/main" xmlns:r="http://schemas.openxmlformats.org/officeDocument/2006/relationships" xmlns:p="http://schemas.openxmlformats.org/presentationml/2006/main">
  <p:tag name="NAME" val="ACET"/>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dwiXcmvl3km7y6HZZc50ww"/>
</p:tagLst>
</file>

<file path=ppt/tags/tag690.xml><?xml version="1.0" encoding="utf-8"?>
<p:tagLst xmlns:a="http://schemas.openxmlformats.org/drawingml/2006/main" xmlns:r="http://schemas.openxmlformats.org/officeDocument/2006/relationships" xmlns:p="http://schemas.openxmlformats.org/presentationml/2006/main">
  <p:tag name="NAME" val="Moon"/>
</p:tagLst>
</file>

<file path=ppt/tags/tag691.xml><?xml version="1.0" encoding="utf-8"?>
<p:tagLst xmlns:a="http://schemas.openxmlformats.org/drawingml/2006/main" xmlns:r="http://schemas.openxmlformats.org/officeDocument/2006/relationships" xmlns:p="http://schemas.openxmlformats.org/presentationml/2006/main">
  <p:tag name="NAME" val="Moon"/>
</p:tagLst>
</file>

<file path=ppt/tags/tag692.xml><?xml version="1.0" encoding="utf-8"?>
<p:tagLst xmlns:a="http://schemas.openxmlformats.org/drawingml/2006/main" xmlns:r="http://schemas.openxmlformats.org/officeDocument/2006/relationships" xmlns:p="http://schemas.openxmlformats.org/presentationml/2006/main">
  <p:tag name="NAME" val="Moon"/>
</p:tagLst>
</file>

<file path=ppt/tags/tag693.xml><?xml version="1.0" encoding="utf-8"?>
<p:tagLst xmlns:a="http://schemas.openxmlformats.org/drawingml/2006/main" xmlns:r="http://schemas.openxmlformats.org/officeDocument/2006/relationships" xmlns:p="http://schemas.openxmlformats.org/presentationml/2006/main">
  <p:tag name="NAME" val="Moon"/>
</p:tagLst>
</file>

<file path=ppt/tags/tag694.xml><?xml version="1.0" encoding="utf-8"?>
<p:tagLst xmlns:a="http://schemas.openxmlformats.org/drawingml/2006/main" xmlns:r="http://schemas.openxmlformats.org/officeDocument/2006/relationships" xmlns:p="http://schemas.openxmlformats.org/presentationml/2006/main">
  <p:tag name="NAME" val="Moon"/>
</p:tagLst>
</file>

<file path=ppt/tags/tag695.xml><?xml version="1.0" encoding="utf-8"?>
<p:tagLst xmlns:a="http://schemas.openxmlformats.org/drawingml/2006/main" xmlns:r="http://schemas.openxmlformats.org/officeDocument/2006/relationships" xmlns:p="http://schemas.openxmlformats.org/presentationml/2006/main">
  <p:tag name="ANGLE" val="5"/>
</p:tagLst>
</file>

<file path=ppt/tags/tag696.xml><?xml version="1.0" encoding="utf-8"?>
<p:tagLst xmlns:a="http://schemas.openxmlformats.org/drawingml/2006/main" xmlns:r="http://schemas.openxmlformats.org/officeDocument/2006/relationships" xmlns:p="http://schemas.openxmlformats.org/presentationml/2006/main">
  <p:tag name="ANGLE" val="5"/>
</p:tagLst>
</file>

<file path=ppt/tags/tag697.xml><?xml version="1.0" encoding="utf-8"?>
<p:tagLst xmlns:a="http://schemas.openxmlformats.org/drawingml/2006/main" xmlns:r="http://schemas.openxmlformats.org/officeDocument/2006/relationships" xmlns:p="http://schemas.openxmlformats.org/presentationml/2006/main">
  <p:tag name="ANGLE" val="4"/>
</p:tagLst>
</file>

<file path=ppt/tags/tag698.xml><?xml version="1.0" encoding="utf-8"?>
<p:tagLst xmlns:a="http://schemas.openxmlformats.org/drawingml/2006/main" xmlns:r="http://schemas.openxmlformats.org/officeDocument/2006/relationships" xmlns:p="http://schemas.openxmlformats.org/presentationml/2006/main">
  <p:tag name="ANGLE" val="4"/>
</p:tagLst>
</file>

<file path=ppt/tags/tag699.xml><?xml version="1.0" encoding="utf-8"?>
<p:tagLst xmlns:a="http://schemas.openxmlformats.org/drawingml/2006/main" xmlns:r="http://schemas.openxmlformats.org/officeDocument/2006/relationships" xmlns:p="http://schemas.openxmlformats.org/presentationml/2006/main">
  <p:tag name="ANGLE" val="3"/>
</p:tagLst>
</file>

<file path=ppt/tags/tag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lAu3ASTgoEukIO2kCL7u2Q"/>
</p:tagLst>
</file>

<file path=ppt/tags/tag700.xml><?xml version="1.0" encoding="utf-8"?>
<p:tagLst xmlns:a="http://schemas.openxmlformats.org/drawingml/2006/main" xmlns:r="http://schemas.openxmlformats.org/officeDocument/2006/relationships" xmlns:p="http://schemas.openxmlformats.org/presentationml/2006/main">
  <p:tag name="ANGLE" val="3"/>
</p:tagLst>
</file>

<file path=ppt/tags/tag701.xml><?xml version="1.0" encoding="utf-8"?>
<p:tagLst xmlns:a="http://schemas.openxmlformats.org/drawingml/2006/main" xmlns:r="http://schemas.openxmlformats.org/officeDocument/2006/relationships" xmlns:p="http://schemas.openxmlformats.org/presentationml/2006/main">
  <p:tag name="ANGLE" val="2"/>
</p:tagLst>
</file>

<file path=ppt/tags/tag702.xml><?xml version="1.0" encoding="utf-8"?>
<p:tagLst xmlns:a="http://schemas.openxmlformats.org/drawingml/2006/main" xmlns:r="http://schemas.openxmlformats.org/officeDocument/2006/relationships" xmlns:p="http://schemas.openxmlformats.org/presentationml/2006/main">
  <p:tag name="ANGLE" val="2"/>
</p:tagLst>
</file>

<file path=ppt/tags/tag703.xml><?xml version="1.0" encoding="utf-8"?>
<p:tagLst xmlns:a="http://schemas.openxmlformats.org/drawingml/2006/main" xmlns:r="http://schemas.openxmlformats.org/officeDocument/2006/relationships" xmlns:p="http://schemas.openxmlformats.org/presentationml/2006/main">
  <p:tag name="ANGLE" val="1"/>
</p:tagLst>
</file>

<file path=ppt/tags/tag704.xml><?xml version="1.0" encoding="utf-8"?>
<p:tagLst xmlns:a="http://schemas.openxmlformats.org/drawingml/2006/main" xmlns:r="http://schemas.openxmlformats.org/officeDocument/2006/relationships" xmlns:p="http://schemas.openxmlformats.org/presentationml/2006/main">
  <p:tag name="ANGLE" val="1"/>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0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08.xml><?xml version="1.0" encoding="utf-8"?>
<p:tagLst xmlns:a="http://schemas.openxmlformats.org/drawingml/2006/main" xmlns:r="http://schemas.openxmlformats.org/officeDocument/2006/relationships" xmlns:p="http://schemas.openxmlformats.org/presentationml/2006/main">
  <p:tag name="SHAPENAME" val="Subtitle"/>
</p:tagLst>
</file>

<file path=ppt/tags/tag709.xml><?xml version="1.0" encoding="utf-8"?>
<p:tagLst xmlns:a="http://schemas.openxmlformats.org/drawingml/2006/main" xmlns:r="http://schemas.openxmlformats.org/officeDocument/2006/relationships" xmlns:p="http://schemas.openxmlformats.org/presentationml/2006/main">
  <p:tag name="SHAPENAME" val="Titl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_hTgD5QArkicq6DcH5OCxA"/>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1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13.xml><?xml version="1.0" encoding="utf-8"?>
<p:tagLst xmlns:a="http://schemas.openxmlformats.org/drawingml/2006/main" xmlns:r="http://schemas.openxmlformats.org/officeDocument/2006/relationships" xmlns:p="http://schemas.openxmlformats.org/presentationml/2006/main">
  <p:tag name="SHAPENAME" val="Subtitle"/>
</p:tagLst>
</file>

<file path=ppt/tags/tag714.xml><?xml version="1.0" encoding="utf-8"?>
<p:tagLst xmlns:a="http://schemas.openxmlformats.org/drawingml/2006/main" xmlns:r="http://schemas.openxmlformats.org/officeDocument/2006/relationships" xmlns:p="http://schemas.openxmlformats.org/presentationml/2006/main">
  <p:tag name="SHAPENAME" val="Title"/>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XOUedFlcZEiCXRGK9xufVQ"/>
</p:tagLst>
</file>

<file path=ppt/tags/tag720.xml><?xml version="1.0" encoding="utf-8"?>
<p:tagLst xmlns:a="http://schemas.openxmlformats.org/drawingml/2006/main" xmlns:r="http://schemas.openxmlformats.org/officeDocument/2006/relationships" xmlns:p="http://schemas.openxmlformats.org/presentationml/2006/main">
  <p:tag name="SHAPENAME" val="5. Source"/>
</p:tagLst>
</file>

<file path=ppt/tags/tag7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7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6.xml><?xml version="1.0" encoding="utf-8"?>
<p:tagLst xmlns:a="http://schemas.openxmlformats.org/drawingml/2006/main" xmlns:r="http://schemas.openxmlformats.org/officeDocument/2006/relationships" xmlns:p="http://schemas.openxmlformats.org/presentationml/2006/main">
  <p:tag name="SHAPENAME" val="5. Source"/>
</p:tagLst>
</file>

<file path=ppt/tags/tag7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eQjFaX81L0SuR6gJcXd5Pg"/>
</p:tagLst>
</file>

<file path=ppt/tags/tag7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2.xml><?xml version="1.0" encoding="utf-8"?>
<p:tagLst xmlns:a="http://schemas.openxmlformats.org/drawingml/2006/main" xmlns:r="http://schemas.openxmlformats.org/officeDocument/2006/relationships" xmlns:p="http://schemas.openxmlformats.org/presentationml/2006/main">
  <p:tag name="SHAPENAME" val="5. Source"/>
</p:tagLst>
</file>

<file path=ppt/tags/tag7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7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8.xml><?xml version="1.0" encoding="utf-8"?>
<p:tagLst xmlns:a="http://schemas.openxmlformats.org/drawingml/2006/main" xmlns:r="http://schemas.openxmlformats.org/officeDocument/2006/relationships" xmlns:p="http://schemas.openxmlformats.org/presentationml/2006/main">
  <p:tag name="SHAPENAME" val="5. Source"/>
</p:tagLst>
</file>

<file path=ppt/tags/tag7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eQjFaX81L0SuR6gJcXd5Pg"/>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5.xml><?xml version="1.0" encoding="utf-8"?>
<p:tagLst xmlns:a="http://schemas.openxmlformats.org/drawingml/2006/main" xmlns:r="http://schemas.openxmlformats.org/officeDocument/2006/relationships" xmlns:p="http://schemas.openxmlformats.org/presentationml/2006/main">
  <p:tag name="SHAPENAME" val="5. Source"/>
</p:tagLst>
</file>

<file path=ppt/tags/tag7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74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b_Ger3xiCkmHcE1K_JKMvQ"/>
</p:tagLst>
</file>

<file path=ppt/tags/tag7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53.xml><?xml version="1.0" encoding="utf-8"?>
<p:tagLst xmlns:a="http://schemas.openxmlformats.org/drawingml/2006/main" xmlns:r="http://schemas.openxmlformats.org/officeDocument/2006/relationships" xmlns:p="http://schemas.openxmlformats.org/presentationml/2006/main">
  <p:tag name="SHAPENAME" val="5. Source"/>
</p:tagLst>
</file>

<file path=ppt/tags/tag7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5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940JmKctKkq3TReZP2qPcA"/>
</p:tagLst>
</file>

<file path=ppt/tags/tag7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61.xml><?xml version="1.0" encoding="utf-8"?>
<p:tagLst xmlns:a="http://schemas.openxmlformats.org/drawingml/2006/main" xmlns:r="http://schemas.openxmlformats.org/officeDocument/2006/relationships" xmlns:p="http://schemas.openxmlformats.org/presentationml/2006/main">
  <p:tag name="SHAPENAME" val="5. Source"/>
</p:tagLst>
</file>

<file path=ppt/tags/tag7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6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69.xml><?xml version="1.0" encoding="utf-8"?>
<p:tagLst xmlns:a="http://schemas.openxmlformats.org/drawingml/2006/main" xmlns:r="http://schemas.openxmlformats.org/officeDocument/2006/relationships" xmlns:p="http://schemas.openxmlformats.org/presentationml/2006/main">
  <p:tag name="SHAPENAME" val="5. Sourc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kDKxCtuU0GQoWXr6RWUiw"/>
</p:tagLst>
</file>

<file path=ppt/tags/tag7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7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7.xml><?xml version="1.0" encoding="utf-8"?>
<p:tagLst xmlns:a="http://schemas.openxmlformats.org/drawingml/2006/main" xmlns:r="http://schemas.openxmlformats.org/officeDocument/2006/relationships" xmlns:p="http://schemas.openxmlformats.org/presentationml/2006/main">
  <p:tag name="SHAPENAME" val="5. Source"/>
</p:tagLst>
</file>

<file path=ppt/tags/tag7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f6x3dJynVEGaW02VYcOmqA"/>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78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5.xml><?xml version="1.0" encoding="utf-8"?>
<p:tagLst xmlns:a="http://schemas.openxmlformats.org/drawingml/2006/main" xmlns:r="http://schemas.openxmlformats.org/officeDocument/2006/relationships" xmlns:p="http://schemas.openxmlformats.org/presentationml/2006/main">
  <p:tag name="SHAPENAME" val="5. Source"/>
</p:tagLst>
</file>

<file path=ppt/tags/tag7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7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ir5c3X1myUmJg7MIgmGFSA"/>
</p:tagLst>
</file>

<file path=ppt/tags/tag7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1.xml><?xml version="1.0" encoding="utf-8"?>
<p:tagLst xmlns:a="http://schemas.openxmlformats.org/drawingml/2006/main" xmlns:r="http://schemas.openxmlformats.org/officeDocument/2006/relationships" xmlns:p="http://schemas.openxmlformats.org/presentationml/2006/main">
  <p:tag name="SHAPENAME" val="5. Source"/>
</p:tagLst>
</file>

<file path=ppt/tags/tag7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5.xml><?xml version="1.0" encoding="utf-8"?>
<p:tagLst xmlns:a="http://schemas.openxmlformats.org/drawingml/2006/main" xmlns:r="http://schemas.openxmlformats.org/officeDocument/2006/relationships" xmlns:p="http://schemas.openxmlformats.org/presentationml/2006/main">
  <p:tag name="SHAPENAME" val="5. Source"/>
</p:tagLst>
</file>

<file path=ppt/tags/tag7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799.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3rNuGjXYskOsDfqVBRO1Ng"/>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WqQynSzvDV87o_K46QGKhQ"/>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804.xml><?xml version="1.0" encoding="utf-8"?>
<p:tagLst xmlns:a="http://schemas.openxmlformats.org/drawingml/2006/main" xmlns:r="http://schemas.openxmlformats.org/officeDocument/2006/relationships" xmlns:p="http://schemas.openxmlformats.org/presentationml/2006/main">
  <p:tag name="SHAPENAME" val="4. Footnote"/>
</p:tagLst>
</file>

<file path=ppt/tags/tag8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6.xml><?xml version="1.0" encoding="utf-8"?>
<p:tagLst xmlns:a="http://schemas.openxmlformats.org/drawingml/2006/main" xmlns:r="http://schemas.openxmlformats.org/officeDocument/2006/relationships" xmlns:p="http://schemas.openxmlformats.org/presentationml/2006/main">
  <p:tag name="NAME" val="ACET"/>
</p:tagLst>
</file>

<file path=ppt/tags/tag807.xml><?xml version="1.0" encoding="utf-8"?>
<p:tagLst xmlns:a="http://schemas.openxmlformats.org/drawingml/2006/main" xmlns:r="http://schemas.openxmlformats.org/officeDocument/2006/relationships" xmlns:p="http://schemas.openxmlformats.org/presentationml/2006/main">
  <p:tag name="NAME" val="Moon"/>
</p:tagLst>
</file>

<file path=ppt/tags/tag808.xml><?xml version="1.0" encoding="utf-8"?>
<p:tagLst xmlns:a="http://schemas.openxmlformats.org/drawingml/2006/main" xmlns:r="http://schemas.openxmlformats.org/officeDocument/2006/relationships" xmlns:p="http://schemas.openxmlformats.org/presentationml/2006/main">
  <p:tag name="NAME" val="Moon"/>
</p:tagLst>
</file>

<file path=ppt/tags/tag809.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aAjtFUOCg0GnXajrLWkjfw"/>
</p:tagLst>
</file>

<file path=ppt/tags/tag810.xml><?xml version="1.0" encoding="utf-8"?>
<p:tagLst xmlns:a="http://schemas.openxmlformats.org/drawingml/2006/main" xmlns:r="http://schemas.openxmlformats.org/officeDocument/2006/relationships" xmlns:p="http://schemas.openxmlformats.org/presentationml/2006/main">
  <p:tag name="NAME" val="Moon"/>
</p:tagLst>
</file>

<file path=ppt/tags/tag811.xml><?xml version="1.0" encoding="utf-8"?>
<p:tagLst xmlns:a="http://schemas.openxmlformats.org/drawingml/2006/main" xmlns:r="http://schemas.openxmlformats.org/officeDocument/2006/relationships" xmlns:p="http://schemas.openxmlformats.org/presentationml/2006/main">
  <p:tag name="NAME" val="Moon"/>
</p:tagLst>
</file>

<file path=ppt/tags/tag812.xml><?xml version="1.0" encoding="utf-8"?>
<p:tagLst xmlns:a="http://schemas.openxmlformats.org/drawingml/2006/main" xmlns:r="http://schemas.openxmlformats.org/officeDocument/2006/relationships" xmlns:p="http://schemas.openxmlformats.org/presentationml/2006/main">
  <p:tag name="ANGLE" val="5"/>
</p:tagLst>
</file>

<file path=ppt/tags/tag813.xml><?xml version="1.0" encoding="utf-8"?>
<p:tagLst xmlns:a="http://schemas.openxmlformats.org/drawingml/2006/main" xmlns:r="http://schemas.openxmlformats.org/officeDocument/2006/relationships" xmlns:p="http://schemas.openxmlformats.org/presentationml/2006/main">
  <p:tag name="ANGLE" val="5"/>
</p:tagLst>
</file>

<file path=ppt/tags/tag814.xml><?xml version="1.0" encoding="utf-8"?>
<p:tagLst xmlns:a="http://schemas.openxmlformats.org/drawingml/2006/main" xmlns:r="http://schemas.openxmlformats.org/officeDocument/2006/relationships" xmlns:p="http://schemas.openxmlformats.org/presentationml/2006/main">
  <p:tag name="ANGLE" val="4"/>
</p:tagLst>
</file>

<file path=ppt/tags/tag815.xml><?xml version="1.0" encoding="utf-8"?>
<p:tagLst xmlns:a="http://schemas.openxmlformats.org/drawingml/2006/main" xmlns:r="http://schemas.openxmlformats.org/officeDocument/2006/relationships" xmlns:p="http://schemas.openxmlformats.org/presentationml/2006/main">
  <p:tag name="ANGLE" val="4"/>
</p:tagLst>
</file>

<file path=ppt/tags/tag816.xml><?xml version="1.0" encoding="utf-8"?>
<p:tagLst xmlns:a="http://schemas.openxmlformats.org/drawingml/2006/main" xmlns:r="http://schemas.openxmlformats.org/officeDocument/2006/relationships" xmlns:p="http://schemas.openxmlformats.org/presentationml/2006/main">
  <p:tag name="ANGLE" val="3"/>
</p:tagLst>
</file>

<file path=ppt/tags/tag817.xml><?xml version="1.0" encoding="utf-8"?>
<p:tagLst xmlns:a="http://schemas.openxmlformats.org/drawingml/2006/main" xmlns:r="http://schemas.openxmlformats.org/officeDocument/2006/relationships" xmlns:p="http://schemas.openxmlformats.org/presentationml/2006/main">
  <p:tag name="ANGLE" val="3"/>
</p:tagLst>
</file>

<file path=ppt/tags/tag818.xml><?xml version="1.0" encoding="utf-8"?>
<p:tagLst xmlns:a="http://schemas.openxmlformats.org/drawingml/2006/main" xmlns:r="http://schemas.openxmlformats.org/officeDocument/2006/relationships" xmlns:p="http://schemas.openxmlformats.org/presentationml/2006/main">
  <p:tag name="ANGLE" val="2"/>
</p:tagLst>
</file>

<file path=ppt/tags/tag819.xml><?xml version="1.0" encoding="utf-8"?>
<p:tagLst xmlns:a="http://schemas.openxmlformats.org/drawingml/2006/main" xmlns:r="http://schemas.openxmlformats.org/officeDocument/2006/relationships" xmlns:p="http://schemas.openxmlformats.org/presentationml/2006/main">
  <p:tag name="ANGLE" val="2"/>
</p:tagLst>
</file>

<file path=ppt/tags/tag82.xml><?xml version="1.0" encoding="utf-8"?>
<p:tagLst xmlns:a="http://schemas.openxmlformats.org/drawingml/2006/main" xmlns:r="http://schemas.openxmlformats.org/officeDocument/2006/relationships" xmlns:p="http://schemas.openxmlformats.org/presentationml/2006/main">
  <p:tag name="NAME" val="Logo"/>
  <p:tag name="THINKCELLSHAPEDONOTDELETE" val="pU84.4t8HMUuuQrGhzOP1pA"/>
</p:tagLst>
</file>

<file path=ppt/tags/tag820.xml><?xml version="1.0" encoding="utf-8"?>
<p:tagLst xmlns:a="http://schemas.openxmlformats.org/drawingml/2006/main" xmlns:r="http://schemas.openxmlformats.org/officeDocument/2006/relationships" xmlns:p="http://schemas.openxmlformats.org/presentationml/2006/main">
  <p:tag name="ANGLE" val="1"/>
</p:tagLst>
</file>

<file path=ppt/tags/tag821.xml><?xml version="1.0" encoding="utf-8"?>
<p:tagLst xmlns:a="http://schemas.openxmlformats.org/drawingml/2006/main" xmlns:r="http://schemas.openxmlformats.org/officeDocument/2006/relationships" xmlns:p="http://schemas.openxmlformats.org/presentationml/2006/main">
  <p:tag name="ANGLE" val="1"/>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2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825.xml><?xml version="1.0" encoding="utf-8"?>
<p:tagLst xmlns:a="http://schemas.openxmlformats.org/drawingml/2006/main" xmlns:r="http://schemas.openxmlformats.org/officeDocument/2006/relationships" xmlns:p="http://schemas.openxmlformats.org/presentationml/2006/main">
  <p:tag name="SHAPENAME" val="Subtitle"/>
</p:tagLst>
</file>

<file path=ppt/tags/tag826.xml><?xml version="1.0" encoding="utf-8"?>
<p:tagLst xmlns:a="http://schemas.openxmlformats.org/drawingml/2006/main" xmlns:r="http://schemas.openxmlformats.org/officeDocument/2006/relationships" xmlns:p="http://schemas.openxmlformats.org/presentationml/2006/main">
  <p:tag name="SHAPENAME" val="Title"/>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2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eQjFaX81L0SuR6gJcXd5Pg"/>
</p:tagLst>
</file>

<file path=ppt/tags/tag830.xml><?xml version="1.0" encoding="utf-8"?>
<p:tagLst xmlns:a="http://schemas.openxmlformats.org/drawingml/2006/main" xmlns:r="http://schemas.openxmlformats.org/officeDocument/2006/relationships" xmlns:p="http://schemas.openxmlformats.org/presentationml/2006/main">
  <p:tag name="SHAPENAME" val="Subtitle"/>
</p:tagLst>
</file>

<file path=ppt/tags/tag831.xml><?xml version="1.0" encoding="utf-8"?>
<p:tagLst xmlns:a="http://schemas.openxmlformats.org/drawingml/2006/main" xmlns:r="http://schemas.openxmlformats.org/officeDocument/2006/relationships" xmlns:p="http://schemas.openxmlformats.org/presentationml/2006/main">
  <p:tag name="SHAPENAME" val="Title"/>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8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7.xml><?xml version="1.0" encoding="utf-8"?>
<p:tagLst xmlns:a="http://schemas.openxmlformats.org/drawingml/2006/main" xmlns:r="http://schemas.openxmlformats.org/officeDocument/2006/relationships" xmlns:p="http://schemas.openxmlformats.org/presentationml/2006/main">
  <p:tag name="SHAPENAME" val="5. Source"/>
</p:tagLst>
</file>

<file path=ppt/tags/tag8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NAME" val="Moon"/>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8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3.xml><?xml version="1.0" encoding="utf-8"?>
<p:tagLst xmlns:a="http://schemas.openxmlformats.org/drawingml/2006/main" xmlns:r="http://schemas.openxmlformats.org/officeDocument/2006/relationships" xmlns:p="http://schemas.openxmlformats.org/presentationml/2006/main">
  <p:tag name="SHAPENAME" val="5. Source"/>
</p:tagLst>
</file>

<file path=ppt/tags/tag8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8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9.xml><?xml version="1.0" encoding="utf-8"?>
<p:tagLst xmlns:a="http://schemas.openxmlformats.org/drawingml/2006/main" xmlns:r="http://schemas.openxmlformats.org/officeDocument/2006/relationships" xmlns:p="http://schemas.openxmlformats.org/presentationml/2006/main">
  <p:tag name="SHAPENAME" val="5. Source"/>
</p:tagLst>
</file>

<file path=ppt/tags/tag85.xml><?xml version="1.0" encoding="utf-8"?>
<p:tagLst xmlns:a="http://schemas.openxmlformats.org/drawingml/2006/main" xmlns:r="http://schemas.openxmlformats.org/officeDocument/2006/relationships" xmlns:p="http://schemas.openxmlformats.org/presentationml/2006/main">
  <p:tag name="NAME" val="Moon"/>
</p:tagLst>
</file>

<file path=ppt/tags/tag8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8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55.xml><?xml version="1.0" encoding="utf-8"?>
<p:tagLst xmlns:a="http://schemas.openxmlformats.org/drawingml/2006/main" xmlns:r="http://schemas.openxmlformats.org/officeDocument/2006/relationships" xmlns:p="http://schemas.openxmlformats.org/presentationml/2006/main">
  <p:tag name="SHAPENAME" val="5. Source"/>
</p:tagLst>
</file>

<file path=ppt/tags/tag8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8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6.xml><?xml version="1.0" encoding="utf-8"?>
<p:tagLst xmlns:a="http://schemas.openxmlformats.org/drawingml/2006/main" xmlns:r="http://schemas.openxmlformats.org/officeDocument/2006/relationships" xmlns:p="http://schemas.openxmlformats.org/presentationml/2006/main">
  <p:tag name="NAME" val="Moon"/>
</p:tagLst>
</file>

<file path=ppt/tags/tag8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8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2.xml><?xml version="1.0" encoding="utf-8"?>
<p:tagLst xmlns:a="http://schemas.openxmlformats.org/drawingml/2006/main" xmlns:r="http://schemas.openxmlformats.org/officeDocument/2006/relationships" xmlns:p="http://schemas.openxmlformats.org/presentationml/2006/main">
  <p:tag name="SHAPENAME" val="5. Source"/>
</p:tagLst>
</file>

<file path=ppt/tags/tag8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86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87.xml><?xml version="1.0" encoding="utf-8"?>
<p:tagLst xmlns:a="http://schemas.openxmlformats.org/drawingml/2006/main" xmlns:r="http://schemas.openxmlformats.org/officeDocument/2006/relationships" xmlns:p="http://schemas.openxmlformats.org/presentationml/2006/main">
  <p:tag name="NAME" val="Moon"/>
</p:tagLst>
</file>

<file path=ppt/tags/tag870.xml><?xml version="1.0" encoding="utf-8"?>
<p:tagLst xmlns:a="http://schemas.openxmlformats.org/drawingml/2006/main" xmlns:r="http://schemas.openxmlformats.org/officeDocument/2006/relationships" xmlns:p="http://schemas.openxmlformats.org/presentationml/2006/main">
  <p:tag name="SHAPENAME" val="5. Source"/>
</p:tagLst>
</file>

<file path=ppt/tags/tag8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8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878.xml><?xml version="1.0" encoding="utf-8"?>
<p:tagLst xmlns:a="http://schemas.openxmlformats.org/drawingml/2006/main" xmlns:r="http://schemas.openxmlformats.org/officeDocument/2006/relationships" xmlns:p="http://schemas.openxmlformats.org/presentationml/2006/main">
  <p:tag name="SHAPENAME" val="5. Source"/>
</p:tagLst>
</file>

<file path=ppt/tags/tag8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xml><?xml version="1.0" encoding="utf-8"?>
<p:tagLst xmlns:a="http://schemas.openxmlformats.org/drawingml/2006/main" xmlns:r="http://schemas.openxmlformats.org/officeDocument/2006/relationships" xmlns:p="http://schemas.openxmlformats.org/presentationml/2006/main">
  <p:tag name="NAME" val="Moon"/>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1.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88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886.xml><?xml version="1.0" encoding="utf-8"?>
<p:tagLst xmlns:a="http://schemas.openxmlformats.org/drawingml/2006/main" xmlns:r="http://schemas.openxmlformats.org/officeDocument/2006/relationships" xmlns:p="http://schemas.openxmlformats.org/presentationml/2006/main">
  <p:tag name="SHAPENAME" val="5. Source"/>
</p:tagLst>
</file>

<file path=ppt/tags/tag8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8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894.xml><?xml version="1.0" encoding="utf-8"?>
<p:tagLst xmlns:a="http://schemas.openxmlformats.org/drawingml/2006/main" xmlns:r="http://schemas.openxmlformats.org/officeDocument/2006/relationships" xmlns:p="http://schemas.openxmlformats.org/presentationml/2006/main">
  <p:tag name="SHAPENAME" val="5. Source"/>
</p:tagLst>
</file>

<file path=ppt/tags/tag8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8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_Ger3xiCkmHcE1K_JKMvQ"/>
</p:tagLst>
</file>

<file path=ppt/tags/tag9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2.xml><?xml version="1.0" encoding="utf-8"?>
<p:tagLst xmlns:a="http://schemas.openxmlformats.org/drawingml/2006/main" xmlns:r="http://schemas.openxmlformats.org/officeDocument/2006/relationships" xmlns:p="http://schemas.openxmlformats.org/presentationml/2006/main">
  <p:tag name="SHAPENAME" val="5. Source"/>
</p:tagLst>
</file>

<file path=ppt/tags/tag9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9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08.xml><?xml version="1.0" encoding="utf-8"?>
<p:tagLst xmlns:a="http://schemas.openxmlformats.org/drawingml/2006/main" xmlns:r="http://schemas.openxmlformats.org/officeDocument/2006/relationships" xmlns:p="http://schemas.openxmlformats.org/presentationml/2006/main">
  <p:tag name="SHAPENAME" val="5. Source"/>
</p:tagLst>
</file>

<file path=ppt/tags/tag9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2.xml><?xml version="1.0" encoding="utf-8"?>
<p:tagLst xmlns:a="http://schemas.openxmlformats.org/drawingml/2006/main" xmlns:r="http://schemas.openxmlformats.org/officeDocument/2006/relationships" xmlns:p="http://schemas.openxmlformats.org/presentationml/2006/main">
  <p:tag name="SHAPENAME" val="5. Source"/>
</p:tagLst>
</file>

<file path=ppt/tags/tag9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zDDI_rrxTQAQpcSCR2B3Bw"/>
</p:tagLst>
</file>

<file path=ppt/tags/tag916.xml><?xml version="1.0" encoding="utf-8"?>
<p:tagLst xmlns:a="http://schemas.openxmlformats.org/drawingml/2006/main" xmlns:r="http://schemas.openxmlformats.org/officeDocument/2006/relationships" xmlns:p="http://schemas.openxmlformats.org/presentationml/2006/main">
  <p:tag name="SHAPENAME" val="5. Source"/>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9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9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9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2.xml><?xml version="1.0" encoding="utf-8"?>
<p:tagLst xmlns:a="http://schemas.openxmlformats.org/drawingml/2006/main" xmlns:r="http://schemas.openxmlformats.org/officeDocument/2006/relationships" xmlns:p="http://schemas.openxmlformats.org/presentationml/2006/main">
  <p:tag name="SHAPENAME" val="5. Source"/>
</p:tagLst>
</file>

<file path=ppt/tags/tag9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926.xml><?xml version="1.0" encoding="utf-8"?>
<p:tagLst xmlns:a="http://schemas.openxmlformats.org/drawingml/2006/main" xmlns:r="http://schemas.openxmlformats.org/officeDocument/2006/relationships" xmlns:p="http://schemas.openxmlformats.org/presentationml/2006/main">
  <p:tag name="SHAPENAME" val="4. Footnote"/>
</p:tagLst>
</file>

<file path=ppt/tags/tag9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8.xml><?xml version="1.0" encoding="utf-8"?>
<p:tagLst xmlns:a="http://schemas.openxmlformats.org/drawingml/2006/main" xmlns:r="http://schemas.openxmlformats.org/officeDocument/2006/relationships" xmlns:p="http://schemas.openxmlformats.org/presentationml/2006/main">
  <p:tag name="NAME" val="ACET"/>
</p:tagLst>
</file>

<file path=ppt/tags/tag929.xml><?xml version="1.0" encoding="utf-8"?>
<p:tagLst xmlns:a="http://schemas.openxmlformats.org/drawingml/2006/main" xmlns:r="http://schemas.openxmlformats.org/officeDocument/2006/relationships" xmlns:p="http://schemas.openxmlformats.org/presentationml/2006/main">
  <p:tag name="NAME" val="Moon"/>
</p:tagLst>
</file>

<file path=ppt/tags/tag9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930.xml><?xml version="1.0" encoding="utf-8"?>
<p:tagLst xmlns:a="http://schemas.openxmlformats.org/drawingml/2006/main" xmlns:r="http://schemas.openxmlformats.org/officeDocument/2006/relationships" xmlns:p="http://schemas.openxmlformats.org/presentationml/2006/main">
  <p:tag name="NAME" val="Moon"/>
</p:tagLst>
</file>

<file path=ppt/tags/tag931.xml><?xml version="1.0" encoding="utf-8"?>
<p:tagLst xmlns:a="http://schemas.openxmlformats.org/drawingml/2006/main" xmlns:r="http://schemas.openxmlformats.org/officeDocument/2006/relationships" xmlns:p="http://schemas.openxmlformats.org/presentationml/2006/main">
  <p:tag name="NAME" val="Moon"/>
</p:tagLst>
</file>

<file path=ppt/tags/tag932.xml><?xml version="1.0" encoding="utf-8"?>
<p:tagLst xmlns:a="http://schemas.openxmlformats.org/drawingml/2006/main" xmlns:r="http://schemas.openxmlformats.org/officeDocument/2006/relationships" xmlns:p="http://schemas.openxmlformats.org/presentationml/2006/main">
  <p:tag name="NAME" val="Moon"/>
</p:tagLst>
</file>

<file path=ppt/tags/tag933.xml><?xml version="1.0" encoding="utf-8"?>
<p:tagLst xmlns:a="http://schemas.openxmlformats.org/drawingml/2006/main" xmlns:r="http://schemas.openxmlformats.org/officeDocument/2006/relationships" xmlns:p="http://schemas.openxmlformats.org/presentationml/2006/main">
  <p:tag name="NAME" val="Moon"/>
</p:tagLst>
</file>

<file path=ppt/tags/tag934.xml><?xml version="1.0" encoding="utf-8"?>
<p:tagLst xmlns:a="http://schemas.openxmlformats.org/drawingml/2006/main" xmlns:r="http://schemas.openxmlformats.org/officeDocument/2006/relationships" xmlns:p="http://schemas.openxmlformats.org/presentationml/2006/main">
  <p:tag name="ANGLE" val="5"/>
</p:tagLst>
</file>

<file path=ppt/tags/tag935.xml><?xml version="1.0" encoding="utf-8"?>
<p:tagLst xmlns:a="http://schemas.openxmlformats.org/drawingml/2006/main" xmlns:r="http://schemas.openxmlformats.org/officeDocument/2006/relationships" xmlns:p="http://schemas.openxmlformats.org/presentationml/2006/main">
  <p:tag name="ANGLE" val="5"/>
</p:tagLst>
</file>

<file path=ppt/tags/tag936.xml><?xml version="1.0" encoding="utf-8"?>
<p:tagLst xmlns:a="http://schemas.openxmlformats.org/drawingml/2006/main" xmlns:r="http://schemas.openxmlformats.org/officeDocument/2006/relationships" xmlns:p="http://schemas.openxmlformats.org/presentationml/2006/main">
  <p:tag name="ANGLE" val="4"/>
</p:tagLst>
</file>

<file path=ppt/tags/tag937.xml><?xml version="1.0" encoding="utf-8"?>
<p:tagLst xmlns:a="http://schemas.openxmlformats.org/drawingml/2006/main" xmlns:r="http://schemas.openxmlformats.org/officeDocument/2006/relationships" xmlns:p="http://schemas.openxmlformats.org/presentationml/2006/main">
  <p:tag name="ANGLE" val="4"/>
</p:tagLst>
</file>

<file path=ppt/tags/tag938.xml><?xml version="1.0" encoding="utf-8"?>
<p:tagLst xmlns:a="http://schemas.openxmlformats.org/drawingml/2006/main" xmlns:r="http://schemas.openxmlformats.org/officeDocument/2006/relationships" xmlns:p="http://schemas.openxmlformats.org/presentationml/2006/main">
  <p:tag name="ANGLE" val="3"/>
</p:tagLst>
</file>

<file path=ppt/tags/tag939.xml><?xml version="1.0" encoding="utf-8"?>
<p:tagLst xmlns:a="http://schemas.openxmlformats.org/drawingml/2006/main" xmlns:r="http://schemas.openxmlformats.org/officeDocument/2006/relationships" xmlns:p="http://schemas.openxmlformats.org/presentationml/2006/main">
  <p:tag name="ANGLE" val="3"/>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40.xml><?xml version="1.0" encoding="utf-8"?>
<p:tagLst xmlns:a="http://schemas.openxmlformats.org/drawingml/2006/main" xmlns:r="http://schemas.openxmlformats.org/officeDocument/2006/relationships" xmlns:p="http://schemas.openxmlformats.org/presentationml/2006/main">
  <p:tag name="ANGLE" val="2"/>
</p:tagLst>
</file>

<file path=ppt/tags/tag941.xml><?xml version="1.0" encoding="utf-8"?>
<p:tagLst xmlns:a="http://schemas.openxmlformats.org/drawingml/2006/main" xmlns:r="http://schemas.openxmlformats.org/officeDocument/2006/relationships" xmlns:p="http://schemas.openxmlformats.org/presentationml/2006/main">
  <p:tag name="ANGLE" val="2"/>
</p:tagLst>
</file>

<file path=ppt/tags/tag942.xml><?xml version="1.0" encoding="utf-8"?>
<p:tagLst xmlns:a="http://schemas.openxmlformats.org/drawingml/2006/main" xmlns:r="http://schemas.openxmlformats.org/officeDocument/2006/relationships" xmlns:p="http://schemas.openxmlformats.org/presentationml/2006/main">
  <p:tag name="ANGLE" val="1"/>
</p:tagLst>
</file>

<file path=ppt/tags/tag943.xml><?xml version="1.0" encoding="utf-8"?>
<p:tagLst xmlns:a="http://schemas.openxmlformats.org/drawingml/2006/main" xmlns:r="http://schemas.openxmlformats.org/officeDocument/2006/relationships" xmlns:p="http://schemas.openxmlformats.org/presentationml/2006/main">
  <p:tag name="ANGLE" val="1"/>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94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947.xml><?xml version="1.0" encoding="utf-8"?>
<p:tagLst xmlns:a="http://schemas.openxmlformats.org/drawingml/2006/main" xmlns:r="http://schemas.openxmlformats.org/officeDocument/2006/relationships" xmlns:p="http://schemas.openxmlformats.org/presentationml/2006/main">
  <p:tag name="SHAPENAME" val="Subtitle"/>
</p:tagLst>
</file>

<file path=ppt/tags/tag948.xml><?xml version="1.0" encoding="utf-8"?>
<p:tagLst xmlns:a="http://schemas.openxmlformats.org/drawingml/2006/main" xmlns:r="http://schemas.openxmlformats.org/officeDocument/2006/relationships" xmlns:p="http://schemas.openxmlformats.org/presentationml/2006/main">
  <p:tag name="SHAPENAME" val="Title"/>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95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952.xml><?xml version="1.0" encoding="utf-8"?>
<p:tagLst xmlns:a="http://schemas.openxmlformats.org/drawingml/2006/main" xmlns:r="http://schemas.openxmlformats.org/officeDocument/2006/relationships" xmlns:p="http://schemas.openxmlformats.org/presentationml/2006/main">
  <p:tag name="SHAPENAME" val="Subtitle"/>
</p:tagLst>
</file>

<file path=ppt/tags/tag953.xml><?xml version="1.0" encoding="utf-8"?>
<p:tagLst xmlns:a="http://schemas.openxmlformats.org/drawingml/2006/main" xmlns:r="http://schemas.openxmlformats.org/officeDocument/2006/relationships" xmlns:p="http://schemas.openxmlformats.org/presentationml/2006/main">
  <p:tag name="SHAPENAME" val="Title"/>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9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9.xml><?xml version="1.0" encoding="utf-8"?>
<p:tagLst xmlns:a="http://schemas.openxmlformats.org/drawingml/2006/main" xmlns:r="http://schemas.openxmlformats.org/officeDocument/2006/relationships" xmlns:p="http://schemas.openxmlformats.org/presentationml/2006/main">
  <p:tag name="SHAPENAME" val="5. Source"/>
</p:tagLst>
</file>

<file path=ppt/tags/tag9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9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5.xml><?xml version="1.0" encoding="utf-8"?>
<p:tagLst xmlns:a="http://schemas.openxmlformats.org/drawingml/2006/main" xmlns:r="http://schemas.openxmlformats.org/officeDocument/2006/relationships" xmlns:p="http://schemas.openxmlformats.org/presentationml/2006/main">
  <p:tag name="SHAPENAME" val="5. Source"/>
</p:tagLst>
</file>

<file path=ppt/tags/tag9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9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1.xml><?xml version="1.0" encoding="utf-8"?>
<p:tagLst xmlns:a="http://schemas.openxmlformats.org/drawingml/2006/main" xmlns:r="http://schemas.openxmlformats.org/officeDocument/2006/relationships" xmlns:p="http://schemas.openxmlformats.org/presentationml/2006/main">
  <p:tag name="SHAPENAME" val="5. Source"/>
</p:tagLst>
</file>

<file path=ppt/tags/tag9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9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7.xml><?xml version="1.0" encoding="utf-8"?>
<p:tagLst xmlns:a="http://schemas.openxmlformats.org/drawingml/2006/main" xmlns:r="http://schemas.openxmlformats.org/officeDocument/2006/relationships" xmlns:p="http://schemas.openxmlformats.org/presentationml/2006/main">
  <p:tag name="SHAPENAME" val="5. Source"/>
</p:tagLst>
</file>

<file path=ppt/tags/tag9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9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9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4.xml><?xml version="1.0" encoding="utf-8"?>
<p:tagLst xmlns:a="http://schemas.openxmlformats.org/drawingml/2006/main" xmlns:r="http://schemas.openxmlformats.org/officeDocument/2006/relationships" xmlns:p="http://schemas.openxmlformats.org/presentationml/2006/main">
  <p:tag name="SHAPENAME" val="5. Source"/>
</p:tagLst>
</file>

<file path=ppt/tags/tag9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98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g3FdNOPm9Uia2jCxO5pjOA"/>
</p:tagLst>
</file>

<file path=ppt/tags/tag9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91.xml><?xml version="1.0" encoding="utf-8"?>
<p:tagLst xmlns:a="http://schemas.openxmlformats.org/drawingml/2006/main" xmlns:r="http://schemas.openxmlformats.org/officeDocument/2006/relationships" xmlns:p="http://schemas.openxmlformats.org/presentationml/2006/main">
  <p:tag name="SHAPENAME" val="3. Subtitle"/>
</p:tagLst>
</file>

<file path=ppt/tags/tag992.xml><?xml version="1.0" encoding="utf-8"?>
<p:tagLst xmlns:a="http://schemas.openxmlformats.org/drawingml/2006/main" xmlns:r="http://schemas.openxmlformats.org/officeDocument/2006/relationships" xmlns:p="http://schemas.openxmlformats.org/presentationml/2006/main">
  <p:tag name="SHAPENAME" val="5. Source"/>
</p:tagLst>
</file>

<file path=ppt/tags/tag9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99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99.xml><?xml version="1.0" encoding="utf-8"?>
<p:tagLst xmlns:a="http://schemas.openxmlformats.org/drawingml/2006/main" xmlns:r="http://schemas.openxmlformats.org/officeDocument/2006/relationships" xmlns:p="http://schemas.openxmlformats.org/presentationml/2006/main">
  <p:tag name="SHAPENAME" val="3. Subtitle"/>
</p:tagLst>
</file>

<file path=ppt/theme/theme1.xml><?xml version="1.0" encoding="utf-8"?>
<a:theme xmlns:a="http://schemas.openxmlformats.org/drawingml/2006/main" name="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C Presentation Template v1.0 - FEB2019" id="{724EE97B-8827-D544-8604-82179F86D815}" vid="{41BAB68C-A379-2D48-BE97-18CF387D6501}"/>
    </a:ext>
  </a:extLst>
</a:theme>
</file>

<file path=ppt/theme/theme10.xml><?xml version="1.0" encoding="utf-8"?>
<a:theme xmlns:a="http://schemas.openxmlformats.org/drawingml/2006/main" name="6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12C68A-C764-C949-9282-50412FE94275}" vid="{2E9F3519-91A8-D34B-8ECC-56340B131479}"/>
    </a:ext>
  </a:extLst>
</a:theme>
</file>

<file path=ppt/theme/theme11.xml><?xml version="1.0" encoding="utf-8"?>
<a:theme xmlns:a="http://schemas.openxmlformats.org/drawingml/2006/main" name="15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12.xml><?xml version="1.0" encoding="utf-8"?>
<a:theme xmlns:a="http://schemas.openxmlformats.org/drawingml/2006/main" name="7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12C68A-C764-C949-9282-50412FE94275}" vid="{2E9F3519-91A8-D34B-8ECC-56340B131479}"/>
    </a:ext>
  </a:extLst>
</a:theme>
</file>

<file path=ppt/theme/theme13.xml><?xml version="1.0" encoding="utf-8"?>
<a:theme xmlns:a="http://schemas.openxmlformats.org/drawingml/2006/main" name="13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14.xml><?xml version="1.0" encoding="utf-8"?>
<a:theme xmlns:a="http://schemas.openxmlformats.org/drawingml/2006/main" name="10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15.xml><?xml version="1.0" encoding="utf-8"?>
<a:theme xmlns:a="http://schemas.openxmlformats.org/drawingml/2006/main" name="8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12C68A-C764-C949-9282-50412FE94275}" vid="{2E9F3519-91A8-D34B-8ECC-56340B131479}"/>
    </a:ext>
  </a:extLst>
</a:theme>
</file>

<file path=ppt/theme/theme16.xml><?xml version="1.0" encoding="utf-8"?>
<a:theme xmlns:a="http://schemas.openxmlformats.org/drawingml/2006/main" name="14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17.xml><?xml version="1.0" encoding="utf-8"?>
<a:theme xmlns:a="http://schemas.openxmlformats.org/drawingml/2006/main" name="9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12C68A-C764-C949-9282-50412FE94275}" vid="{2E9F3519-91A8-D34B-8ECC-56340B131479}"/>
    </a:ext>
  </a:extLst>
</a:theme>
</file>

<file path=ppt/theme/theme18.xml><?xml version="1.0" encoding="utf-8"?>
<a:theme xmlns:a="http://schemas.openxmlformats.org/drawingml/2006/main" name="46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19.xml><?xml version="1.0" encoding="utf-8"?>
<a:theme xmlns:a="http://schemas.openxmlformats.org/drawingml/2006/main" name="9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2.xml><?xml version="1.0" encoding="utf-8"?>
<a:theme xmlns:a="http://schemas.openxmlformats.org/drawingml/2006/main" name="ZXT470_CF">
  <a:themeElements>
    <a:clrScheme name="Current">
      <a:dk1>
        <a:srgbClr val="000000"/>
      </a:dk1>
      <a:lt1>
        <a:srgbClr val="FFFFFF"/>
      </a:lt1>
      <a:dk2>
        <a:srgbClr val="036803"/>
      </a:dk2>
      <a:lt2>
        <a:srgbClr val="DDDDDD"/>
      </a:lt2>
      <a:accent1>
        <a:srgbClr val="C2E8C3"/>
      </a:accent1>
      <a:accent2>
        <a:srgbClr val="83CF85"/>
      </a:accent2>
      <a:accent3>
        <a:srgbClr val="009900"/>
      </a:accent3>
      <a:accent4>
        <a:srgbClr val="036803"/>
      </a:accent4>
      <a:accent5>
        <a:srgbClr val="FF6600"/>
      </a:accent5>
      <a:accent6>
        <a:srgbClr val="808080"/>
      </a:accent6>
      <a:hlink>
        <a:srgbClr val="009900"/>
      </a:hlink>
      <a:folHlink>
        <a:srgbClr val="036800"/>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19050">
          <a:solidFill>
            <a:schemeClr val="folHlink"/>
          </a:solidFill>
          <a:round/>
          <a:headEnd/>
          <a:tailEnd/>
        </a:ln>
      </a:spPr>
      <a:bodyPr/>
      <a:lstStyle>
        <a:defPPr>
          <a:defRPr/>
        </a:defPPr>
      </a:lst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ZXT470_CF 1">
        <a:dk1>
          <a:srgbClr val="000000"/>
        </a:dk1>
        <a:lt1>
          <a:srgbClr val="FFFFFF"/>
        </a:lt1>
        <a:dk2>
          <a:srgbClr val="036803"/>
        </a:dk2>
        <a:lt2>
          <a:srgbClr val="DDDDDD"/>
        </a:lt2>
        <a:accent1>
          <a:srgbClr val="C2E8C3"/>
        </a:accent1>
        <a:accent2>
          <a:srgbClr val="83CF85"/>
        </a:accent2>
        <a:accent3>
          <a:srgbClr val="FFFFFF"/>
        </a:accent3>
        <a:accent4>
          <a:srgbClr val="000000"/>
        </a:accent4>
        <a:accent5>
          <a:srgbClr val="DDF2DE"/>
        </a:accent5>
        <a:accent6>
          <a:srgbClr val="76BB78"/>
        </a:accent6>
        <a:hlink>
          <a:srgbClr val="009900"/>
        </a:hlink>
        <a:folHlink>
          <a:srgbClr val="036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k 28 _21st July 2017 for TMC" id="{362A3D4A-4591-4A43-A8D0-265CFBBAAA2C}" vid="{50FCD377-4360-4A7F-B961-5C35D60E82B3}"/>
    </a:ext>
  </a:extLst>
</a:theme>
</file>

<file path=ppt/theme/theme20.xml><?xml version="1.0" encoding="utf-8"?>
<a:theme xmlns:a="http://schemas.openxmlformats.org/drawingml/2006/main" name="1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21.xml><?xml version="1.0" encoding="utf-8"?>
<a:theme xmlns:a="http://schemas.openxmlformats.org/drawingml/2006/main" name="18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22.xml><?xml version="1.0" encoding="utf-8"?>
<a:theme xmlns:a="http://schemas.openxmlformats.org/drawingml/2006/main" name="2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23.xml><?xml version="1.0" encoding="utf-8"?>
<a:theme xmlns:a="http://schemas.openxmlformats.org/drawingml/2006/main" name="42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24.xml><?xml version="1.0" encoding="utf-8"?>
<a:theme xmlns:a="http://schemas.openxmlformats.org/drawingml/2006/main" name="44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25.xml><?xml version="1.0" encoding="utf-8"?>
<a:theme xmlns:a="http://schemas.openxmlformats.org/drawingml/2006/main" name="3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C Presentation Template v1.0 - FEB2019" id="{724EE97B-8827-D544-8604-82179F86D815}" vid="{41BAB68C-A379-2D48-BE97-18CF387D6501}"/>
    </a:ext>
  </a:extLst>
</a:theme>
</file>

<file path=ppt/theme/theme26.xml><?xml version="1.0" encoding="utf-8"?>
<a:theme xmlns:a="http://schemas.openxmlformats.org/drawingml/2006/main" name="4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12C68A-C764-C949-9282-50412FE94275}" vid="{2E9F3519-91A8-D34B-8ECC-56340B131479}"/>
    </a:ext>
  </a:extLst>
</a:theme>
</file>

<file path=ppt/theme/theme27.xml><?xml version="1.0" encoding="utf-8"?>
<a:theme xmlns:a="http://schemas.openxmlformats.org/drawingml/2006/main" name="51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28.xml><?xml version="1.0" encoding="utf-8"?>
<a:theme xmlns:a="http://schemas.openxmlformats.org/drawingml/2006/main" name="50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29.xml><?xml version="1.0" encoding="utf-8"?>
<a:theme xmlns:a="http://schemas.openxmlformats.org/drawingml/2006/main" name="41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3.xml><?xml version="1.0" encoding="utf-8"?>
<a:theme xmlns:a="http://schemas.openxmlformats.org/drawingml/2006/main" name="7_ZXT470_CF">
  <a:themeElements>
    <a:clrScheme name="Current">
      <a:dk1>
        <a:srgbClr val="000000"/>
      </a:dk1>
      <a:lt1>
        <a:srgbClr val="FFFFFF"/>
      </a:lt1>
      <a:dk2>
        <a:srgbClr val="036803"/>
      </a:dk2>
      <a:lt2>
        <a:srgbClr val="DDDDDD"/>
      </a:lt2>
      <a:accent1>
        <a:srgbClr val="C2E8C3"/>
      </a:accent1>
      <a:accent2>
        <a:srgbClr val="83CF85"/>
      </a:accent2>
      <a:accent3>
        <a:srgbClr val="009900"/>
      </a:accent3>
      <a:accent4>
        <a:srgbClr val="036803"/>
      </a:accent4>
      <a:accent5>
        <a:srgbClr val="FF6600"/>
      </a:accent5>
      <a:accent6>
        <a:srgbClr val="808080"/>
      </a:accent6>
      <a:hlink>
        <a:srgbClr val="009900"/>
      </a:hlink>
      <a:folHlink>
        <a:srgbClr val="036800"/>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19050">
          <a:solidFill>
            <a:schemeClr val="folHlink"/>
          </a:solidFill>
          <a:round/>
          <a:headEnd/>
          <a:tailEnd/>
        </a:ln>
      </a:spPr>
      <a:bodyPr/>
      <a:lstStyle>
        <a:defPPr>
          <a:defRPr/>
        </a:defPPr>
      </a:lst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ZXT470_CF 1">
        <a:dk1>
          <a:srgbClr val="000000"/>
        </a:dk1>
        <a:lt1>
          <a:srgbClr val="FFFFFF"/>
        </a:lt1>
        <a:dk2>
          <a:srgbClr val="036803"/>
        </a:dk2>
        <a:lt2>
          <a:srgbClr val="DDDDDD"/>
        </a:lt2>
        <a:accent1>
          <a:srgbClr val="C2E8C3"/>
        </a:accent1>
        <a:accent2>
          <a:srgbClr val="83CF85"/>
        </a:accent2>
        <a:accent3>
          <a:srgbClr val="FFFFFF"/>
        </a:accent3>
        <a:accent4>
          <a:srgbClr val="000000"/>
        </a:accent4>
        <a:accent5>
          <a:srgbClr val="DDF2DE"/>
        </a:accent5>
        <a:accent6>
          <a:srgbClr val="76BB78"/>
        </a:accent6>
        <a:hlink>
          <a:srgbClr val="009900"/>
        </a:hlink>
        <a:folHlink>
          <a:srgbClr val="036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12C68A-C764-C949-9282-50412FE94275}" vid="{2E9F3519-91A8-D34B-8ECC-56340B131479}"/>
    </a:ext>
  </a:extLst>
</a:theme>
</file>

<file path=ppt/theme/theme31.xml><?xml version="1.0" encoding="utf-8"?>
<a:theme xmlns:a="http://schemas.openxmlformats.org/drawingml/2006/main" name="11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12C68A-C764-C949-9282-50412FE94275}" vid="{2E9F3519-91A8-D34B-8ECC-56340B131479}"/>
    </a:ext>
  </a:extLst>
</a:theme>
</file>

<file path=ppt/theme/theme32.xml><?xml version="1.0" encoding="utf-8"?>
<a:theme xmlns:a="http://schemas.openxmlformats.org/drawingml/2006/main" name="11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33.xml><?xml version="1.0" encoding="utf-8"?>
<a:theme xmlns:a="http://schemas.openxmlformats.org/drawingml/2006/main" name="17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34.xml><?xml version="1.0" encoding="utf-8"?>
<a:theme xmlns:a="http://schemas.openxmlformats.org/drawingml/2006/main" name="3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35.xml><?xml version="1.0" encoding="utf-8"?>
<a:theme xmlns:a="http://schemas.openxmlformats.org/drawingml/2006/main" name="3_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2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12C68A-C764-C949-9282-50412FE94275}" vid="{2E9F3519-91A8-D34B-8ECC-56340B131479}"/>
    </a:ext>
  </a:extLst>
</a:theme>
</file>

<file path=ppt/theme/theme37.xml><?xml version="1.0" encoding="utf-8"?>
<a:theme xmlns:a="http://schemas.openxmlformats.org/drawingml/2006/main" name="4_White">
  <a:themeElements>
    <a:clrScheme name="Scheme1">
      <a:dk1>
        <a:srgbClr val="000000"/>
      </a:dk1>
      <a:lt1>
        <a:srgbClr val="FFFFFF"/>
      </a:lt1>
      <a:dk2>
        <a:srgbClr val="FFFFFF"/>
      </a:dk2>
      <a:lt2>
        <a:srgbClr val="FFFFFF"/>
      </a:lt2>
      <a:accent1>
        <a:srgbClr val="4D4D4D"/>
      </a:accent1>
      <a:accent2>
        <a:srgbClr val="969696"/>
      </a:accent2>
      <a:accent3>
        <a:srgbClr val="808080"/>
      </a:accent3>
      <a:accent4>
        <a:srgbClr val="B2B2B2"/>
      </a:accent4>
      <a:accent5>
        <a:srgbClr val="5F5F5F"/>
      </a:accent5>
      <a:accent6>
        <a:srgbClr val="DDDDD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4D4D4D"/>
        </a:accent1>
        <a:accent2>
          <a:srgbClr val="969696"/>
        </a:accent2>
        <a:accent3>
          <a:srgbClr val="808080"/>
        </a:accent3>
        <a:accent4>
          <a:srgbClr val="B2B2B2"/>
        </a:accent4>
        <a:accent5>
          <a:srgbClr val="5F5F5F"/>
        </a:accent5>
        <a:accent6>
          <a:srgbClr val="DDDDD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292_OFF.potx" id="{B9788C92-DFE4-4FAC-85BD-740F0F30D145}" vid="{DB162D18-532E-429A-94C6-F9CC17B5C802}"/>
    </a:ext>
  </a:extLst>
</a:theme>
</file>

<file path=ppt/theme/theme38.xml><?xml version="1.0" encoding="utf-8"?>
<a:theme xmlns:a="http://schemas.openxmlformats.org/drawingml/2006/main" name="5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6032020_NCDC_Template_VF.potx" id="{D5D876C7-EBF9-4A35-BAAA-059795419E9B}" vid="{3C0BCDE1-83C4-4897-A726-723A9C9A7628}"/>
    </a:ext>
  </a:extLst>
</a:theme>
</file>

<file path=ppt/theme/theme39.xml><?xml version="1.0" encoding="utf-8"?>
<a:theme xmlns:a="http://schemas.openxmlformats.org/drawingml/2006/main" name="RTSL-theme">
  <a:themeElements>
    <a:clrScheme name="NCDC">
      <a:dk1>
        <a:srgbClr val="15854F"/>
      </a:dk1>
      <a:lt1>
        <a:srgbClr val="FFFFFF"/>
      </a:lt1>
      <a:dk2>
        <a:srgbClr val="455F51"/>
      </a:dk2>
      <a:lt2>
        <a:srgbClr val="E3DED1"/>
      </a:lt2>
      <a:accent1>
        <a:srgbClr val="0F864E"/>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SL-theme" id="{77DDEC52-5A35-AD40-8347-513A36D338B0}" vid="{E9BFE9F4-C0E7-9C47-8CF3-680596CFF12C}"/>
    </a:ext>
  </a:extLst>
</a:theme>
</file>

<file path=ppt/theme/theme4.xml><?xml version="1.0" encoding="utf-8"?>
<a:theme xmlns:a="http://schemas.openxmlformats.org/drawingml/2006/main" name="1_ZXT470_CF">
  <a:themeElements>
    <a:clrScheme name="Current">
      <a:dk1>
        <a:srgbClr val="000000"/>
      </a:dk1>
      <a:lt1>
        <a:srgbClr val="FFFFFF"/>
      </a:lt1>
      <a:dk2>
        <a:srgbClr val="036803"/>
      </a:dk2>
      <a:lt2>
        <a:srgbClr val="DDDDDD"/>
      </a:lt2>
      <a:accent1>
        <a:srgbClr val="C2E8C3"/>
      </a:accent1>
      <a:accent2>
        <a:srgbClr val="83CF85"/>
      </a:accent2>
      <a:accent3>
        <a:srgbClr val="009900"/>
      </a:accent3>
      <a:accent4>
        <a:srgbClr val="036803"/>
      </a:accent4>
      <a:accent5>
        <a:srgbClr val="FF6600"/>
      </a:accent5>
      <a:accent6>
        <a:srgbClr val="808080"/>
      </a:accent6>
      <a:hlink>
        <a:srgbClr val="009900"/>
      </a:hlink>
      <a:folHlink>
        <a:srgbClr val="036800"/>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19050">
          <a:solidFill>
            <a:schemeClr val="folHlink"/>
          </a:solidFill>
          <a:round/>
          <a:headEnd/>
          <a:tailEnd/>
        </a:ln>
      </a:spPr>
      <a:bodyPr/>
      <a:lstStyle>
        <a:defPPr>
          <a:defRPr/>
        </a:defPPr>
      </a:lst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ZXT470_CF 1">
        <a:dk1>
          <a:srgbClr val="000000"/>
        </a:dk1>
        <a:lt1>
          <a:srgbClr val="FFFFFF"/>
        </a:lt1>
        <a:dk2>
          <a:srgbClr val="036803"/>
        </a:dk2>
        <a:lt2>
          <a:srgbClr val="DDDDDD"/>
        </a:lt2>
        <a:accent1>
          <a:srgbClr val="C2E8C3"/>
        </a:accent1>
        <a:accent2>
          <a:srgbClr val="83CF85"/>
        </a:accent2>
        <a:accent3>
          <a:srgbClr val="FFFFFF"/>
        </a:accent3>
        <a:accent4>
          <a:srgbClr val="000000"/>
        </a:accent4>
        <a:accent5>
          <a:srgbClr val="DDF2DE"/>
        </a:accent5>
        <a:accent6>
          <a:srgbClr val="76BB78"/>
        </a:accent6>
        <a:hlink>
          <a:srgbClr val="009900"/>
        </a:hlink>
        <a:folHlink>
          <a:srgbClr val="036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k 28 _21st July 2017 for TMC" id="{362A3D4A-4591-4A43-A8D0-265CFBBAAA2C}" vid="{50FCD377-4360-4A7F-B961-5C35D60E82B3}"/>
    </a:ext>
  </a:ext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C Presentation Template v1.0 - FEB2019" id="{724EE97B-8827-D544-8604-82179F86D815}" vid="{41BAB68C-A379-2D48-BE97-18CF387D6501}"/>
    </a:ext>
  </a:extLst>
</a:theme>
</file>

<file path=ppt/theme/theme6.xml><?xml version="1.0" encoding="utf-8"?>
<a:theme xmlns:a="http://schemas.openxmlformats.org/drawingml/2006/main" name="5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C Presentation Template v1.0 - FEB2019" id="{724EE97B-8827-D544-8604-82179F86D815}" vid="{41BAB68C-A379-2D48-BE97-18CF387D6501}"/>
    </a:ext>
  </a:extLst>
</a:theme>
</file>

<file path=ppt/theme/theme7.xml><?xml version="1.0" encoding="utf-8"?>
<a:theme xmlns:a="http://schemas.openxmlformats.org/drawingml/2006/main" name="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ppt/theme/theme8.xml><?xml version="1.0" encoding="utf-8"?>
<a:theme xmlns:a="http://schemas.openxmlformats.org/drawingml/2006/main" name="2_NCDC Template (Training Modu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12C68A-C764-C949-9282-50412FE94275}" vid="{2E9F3519-91A8-D34B-8ECC-56340B131479}"/>
    </a:ext>
  </a:extLst>
</a:theme>
</file>

<file path=ppt/theme/theme9.xml><?xml version="1.0" encoding="utf-8"?>
<a:theme xmlns:a="http://schemas.openxmlformats.org/drawingml/2006/main" name="12_White">
  <a:themeElements>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88E3C"/>
        </a:accent1>
        <a:accent2>
          <a:srgbClr val="FFC82D"/>
        </a:accent2>
        <a:accent3>
          <a:srgbClr val="5CAC86"/>
        </a:accent3>
        <a:accent4>
          <a:srgbClr val="FFE69F"/>
        </a:accent4>
        <a:accent5>
          <a:srgbClr val="757575"/>
        </a:accent5>
        <a:accent6>
          <a:srgbClr val="BFBFBF"/>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00326_Nigeria COVID-19 Response_Meeting with EOC IM_vf.potx" id="{EEC0654A-7545-4D0D-B8BE-C3D06B477272}" vid="{7D749BF7-DBA6-4B8A-A0F6-262F4EBB0223}"/>
    </a:ext>
  </a:extLst>
</a:theme>
</file>

<file path=docProps/app.xml><?xml version="1.0" encoding="utf-8"?>
<Properties xmlns="http://schemas.openxmlformats.org/officeDocument/2006/extended-properties" xmlns:vt="http://schemas.openxmlformats.org/officeDocument/2006/docPropsVTypes">
  <TotalTime>17613</TotalTime>
  <Words>959</Words>
  <Application>Microsoft Macintosh PowerPoint</Application>
  <PresentationFormat>Widescreen</PresentationFormat>
  <Paragraphs>175</Paragraphs>
  <Slides>22</Slides>
  <Notes>9</Notes>
  <HiddenSlides>0</HiddenSlides>
  <MMClips>0</MMClips>
  <ScaleCrop>false</ScaleCrop>
  <HeadingPairs>
    <vt:vector size="8" baseType="variant">
      <vt:variant>
        <vt:lpstr>Fonts Used</vt:lpstr>
      </vt:variant>
      <vt:variant>
        <vt:i4>10</vt:i4>
      </vt:variant>
      <vt:variant>
        <vt:lpstr>Theme</vt:lpstr>
      </vt:variant>
      <vt:variant>
        <vt:i4>39</vt:i4>
      </vt:variant>
      <vt:variant>
        <vt:lpstr>Embedded OLE Servers</vt:lpstr>
      </vt:variant>
      <vt:variant>
        <vt:i4>1</vt:i4>
      </vt:variant>
      <vt:variant>
        <vt:lpstr>Slide Titles</vt:lpstr>
      </vt:variant>
      <vt:variant>
        <vt:i4>22</vt:i4>
      </vt:variant>
    </vt:vector>
  </HeadingPairs>
  <TitlesOfParts>
    <vt:vector size="72" baseType="lpstr">
      <vt:lpstr>Arial</vt:lpstr>
      <vt:lpstr>Calibri</vt:lpstr>
      <vt:lpstr>Courier New</vt:lpstr>
      <vt:lpstr>Georgia</vt:lpstr>
      <vt:lpstr>HK Grotesk Pro</vt:lpstr>
      <vt:lpstr>Segoe Print</vt:lpstr>
      <vt:lpstr>Segoe UI</vt:lpstr>
      <vt:lpstr>Times New Roman</vt:lpstr>
      <vt:lpstr>Wingdings</vt:lpstr>
      <vt:lpstr>Wingdings 2</vt:lpstr>
      <vt:lpstr>NCDC Template (Training Module)</vt:lpstr>
      <vt:lpstr>ZXT470_CF</vt:lpstr>
      <vt:lpstr>7_ZXT470_CF</vt:lpstr>
      <vt:lpstr>1_ZXT470_CF</vt:lpstr>
      <vt:lpstr>1_NCDC Template (Training Module)</vt:lpstr>
      <vt:lpstr>5_NCDC Template (Training Module)</vt:lpstr>
      <vt:lpstr>White</vt:lpstr>
      <vt:lpstr>2_NCDC Template (Training Module)</vt:lpstr>
      <vt:lpstr>12_White</vt:lpstr>
      <vt:lpstr>6_NCDC Template (Training Module)</vt:lpstr>
      <vt:lpstr>15_White</vt:lpstr>
      <vt:lpstr>7_NCDC Template (Training Module)</vt:lpstr>
      <vt:lpstr>13_White</vt:lpstr>
      <vt:lpstr>10_White</vt:lpstr>
      <vt:lpstr>8_NCDC Template (Training Module)</vt:lpstr>
      <vt:lpstr>14_White</vt:lpstr>
      <vt:lpstr>9_NCDC Template (Training Module)</vt:lpstr>
      <vt:lpstr>46_White</vt:lpstr>
      <vt:lpstr>9_White</vt:lpstr>
      <vt:lpstr>1_White</vt:lpstr>
      <vt:lpstr>18_White</vt:lpstr>
      <vt:lpstr>2_White</vt:lpstr>
      <vt:lpstr>42_White</vt:lpstr>
      <vt:lpstr>44_White</vt:lpstr>
      <vt:lpstr>3_NCDC Template (Training Module)</vt:lpstr>
      <vt:lpstr>4_NCDC Template (Training Module)</vt:lpstr>
      <vt:lpstr>51_White</vt:lpstr>
      <vt:lpstr>50_White</vt:lpstr>
      <vt:lpstr>41_White</vt:lpstr>
      <vt:lpstr>10_NCDC Template (Training Module)</vt:lpstr>
      <vt:lpstr>11_NCDC Template (Training Module)</vt:lpstr>
      <vt:lpstr>11_White</vt:lpstr>
      <vt:lpstr>17_White</vt:lpstr>
      <vt:lpstr>3_White</vt:lpstr>
      <vt:lpstr>3_Office Theme</vt:lpstr>
      <vt:lpstr>12_NCDC Template (Training Module)</vt:lpstr>
      <vt:lpstr>4_White</vt:lpstr>
      <vt:lpstr>5_White</vt:lpstr>
      <vt:lpstr>RTSL-theme</vt:lpstr>
      <vt:lpstr>think-cell Slide</vt:lpstr>
      <vt:lpstr>Sustaining Action: Nigeria’s state-level COVID-19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NCDC’s Role</vt:lpstr>
      <vt:lpstr>Establishing labs in states</vt:lpstr>
      <vt:lpstr>New standard molecular labs in states</vt:lpstr>
      <vt:lpstr>SORMAS for Case-Based Digital Surveillance</vt:lpstr>
      <vt:lpstr>PowerPoint Presentation</vt:lpstr>
      <vt:lpstr>PowerPoint Presentation</vt:lpstr>
      <vt:lpstr>New standard treatment centres in states</vt:lpstr>
      <vt:lpstr>PowerPoint Presentation</vt:lpstr>
      <vt:lpstr>PowerPoint Presentation</vt:lpstr>
      <vt:lpstr>PowerPoint Presentation</vt:lpstr>
      <vt:lpstr>State’s Role</vt:lpstr>
      <vt:lpstr>Ownership for stronger health security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Nigeria’s Health Security</dc:title>
  <dc:creator>Chikwe Ihekweazu</dc:creator>
  <cp:lastModifiedBy>Oluwatoni Akinola</cp:lastModifiedBy>
  <cp:revision>71</cp:revision>
  <dcterms:created xsi:type="dcterms:W3CDTF">2020-11-24T18:21:50Z</dcterms:created>
  <dcterms:modified xsi:type="dcterms:W3CDTF">2021-09-03T10:50:21Z</dcterms:modified>
</cp:coreProperties>
</file>