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Cabin"/>
      <p:regular r:id="rId27"/>
      <p:bold r:id="rId28"/>
      <p:italic r:id="rId29"/>
      <p:boldItalic r:id="rId30"/>
    </p:embeddedFont>
    <p:embeddedFont>
      <p:font typeface="Gill Sans"/>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3" roundtripDataSignature="AMtx7mhdecpc/xjBOLzY5PGpFAIhmPj0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abin-bold.fntdata"/><Relationship Id="rId27" Type="http://schemas.openxmlformats.org/officeDocument/2006/relationships/font" Target="fonts/Cabin-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abin-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illSans-regular.fntdata"/><Relationship Id="rId30" Type="http://schemas.openxmlformats.org/officeDocument/2006/relationships/font" Target="fonts/Cabin-boldItalic.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GillSans-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USAID has expanded TB services in the private health sector using network of providers including private health facilities, patent medicine vendors, pharmacists and laboratories. Geospatial technology is used to map communities with </a:t>
            </a:r>
            <a:r>
              <a:rPr lang="en"/>
              <a:t>high</a:t>
            </a:r>
            <a:r>
              <a:rPr lang="en"/>
              <a:t> burden of TB for active case finding interventions. Contact tracing of all index TB patients using a 2km radius around the patient.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1.Programs in the health portfolio are integrated and designed to complement each other.</a:t>
            </a:r>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2.Each component of the portfolio is further integrated for optimization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eb906c1390_1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eb906c1390_1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8836582e9_5_5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e8836582e9_5_5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Nigeria has the 6th highest burden of TB Globally. Of the WHO estimated number of 440,000 TB patients only 138,571 have been diagnosed treated and reported. </a:t>
            </a:r>
            <a:r>
              <a:rPr lang="en"/>
              <a:t>However</a:t>
            </a:r>
            <a:r>
              <a:rPr lang="en"/>
              <a:t> </a:t>
            </a:r>
            <a:r>
              <a:rPr lang="en"/>
              <a:t>through</a:t>
            </a:r>
            <a:r>
              <a:rPr lang="en"/>
              <a:t> our partnership with each of  the state </a:t>
            </a:r>
            <a:r>
              <a:rPr lang="en"/>
              <a:t>commissioners</a:t>
            </a:r>
            <a:r>
              <a:rPr lang="en"/>
              <a:t>, </a:t>
            </a:r>
            <a:r>
              <a:rPr lang="en"/>
              <a:t>ministries</a:t>
            </a:r>
            <a:r>
              <a:rPr lang="en"/>
              <a:t> of health we have shown commendable increase in case detection. In FY20, we had our largest increase in case detection, which is remarkable considering this </a:t>
            </a:r>
            <a:r>
              <a:rPr lang="en"/>
              <a:t>occurred</a:t>
            </a:r>
            <a:r>
              <a:rPr lang="en"/>
              <a:t> during the COVID pandemic. Nevertheless a significant gap remains to detect and treat TB in Nigeria.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1.Programs in the health portfolio are integrated and designed to complement each other.</a:t>
            </a:r>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2.Each component of the portfolio is further integrated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recent increases of TB patients reported from 2017 are however commendable and should be sustained . This </a:t>
            </a:r>
            <a:r>
              <a:rPr lang="en"/>
              <a:t>table compares</a:t>
            </a:r>
            <a:r>
              <a:rPr lang="en"/>
              <a:t> the actual TB case notification by state in 2020  with the WHO </a:t>
            </a:r>
            <a:r>
              <a:rPr lang="en"/>
              <a:t>estimated</a:t>
            </a:r>
            <a:r>
              <a:rPr lang="en"/>
              <a:t> number of cases in each state.  </a:t>
            </a:r>
            <a:r>
              <a:rPr b="1" lang="en" sz="1300"/>
              <a:t>I</a:t>
            </a:r>
            <a:r>
              <a:rPr b="1" lang="en" sz="1300">
                <a:highlight>
                  <a:schemeClr val="accent4"/>
                </a:highlight>
              </a:rPr>
              <a:t>n 2020, only Sokoto state treated and reported  up to 70% of  WHO estimated TB cases . Taraba, Katsina, Cross River and Osun states reported 50% and ove</a:t>
            </a:r>
            <a:r>
              <a:rPr b="1" lang="en" sz="1300"/>
              <a:t>r. </a:t>
            </a:r>
            <a:r>
              <a:rPr lang="en"/>
              <a:t>All other states reported less than 50% of estimated  WHO estimated TB cases in 2020. USAID is </a:t>
            </a:r>
            <a:r>
              <a:rPr lang="en"/>
              <a:t>committed</a:t>
            </a:r>
            <a:r>
              <a:rPr lang="en"/>
              <a:t> to working with states to further accelerate TB detection and treatment. </a:t>
            </a:r>
            <a:endParaRPr/>
          </a:p>
          <a:p>
            <a:pPr indent="0" lvl="0" marL="0" rtl="0" algn="l">
              <a:lnSpc>
                <a:spcPct val="100000"/>
              </a:lnSpc>
              <a:spcBef>
                <a:spcPts val="0"/>
              </a:spcBef>
              <a:spcAft>
                <a:spcPts val="0"/>
              </a:spcAft>
              <a:buSzPts val="1100"/>
              <a:buNone/>
            </a:pPr>
            <a:r>
              <a:rPr lang="en"/>
              <a:t>WHO 2020  annual report estimates </a:t>
            </a:r>
            <a:r>
              <a:rPr lang="en"/>
              <a:t>there is a </a:t>
            </a:r>
            <a:r>
              <a:rPr lang="en"/>
              <a:t> 70% </a:t>
            </a:r>
            <a:r>
              <a:rPr b="1" i="1" lang="en"/>
              <a:t>funding gap</a:t>
            </a:r>
            <a:r>
              <a:rPr lang="en"/>
              <a:t> in what is required to accelerate TB Case Finding with in Nigeria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
              <a:t>USAID is investing in the drug revolving fund (DRF) as a strategy to maintain a supply of essential medicines in the states.</a:t>
            </a:r>
            <a:endParaRPr/>
          </a:p>
          <a:p>
            <a:pPr indent="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AutoNum type="arabicPeriod"/>
            </a:pPr>
            <a:r>
              <a:rPr lang="en"/>
              <a:t>Since 2018, USAID has supported these 12 states shown in various stages to establish a drug revolving fund in the states -</a:t>
            </a:r>
            <a:endParaRPr/>
          </a:p>
          <a:p>
            <a:pPr indent="-298450" lvl="0" marL="457200" rtl="0" algn="l">
              <a:lnSpc>
                <a:spcPct val="100000"/>
              </a:lnSpc>
              <a:spcBef>
                <a:spcPts val="0"/>
              </a:spcBef>
              <a:spcAft>
                <a:spcPts val="0"/>
              </a:spcAft>
              <a:buSzPts val="1100"/>
              <a:buAutoNum type="arabicPeriod"/>
            </a:pPr>
            <a:r>
              <a:t/>
            </a:r>
            <a:endParaRPr/>
          </a:p>
          <a:p>
            <a:pPr indent="-298450" lvl="0" marL="457200" rtl="0" algn="l">
              <a:lnSpc>
                <a:spcPct val="100000"/>
              </a:lnSpc>
              <a:spcBef>
                <a:spcPts val="0"/>
              </a:spcBef>
              <a:spcAft>
                <a:spcPts val="0"/>
              </a:spcAft>
              <a:buSzPts val="1100"/>
              <a:buAutoNum type="arabicPeriod"/>
            </a:pPr>
            <a:r>
              <a:rPr lang="en"/>
              <a:t>In Zamfara, Sokoto, Kebbi, Nasarawa, we have made significant progress in moving key legislation. With the DMMA, government, community and religious leaders, civil society organizations including women and youth groups are encouraged to take active roles in ensuring sustainability of the DRF scheme at all levels. This has been model practice in designing sustainable initiatives...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USAID’s ask to you are two fold </a:t>
            </a:r>
            <a:endParaRPr i="1" sz="1200">
              <a:solidFill>
                <a:schemeClr val="dk1"/>
              </a:solidFill>
              <a:latin typeface="Gill Sans"/>
              <a:ea typeface="Gill Sans"/>
              <a:cs typeface="Gill Sans"/>
              <a:sym typeface="Gill Sans"/>
            </a:endParaRPr>
          </a:p>
          <a:p>
            <a:pPr indent="-285750" lvl="0" marL="457200" rtl="0" algn="l">
              <a:lnSpc>
                <a:spcPct val="115000"/>
              </a:lnSpc>
              <a:spcBef>
                <a:spcPts val="0"/>
              </a:spcBef>
              <a:spcAft>
                <a:spcPts val="0"/>
              </a:spcAft>
              <a:buClr>
                <a:schemeClr val="dk1"/>
              </a:buClr>
              <a:buSzPts val="1200"/>
              <a:buFont typeface="Gill Sans"/>
              <a:buAutoNum type="arabicPeriod"/>
            </a:pPr>
            <a:r>
              <a:rPr i="1" lang="en" sz="1200">
                <a:solidFill>
                  <a:schemeClr val="dk1"/>
                </a:solidFill>
                <a:latin typeface="Gill Sans"/>
                <a:ea typeface="Gill Sans"/>
                <a:cs typeface="Gill Sans"/>
                <a:sym typeface="Gill Sans"/>
              </a:rPr>
              <a:t>Governance and Accountability</a:t>
            </a:r>
            <a:endParaRPr i="1" sz="1200">
              <a:solidFill>
                <a:schemeClr val="dk1"/>
              </a:solidFill>
              <a:latin typeface="Gill Sans"/>
              <a:ea typeface="Gill Sans"/>
              <a:cs typeface="Gill Sans"/>
              <a:sym typeface="Gill Sans"/>
            </a:endParaRPr>
          </a:p>
          <a:p>
            <a:pPr indent="-285750" lvl="0" marL="457200" rtl="0" algn="l">
              <a:lnSpc>
                <a:spcPct val="115000"/>
              </a:lnSpc>
              <a:spcBef>
                <a:spcPts val="0"/>
              </a:spcBef>
              <a:spcAft>
                <a:spcPts val="0"/>
              </a:spcAft>
              <a:buClr>
                <a:schemeClr val="dk1"/>
              </a:buClr>
              <a:buSzPts val="1200"/>
              <a:buFont typeface="Gill Sans"/>
              <a:buAutoNum type="arabicPeriod"/>
            </a:pPr>
            <a:r>
              <a:rPr i="1" lang="en" sz="1200">
                <a:solidFill>
                  <a:schemeClr val="dk1"/>
                </a:solidFill>
                <a:latin typeface="Gill Sans"/>
                <a:ea typeface="Gill Sans"/>
                <a:cs typeface="Gill Sans"/>
                <a:sym typeface="Gill Sans"/>
              </a:rPr>
              <a:t>Funding</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BHCPF</a:t>
            </a:r>
            <a:endParaRPr i="1" sz="1200">
              <a:solidFill>
                <a:schemeClr val="dk1"/>
              </a:solidFill>
              <a:latin typeface="Gill Sans"/>
              <a:ea typeface="Gill Sans"/>
              <a:cs typeface="Gill Sans"/>
              <a:sym typeface="Gill Sans"/>
            </a:endParaRPr>
          </a:p>
          <a:p>
            <a:pPr indent="0" lvl="0" marL="0" rtl="0" algn="l">
              <a:lnSpc>
                <a:spcPct val="80000"/>
              </a:lnSpc>
              <a:spcBef>
                <a:spcPts val="0"/>
              </a:spcBef>
              <a:spcAft>
                <a:spcPts val="0"/>
              </a:spcAft>
              <a:buNone/>
            </a:pPr>
            <a:r>
              <a:rPr lang="en" sz="1200">
                <a:solidFill>
                  <a:schemeClr val="dk1"/>
                </a:solidFill>
                <a:latin typeface="Gill Sans"/>
                <a:ea typeface="Gill Sans"/>
                <a:cs typeface="Gill Sans"/>
                <a:sym typeface="Gill Sans"/>
              </a:rPr>
              <a:t>We want to see </a:t>
            </a:r>
            <a:r>
              <a:rPr b="1" lang="en" sz="1200">
                <a:solidFill>
                  <a:schemeClr val="dk1"/>
                </a:solidFill>
                <a:latin typeface="Gill Sans"/>
                <a:ea typeface="Gill Sans"/>
                <a:cs typeface="Gill Sans"/>
                <a:sym typeface="Gill Sans"/>
              </a:rPr>
              <a:t>Each state with the a State Primary Healthcare Development Agency and State Social Health Insurance Agency and that PHCs not covered by the BHCPF need to be considered for expansion of services</a:t>
            </a:r>
            <a:endParaRPr b="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Increase accountability in agreed upon memorandums of understanding</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Operalization of CHIPs program</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CHIPs (funding provisions and opportunities to operationalize the CHIPs program (recruit, train, equip) under the NHPCDA gateway)</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Drug Revolving Fund</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With regard to FUNDING </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State budget allocations / release for TB </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State procurement of GeneXpert machine for diagnosis of TB</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Funding for HRH </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With the Impact of COVID-19, seasonal outbreaks - a need to systemize operations to mitigate shocks and minimize resources from being diverted from PHC services and other infectious disease threats</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rPr i="1" lang="en" sz="1200">
                <a:solidFill>
                  <a:schemeClr val="dk1"/>
                </a:solidFill>
                <a:latin typeface="Gill Sans"/>
                <a:ea typeface="Gill Sans"/>
                <a:cs typeface="Gill Sans"/>
                <a:sym typeface="Gill Sans"/>
              </a:rPr>
              <a:t>Domestic Resources Mobilization</a:t>
            </a:r>
            <a:endParaRPr i="1" sz="12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i="1" sz="12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eb866b03ef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eb866b03ef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USAID selection of states in which we work are determined through:1 coordinated donor coverage to avoid duplication, 2.operating environment i.e. security and Federal and State commitment, 3. Disease burden - unmet need, 4. USAID investment. And 5. Funding from Washington and other priorities i.e. earmarks for family planning, MCH etc.</a:t>
            </a:r>
            <a:endParaRPr/>
          </a:p>
          <a:p>
            <a:pPr indent="0" lvl="0" marL="0" rtl="0" algn="l">
              <a:lnSpc>
                <a:spcPct val="100000"/>
              </a:lnSpc>
              <a:spcBef>
                <a:spcPts val="0"/>
              </a:spcBef>
              <a:spcAft>
                <a:spcPts val="0"/>
              </a:spcAft>
              <a:buSzPts val="1100"/>
              <a:buNone/>
            </a:pPr>
            <a:r>
              <a:rPr lang="en"/>
              <a:t>Geographic selection is periodically reviewed through CDCS and activity planning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chemeClr val="dk1"/>
                </a:solidFill>
              </a:rPr>
              <a:t>Notes: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USAID has a long and proud history of assistance to Nigeria that dates back to 1960, the year that Nigeria became the 26th African nation to gain independence.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Font typeface="Arial"/>
              <a:buNone/>
            </a:pPr>
            <a:r>
              <a:rPr i="1" lang="en" sz="1200">
                <a:solidFill>
                  <a:schemeClr val="dk1"/>
                </a:solidFill>
                <a:latin typeface="Gill Sans"/>
                <a:ea typeface="Gill Sans"/>
                <a:cs typeface="Gill Sans"/>
                <a:sym typeface="Gill Sans"/>
              </a:rPr>
              <a:t>From 2016 to 2021, USAID has contributed over $1.01 billion dollars to support the Government of Nigeria to improve the health and lives of Nigerians. Our support to Nigeria includes multiple health program areas: maternal and child health, family planning, nutrition, malaria, global health security, and tuberculosis</a:t>
            </a:r>
            <a:endParaRPr i="1" sz="12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Font typeface="Arial"/>
              <a:buNone/>
            </a:pPr>
            <a:r>
              <a:t/>
            </a:r>
            <a:endParaRPr i="1" sz="1200">
              <a:solidFill>
                <a:schemeClr val="dk1"/>
              </a:solidFill>
              <a:latin typeface="Gill Sans"/>
              <a:ea typeface="Gill Sans"/>
              <a:cs typeface="Gill Sans"/>
              <a:sym typeface="Gill Sans"/>
            </a:endParaRPr>
          </a:p>
          <a:p>
            <a:pPr indent="0" lvl="0" marL="0" rtl="0" algn="l">
              <a:spcBef>
                <a:spcPts val="0"/>
              </a:spcBef>
              <a:spcAft>
                <a:spcPts val="0"/>
              </a:spcAft>
              <a:buClr>
                <a:schemeClr val="dk1"/>
              </a:buClr>
              <a:buFont typeface="Arial"/>
              <a:buNone/>
            </a:pPr>
            <a:r>
              <a:rPr lang="en" sz="1200">
                <a:solidFill>
                  <a:schemeClr val="dk1"/>
                </a:solidFill>
                <a:latin typeface="Gill Sans"/>
                <a:ea typeface="Gill Sans"/>
                <a:cs typeface="Gill Sans"/>
                <a:sym typeface="Gill Sans"/>
              </a:rPr>
              <a:t>USAID’s HIV programming has already been discussed in the presentation from the PEPFAR Coordinator so I will focus on the other components of our portfolio.</a:t>
            </a:r>
            <a:endParaRPr sz="12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These numbers are inclusive of all USAID health/TB interventions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50000"/>
              </a:lnSpc>
              <a:spcBef>
                <a:spcPts val="0"/>
              </a:spcBef>
              <a:spcAft>
                <a:spcPts val="0"/>
              </a:spcAft>
              <a:buClr>
                <a:schemeClr val="dk1"/>
              </a:buClr>
              <a:buSzPts val="2600"/>
              <a:buFont typeface="Gill Sans"/>
              <a:buChar char="●"/>
            </a:pPr>
            <a:r>
              <a:rPr b="1" lang="en" sz="1100">
                <a:solidFill>
                  <a:schemeClr val="dk1"/>
                </a:solidFill>
                <a:latin typeface="Gill Sans"/>
                <a:ea typeface="Gill Sans"/>
                <a:cs typeface="Gill Sans"/>
                <a:sym typeface="Gill Sans"/>
              </a:rPr>
              <a:t>#1 Alignment with key priorities of the Government of Nigeria i.e. Primary Health Care Under One Roof (PHCUOR)</a:t>
            </a:r>
            <a:endParaRPr/>
          </a:p>
          <a:p>
            <a:pPr indent="-381000" lvl="0" marL="457200" marR="0" rtl="0" algn="l">
              <a:lnSpc>
                <a:spcPct val="150000"/>
              </a:lnSpc>
              <a:spcBef>
                <a:spcPts val="0"/>
              </a:spcBef>
              <a:spcAft>
                <a:spcPts val="0"/>
              </a:spcAft>
              <a:buClr>
                <a:schemeClr val="dk1"/>
              </a:buClr>
              <a:buSzPts val="2400"/>
              <a:buFont typeface="Gill Sans"/>
              <a:buChar char="●"/>
            </a:pPr>
            <a:r>
              <a:rPr lang="en" sz="1050">
                <a:solidFill>
                  <a:schemeClr val="dk1"/>
                </a:solidFill>
                <a:latin typeface="Gill Sans"/>
                <a:ea typeface="Gill Sans"/>
                <a:cs typeface="Gill Sans"/>
                <a:sym typeface="Gill Sans"/>
              </a:rPr>
              <a:t>Collaboration and coordination with other donors</a:t>
            </a:r>
            <a:endParaRPr/>
          </a:p>
          <a:p>
            <a:pPr indent="-381000" lvl="0" marL="457200" marR="0" rtl="0" algn="l">
              <a:lnSpc>
                <a:spcPct val="150000"/>
              </a:lnSpc>
              <a:spcBef>
                <a:spcPts val="0"/>
              </a:spcBef>
              <a:spcAft>
                <a:spcPts val="0"/>
              </a:spcAft>
              <a:buClr>
                <a:schemeClr val="dk1"/>
              </a:buClr>
              <a:buSzPts val="2400"/>
              <a:buFont typeface="Gill Sans"/>
              <a:buChar char="●"/>
            </a:pPr>
            <a:r>
              <a:rPr lang="en" sz="1050">
                <a:solidFill>
                  <a:schemeClr val="dk1"/>
                </a:solidFill>
                <a:latin typeface="Gill Sans"/>
                <a:ea typeface="Gill Sans"/>
                <a:cs typeface="Gill Sans"/>
                <a:sym typeface="Gill Sans"/>
              </a:rPr>
              <a:t>Bi-lateral</a:t>
            </a:r>
            <a:endParaRPr/>
          </a:p>
          <a:p>
            <a:pPr indent="-381000" lvl="0" marL="457200" marR="0" rtl="0" algn="l">
              <a:lnSpc>
                <a:spcPct val="150000"/>
              </a:lnSpc>
              <a:spcBef>
                <a:spcPts val="0"/>
              </a:spcBef>
              <a:spcAft>
                <a:spcPts val="0"/>
              </a:spcAft>
              <a:buClr>
                <a:schemeClr val="dk1"/>
              </a:buClr>
              <a:buSzPts val="2400"/>
              <a:buFont typeface="Gill Sans"/>
              <a:buChar char="●"/>
            </a:pPr>
            <a:r>
              <a:rPr lang="en" sz="1050">
                <a:solidFill>
                  <a:schemeClr val="dk1"/>
                </a:solidFill>
                <a:latin typeface="Gill Sans"/>
                <a:ea typeface="Gill Sans"/>
                <a:cs typeface="Gill Sans"/>
                <a:sym typeface="Gill Sans"/>
              </a:rPr>
              <a:t>Private sector</a:t>
            </a:r>
            <a:endParaRPr/>
          </a:p>
          <a:p>
            <a:pPr indent="-381000" lvl="0" marL="457200" marR="0" rtl="0" algn="l">
              <a:lnSpc>
                <a:spcPct val="150000"/>
              </a:lnSpc>
              <a:spcBef>
                <a:spcPts val="0"/>
              </a:spcBef>
              <a:spcAft>
                <a:spcPts val="0"/>
              </a:spcAft>
              <a:buClr>
                <a:schemeClr val="dk1"/>
              </a:buClr>
              <a:buSzPts val="2400"/>
              <a:buFont typeface="Gill Sans"/>
              <a:buChar char="●"/>
            </a:pPr>
            <a:r>
              <a:rPr lang="en" sz="1050">
                <a:solidFill>
                  <a:schemeClr val="dk1"/>
                </a:solidFill>
                <a:latin typeface="Gill Sans"/>
                <a:ea typeface="Gill Sans"/>
                <a:cs typeface="Gill Sans"/>
                <a:sym typeface="Gill Sans"/>
              </a:rPr>
              <a:t>Through Implementing partners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50000"/>
              </a:lnSpc>
              <a:spcBef>
                <a:spcPts val="0"/>
              </a:spcBef>
              <a:spcAft>
                <a:spcPts val="0"/>
              </a:spcAft>
              <a:buClr>
                <a:schemeClr val="dk1"/>
              </a:buClr>
              <a:buSzPts val="2200"/>
              <a:buFont typeface="Gill Sans"/>
              <a:buChar char="●"/>
            </a:pPr>
            <a:r>
              <a:rPr b="1" lang="en" sz="1100">
                <a:solidFill>
                  <a:schemeClr val="dk1"/>
                </a:solidFill>
                <a:latin typeface="Gill Sans"/>
                <a:ea typeface="Gill Sans"/>
                <a:cs typeface="Gill Sans"/>
                <a:sym typeface="Gill Sans"/>
              </a:rPr>
              <a:t>Productive and committed </a:t>
            </a:r>
            <a:r>
              <a:rPr b="1" lang="en" sz="1100" u="sng">
                <a:solidFill>
                  <a:schemeClr val="dk1"/>
                </a:solidFill>
                <a:latin typeface="Gill Sans"/>
                <a:ea typeface="Gill Sans"/>
                <a:cs typeface="Gill Sans"/>
                <a:sym typeface="Gill Sans"/>
              </a:rPr>
              <a:t>partnerships</a:t>
            </a:r>
            <a:r>
              <a:rPr lang="en" sz="1100">
                <a:solidFill>
                  <a:schemeClr val="dk1"/>
                </a:solidFill>
                <a:latin typeface="Gill Sans"/>
                <a:ea typeface="Gill Sans"/>
                <a:cs typeface="Gill Sans"/>
                <a:sym typeface="Gill Sans"/>
              </a:rPr>
              <a:t> </a:t>
            </a:r>
            <a:endParaRPr/>
          </a:p>
          <a:p>
            <a:pPr indent="-368300" lvl="0" marL="457200" rtl="0" algn="l">
              <a:lnSpc>
                <a:spcPct val="150000"/>
              </a:lnSpc>
              <a:spcBef>
                <a:spcPts val="0"/>
              </a:spcBef>
              <a:spcAft>
                <a:spcPts val="0"/>
              </a:spcAft>
              <a:buClr>
                <a:schemeClr val="dk1"/>
              </a:buClr>
              <a:buSzPts val="2200"/>
              <a:buFont typeface="Gill Sans"/>
              <a:buChar char="●"/>
            </a:pPr>
            <a:r>
              <a:rPr b="1" lang="en" sz="1100">
                <a:solidFill>
                  <a:schemeClr val="dk1"/>
                </a:solidFill>
                <a:latin typeface="Gill Sans"/>
                <a:ea typeface="Gill Sans"/>
                <a:cs typeface="Gill Sans"/>
                <a:sym typeface="Gill Sans"/>
              </a:rPr>
              <a:t>Achieving high quality results</a:t>
            </a:r>
            <a:r>
              <a:rPr lang="en" sz="1100">
                <a:solidFill>
                  <a:schemeClr val="dk1"/>
                </a:solidFill>
                <a:latin typeface="Gill Sans"/>
                <a:ea typeface="Gill Sans"/>
                <a:cs typeface="Gill Sans"/>
                <a:sym typeface="Gill Sans"/>
              </a:rPr>
              <a:t> through our investments</a:t>
            </a:r>
            <a:endParaRPr/>
          </a:p>
          <a:p>
            <a:pPr indent="-368300" lvl="0" marL="457200" marR="0" rtl="0" algn="l">
              <a:lnSpc>
                <a:spcPct val="150000"/>
              </a:lnSpc>
              <a:spcBef>
                <a:spcPts val="0"/>
              </a:spcBef>
              <a:spcAft>
                <a:spcPts val="0"/>
              </a:spcAft>
              <a:buClr>
                <a:schemeClr val="dk1"/>
              </a:buClr>
              <a:buSzPts val="2200"/>
              <a:buFont typeface="Gill Sans"/>
              <a:buChar char="●"/>
            </a:pPr>
            <a:r>
              <a:rPr b="1" lang="en" sz="1100">
                <a:solidFill>
                  <a:schemeClr val="dk1"/>
                </a:solidFill>
                <a:latin typeface="Gill Sans"/>
                <a:ea typeface="Gill Sans"/>
                <a:cs typeface="Gill Sans"/>
                <a:sym typeface="Gill Sans"/>
              </a:rPr>
              <a:t>Alignment</a:t>
            </a:r>
            <a:r>
              <a:rPr lang="en" sz="1100">
                <a:solidFill>
                  <a:schemeClr val="dk1"/>
                </a:solidFill>
                <a:latin typeface="Gill Sans"/>
                <a:ea typeface="Gill Sans"/>
                <a:cs typeface="Gill Sans"/>
                <a:sym typeface="Gill Sans"/>
              </a:rPr>
              <a:t> with Nigeria policies and planning </a:t>
            </a:r>
            <a:endParaRPr/>
          </a:p>
          <a:p>
            <a:pPr indent="-368300" lvl="0" marL="457200" marR="0" rtl="0" algn="l">
              <a:lnSpc>
                <a:spcPct val="150000"/>
              </a:lnSpc>
              <a:spcBef>
                <a:spcPts val="0"/>
              </a:spcBef>
              <a:spcAft>
                <a:spcPts val="0"/>
              </a:spcAft>
              <a:buClr>
                <a:schemeClr val="dk1"/>
              </a:buClr>
              <a:buSzPts val="2200"/>
              <a:buFont typeface="Gill Sans"/>
              <a:buChar char="●"/>
            </a:pPr>
            <a:r>
              <a:rPr b="1" lang="en" sz="1100">
                <a:solidFill>
                  <a:schemeClr val="dk1"/>
                </a:solidFill>
                <a:latin typeface="Gill Sans"/>
                <a:ea typeface="Gill Sans"/>
                <a:cs typeface="Gill Sans"/>
                <a:sym typeface="Gill Sans"/>
              </a:rPr>
              <a:t>Accountability, transparency and cost efficiency</a:t>
            </a:r>
            <a:endParaRPr/>
          </a:p>
          <a:p>
            <a:pPr indent="-368300" lvl="0" marL="457200" marR="0" rtl="0" algn="l">
              <a:lnSpc>
                <a:spcPct val="150000"/>
              </a:lnSpc>
              <a:spcBef>
                <a:spcPts val="0"/>
              </a:spcBef>
              <a:spcAft>
                <a:spcPts val="0"/>
              </a:spcAft>
              <a:buClr>
                <a:schemeClr val="dk1"/>
              </a:buClr>
              <a:buSzPts val="2200"/>
              <a:buFont typeface="Gill Sans"/>
              <a:buChar char="●"/>
            </a:pPr>
            <a:r>
              <a:rPr b="1" lang="en" sz="1100">
                <a:solidFill>
                  <a:schemeClr val="dk1"/>
                </a:solidFill>
                <a:latin typeface="Gill Sans"/>
                <a:ea typeface="Gill Sans"/>
                <a:cs typeface="Gill Sans"/>
                <a:sym typeface="Gill Sans"/>
              </a:rPr>
              <a:t>Funding levels and earmarks</a:t>
            </a:r>
            <a:r>
              <a:rPr lang="en" sz="1100">
                <a:solidFill>
                  <a:schemeClr val="dk1"/>
                </a:solidFill>
                <a:latin typeface="Gill Sans"/>
                <a:ea typeface="Gill Sans"/>
                <a:cs typeface="Gill Sans"/>
                <a:sym typeface="Gill Sans"/>
              </a:rPr>
              <a:t> and USG priorities</a:t>
            </a:r>
            <a:endParaRPr/>
          </a:p>
          <a:p>
            <a:pPr indent="-368300" lvl="0" marL="457200" marR="0" rtl="0" algn="l">
              <a:lnSpc>
                <a:spcPct val="150000"/>
              </a:lnSpc>
              <a:spcBef>
                <a:spcPts val="0"/>
              </a:spcBef>
              <a:spcAft>
                <a:spcPts val="0"/>
              </a:spcAft>
              <a:buClr>
                <a:schemeClr val="dk1"/>
              </a:buClr>
              <a:buSzPts val="2200"/>
              <a:buFont typeface="Gill Sans"/>
              <a:buChar char="●"/>
            </a:pPr>
            <a:r>
              <a:rPr b="1" lang="en" sz="1100">
                <a:solidFill>
                  <a:schemeClr val="dk1"/>
                </a:solidFill>
                <a:latin typeface="Gill Sans"/>
                <a:ea typeface="Gill Sans"/>
                <a:cs typeface="Gill Sans"/>
                <a:sym typeface="Gill Sans"/>
              </a:rPr>
              <a:t>Defined Key intervention areas</a:t>
            </a:r>
            <a:r>
              <a:rPr lang="en" sz="1100">
                <a:solidFill>
                  <a:schemeClr val="dk1"/>
                </a:solidFill>
                <a:latin typeface="Gill Sans"/>
                <a:ea typeface="Gill Sans"/>
                <a:cs typeface="Gill Sans"/>
                <a:sym typeface="Gill Sans"/>
              </a:rPr>
              <a:t>: MCH, FP, Malaria, Nutrition, TB and HIV</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USAID selection of states in which we work are determined through:1 coordinated donor coverage to avoid duplication, 2.operating environment i.e. security and Federal and State commitment, 3. Disease burden - unmet need, 4. USAID investment. And 5. Funding from Washington and other priorities i.e. earmarks for family planning, MCH etc.</a:t>
            </a:r>
            <a:endParaRPr/>
          </a:p>
          <a:p>
            <a:pPr indent="0" lvl="0" marL="0" rtl="0" algn="l">
              <a:lnSpc>
                <a:spcPct val="100000"/>
              </a:lnSpc>
              <a:spcBef>
                <a:spcPts val="0"/>
              </a:spcBef>
              <a:spcAft>
                <a:spcPts val="0"/>
              </a:spcAft>
              <a:buSzPts val="1100"/>
              <a:buNone/>
            </a:pPr>
            <a:r>
              <a:rPr lang="en"/>
              <a:t>Geographic selection is periodically reviewed through CDCS and activity planning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ge8836582e9_5_1461"/>
          <p:cNvSpPr txBox="1"/>
          <p:nvPr>
            <p:ph type="title"/>
          </p:nvPr>
        </p:nvSpPr>
        <p:spPr>
          <a:xfrm>
            <a:off x="685800" y="1085850"/>
            <a:ext cx="77724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3200">
                <a:solidFill>
                  <a:srgbClr val="1E4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ge8836582e9_5_1461"/>
          <p:cNvSpPr txBox="1"/>
          <p:nvPr>
            <p:ph idx="1" type="body"/>
          </p:nvPr>
        </p:nvSpPr>
        <p:spPr>
          <a:xfrm>
            <a:off x="685800" y="1657350"/>
            <a:ext cx="7772400" cy="29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 name="Google Shape;17;ge8836582e9_5_1461"/>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e8836582e9_5_1461"/>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e8836582e9_5_1461"/>
          <p:cNvSpPr txBox="1"/>
          <p:nvPr>
            <p:ph idx="12" type="sldNum"/>
          </p:nvPr>
        </p:nvSpPr>
        <p:spPr>
          <a:xfrm>
            <a:off x="7239000" y="497205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ge8836582e9_5_1495"/>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e8836582e9_5_1495"/>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Arial"/>
              <a:buChar char="•"/>
              <a:defRPr sz="3200"/>
            </a:lvl1pPr>
            <a:lvl2pPr indent="-406400" lvl="1" marL="914400" algn="l">
              <a:lnSpc>
                <a:spcPct val="100000"/>
              </a:lnSpc>
              <a:spcBef>
                <a:spcPts val="560"/>
              </a:spcBef>
              <a:spcAft>
                <a:spcPts val="0"/>
              </a:spcAft>
              <a:buClr>
                <a:schemeClr val="dk1"/>
              </a:buClr>
              <a:buSzPts val="2800"/>
              <a:buFont typeface="Arial"/>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100000"/>
              </a:lnSpc>
              <a:spcBef>
                <a:spcPts val="400"/>
              </a:spcBef>
              <a:spcAft>
                <a:spcPts val="0"/>
              </a:spcAft>
              <a:buClr>
                <a:schemeClr val="dk1"/>
              </a:buClr>
              <a:buSzPts val="2000"/>
              <a:buFont typeface="Arial"/>
              <a:buChar char="»"/>
              <a:defRPr sz="2000"/>
            </a:lvl6pPr>
            <a:lvl7pPr indent="-355600" lvl="6" marL="3200400" algn="l">
              <a:lnSpc>
                <a:spcPct val="100000"/>
              </a:lnSpc>
              <a:spcBef>
                <a:spcPts val="400"/>
              </a:spcBef>
              <a:spcAft>
                <a:spcPts val="0"/>
              </a:spcAft>
              <a:buClr>
                <a:schemeClr val="dk1"/>
              </a:buClr>
              <a:buSzPts val="2000"/>
              <a:buFont typeface="Arial"/>
              <a:buChar char="»"/>
              <a:defRPr sz="2000"/>
            </a:lvl7pPr>
            <a:lvl8pPr indent="-355600" lvl="7" marL="3657600" algn="l">
              <a:lnSpc>
                <a:spcPct val="100000"/>
              </a:lnSpc>
              <a:spcBef>
                <a:spcPts val="400"/>
              </a:spcBef>
              <a:spcAft>
                <a:spcPts val="0"/>
              </a:spcAft>
              <a:buClr>
                <a:schemeClr val="dk1"/>
              </a:buClr>
              <a:buSzPts val="2000"/>
              <a:buFont typeface="Arial"/>
              <a:buChar char="»"/>
              <a:defRPr sz="2000"/>
            </a:lvl8pPr>
            <a:lvl9pPr indent="-355600" lvl="8" marL="4114800" algn="l">
              <a:lnSpc>
                <a:spcPct val="100000"/>
              </a:lnSpc>
              <a:spcBef>
                <a:spcPts val="400"/>
              </a:spcBef>
              <a:spcAft>
                <a:spcPts val="0"/>
              </a:spcAft>
              <a:buClr>
                <a:schemeClr val="dk1"/>
              </a:buClr>
              <a:buSzPts val="2000"/>
              <a:buFont typeface="Arial"/>
              <a:buChar char="»"/>
              <a:defRPr sz="2000"/>
            </a:lvl9pPr>
          </a:lstStyle>
          <a:p/>
        </p:txBody>
      </p:sp>
      <p:sp>
        <p:nvSpPr>
          <p:cNvPr id="73" name="Google Shape;73;ge8836582e9_5_1495"/>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Arial"/>
              <a:buNone/>
              <a:defRPr sz="1400"/>
            </a:lvl1pPr>
            <a:lvl2pPr indent="-228600" lvl="1" marL="914400" algn="l">
              <a:lnSpc>
                <a:spcPct val="100000"/>
              </a:lnSpc>
              <a:spcBef>
                <a:spcPts val="240"/>
              </a:spcBef>
              <a:spcAft>
                <a:spcPts val="0"/>
              </a:spcAft>
              <a:buClr>
                <a:schemeClr val="dk1"/>
              </a:buClr>
              <a:buSzPts val="1200"/>
              <a:buFont typeface="Arial"/>
              <a:buNone/>
              <a:defRPr sz="1200"/>
            </a:lvl2pPr>
            <a:lvl3pPr indent="-228600" lvl="2" marL="1371600" algn="l">
              <a:lnSpc>
                <a:spcPct val="100000"/>
              </a:lnSpc>
              <a:spcBef>
                <a:spcPts val="200"/>
              </a:spcBef>
              <a:spcAft>
                <a:spcPts val="0"/>
              </a:spcAft>
              <a:buClr>
                <a:schemeClr val="dk1"/>
              </a:buClr>
              <a:buSzPts val="1000"/>
              <a:buFont typeface="Arial"/>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
        <p:nvSpPr>
          <p:cNvPr id="74" name="Google Shape;74;ge8836582e9_5_1495"/>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ge8836582e9_5_1495"/>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ge8836582e9_5_1495"/>
          <p:cNvSpPr txBox="1"/>
          <p:nvPr>
            <p:ph idx="12" type="sldNum"/>
          </p:nvPr>
        </p:nvSpPr>
        <p:spPr>
          <a:xfrm>
            <a:off x="7239000" y="497205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ge8836582e9_5_1502"/>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e8836582e9_5_1502"/>
          <p:cNvSpPr/>
          <p:nvPr>
            <p:ph idx="2" type="pic"/>
          </p:nvPr>
        </p:nvSpPr>
        <p:spPr>
          <a:xfrm>
            <a:off x="1792288" y="459581"/>
            <a:ext cx="5486400" cy="3086100"/>
          </a:xfrm>
          <a:prstGeom prst="rect">
            <a:avLst/>
          </a:prstGeom>
          <a:noFill/>
          <a:ln>
            <a:noFill/>
          </a:ln>
        </p:spPr>
      </p:sp>
      <p:sp>
        <p:nvSpPr>
          <p:cNvPr id="80" name="Google Shape;80;ge8836582e9_5_1502"/>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Arial"/>
              <a:buNone/>
              <a:defRPr sz="1400"/>
            </a:lvl1pPr>
            <a:lvl2pPr indent="-228600" lvl="1" marL="914400" algn="l">
              <a:lnSpc>
                <a:spcPct val="100000"/>
              </a:lnSpc>
              <a:spcBef>
                <a:spcPts val="240"/>
              </a:spcBef>
              <a:spcAft>
                <a:spcPts val="0"/>
              </a:spcAft>
              <a:buClr>
                <a:schemeClr val="dk1"/>
              </a:buClr>
              <a:buSzPts val="1200"/>
              <a:buFont typeface="Arial"/>
              <a:buNone/>
              <a:defRPr sz="1200"/>
            </a:lvl2pPr>
            <a:lvl3pPr indent="-228600" lvl="2" marL="1371600" algn="l">
              <a:lnSpc>
                <a:spcPct val="100000"/>
              </a:lnSpc>
              <a:spcBef>
                <a:spcPts val="200"/>
              </a:spcBef>
              <a:spcAft>
                <a:spcPts val="0"/>
              </a:spcAft>
              <a:buClr>
                <a:schemeClr val="dk1"/>
              </a:buClr>
              <a:buSzPts val="1000"/>
              <a:buFont typeface="Arial"/>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
        <p:nvSpPr>
          <p:cNvPr id="81" name="Google Shape;81;ge8836582e9_5_1502"/>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e8836582e9_5_1502"/>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e8836582e9_5_1502"/>
          <p:cNvSpPr txBox="1"/>
          <p:nvPr>
            <p:ph idx="12" type="sldNum"/>
          </p:nvPr>
        </p:nvSpPr>
        <p:spPr>
          <a:xfrm>
            <a:off x="7239000" y="497205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ge8836582e9_5_1509"/>
          <p:cNvSpPr txBox="1"/>
          <p:nvPr>
            <p:ph type="title"/>
          </p:nvPr>
        </p:nvSpPr>
        <p:spPr>
          <a:xfrm>
            <a:off x="685800" y="1085850"/>
            <a:ext cx="77724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e8836582e9_5_1509"/>
          <p:cNvSpPr txBox="1"/>
          <p:nvPr>
            <p:ph idx="1" type="body"/>
          </p:nvPr>
        </p:nvSpPr>
        <p:spPr>
          <a:xfrm rot="5400000">
            <a:off x="3114600" y="-771450"/>
            <a:ext cx="2914800" cy="7772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7" name="Google Shape;87;ge8836582e9_5_1509"/>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ge8836582e9_5_1509"/>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ge8836582e9_5_1509"/>
          <p:cNvSpPr txBox="1"/>
          <p:nvPr>
            <p:ph idx="12" type="sldNum"/>
          </p:nvPr>
        </p:nvSpPr>
        <p:spPr>
          <a:xfrm>
            <a:off x="7239000" y="497205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ge8836582e9_5_1515"/>
          <p:cNvSpPr txBox="1"/>
          <p:nvPr>
            <p:ph type="title"/>
          </p:nvPr>
        </p:nvSpPr>
        <p:spPr>
          <a:xfrm rot="5400000">
            <a:off x="5743500" y="1857450"/>
            <a:ext cx="3486300" cy="1943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e8836582e9_5_1515"/>
          <p:cNvSpPr txBox="1"/>
          <p:nvPr>
            <p:ph idx="1" type="body"/>
          </p:nvPr>
        </p:nvSpPr>
        <p:spPr>
          <a:xfrm rot="5400000">
            <a:off x="1781100" y="-9450"/>
            <a:ext cx="3486300" cy="5676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3" name="Google Shape;93;ge8836582e9_5_1515"/>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e8836582e9_5_1515"/>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e8836582e9_5_1515"/>
          <p:cNvSpPr txBox="1"/>
          <p:nvPr>
            <p:ph idx="12" type="sldNum"/>
          </p:nvPr>
        </p:nvSpPr>
        <p:spPr>
          <a:xfrm>
            <a:off x="7239000" y="497205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2" name="Google Shape;102;p1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3" name="Google Shape;10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6" name="Google Shape;106;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7" name="Google Shape;10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bg>
      <p:bgPr>
        <a:solidFill>
          <a:srgbClr val="E7E7E5"/>
        </a:solidFill>
      </p:bgPr>
    </p:bg>
    <p:spTree>
      <p:nvGrpSpPr>
        <p:cNvPr id="110" name="Shape 110"/>
        <p:cNvGrpSpPr/>
        <p:nvPr/>
      </p:nvGrpSpPr>
      <p:grpSpPr>
        <a:xfrm>
          <a:off x="0" y="0"/>
          <a:ext cx="0" cy="0"/>
          <a:chOff x="0" y="0"/>
          <a:chExt cx="0" cy="0"/>
        </a:xfrm>
      </p:grpSpPr>
      <p:sp>
        <p:nvSpPr>
          <p:cNvPr id="111" name="Google Shape;111;p17"/>
          <p:cNvSpPr txBox="1"/>
          <p:nvPr>
            <p:ph idx="10" type="dt"/>
          </p:nvPr>
        </p:nvSpPr>
        <p:spPr>
          <a:xfrm>
            <a:off x="152400" y="4806072"/>
            <a:ext cx="2133600" cy="1848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112" name="Google Shape;112;p17"/>
          <p:cNvSpPr txBox="1"/>
          <p:nvPr>
            <p:ph idx="11" type="ftr"/>
          </p:nvPr>
        </p:nvSpPr>
        <p:spPr>
          <a:xfrm>
            <a:off x="3124200" y="4806072"/>
            <a:ext cx="2895600" cy="184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6C6463"/>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113" name="Google Shape;113;p17"/>
          <p:cNvSpPr txBox="1"/>
          <p:nvPr>
            <p:ph idx="12" type="sldNum"/>
          </p:nvPr>
        </p:nvSpPr>
        <p:spPr>
          <a:xfrm>
            <a:off x="6858000" y="4806072"/>
            <a:ext cx="2133600" cy="184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
        <p:nvSpPr>
          <p:cNvPr id="114" name="Google Shape;114;p17"/>
          <p:cNvSpPr txBox="1"/>
          <p:nvPr>
            <p:ph type="title"/>
          </p:nvPr>
        </p:nvSpPr>
        <p:spPr>
          <a:xfrm>
            <a:off x="686104" y="677485"/>
            <a:ext cx="7772400" cy="4581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BA0C2F"/>
              </a:buClr>
              <a:buSzPts val="1400"/>
              <a:buFont typeface="Cabin"/>
              <a:buNone/>
              <a:defRPr b="0" i="0" sz="2400" u="none" cap="none" strike="noStrike">
                <a:solidFill>
                  <a:srgbClr val="BA0C2F"/>
                </a:solidFill>
                <a:latin typeface="Cabin"/>
                <a:ea typeface="Cabin"/>
                <a:cs typeface="Cabin"/>
                <a:sym typeface="Cabi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5" name="Google Shape;115;p17"/>
          <p:cNvSpPr txBox="1"/>
          <p:nvPr>
            <p:ph idx="1" type="body"/>
          </p:nvPr>
        </p:nvSpPr>
        <p:spPr>
          <a:xfrm>
            <a:off x="685800" y="1286662"/>
            <a:ext cx="7772400" cy="3174900"/>
          </a:xfrm>
          <a:prstGeom prst="rect">
            <a:avLst/>
          </a:prstGeom>
          <a:noFill/>
          <a:ln>
            <a:noFill/>
          </a:ln>
        </p:spPr>
        <p:txBody>
          <a:bodyPr anchorCtr="0" anchor="t" bIns="91425" lIns="91425" spcFirstLastPara="1" rIns="91425" wrap="square" tIns="91425">
            <a:noAutofit/>
          </a:bodyPr>
          <a:lstStyle>
            <a:lvl1pPr indent="-330200" lvl="0" marL="457200" marR="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1pPr>
            <a:lvl2pPr indent="-330200" lvl="1" marL="914400" marR="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2pPr>
            <a:lvl3pPr indent="-342900" lvl="2" marL="1371600" marR="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Cabin"/>
                <a:ea typeface="Cabin"/>
                <a:cs typeface="Cabin"/>
                <a:sym typeface="Cabin"/>
              </a:defRPr>
            </a:lvl3pPr>
            <a:lvl4pPr indent="-330200" lvl="3" marL="1828800" marR="0" algn="l">
              <a:lnSpc>
                <a:spcPct val="100000"/>
              </a:lnSpc>
              <a:spcBef>
                <a:spcPts val="320"/>
              </a:spcBef>
              <a:spcAft>
                <a:spcPts val="0"/>
              </a:spcAft>
              <a:buClr>
                <a:srgbClr val="6C6463"/>
              </a:buClr>
              <a:buSzPts val="1600"/>
              <a:buFont typeface="Arial"/>
              <a:buChar char="–"/>
              <a:defRPr b="0" i="0" sz="1600" u="none" cap="none" strike="noStrike">
                <a:solidFill>
                  <a:srgbClr val="6C6463"/>
                </a:solidFill>
                <a:latin typeface="Cabin"/>
                <a:ea typeface="Cabin"/>
                <a:cs typeface="Cabin"/>
                <a:sym typeface="Cabin"/>
              </a:defRPr>
            </a:lvl4pPr>
            <a:lvl5pPr indent="-317500" lvl="4" marL="2286000" marR="0" algn="l">
              <a:lnSpc>
                <a:spcPct val="100000"/>
              </a:lnSpc>
              <a:spcBef>
                <a:spcPts val="280"/>
              </a:spcBef>
              <a:spcAft>
                <a:spcPts val="0"/>
              </a:spcAft>
              <a:buClr>
                <a:srgbClr val="6C6463"/>
              </a:buClr>
              <a:buSzPts val="1400"/>
              <a:buFont typeface="Arial"/>
              <a:buChar char="»"/>
              <a:defRPr b="0" i="0" sz="1400" u="none" cap="none" strike="noStrike">
                <a:solidFill>
                  <a:srgbClr val="6C6463"/>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8" name="Google Shape;11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1" name="Google Shape;121;p2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2" name="Google Shape;12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sp>
        <p:nvSpPr>
          <p:cNvPr id="21" name="Google Shape;21;ge8836582e9_5_1439"/>
          <p:cNvSpPr/>
          <p:nvPr/>
        </p:nvSpPr>
        <p:spPr>
          <a:xfrm>
            <a:off x="152400" y="1314450"/>
            <a:ext cx="8991600" cy="3828900"/>
          </a:xfrm>
          <a:prstGeom prst="rect">
            <a:avLst/>
          </a:prstGeom>
          <a:solidFill>
            <a:srgbClr val="DD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22" name="Google Shape;22;ge8836582e9_5_1439"/>
          <p:cNvSpPr/>
          <p:nvPr/>
        </p:nvSpPr>
        <p:spPr>
          <a:xfrm>
            <a:off x="0" y="1314450"/>
            <a:ext cx="9144000" cy="114300"/>
          </a:xfrm>
          <a:prstGeom prst="rect">
            <a:avLst/>
          </a:prstGeom>
          <a:solidFill>
            <a:srgbClr val="C211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23" name="Google Shape;23;ge8836582e9_5_1439"/>
          <p:cNvSpPr/>
          <p:nvPr/>
        </p:nvSpPr>
        <p:spPr>
          <a:xfrm>
            <a:off x="0" y="1428750"/>
            <a:ext cx="152400" cy="3714900"/>
          </a:xfrm>
          <a:prstGeom prst="rect">
            <a:avLst/>
          </a:prstGeom>
          <a:solidFill>
            <a:srgbClr val="002A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pic>
        <p:nvPicPr>
          <p:cNvPr id="24" name="Google Shape;24;ge8836582e9_5_1439"/>
          <p:cNvPicPr preferRelativeResize="0"/>
          <p:nvPr/>
        </p:nvPicPr>
        <p:blipFill rotWithShape="1">
          <a:blip r:embed="rId2">
            <a:alphaModFix/>
          </a:blip>
          <a:srcRect b="0" l="0" r="0" t="0"/>
          <a:stretch/>
        </p:blipFill>
        <p:spPr>
          <a:xfrm>
            <a:off x="228600" y="171450"/>
            <a:ext cx="6257925" cy="892969"/>
          </a:xfrm>
          <a:prstGeom prst="rect">
            <a:avLst/>
          </a:prstGeom>
          <a:noFill/>
          <a:ln>
            <a:noFill/>
          </a:ln>
        </p:spPr>
      </p:pic>
      <p:sp>
        <p:nvSpPr>
          <p:cNvPr id="25" name="Google Shape;25;ge8836582e9_5_1439"/>
          <p:cNvSpPr txBox="1"/>
          <p:nvPr>
            <p:ph type="ctrTitle"/>
          </p:nvPr>
        </p:nvSpPr>
        <p:spPr>
          <a:xfrm>
            <a:off x="685800" y="2571750"/>
            <a:ext cx="7772400" cy="857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e8836582e9_5_1439"/>
          <p:cNvSpPr txBox="1"/>
          <p:nvPr>
            <p:ph idx="1" type="subTitle"/>
          </p:nvPr>
        </p:nvSpPr>
        <p:spPr>
          <a:xfrm>
            <a:off x="1371600" y="3086100"/>
            <a:ext cx="6400800" cy="1314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480"/>
              </a:spcBef>
              <a:spcAft>
                <a:spcPts val="0"/>
              </a:spcAft>
              <a:buClr>
                <a:schemeClr val="dk1"/>
              </a:buClr>
              <a:buSzPts val="2400"/>
              <a:buFont typeface="Arial"/>
              <a:buNone/>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
        <p:nvSpPr>
          <p:cNvPr id="27" name="Google Shape;27;ge8836582e9_5_1439"/>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e8836582e9_5_1439"/>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ge8836582e9_5_1439"/>
          <p:cNvSpPr txBox="1"/>
          <p:nvPr>
            <p:ph idx="12" type="sldNum"/>
          </p:nvPr>
        </p:nvSpPr>
        <p:spPr>
          <a:xfrm>
            <a:off x="65532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r>
              <a:rPr lang="en"/>
              <a:t>a</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3" name="Shape 123"/>
        <p:cNvGrpSpPr/>
        <p:nvPr/>
      </p:nvGrpSpPr>
      <p:grpSpPr>
        <a:xfrm>
          <a:off x="0" y="0"/>
          <a:ext cx="0" cy="0"/>
          <a:chOff x="0" y="0"/>
          <a:chExt cx="0" cy="0"/>
        </a:xfrm>
      </p:grpSpPr>
      <p:sp>
        <p:nvSpPr>
          <p:cNvPr id="124" name="Google Shape;124;p2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25" name="Google Shape;12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6" name="Shape 126"/>
        <p:cNvGrpSpPr/>
        <p:nvPr/>
      </p:nvGrpSpPr>
      <p:grpSpPr>
        <a:xfrm>
          <a:off x="0" y="0"/>
          <a:ext cx="0" cy="0"/>
          <a:chOff x="0" y="0"/>
          <a:chExt cx="0" cy="0"/>
        </a:xfrm>
      </p:grpSpPr>
      <p:sp>
        <p:nvSpPr>
          <p:cNvPr id="127" name="Google Shape;127;p2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9" name="Google Shape;129;p2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0" name="Google Shape;130;p2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1" name="Google Shape;13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sp>
        <p:nvSpPr>
          <p:cNvPr id="133" name="Google Shape;133;p2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34" name="Google Shape;13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5" name="Shape 135"/>
        <p:cNvGrpSpPr/>
        <p:nvPr/>
      </p:nvGrpSpPr>
      <p:grpSpPr>
        <a:xfrm>
          <a:off x="0" y="0"/>
          <a:ext cx="0" cy="0"/>
          <a:chOff x="0" y="0"/>
          <a:chExt cx="0" cy="0"/>
        </a:xfrm>
      </p:grpSpPr>
      <p:sp>
        <p:nvSpPr>
          <p:cNvPr id="136" name="Google Shape;136;p2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7" name="Google Shape;137;p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38" name="Google Shape;13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Slide">
  <p:cSld name="Blank_Slide">
    <p:bg>
      <p:bgPr>
        <a:solidFill>
          <a:srgbClr val="D5D5D5"/>
        </a:solidFill>
      </p:bgPr>
    </p:bg>
    <p:spTree>
      <p:nvGrpSpPr>
        <p:cNvPr id="139" name="Shape 139"/>
        <p:cNvGrpSpPr/>
        <p:nvPr/>
      </p:nvGrpSpPr>
      <p:grpSpPr>
        <a:xfrm>
          <a:off x="0" y="0"/>
          <a:ext cx="0" cy="0"/>
          <a:chOff x="0" y="0"/>
          <a:chExt cx="0" cy="0"/>
        </a:xfrm>
      </p:grpSpPr>
      <p:pic>
        <p:nvPicPr>
          <p:cNvPr id="140" name="Google Shape;140;p26"/>
          <p:cNvPicPr preferRelativeResize="0"/>
          <p:nvPr/>
        </p:nvPicPr>
        <p:blipFill rotWithShape="1">
          <a:blip r:embed="rId2">
            <a:alphaModFix/>
          </a:blip>
          <a:srcRect b="0" l="0" r="0" t="0"/>
          <a:stretch/>
        </p:blipFill>
        <p:spPr>
          <a:xfrm>
            <a:off x="533401" y="4400550"/>
            <a:ext cx="1437171" cy="4275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ge8836582e9_5_1449"/>
          <p:cNvSpPr txBox="1"/>
          <p:nvPr>
            <p:ph type="title"/>
          </p:nvPr>
        </p:nvSpPr>
        <p:spPr>
          <a:xfrm>
            <a:off x="685800" y="1085850"/>
            <a:ext cx="77724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3200">
                <a:solidFill>
                  <a:srgbClr val="E3755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ge8836582e9_5_1449"/>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ge8836582e9_5_1449"/>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e8836582e9_5_1449"/>
          <p:cNvSpPr txBox="1"/>
          <p:nvPr>
            <p:ph idx="12" type="sldNum"/>
          </p:nvPr>
        </p:nvSpPr>
        <p:spPr>
          <a:xfrm>
            <a:off x="7239000" y="497205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ge8836582e9_5_1454"/>
          <p:cNvSpPr txBox="1"/>
          <p:nvPr>
            <p:ph type="title"/>
          </p:nvPr>
        </p:nvSpPr>
        <p:spPr>
          <a:xfrm>
            <a:off x="685800" y="1085850"/>
            <a:ext cx="77724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3200">
                <a:solidFill>
                  <a:srgbClr val="1E46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ge8836582e9_5_1454"/>
          <p:cNvSpPr txBox="1"/>
          <p:nvPr>
            <p:ph idx="1" type="body"/>
          </p:nvPr>
        </p:nvSpPr>
        <p:spPr>
          <a:xfrm>
            <a:off x="685800" y="1657350"/>
            <a:ext cx="3810000" cy="29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Arial"/>
              <a:buChar char="•"/>
              <a:defRPr sz="2800"/>
            </a:lvl1pPr>
            <a:lvl2pPr indent="-381000" lvl="1" marL="914400" algn="l">
              <a:lnSpc>
                <a:spcPct val="100000"/>
              </a:lnSpc>
              <a:spcBef>
                <a:spcPts val="480"/>
              </a:spcBef>
              <a:spcAft>
                <a:spcPts val="0"/>
              </a:spcAft>
              <a:buClr>
                <a:schemeClr val="dk1"/>
              </a:buClr>
              <a:buSzPts val="2400"/>
              <a:buFont typeface="Arial"/>
              <a:buChar char="–"/>
              <a:defRPr sz="2400"/>
            </a:lvl2pPr>
            <a:lvl3pPr indent="-355600" lvl="2" marL="1371600" algn="l">
              <a:lnSpc>
                <a:spcPct val="100000"/>
              </a:lnSpc>
              <a:spcBef>
                <a:spcPts val="400"/>
              </a:spcBef>
              <a:spcAft>
                <a:spcPts val="0"/>
              </a:spcAft>
              <a:buClr>
                <a:schemeClr val="dk1"/>
              </a:buClr>
              <a:buSzPts val="2000"/>
              <a:buFont typeface="Arial"/>
              <a:buChar char="•"/>
              <a:defRPr sz="2000"/>
            </a:lvl3pPr>
            <a:lvl4pPr indent="-342900" lvl="3" marL="1828800" algn="l">
              <a:lnSpc>
                <a:spcPct val="100000"/>
              </a:lnSpc>
              <a:spcBef>
                <a:spcPts val="360"/>
              </a:spcBef>
              <a:spcAft>
                <a:spcPts val="0"/>
              </a:spcAft>
              <a:buClr>
                <a:schemeClr val="dk1"/>
              </a:buClr>
              <a:buSzPts val="1800"/>
              <a:buFont typeface="Arial"/>
              <a:buChar char="–"/>
              <a:defRPr sz="1800"/>
            </a:lvl4pPr>
            <a:lvl5pPr indent="-342900" lvl="4" marL="2286000" algn="l">
              <a:lnSpc>
                <a:spcPct val="100000"/>
              </a:lnSpc>
              <a:spcBef>
                <a:spcPts val="360"/>
              </a:spcBef>
              <a:spcAft>
                <a:spcPts val="0"/>
              </a:spcAft>
              <a:buClr>
                <a:schemeClr val="dk1"/>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
        <p:nvSpPr>
          <p:cNvPr id="38" name="Google Shape;38;ge8836582e9_5_1454"/>
          <p:cNvSpPr txBox="1"/>
          <p:nvPr>
            <p:ph idx="2" type="body"/>
          </p:nvPr>
        </p:nvSpPr>
        <p:spPr>
          <a:xfrm>
            <a:off x="4648200" y="1657350"/>
            <a:ext cx="3810000" cy="29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Arial"/>
              <a:buChar char="•"/>
              <a:defRPr sz="2800"/>
            </a:lvl1pPr>
            <a:lvl2pPr indent="-381000" lvl="1" marL="914400" algn="l">
              <a:lnSpc>
                <a:spcPct val="100000"/>
              </a:lnSpc>
              <a:spcBef>
                <a:spcPts val="480"/>
              </a:spcBef>
              <a:spcAft>
                <a:spcPts val="0"/>
              </a:spcAft>
              <a:buClr>
                <a:schemeClr val="dk1"/>
              </a:buClr>
              <a:buSzPts val="2400"/>
              <a:buFont typeface="Arial"/>
              <a:buChar char="–"/>
              <a:defRPr sz="2400"/>
            </a:lvl2pPr>
            <a:lvl3pPr indent="-355600" lvl="2" marL="1371600" algn="l">
              <a:lnSpc>
                <a:spcPct val="100000"/>
              </a:lnSpc>
              <a:spcBef>
                <a:spcPts val="400"/>
              </a:spcBef>
              <a:spcAft>
                <a:spcPts val="0"/>
              </a:spcAft>
              <a:buClr>
                <a:schemeClr val="dk1"/>
              </a:buClr>
              <a:buSzPts val="2000"/>
              <a:buFont typeface="Arial"/>
              <a:buChar char="•"/>
              <a:defRPr sz="2000"/>
            </a:lvl3pPr>
            <a:lvl4pPr indent="-342900" lvl="3" marL="1828800" algn="l">
              <a:lnSpc>
                <a:spcPct val="100000"/>
              </a:lnSpc>
              <a:spcBef>
                <a:spcPts val="360"/>
              </a:spcBef>
              <a:spcAft>
                <a:spcPts val="0"/>
              </a:spcAft>
              <a:buClr>
                <a:schemeClr val="dk1"/>
              </a:buClr>
              <a:buSzPts val="1800"/>
              <a:buFont typeface="Arial"/>
              <a:buChar char="–"/>
              <a:defRPr sz="1800"/>
            </a:lvl4pPr>
            <a:lvl5pPr indent="-342900" lvl="4" marL="2286000" algn="l">
              <a:lnSpc>
                <a:spcPct val="100000"/>
              </a:lnSpc>
              <a:spcBef>
                <a:spcPts val="360"/>
              </a:spcBef>
              <a:spcAft>
                <a:spcPts val="0"/>
              </a:spcAft>
              <a:buClr>
                <a:schemeClr val="dk1"/>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
        <p:nvSpPr>
          <p:cNvPr id="39" name="Google Shape;39;ge8836582e9_5_1454"/>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e8836582e9_5_1454"/>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ge8836582e9_5_1454"/>
          <p:cNvSpPr txBox="1"/>
          <p:nvPr>
            <p:ph idx="12" type="sldNum"/>
          </p:nvPr>
        </p:nvSpPr>
        <p:spPr>
          <a:xfrm>
            <a:off x="7239000" y="497205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ge8836582e9_5_1467"/>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ge8836582e9_5_1467"/>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ge8836582e9_5_1467"/>
          <p:cNvSpPr txBox="1"/>
          <p:nvPr>
            <p:ph idx="12" type="sldNum"/>
          </p:nvPr>
        </p:nvSpPr>
        <p:spPr>
          <a:xfrm>
            <a:off x="7239000" y="497205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bg>
      <p:bgPr>
        <a:solidFill>
          <a:schemeClr val="lt1"/>
        </a:solidFill>
      </p:bgPr>
    </p:bg>
    <p:spTree>
      <p:nvGrpSpPr>
        <p:cNvPr id="46" name="Shape 46"/>
        <p:cNvGrpSpPr/>
        <p:nvPr/>
      </p:nvGrpSpPr>
      <p:grpSpPr>
        <a:xfrm>
          <a:off x="0" y="0"/>
          <a:ext cx="0" cy="0"/>
          <a:chOff x="0" y="0"/>
          <a:chExt cx="0" cy="0"/>
        </a:xfrm>
      </p:grpSpPr>
      <p:sp>
        <p:nvSpPr>
          <p:cNvPr id="47" name="Google Shape;47;ge8836582e9_5_1471"/>
          <p:cNvSpPr txBox="1"/>
          <p:nvPr>
            <p:ph idx="1" type="body"/>
          </p:nvPr>
        </p:nvSpPr>
        <p:spPr>
          <a:xfrm>
            <a:off x="685800" y="1200150"/>
            <a:ext cx="7772400" cy="34290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Font typeface="Arial"/>
              <a:buChar char="•"/>
              <a:defRPr/>
            </a:lvl1pPr>
            <a:lvl2pPr indent="-342900" lvl="1" marL="914400" algn="l">
              <a:lnSpc>
                <a:spcPct val="90000"/>
              </a:lnSpc>
              <a:spcBef>
                <a:spcPts val="375"/>
              </a:spcBef>
              <a:spcAft>
                <a:spcPts val="0"/>
              </a:spcAft>
              <a:buClr>
                <a:schemeClr val="dk1"/>
              </a:buClr>
              <a:buSzPts val="1800"/>
              <a:buFont typeface="Arial"/>
              <a:buChar char="•"/>
              <a:defRPr/>
            </a:lvl2pPr>
            <a:lvl3pPr indent="-342900" lvl="2" marL="1371600" algn="l">
              <a:lnSpc>
                <a:spcPct val="90000"/>
              </a:lnSpc>
              <a:spcBef>
                <a:spcPts val="375"/>
              </a:spcBef>
              <a:spcAft>
                <a:spcPts val="0"/>
              </a:spcAft>
              <a:buClr>
                <a:schemeClr val="dk1"/>
              </a:buClr>
              <a:buSzPts val="1800"/>
              <a:buFont typeface="Arial"/>
              <a:buChar char="•"/>
              <a:defRPr/>
            </a:lvl3pPr>
            <a:lvl4pPr indent="-342900" lvl="3" marL="1828800" algn="l">
              <a:lnSpc>
                <a:spcPct val="90000"/>
              </a:lnSpc>
              <a:spcBef>
                <a:spcPts val="375"/>
              </a:spcBef>
              <a:spcAft>
                <a:spcPts val="0"/>
              </a:spcAft>
              <a:buClr>
                <a:schemeClr val="dk1"/>
              </a:buClr>
              <a:buSzPts val="1800"/>
              <a:buFont typeface="Arial"/>
              <a:buChar char="•"/>
              <a:defRPr/>
            </a:lvl4pPr>
            <a:lvl5pPr indent="-342900" lvl="4" marL="2286000" algn="l">
              <a:lnSpc>
                <a:spcPct val="90000"/>
              </a:lnSpc>
              <a:spcBef>
                <a:spcPts val="375"/>
              </a:spcBef>
              <a:spcAft>
                <a:spcPts val="0"/>
              </a:spcAft>
              <a:buClr>
                <a:schemeClr val="dk1"/>
              </a:buClr>
              <a:buSzPts val="1800"/>
              <a:buFont typeface="Arial"/>
              <a:buChar char="•"/>
              <a:defRPr/>
            </a:lvl5pPr>
            <a:lvl6pPr indent="-342900" lvl="5" marL="2743200" algn="l">
              <a:lnSpc>
                <a:spcPct val="90000"/>
              </a:lnSpc>
              <a:spcBef>
                <a:spcPts val="375"/>
              </a:spcBef>
              <a:spcAft>
                <a:spcPts val="0"/>
              </a:spcAft>
              <a:buClr>
                <a:schemeClr val="dk1"/>
              </a:buClr>
              <a:buSzPts val="1800"/>
              <a:buFont typeface="Arial"/>
              <a:buChar char="•"/>
              <a:defRPr/>
            </a:lvl6pPr>
            <a:lvl7pPr indent="-342900" lvl="6" marL="3200400" algn="l">
              <a:lnSpc>
                <a:spcPct val="90000"/>
              </a:lnSpc>
              <a:spcBef>
                <a:spcPts val="375"/>
              </a:spcBef>
              <a:spcAft>
                <a:spcPts val="0"/>
              </a:spcAft>
              <a:buClr>
                <a:schemeClr val="dk1"/>
              </a:buClr>
              <a:buSzPts val="1800"/>
              <a:buFont typeface="Arial"/>
              <a:buChar char="•"/>
              <a:defRPr/>
            </a:lvl7pPr>
            <a:lvl8pPr indent="-342900" lvl="7" marL="3657600" algn="l">
              <a:lnSpc>
                <a:spcPct val="90000"/>
              </a:lnSpc>
              <a:spcBef>
                <a:spcPts val="375"/>
              </a:spcBef>
              <a:spcAft>
                <a:spcPts val="0"/>
              </a:spcAft>
              <a:buClr>
                <a:schemeClr val="dk1"/>
              </a:buClr>
              <a:buSzPts val="1800"/>
              <a:buFont typeface="Arial"/>
              <a:buChar char="•"/>
              <a:defRPr/>
            </a:lvl8pPr>
            <a:lvl9pPr indent="-342900" lvl="8" marL="4114800" algn="l">
              <a:lnSpc>
                <a:spcPct val="90000"/>
              </a:lnSpc>
              <a:spcBef>
                <a:spcPts val="375"/>
              </a:spcBef>
              <a:spcAft>
                <a:spcPts val="0"/>
              </a:spcAft>
              <a:buClr>
                <a:schemeClr val="dk1"/>
              </a:buClr>
              <a:buSzPts val="1800"/>
              <a:buFont typeface="Arial"/>
              <a:buChar char="•"/>
              <a:defRPr/>
            </a:lvl9pPr>
          </a:lstStyle>
          <a:p/>
        </p:txBody>
      </p:sp>
      <p:sp>
        <p:nvSpPr>
          <p:cNvPr id="48" name="Google Shape;48;ge8836582e9_5_1471"/>
          <p:cNvSpPr txBox="1"/>
          <p:nvPr>
            <p:ph idx="10" type="dt"/>
          </p:nvPr>
        </p:nvSpPr>
        <p:spPr>
          <a:xfrm>
            <a:off x="152400" y="4899355"/>
            <a:ext cx="2133600" cy="121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6C6463"/>
              </a:buClr>
              <a:buSzPts val="1400"/>
              <a:buFont typeface="Gill Sans"/>
              <a:buNone/>
              <a:defRPr b="0" i="0" sz="450">
                <a:solidFill>
                  <a:srgbClr val="6C6463"/>
                </a:solidFill>
                <a:latin typeface="Gill Sans"/>
                <a:ea typeface="Gill Sans"/>
                <a:cs typeface="Gill Sans"/>
                <a:sym typeface="Gill Sans"/>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49" name="Google Shape;49;ge8836582e9_5_1471"/>
          <p:cNvSpPr txBox="1"/>
          <p:nvPr>
            <p:ph idx="11" type="ftr"/>
          </p:nvPr>
        </p:nvSpPr>
        <p:spPr>
          <a:xfrm>
            <a:off x="3124200" y="4899355"/>
            <a:ext cx="2895600" cy="121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6C6463"/>
              </a:buClr>
              <a:buSzPts val="1400"/>
              <a:buFont typeface="Gill Sans"/>
              <a:buNone/>
              <a:defRPr b="0" i="0" sz="450">
                <a:solidFill>
                  <a:srgbClr val="6C6463"/>
                </a:solidFill>
                <a:latin typeface="Gill Sans"/>
                <a:ea typeface="Gill Sans"/>
                <a:cs typeface="Gill Sans"/>
                <a:sym typeface="Gill Sans"/>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50" name="Google Shape;50;ge8836582e9_5_1471"/>
          <p:cNvSpPr txBox="1"/>
          <p:nvPr>
            <p:ph idx="12" type="sldNum"/>
          </p:nvPr>
        </p:nvSpPr>
        <p:spPr>
          <a:xfrm>
            <a:off x="6858000" y="4899355"/>
            <a:ext cx="2133600" cy="121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6C6463"/>
              </a:buClr>
              <a:buSzPts val="450"/>
              <a:buFont typeface="Gill Sans"/>
              <a:buNone/>
              <a:defRPr b="0" i="0" sz="450" u="none" cap="none" strike="noStrike">
                <a:solidFill>
                  <a:srgbClr val="6C6463"/>
                </a:solidFill>
                <a:latin typeface="Gill Sans"/>
                <a:ea typeface="Gill Sans"/>
                <a:cs typeface="Gill Sans"/>
                <a:sym typeface="Gill Sans"/>
              </a:defRPr>
            </a:lvl1pPr>
            <a:lvl2pPr indent="0" lvl="1" marL="0" marR="0" algn="r">
              <a:lnSpc>
                <a:spcPct val="100000"/>
              </a:lnSpc>
              <a:spcBef>
                <a:spcPts val="0"/>
              </a:spcBef>
              <a:spcAft>
                <a:spcPts val="0"/>
              </a:spcAft>
              <a:buClr>
                <a:srgbClr val="6C6463"/>
              </a:buClr>
              <a:buSzPts val="450"/>
              <a:buFont typeface="Gill Sans"/>
              <a:buNone/>
              <a:defRPr b="0" i="0" sz="450" u="none" cap="none" strike="noStrike">
                <a:solidFill>
                  <a:srgbClr val="6C6463"/>
                </a:solidFill>
                <a:latin typeface="Gill Sans"/>
                <a:ea typeface="Gill Sans"/>
                <a:cs typeface="Gill Sans"/>
                <a:sym typeface="Gill Sans"/>
              </a:defRPr>
            </a:lvl2pPr>
            <a:lvl3pPr indent="0" lvl="2" marL="0" marR="0" algn="r">
              <a:lnSpc>
                <a:spcPct val="100000"/>
              </a:lnSpc>
              <a:spcBef>
                <a:spcPts val="0"/>
              </a:spcBef>
              <a:spcAft>
                <a:spcPts val="0"/>
              </a:spcAft>
              <a:buClr>
                <a:srgbClr val="6C6463"/>
              </a:buClr>
              <a:buSzPts val="450"/>
              <a:buFont typeface="Gill Sans"/>
              <a:buNone/>
              <a:defRPr b="0" i="0" sz="450" u="none" cap="none" strike="noStrike">
                <a:solidFill>
                  <a:srgbClr val="6C6463"/>
                </a:solidFill>
                <a:latin typeface="Gill Sans"/>
                <a:ea typeface="Gill Sans"/>
                <a:cs typeface="Gill Sans"/>
                <a:sym typeface="Gill Sans"/>
              </a:defRPr>
            </a:lvl3pPr>
            <a:lvl4pPr indent="0" lvl="3" marL="0" marR="0" algn="r">
              <a:lnSpc>
                <a:spcPct val="100000"/>
              </a:lnSpc>
              <a:spcBef>
                <a:spcPts val="0"/>
              </a:spcBef>
              <a:spcAft>
                <a:spcPts val="0"/>
              </a:spcAft>
              <a:buClr>
                <a:srgbClr val="6C6463"/>
              </a:buClr>
              <a:buSzPts val="450"/>
              <a:buFont typeface="Gill Sans"/>
              <a:buNone/>
              <a:defRPr b="0" i="0" sz="450" u="none" cap="none" strike="noStrike">
                <a:solidFill>
                  <a:srgbClr val="6C6463"/>
                </a:solidFill>
                <a:latin typeface="Gill Sans"/>
                <a:ea typeface="Gill Sans"/>
                <a:cs typeface="Gill Sans"/>
                <a:sym typeface="Gill Sans"/>
              </a:defRPr>
            </a:lvl4pPr>
            <a:lvl5pPr indent="0" lvl="4" marL="0" marR="0" algn="r">
              <a:lnSpc>
                <a:spcPct val="100000"/>
              </a:lnSpc>
              <a:spcBef>
                <a:spcPts val="0"/>
              </a:spcBef>
              <a:spcAft>
                <a:spcPts val="0"/>
              </a:spcAft>
              <a:buClr>
                <a:srgbClr val="6C6463"/>
              </a:buClr>
              <a:buSzPts val="450"/>
              <a:buFont typeface="Gill Sans"/>
              <a:buNone/>
              <a:defRPr b="0" i="0" sz="450" u="none" cap="none" strike="noStrike">
                <a:solidFill>
                  <a:srgbClr val="6C6463"/>
                </a:solidFill>
                <a:latin typeface="Gill Sans"/>
                <a:ea typeface="Gill Sans"/>
                <a:cs typeface="Gill Sans"/>
                <a:sym typeface="Gill Sans"/>
              </a:defRPr>
            </a:lvl5pPr>
            <a:lvl6pPr indent="0" lvl="5" marL="0" marR="0" algn="r">
              <a:lnSpc>
                <a:spcPct val="100000"/>
              </a:lnSpc>
              <a:spcBef>
                <a:spcPts val="0"/>
              </a:spcBef>
              <a:spcAft>
                <a:spcPts val="0"/>
              </a:spcAft>
              <a:buClr>
                <a:srgbClr val="6C6463"/>
              </a:buClr>
              <a:buSzPts val="450"/>
              <a:buFont typeface="Gill Sans"/>
              <a:buNone/>
              <a:defRPr b="0" i="0" sz="450" u="none" cap="none" strike="noStrike">
                <a:solidFill>
                  <a:srgbClr val="6C6463"/>
                </a:solidFill>
                <a:latin typeface="Gill Sans"/>
                <a:ea typeface="Gill Sans"/>
                <a:cs typeface="Gill Sans"/>
                <a:sym typeface="Gill Sans"/>
              </a:defRPr>
            </a:lvl6pPr>
            <a:lvl7pPr indent="0" lvl="6" marL="0" marR="0" algn="r">
              <a:lnSpc>
                <a:spcPct val="100000"/>
              </a:lnSpc>
              <a:spcBef>
                <a:spcPts val="0"/>
              </a:spcBef>
              <a:spcAft>
                <a:spcPts val="0"/>
              </a:spcAft>
              <a:buClr>
                <a:srgbClr val="6C6463"/>
              </a:buClr>
              <a:buSzPts val="450"/>
              <a:buFont typeface="Gill Sans"/>
              <a:buNone/>
              <a:defRPr b="0" i="0" sz="450" u="none" cap="none" strike="noStrike">
                <a:solidFill>
                  <a:srgbClr val="6C6463"/>
                </a:solidFill>
                <a:latin typeface="Gill Sans"/>
                <a:ea typeface="Gill Sans"/>
                <a:cs typeface="Gill Sans"/>
                <a:sym typeface="Gill Sans"/>
              </a:defRPr>
            </a:lvl7pPr>
            <a:lvl8pPr indent="0" lvl="7" marL="0" marR="0" algn="r">
              <a:lnSpc>
                <a:spcPct val="100000"/>
              </a:lnSpc>
              <a:spcBef>
                <a:spcPts val="0"/>
              </a:spcBef>
              <a:spcAft>
                <a:spcPts val="0"/>
              </a:spcAft>
              <a:buClr>
                <a:srgbClr val="6C6463"/>
              </a:buClr>
              <a:buSzPts val="450"/>
              <a:buFont typeface="Gill Sans"/>
              <a:buNone/>
              <a:defRPr b="0" i="0" sz="450" u="none" cap="none" strike="noStrike">
                <a:solidFill>
                  <a:srgbClr val="6C6463"/>
                </a:solidFill>
                <a:latin typeface="Gill Sans"/>
                <a:ea typeface="Gill Sans"/>
                <a:cs typeface="Gill Sans"/>
                <a:sym typeface="Gill Sans"/>
              </a:defRPr>
            </a:lvl8pPr>
            <a:lvl9pPr indent="0" lvl="8" marL="0" marR="0" algn="r">
              <a:lnSpc>
                <a:spcPct val="100000"/>
              </a:lnSpc>
              <a:spcBef>
                <a:spcPts val="0"/>
              </a:spcBef>
              <a:spcAft>
                <a:spcPts val="0"/>
              </a:spcAft>
              <a:buClr>
                <a:srgbClr val="6C6463"/>
              </a:buClr>
              <a:buSzPts val="450"/>
              <a:buFont typeface="Gill Sans"/>
              <a:buNone/>
              <a:defRPr b="0" i="0" sz="450" u="none" cap="none" strike="noStrike">
                <a:solidFill>
                  <a:srgbClr val="6C646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ge8836582e9_5_1471"/>
          <p:cNvSpPr txBox="1"/>
          <p:nvPr>
            <p:ph type="title"/>
          </p:nvPr>
        </p:nvSpPr>
        <p:spPr>
          <a:xfrm>
            <a:off x="686104" y="616665"/>
            <a:ext cx="7772400" cy="411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BA0C2F"/>
              </a:buClr>
              <a:buSzPts val="3300"/>
              <a:buFont typeface="Calibri"/>
              <a:buNone/>
              <a:defRPr>
                <a:solidFill>
                  <a:srgbClr val="BA0C2F"/>
                </a:solidFill>
              </a:defRPr>
            </a:lvl1pPr>
            <a:lvl2pPr lvl="1" algn="l">
              <a:lnSpc>
                <a:spcPct val="100000"/>
              </a:lnSpc>
              <a:spcBef>
                <a:spcPts val="0"/>
              </a:spcBef>
              <a:spcAft>
                <a:spcPts val="0"/>
              </a:spcAft>
              <a:buClr>
                <a:schemeClr val="dk2"/>
              </a:buClr>
              <a:buSzPts val="1400"/>
              <a:buFont typeface="Arial"/>
              <a:buNone/>
              <a:defRPr/>
            </a:lvl2pPr>
            <a:lvl3pPr lvl="2" algn="l">
              <a:lnSpc>
                <a:spcPct val="100000"/>
              </a:lnSpc>
              <a:spcBef>
                <a:spcPts val="0"/>
              </a:spcBef>
              <a:spcAft>
                <a:spcPts val="0"/>
              </a:spcAft>
              <a:buClr>
                <a:schemeClr val="dk2"/>
              </a:buClr>
              <a:buSzPts val="1400"/>
              <a:buFont typeface="Arial"/>
              <a:buNone/>
              <a:defRPr/>
            </a:lvl3pPr>
            <a:lvl4pPr lvl="3" algn="l">
              <a:lnSpc>
                <a:spcPct val="100000"/>
              </a:lnSpc>
              <a:spcBef>
                <a:spcPts val="0"/>
              </a:spcBef>
              <a:spcAft>
                <a:spcPts val="0"/>
              </a:spcAft>
              <a:buClr>
                <a:schemeClr val="dk2"/>
              </a:buClr>
              <a:buSzPts val="1400"/>
              <a:buFont typeface="Arial"/>
              <a:buNone/>
              <a:defRPr/>
            </a:lvl4pPr>
            <a:lvl5pPr lvl="4" algn="l">
              <a:lnSpc>
                <a:spcPct val="100000"/>
              </a:lnSpc>
              <a:spcBef>
                <a:spcPts val="0"/>
              </a:spcBef>
              <a:spcAft>
                <a:spcPts val="0"/>
              </a:spcAft>
              <a:buClr>
                <a:schemeClr val="dk2"/>
              </a:buClr>
              <a:buSzPts val="1400"/>
              <a:buFont typeface="Arial"/>
              <a:buNone/>
              <a:defRPr/>
            </a:lvl5pPr>
            <a:lvl6pPr lvl="5" algn="l">
              <a:lnSpc>
                <a:spcPct val="100000"/>
              </a:lnSpc>
              <a:spcBef>
                <a:spcPts val="0"/>
              </a:spcBef>
              <a:spcAft>
                <a:spcPts val="0"/>
              </a:spcAft>
              <a:buClr>
                <a:schemeClr val="dk2"/>
              </a:buClr>
              <a:buSzPts val="1400"/>
              <a:buFont typeface="Arial"/>
              <a:buNone/>
              <a:defRPr/>
            </a:lvl6pPr>
            <a:lvl7pPr lvl="6" algn="l">
              <a:lnSpc>
                <a:spcPct val="100000"/>
              </a:lnSpc>
              <a:spcBef>
                <a:spcPts val="0"/>
              </a:spcBef>
              <a:spcAft>
                <a:spcPts val="0"/>
              </a:spcAft>
              <a:buClr>
                <a:schemeClr val="dk2"/>
              </a:buClr>
              <a:buSzPts val="1400"/>
              <a:buFont typeface="Arial"/>
              <a:buNone/>
              <a:defRPr/>
            </a:lvl7pPr>
            <a:lvl8pPr lvl="7" algn="l">
              <a:lnSpc>
                <a:spcPct val="100000"/>
              </a:lnSpc>
              <a:spcBef>
                <a:spcPts val="0"/>
              </a:spcBef>
              <a:spcAft>
                <a:spcPts val="0"/>
              </a:spcAft>
              <a:buClr>
                <a:schemeClr val="dk2"/>
              </a:buClr>
              <a:buSzPts val="1400"/>
              <a:buFont typeface="Arial"/>
              <a:buNone/>
              <a:defRPr/>
            </a:lvl8pPr>
            <a:lvl9pPr lvl="8" algn="l">
              <a:lnSpc>
                <a:spcPct val="100000"/>
              </a:lnSpc>
              <a:spcBef>
                <a:spcPts val="0"/>
              </a:spcBef>
              <a:spcAft>
                <a:spcPts val="0"/>
              </a:spcAft>
              <a:buClr>
                <a:schemeClr val="dk2"/>
              </a:buClr>
              <a:buSzPts val="1400"/>
              <a:buFont typeface="Arial"/>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2" name="Shape 52"/>
        <p:cNvGrpSpPr/>
        <p:nvPr/>
      </p:nvGrpSpPr>
      <p:grpSpPr>
        <a:xfrm>
          <a:off x="0" y="0"/>
          <a:ext cx="0" cy="0"/>
          <a:chOff x="0" y="0"/>
          <a:chExt cx="0" cy="0"/>
        </a:xfrm>
      </p:grpSpPr>
      <p:sp>
        <p:nvSpPr>
          <p:cNvPr id="53" name="Google Shape;53;ge8836582e9_5_1477"/>
          <p:cNvSpPr txBox="1"/>
          <p:nvPr>
            <p:ph idx="1" type="body"/>
          </p:nvPr>
        </p:nvSpPr>
        <p:spPr>
          <a:xfrm>
            <a:off x="685800" y="1352944"/>
            <a:ext cx="7772400" cy="3013800"/>
          </a:xfrm>
          <a:prstGeom prst="rect">
            <a:avLst/>
          </a:prstGeom>
          <a:noFill/>
          <a:ln>
            <a:noFill/>
          </a:ln>
        </p:spPr>
        <p:txBody>
          <a:bodyPr anchorCtr="0" anchor="t" bIns="0" lIns="0" spcFirstLastPara="1" rIns="0" wrap="square" tIns="0">
            <a:noAutofit/>
          </a:bodyPr>
          <a:lstStyle>
            <a:lvl1pPr indent="-292100" lvl="0" marL="457200" algn="l">
              <a:lnSpc>
                <a:spcPct val="114000"/>
              </a:lnSpc>
              <a:spcBef>
                <a:spcPts val="0"/>
              </a:spcBef>
              <a:spcAft>
                <a:spcPts val="0"/>
              </a:spcAft>
              <a:buClr>
                <a:schemeClr val="dk1"/>
              </a:buClr>
              <a:buSzPts val="1000"/>
              <a:buFont typeface="Arial"/>
              <a:buChar char="•"/>
              <a:defRPr/>
            </a:lvl1pPr>
            <a:lvl2pPr indent="-292100" lvl="1" marL="914400" algn="l">
              <a:lnSpc>
                <a:spcPct val="114000"/>
              </a:lnSpc>
              <a:spcBef>
                <a:spcPts val="600"/>
              </a:spcBef>
              <a:spcAft>
                <a:spcPts val="0"/>
              </a:spcAft>
              <a:buClr>
                <a:schemeClr val="dk1"/>
              </a:buClr>
              <a:buSzPts val="1000"/>
              <a:buFont typeface="Arial"/>
              <a:buChar char="–"/>
              <a:defRPr/>
            </a:lvl2pPr>
            <a:lvl3pPr indent="-292100" lvl="2" marL="1371600" algn="l">
              <a:lnSpc>
                <a:spcPct val="114000"/>
              </a:lnSpc>
              <a:spcBef>
                <a:spcPts val="600"/>
              </a:spcBef>
              <a:spcAft>
                <a:spcPts val="0"/>
              </a:spcAft>
              <a:buClr>
                <a:schemeClr val="dk1"/>
              </a:buClr>
              <a:buSzPts val="1000"/>
              <a:buFont typeface="Arial"/>
              <a:buChar char="•"/>
              <a:defRPr/>
            </a:lvl3pPr>
            <a:lvl4pPr indent="-292100" lvl="3" marL="1828800" algn="l">
              <a:lnSpc>
                <a:spcPct val="114000"/>
              </a:lnSpc>
              <a:spcBef>
                <a:spcPts val="600"/>
              </a:spcBef>
              <a:spcAft>
                <a:spcPts val="0"/>
              </a:spcAft>
              <a:buClr>
                <a:schemeClr val="dk1"/>
              </a:buClr>
              <a:buSzPts val="1000"/>
              <a:buFont typeface="Arial"/>
              <a:buChar char="–"/>
              <a:defRPr/>
            </a:lvl4pPr>
            <a:lvl5pPr indent="-292100" lvl="4" marL="2286000" algn="l">
              <a:lnSpc>
                <a:spcPct val="114000"/>
              </a:lnSpc>
              <a:spcBef>
                <a:spcPts val="600"/>
              </a:spcBef>
              <a:spcAft>
                <a:spcPts val="0"/>
              </a:spcAft>
              <a:buClr>
                <a:schemeClr val="dk1"/>
              </a:buClr>
              <a:buSzPts val="1000"/>
              <a:buFont typeface="Arial"/>
              <a:buChar char="»"/>
              <a:defRPr/>
            </a:lvl5pPr>
            <a:lvl6pPr indent="-292100" lvl="5" marL="2743200" algn="l">
              <a:lnSpc>
                <a:spcPct val="114000"/>
              </a:lnSpc>
              <a:spcBef>
                <a:spcPts val="600"/>
              </a:spcBef>
              <a:spcAft>
                <a:spcPts val="0"/>
              </a:spcAft>
              <a:buClr>
                <a:schemeClr val="dk1"/>
              </a:buClr>
              <a:buSzPts val="1000"/>
              <a:buFont typeface="Arial"/>
              <a:buChar char="•"/>
              <a:defRPr/>
            </a:lvl6pPr>
            <a:lvl7pPr indent="-292100" lvl="6" marL="3200400" algn="l">
              <a:lnSpc>
                <a:spcPct val="114000"/>
              </a:lnSpc>
              <a:spcBef>
                <a:spcPts val="600"/>
              </a:spcBef>
              <a:spcAft>
                <a:spcPts val="0"/>
              </a:spcAft>
              <a:buClr>
                <a:schemeClr val="dk1"/>
              </a:buClr>
              <a:buSzPts val="1000"/>
              <a:buFont typeface="Arial"/>
              <a:buChar char="•"/>
              <a:defRPr/>
            </a:lvl7pPr>
            <a:lvl8pPr indent="-292100" lvl="7" marL="3657600" algn="l">
              <a:lnSpc>
                <a:spcPct val="114000"/>
              </a:lnSpc>
              <a:spcBef>
                <a:spcPts val="600"/>
              </a:spcBef>
              <a:spcAft>
                <a:spcPts val="0"/>
              </a:spcAft>
              <a:buClr>
                <a:schemeClr val="dk1"/>
              </a:buClr>
              <a:buSzPts val="1000"/>
              <a:buFont typeface="Arial"/>
              <a:buChar char="•"/>
              <a:defRPr/>
            </a:lvl8pPr>
            <a:lvl9pPr indent="-292100" lvl="8" marL="4114800" algn="l">
              <a:lnSpc>
                <a:spcPct val="114000"/>
              </a:lnSpc>
              <a:spcBef>
                <a:spcPts val="600"/>
              </a:spcBef>
              <a:spcAft>
                <a:spcPts val="600"/>
              </a:spcAft>
              <a:buClr>
                <a:schemeClr val="dk1"/>
              </a:buClr>
              <a:buSzPts val="1000"/>
              <a:buFont typeface="Arial"/>
              <a:buChar char="•"/>
              <a:defRPr/>
            </a:lvl9pPr>
          </a:lstStyle>
          <a:p/>
        </p:txBody>
      </p:sp>
      <p:sp>
        <p:nvSpPr>
          <p:cNvPr id="54" name="Google Shape;54;ge8836582e9_5_1477"/>
          <p:cNvSpPr txBox="1"/>
          <p:nvPr>
            <p:ph type="title"/>
          </p:nvPr>
        </p:nvSpPr>
        <p:spPr>
          <a:xfrm>
            <a:off x="685800" y="475856"/>
            <a:ext cx="7772400" cy="571800"/>
          </a:xfrm>
          <a:prstGeom prst="rect">
            <a:avLst/>
          </a:prstGeom>
          <a:noFill/>
          <a:ln>
            <a:noFill/>
          </a:ln>
        </p:spPr>
        <p:txBody>
          <a:bodyPr anchorCtr="0" anchor="b" bIns="0" lIns="0" spcFirstLastPara="1" rIns="0" wrap="square" tIns="0">
            <a:noAutofit/>
          </a:bodyPr>
          <a:lstStyle>
            <a:lvl1pPr lvl="0" algn="l">
              <a:lnSpc>
                <a:spcPct val="115000"/>
              </a:lnSpc>
              <a:spcBef>
                <a:spcPts val="0"/>
              </a:spcBef>
              <a:spcAft>
                <a:spcPts val="0"/>
              </a:spcAft>
              <a:buClr>
                <a:schemeClr val="dk1"/>
              </a:buClr>
              <a:buSzPts val="2400"/>
              <a:buFont typeface="Calibri"/>
              <a:buNone/>
              <a:defRPr sz="3200">
                <a:solidFill>
                  <a:srgbClr val="1E4649"/>
                </a:solidFill>
              </a:defRPr>
            </a:lvl1pPr>
            <a:lvl2pPr lvl="1" algn="l">
              <a:lnSpc>
                <a:spcPct val="115000"/>
              </a:lnSpc>
              <a:spcBef>
                <a:spcPts val="0"/>
              </a:spcBef>
              <a:spcAft>
                <a:spcPts val="0"/>
              </a:spcAft>
              <a:buClr>
                <a:schemeClr val="dk2"/>
              </a:buClr>
              <a:buSzPts val="2400"/>
              <a:buFont typeface="Arial"/>
              <a:buNone/>
              <a:defRPr/>
            </a:lvl2pPr>
            <a:lvl3pPr lvl="2" algn="l">
              <a:lnSpc>
                <a:spcPct val="115000"/>
              </a:lnSpc>
              <a:spcBef>
                <a:spcPts val="0"/>
              </a:spcBef>
              <a:spcAft>
                <a:spcPts val="0"/>
              </a:spcAft>
              <a:buClr>
                <a:schemeClr val="dk2"/>
              </a:buClr>
              <a:buSzPts val="2400"/>
              <a:buFont typeface="Arial"/>
              <a:buNone/>
              <a:defRPr/>
            </a:lvl3pPr>
            <a:lvl4pPr lvl="3" algn="l">
              <a:lnSpc>
                <a:spcPct val="115000"/>
              </a:lnSpc>
              <a:spcBef>
                <a:spcPts val="0"/>
              </a:spcBef>
              <a:spcAft>
                <a:spcPts val="0"/>
              </a:spcAft>
              <a:buClr>
                <a:schemeClr val="dk2"/>
              </a:buClr>
              <a:buSzPts val="2400"/>
              <a:buFont typeface="Arial"/>
              <a:buNone/>
              <a:defRPr/>
            </a:lvl4pPr>
            <a:lvl5pPr lvl="4" algn="l">
              <a:lnSpc>
                <a:spcPct val="115000"/>
              </a:lnSpc>
              <a:spcBef>
                <a:spcPts val="0"/>
              </a:spcBef>
              <a:spcAft>
                <a:spcPts val="0"/>
              </a:spcAft>
              <a:buClr>
                <a:schemeClr val="dk2"/>
              </a:buClr>
              <a:buSzPts val="2400"/>
              <a:buFont typeface="Arial"/>
              <a:buNone/>
              <a:defRPr/>
            </a:lvl5pPr>
            <a:lvl6pPr lvl="5" algn="l">
              <a:lnSpc>
                <a:spcPct val="115000"/>
              </a:lnSpc>
              <a:spcBef>
                <a:spcPts val="0"/>
              </a:spcBef>
              <a:spcAft>
                <a:spcPts val="0"/>
              </a:spcAft>
              <a:buClr>
                <a:schemeClr val="dk2"/>
              </a:buClr>
              <a:buSzPts val="2400"/>
              <a:buFont typeface="Arial"/>
              <a:buNone/>
              <a:defRPr/>
            </a:lvl6pPr>
            <a:lvl7pPr lvl="6" algn="l">
              <a:lnSpc>
                <a:spcPct val="115000"/>
              </a:lnSpc>
              <a:spcBef>
                <a:spcPts val="0"/>
              </a:spcBef>
              <a:spcAft>
                <a:spcPts val="0"/>
              </a:spcAft>
              <a:buClr>
                <a:schemeClr val="dk2"/>
              </a:buClr>
              <a:buSzPts val="2400"/>
              <a:buFont typeface="Arial"/>
              <a:buNone/>
              <a:defRPr/>
            </a:lvl7pPr>
            <a:lvl8pPr lvl="7" algn="l">
              <a:lnSpc>
                <a:spcPct val="115000"/>
              </a:lnSpc>
              <a:spcBef>
                <a:spcPts val="0"/>
              </a:spcBef>
              <a:spcAft>
                <a:spcPts val="0"/>
              </a:spcAft>
              <a:buClr>
                <a:schemeClr val="dk2"/>
              </a:buClr>
              <a:buSzPts val="2400"/>
              <a:buFont typeface="Arial"/>
              <a:buNone/>
              <a:defRPr/>
            </a:lvl8pPr>
            <a:lvl9pPr lvl="8" algn="l">
              <a:lnSpc>
                <a:spcPct val="115000"/>
              </a:lnSpc>
              <a:spcBef>
                <a:spcPts val="0"/>
              </a:spcBef>
              <a:spcAft>
                <a:spcPts val="0"/>
              </a:spcAft>
              <a:buClr>
                <a:schemeClr val="dk2"/>
              </a:buClr>
              <a:buSzPts val="2400"/>
              <a:buFont typeface="Arial"/>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sp>
        <p:nvSpPr>
          <p:cNvPr id="56" name="Google Shape;56;ge8836582e9_5_1480"/>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e8836582e9_5_1480"/>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sz="2000"/>
            </a:lvl1pPr>
            <a:lvl2pPr indent="-228600" lvl="1" marL="914400" algn="l">
              <a:lnSpc>
                <a:spcPct val="100000"/>
              </a:lnSpc>
              <a:spcBef>
                <a:spcPts val="360"/>
              </a:spcBef>
              <a:spcAft>
                <a:spcPts val="0"/>
              </a:spcAft>
              <a:buClr>
                <a:schemeClr val="dk1"/>
              </a:buClr>
              <a:buSzPts val="1800"/>
              <a:buFont typeface="Arial"/>
              <a:buNone/>
              <a:defRPr sz="1800"/>
            </a:lvl2pPr>
            <a:lvl3pPr indent="-228600" lvl="2" marL="1371600" algn="l">
              <a:lnSpc>
                <a:spcPct val="100000"/>
              </a:lnSpc>
              <a:spcBef>
                <a:spcPts val="320"/>
              </a:spcBef>
              <a:spcAft>
                <a:spcPts val="0"/>
              </a:spcAft>
              <a:buClr>
                <a:schemeClr val="dk1"/>
              </a:buClr>
              <a:buSzPts val="1600"/>
              <a:buFont typeface="Arial"/>
              <a:buNone/>
              <a:defRPr sz="1600"/>
            </a:lvl3pPr>
            <a:lvl4pPr indent="-228600" lvl="3" marL="1828800" algn="l">
              <a:lnSpc>
                <a:spcPct val="100000"/>
              </a:lnSpc>
              <a:spcBef>
                <a:spcPts val="280"/>
              </a:spcBef>
              <a:spcAft>
                <a:spcPts val="0"/>
              </a:spcAft>
              <a:buClr>
                <a:schemeClr val="dk1"/>
              </a:buClr>
              <a:buSzPts val="1400"/>
              <a:buFont typeface="Arial"/>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228600" lvl="5" marL="2743200" algn="l">
              <a:lnSpc>
                <a:spcPct val="100000"/>
              </a:lnSpc>
              <a:spcBef>
                <a:spcPts val="280"/>
              </a:spcBef>
              <a:spcAft>
                <a:spcPts val="0"/>
              </a:spcAft>
              <a:buClr>
                <a:schemeClr val="dk1"/>
              </a:buClr>
              <a:buSzPts val="1400"/>
              <a:buFont typeface="Arial"/>
              <a:buNone/>
              <a:defRPr sz="1400"/>
            </a:lvl6pPr>
            <a:lvl7pPr indent="-228600" lvl="6" marL="3200400" algn="l">
              <a:lnSpc>
                <a:spcPct val="100000"/>
              </a:lnSpc>
              <a:spcBef>
                <a:spcPts val="280"/>
              </a:spcBef>
              <a:spcAft>
                <a:spcPts val="0"/>
              </a:spcAft>
              <a:buClr>
                <a:schemeClr val="dk1"/>
              </a:buClr>
              <a:buSzPts val="1400"/>
              <a:buFont typeface="Arial"/>
              <a:buNone/>
              <a:defRPr sz="1400"/>
            </a:lvl7pPr>
            <a:lvl8pPr indent="-228600" lvl="7" marL="3657600" algn="l">
              <a:lnSpc>
                <a:spcPct val="100000"/>
              </a:lnSpc>
              <a:spcBef>
                <a:spcPts val="280"/>
              </a:spcBef>
              <a:spcAft>
                <a:spcPts val="0"/>
              </a:spcAft>
              <a:buClr>
                <a:schemeClr val="dk1"/>
              </a:buClr>
              <a:buSzPts val="1400"/>
              <a:buFont typeface="Arial"/>
              <a:buNone/>
              <a:defRPr sz="1400"/>
            </a:lvl8pPr>
            <a:lvl9pPr indent="-228600" lvl="8" marL="4114800" algn="l">
              <a:lnSpc>
                <a:spcPct val="100000"/>
              </a:lnSpc>
              <a:spcBef>
                <a:spcPts val="280"/>
              </a:spcBef>
              <a:spcAft>
                <a:spcPts val="0"/>
              </a:spcAft>
              <a:buClr>
                <a:schemeClr val="dk1"/>
              </a:buClr>
              <a:buSzPts val="1400"/>
              <a:buFont typeface="Arial"/>
              <a:buNone/>
              <a:defRPr sz="1400"/>
            </a:lvl9pPr>
          </a:lstStyle>
          <a:p/>
        </p:txBody>
      </p:sp>
      <p:sp>
        <p:nvSpPr>
          <p:cNvPr id="58" name="Google Shape;58;ge8836582e9_5_1480"/>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e8836582e9_5_1480"/>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e8836582e9_5_1480"/>
          <p:cNvSpPr txBox="1"/>
          <p:nvPr>
            <p:ph idx="12" type="sldNum"/>
          </p:nvPr>
        </p:nvSpPr>
        <p:spPr>
          <a:xfrm>
            <a:off x="7239000" y="497205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ge8836582e9_5_1486"/>
          <p:cNvSpPr txBox="1"/>
          <p:nvPr>
            <p:ph type="title"/>
          </p:nvPr>
        </p:nvSpPr>
        <p:spPr>
          <a:xfrm>
            <a:off x="457200" y="205978"/>
            <a:ext cx="8229600" cy="857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ge8836582e9_5_1486"/>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64" name="Google Shape;64;ge8836582e9_5_1486"/>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Arial"/>
              <a:buChar char="•"/>
              <a:defRPr sz="2400"/>
            </a:lvl1pPr>
            <a:lvl2pPr indent="-355600" lvl="1" marL="914400" algn="l">
              <a:lnSpc>
                <a:spcPct val="100000"/>
              </a:lnSpc>
              <a:spcBef>
                <a:spcPts val="400"/>
              </a:spcBef>
              <a:spcAft>
                <a:spcPts val="0"/>
              </a:spcAft>
              <a:buClr>
                <a:schemeClr val="dk1"/>
              </a:buClr>
              <a:buSzPts val="2000"/>
              <a:buFont typeface="Arial"/>
              <a:buChar char="–"/>
              <a:defRPr sz="2000"/>
            </a:lvl2pPr>
            <a:lvl3pPr indent="-342900" lvl="2" marL="1371600" algn="l">
              <a:lnSpc>
                <a:spcPct val="100000"/>
              </a:lnSpc>
              <a:spcBef>
                <a:spcPts val="360"/>
              </a:spcBef>
              <a:spcAft>
                <a:spcPts val="0"/>
              </a:spcAft>
              <a:buClr>
                <a:schemeClr val="dk1"/>
              </a:buClr>
              <a:buSzPts val="1800"/>
              <a:buFont typeface="Arial"/>
              <a:buChar char="•"/>
              <a:defRPr sz="1800"/>
            </a:lvl3pPr>
            <a:lvl4pPr indent="-330200" lvl="3" marL="1828800" algn="l">
              <a:lnSpc>
                <a:spcPct val="100000"/>
              </a:lnSpc>
              <a:spcBef>
                <a:spcPts val="320"/>
              </a:spcBef>
              <a:spcAft>
                <a:spcPts val="0"/>
              </a:spcAft>
              <a:buClr>
                <a:schemeClr val="dk1"/>
              </a:buClr>
              <a:buSzPts val="1600"/>
              <a:buFont typeface="Arial"/>
              <a:buChar char="–"/>
              <a:defRPr sz="1600"/>
            </a:lvl4pPr>
            <a:lvl5pPr indent="-330200" lvl="4" marL="2286000" algn="l">
              <a:lnSpc>
                <a:spcPct val="100000"/>
              </a:lnSpc>
              <a:spcBef>
                <a:spcPts val="320"/>
              </a:spcBef>
              <a:spcAft>
                <a:spcPts val="0"/>
              </a:spcAft>
              <a:buClr>
                <a:schemeClr val="dk1"/>
              </a:buClr>
              <a:buSzPts val="1600"/>
              <a:buFont typeface="Arial"/>
              <a:buChar char="»"/>
              <a:defRPr sz="1600"/>
            </a:lvl5pPr>
            <a:lvl6pPr indent="-330200" lvl="5" marL="2743200" algn="l">
              <a:lnSpc>
                <a:spcPct val="100000"/>
              </a:lnSpc>
              <a:spcBef>
                <a:spcPts val="320"/>
              </a:spcBef>
              <a:spcAft>
                <a:spcPts val="0"/>
              </a:spcAft>
              <a:buClr>
                <a:schemeClr val="dk1"/>
              </a:buClr>
              <a:buSzPts val="1600"/>
              <a:buFont typeface="Arial"/>
              <a:buChar char="»"/>
              <a:defRPr sz="1600"/>
            </a:lvl6pPr>
            <a:lvl7pPr indent="-330200" lvl="6" marL="3200400" algn="l">
              <a:lnSpc>
                <a:spcPct val="100000"/>
              </a:lnSpc>
              <a:spcBef>
                <a:spcPts val="320"/>
              </a:spcBef>
              <a:spcAft>
                <a:spcPts val="0"/>
              </a:spcAft>
              <a:buClr>
                <a:schemeClr val="dk1"/>
              </a:buClr>
              <a:buSzPts val="1600"/>
              <a:buFont typeface="Arial"/>
              <a:buChar char="»"/>
              <a:defRPr sz="1600"/>
            </a:lvl7pPr>
            <a:lvl8pPr indent="-330200" lvl="7" marL="3657600" algn="l">
              <a:lnSpc>
                <a:spcPct val="100000"/>
              </a:lnSpc>
              <a:spcBef>
                <a:spcPts val="320"/>
              </a:spcBef>
              <a:spcAft>
                <a:spcPts val="0"/>
              </a:spcAft>
              <a:buClr>
                <a:schemeClr val="dk1"/>
              </a:buClr>
              <a:buSzPts val="1600"/>
              <a:buFont typeface="Arial"/>
              <a:buChar char="»"/>
              <a:defRPr sz="1600"/>
            </a:lvl8pPr>
            <a:lvl9pPr indent="-330200" lvl="8" marL="4114800" algn="l">
              <a:lnSpc>
                <a:spcPct val="100000"/>
              </a:lnSpc>
              <a:spcBef>
                <a:spcPts val="320"/>
              </a:spcBef>
              <a:spcAft>
                <a:spcPts val="0"/>
              </a:spcAft>
              <a:buClr>
                <a:schemeClr val="dk1"/>
              </a:buClr>
              <a:buSzPts val="1600"/>
              <a:buFont typeface="Arial"/>
              <a:buChar char="»"/>
              <a:defRPr sz="1600"/>
            </a:lvl9pPr>
          </a:lstStyle>
          <a:p/>
        </p:txBody>
      </p:sp>
      <p:sp>
        <p:nvSpPr>
          <p:cNvPr id="65" name="Google Shape;65;ge8836582e9_5_1486"/>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66" name="Google Shape;66;ge8836582e9_5_1486"/>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Arial"/>
              <a:buChar char="•"/>
              <a:defRPr sz="2400"/>
            </a:lvl1pPr>
            <a:lvl2pPr indent="-355600" lvl="1" marL="914400" algn="l">
              <a:lnSpc>
                <a:spcPct val="100000"/>
              </a:lnSpc>
              <a:spcBef>
                <a:spcPts val="400"/>
              </a:spcBef>
              <a:spcAft>
                <a:spcPts val="0"/>
              </a:spcAft>
              <a:buClr>
                <a:schemeClr val="dk1"/>
              </a:buClr>
              <a:buSzPts val="2000"/>
              <a:buFont typeface="Arial"/>
              <a:buChar char="–"/>
              <a:defRPr sz="2000"/>
            </a:lvl2pPr>
            <a:lvl3pPr indent="-342900" lvl="2" marL="1371600" algn="l">
              <a:lnSpc>
                <a:spcPct val="100000"/>
              </a:lnSpc>
              <a:spcBef>
                <a:spcPts val="360"/>
              </a:spcBef>
              <a:spcAft>
                <a:spcPts val="0"/>
              </a:spcAft>
              <a:buClr>
                <a:schemeClr val="dk1"/>
              </a:buClr>
              <a:buSzPts val="1800"/>
              <a:buFont typeface="Arial"/>
              <a:buChar char="•"/>
              <a:defRPr sz="1800"/>
            </a:lvl3pPr>
            <a:lvl4pPr indent="-330200" lvl="3" marL="1828800" algn="l">
              <a:lnSpc>
                <a:spcPct val="100000"/>
              </a:lnSpc>
              <a:spcBef>
                <a:spcPts val="320"/>
              </a:spcBef>
              <a:spcAft>
                <a:spcPts val="0"/>
              </a:spcAft>
              <a:buClr>
                <a:schemeClr val="dk1"/>
              </a:buClr>
              <a:buSzPts val="1600"/>
              <a:buFont typeface="Arial"/>
              <a:buChar char="–"/>
              <a:defRPr sz="1600"/>
            </a:lvl4pPr>
            <a:lvl5pPr indent="-330200" lvl="4" marL="2286000" algn="l">
              <a:lnSpc>
                <a:spcPct val="100000"/>
              </a:lnSpc>
              <a:spcBef>
                <a:spcPts val="320"/>
              </a:spcBef>
              <a:spcAft>
                <a:spcPts val="0"/>
              </a:spcAft>
              <a:buClr>
                <a:schemeClr val="dk1"/>
              </a:buClr>
              <a:buSzPts val="1600"/>
              <a:buFont typeface="Arial"/>
              <a:buChar char="»"/>
              <a:defRPr sz="1600"/>
            </a:lvl5pPr>
            <a:lvl6pPr indent="-330200" lvl="5" marL="2743200" algn="l">
              <a:lnSpc>
                <a:spcPct val="100000"/>
              </a:lnSpc>
              <a:spcBef>
                <a:spcPts val="320"/>
              </a:spcBef>
              <a:spcAft>
                <a:spcPts val="0"/>
              </a:spcAft>
              <a:buClr>
                <a:schemeClr val="dk1"/>
              </a:buClr>
              <a:buSzPts val="1600"/>
              <a:buFont typeface="Arial"/>
              <a:buChar char="»"/>
              <a:defRPr sz="1600"/>
            </a:lvl6pPr>
            <a:lvl7pPr indent="-330200" lvl="6" marL="3200400" algn="l">
              <a:lnSpc>
                <a:spcPct val="100000"/>
              </a:lnSpc>
              <a:spcBef>
                <a:spcPts val="320"/>
              </a:spcBef>
              <a:spcAft>
                <a:spcPts val="0"/>
              </a:spcAft>
              <a:buClr>
                <a:schemeClr val="dk1"/>
              </a:buClr>
              <a:buSzPts val="1600"/>
              <a:buFont typeface="Arial"/>
              <a:buChar char="»"/>
              <a:defRPr sz="1600"/>
            </a:lvl7pPr>
            <a:lvl8pPr indent="-330200" lvl="7" marL="3657600" algn="l">
              <a:lnSpc>
                <a:spcPct val="100000"/>
              </a:lnSpc>
              <a:spcBef>
                <a:spcPts val="320"/>
              </a:spcBef>
              <a:spcAft>
                <a:spcPts val="0"/>
              </a:spcAft>
              <a:buClr>
                <a:schemeClr val="dk1"/>
              </a:buClr>
              <a:buSzPts val="1600"/>
              <a:buFont typeface="Arial"/>
              <a:buChar char="»"/>
              <a:defRPr sz="1600"/>
            </a:lvl8pPr>
            <a:lvl9pPr indent="-330200" lvl="8" marL="4114800" algn="l">
              <a:lnSpc>
                <a:spcPct val="100000"/>
              </a:lnSpc>
              <a:spcBef>
                <a:spcPts val="320"/>
              </a:spcBef>
              <a:spcAft>
                <a:spcPts val="0"/>
              </a:spcAft>
              <a:buClr>
                <a:schemeClr val="dk1"/>
              </a:buClr>
              <a:buSzPts val="1600"/>
              <a:buFont typeface="Arial"/>
              <a:buChar char="»"/>
              <a:defRPr sz="1600"/>
            </a:lvl9pPr>
          </a:lstStyle>
          <a:p/>
        </p:txBody>
      </p:sp>
      <p:sp>
        <p:nvSpPr>
          <p:cNvPr id="67" name="Google Shape;67;ge8836582e9_5_1486"/>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ge8836582e9_5_1486"/>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360"/>
              </a:spcBef>
              <a:spcAft>
                <a:spcPts val="0"/>
              </a:spcAft>
              <a:buSzPts val="1400"/>
              <a:buNone/>
              <a:defRPr/>
            </a:lvl2pPr>
            <a:lvl3pPr lvl="2" algn="ctr">
              <a:lnSpc>
                <a:spcPct val="100000"/>
              </a:lnSpc>
              <a:spcBef>
                <a:spcPts val="360"/>
              </a:spcBef>
              <a:spcAft>
                <a:spcPts val="0"/>
              </a:spcAft>
              <a:buSzPts val="1400"/>
              <a:buNone/>
              <a:defRPr/>
            </a:lvl3pPr>
            <a:lvl4pPr lvl="3" algn="ctr">
              <a:lnSpc>
                <a:spcPct val="100000"/>
              </a:lnSpc>
              <a:spcBef>
                <a:spcPts val="360"/>
              </a:spcBef>
              <a:spcAft>
                <a:spcPts val="0"/>
              </a:spcAft>
              <a:buSzPts val="1400"/>
              <a:buNone/>
              <a:defRPr/>
            </a:lvl4pPr>
            <a:lvl5pPr lvl="4" algn="ctr">
              <a:lnSpc>
                <a:spcPct val="100000"/>
              </a:lnSpc>
              <a:spcBef>
                <a:spcPts val="36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e8836582e9_5_1486"/>
          <p:cNvSpPr txBox="1"/>
          <p:nvPr>
            <p:ph idx="12" type="sldNum"/>
          </p:nvPr>
        </p:nvSpPr>
        <p:spPr>
          <a:xfrm>
            <a:off x="7239000" y="497205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e8836582e9_5_1430"/>
          <p:cNvSpPr txBox="1"/>
          <p:nvPr>
            <p:ph type="title"/>
          </p:nvPr>
        </p:nvSpPr>
        <p:spPr>
          <a:xfrm>
            <a:off x="685800" y="1085850"/>
            <a:ext cx="77724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chemeClr val="dk2"/>
                </a:solidFill>
                <a:latin typeface="Arial"/>
                <a:ea typeface="Arial"/>
                <a:cs typeface="Arial"/>
                <a:sym typeface="Arial"/>
              </a:defRPr>
            </a:lvl9pPr>
          </a:lstStyle>
          <a:p/>
        </p:txBody>
      </p:sp>
      <p:sp>
        <p:nvSpPr>
          <p:cNvPr id="7" name="Google Shape;7;ge8836582e9_5_1430"/>
          <p:cNvSpPr txBox="1"/>
          <p:nvPr>
            <p:ph idx="1" type="body"/>
          </p:nvPr>
        </p:nvSpPr>
        <p:spPr>
          <a:xfrm>
            <a:off x="685800" y="1657350"/>
            <a:ext cx="7772400" cy="29148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8" name="Google Shape;8;ge8836582e9_5_1430"/>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ctr">
              <a:lnSpc>
                <a:spcPct val="100000"/>
              </a:lnSpc>
              <a:spcBef>
                <a:spcPts val="36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2pPr>
            <a:lvl3pPr lvl="2" marR="0" rtl="0" algn="ctr">
              <a:lnSpc>
                <a:spcPct val="100000"/>
              </a:lnSpc>
              <a:spcBef>
                <a:spcPts val="36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3pPr>
            <a:lvl4pPr lvl="3" marR="0" rtl="0" algn="ctr">
              <a:lnSpc>
                <a:spcPct val="100000"/>
              </a:lnSpc>
              <a:spcBef>
                <a:spcPts val="36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4pPr>
            <a:lvl5pPr lvl="4" marR="0" rtl="0" algn="ctr">
              <a:lnSpc>
                <a:spcPct val="100000"/>
              </a:lnSpc>
              <a:spcBef>
                <a:spcPts val="36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9pPr>
          </a:lstStyle>
          <a:p/>
        </p:txBody>
      </p:sp>
      <p:sp>
        <p:nvSpPr>
          <p:cNvPr id="9" name="Google Shape;9;ge8836582e9_5_1430"/>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ctr">
              <a:lnSpc>
                <a:spcPct val="100000"/>
              </a:lnSpc>
              <a:spcBef>
                <a:spcPts val="36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2pPr>
            <a:lvl3pPr lvl="2" marR="0" rtl="0" algn="ctr">
              <a:lnSpc>
                <a:spcPct val="100000"/>
              </a:lnSpc>
              <a:spcBef>
                <a:spcPts val="36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3pPr>
            <a:lvl4pPr lvl="3" marR="0" rtl="0" algn="ctr">
              <a:lnSpc>
                <a:spcPct val="100000"/>
              </a:lnSpc>
              <a:spcBef>
                <a:spcPts val="36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4pPr>
            <a:lvl5pPr lvl="4" marR="0" rtl="0" algn="ctr">
              <a:lnSpc>
                <a:spcPct val="100000"/>
              </a:lnSpc>
              <a:spcBef>
                <a:spcPts val="36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9pPr>
          </a:lstStyle>
          <a:p/>
        </p:txBody>
      </p:sp>
      <p:sp>
        <p:nvSpPr>
          <p:cNvPr id="10" name="Google Shape;10;ge8836582e9_5_1430"/>
          <p:cNvSpPr txBox="1"/>
          <p:nvPr>
            <p:ph idx="12" type="sldNum"/>
          </p:nvPr>
        </p:nvSpPr>
        <p:spPr>
          <a:xfrm>
            <a:off x="7239000" y="497205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ge8836582e9_5_1430"/>
          <p:cNvSpPr/>
          <p:nvPr/>
        </p:nvSpPr>
        <p:spPr>
          <a:xfrm>
            <a:off x="0" y="800100"/>
            <a:ext cx="9144000" cy="114300"/>
          </a:xfrm>
          <a:prstGeom prst="rect">
            <a:avLst/>
          </a:prstGeom>
          <a:solidFill>
            <a:srgbClr val="C211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12" name="Google Shape;12;ge8836582e9_5_1430"/>
          <p:cNvSpPr/>
          <p:nvPr/>
        </p:nvSpPr>
        <p:spPr>
          <a:xfrm>
            <a:off x="0" y="914400"/>
            <a:ext cx="152400" cy="4229100"/>
          </a:xfrm>
          <a:prstGeom prst="rect">
            <a:avLst/>
          </a:prstGeom>
          <a:solidFill>
            <a:srgbClr val="002A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2A6C"/>
              </a:solidFill>
              <a:latin typeface="Times"/>
              <a:ea typeface="Times"/>
              <a:cs typeface="Times"/>
              <a:sym typeface="Times"/>
            </a:endParaRPr>
          </a:p>
        </p:txBody>
      </p:sp>
      <p:pic>
        <p:nvPicPr>
          <p:cNvPr id="13" name="Google Shape;13;ge8836582e9_5_1430"/>
          <p:cNvPicPr preferRelativeResize="0"/>
          <p:nvPr/>
        </p:nvPicPr>
        <p:blipFill rotWithShape="1">
          <a:blip r:embed="rId1">
            <a:alphaModFix/>
          </a:blip>
          <a:srcRect b="0" l="0" r="0" t="0"/>
          <a:stretch/>
        </p:blipFill>
        <p:spPr>
          <a:xfrm>
            <a:off x="152400" y="114300"/>
            <a:ext cx="4400550" cy="6286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mc:Choice Requires="p14">
      <p:transition spd="slow" p14:dur="16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6" name="Shape 96"/>
        <p:cNvGrpSpPr/>
        <p:nvPr/>
      </p:nvGrpSpPr>
      <p:grpSpPr>
        <a:xfrm>
          <a:off x="0" y="0"/>
          <a:ext cx="0" cy="0"/>
          <a:chOff x="0" y="0"/>
          <a:chExt cx="0" cy="0"/>
        </a:xfrm>
      </p:grpSpPr>
      <p:sp>
        <p:nvSpPr>
          <p:cNvPr id="97" name="Google Shape;97;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8" name="Google Shape;98;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9" name="Google Shape;9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mc:Choice Requires="p14">
      <p:transition spd="slow" p14:dur="16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33.png"/><Relationship Id="rId6"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40.png"/><Relationship Id="rId6"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29.png"/><Relationship Id="rId7"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20.png"/><Relationship Id="rId8"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
          <p:cNvSpPr txBox="1"/>
          <p:nvPr/>
        </p:nvSpPr>
        <p:spPr>
          <a:xfrm>
            <a:off x="982980" y="1902916"/>
            <a:ext cx="7566600" cy="317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3600" u="none" cap="none" strike="noStrike">
                <a:solidFill>
                  <a:srgbClr val="222268"/>
                </a:solidFill>
                <a:latin typeface="Gill Sans"/>
                <a:ea typeface="Gill Sans"/>
                <a:cs typeface="Gill Sans"/>
                <a:sym typeface="Gill Sans"/>
              </a:rPr>
              <a:t>Nigeria Health </a:t>
            </a:r>
            <a:endParaRPr b="1" i="0" sz="3600" u="none" cap="none" strike="noStrike">
              <a:solidFill>
                <a:srgbClr val="222268"/>
              </a:solidFill>
              <a:latin typeface="Gill Sans"/>
              <a:ea typeface="Gill Sans"/>
              <a:cs typeface="Gill Sans"/>
              <a:sym typeface="Gill Sans"/>
            </a:endParaRPr>
          </a:p>
          <a:p>
            <a:pPr indent="0" lvl="0" marL="0" marR="0" rtl="0" algn="ctr">
              <a:lnSpc>
                <a:spcPct val="100000"/>
              </a:lnSpc>
              <a:spcBef>
                <a:spcPts val="0"/>
              </a:spcBef>
              <a:spcAft>
                <a:spcPts val="0"/>
              </a:spcAft>
              <a:buNone/>
            </a:pPr>
            <a:r>
              <a:rPr b="1" i="0" lang="en" sz="3600" u="none" cap="none" strike="noStrike">
                <a:solidFill>
                  <a:srgbClr val="222268"/>
                </a:solidFill>
                <a:latin typeface="Gill Sans"/>
                <a:ea typeface="Gill Sans"/>
                <a:cs typeface="Gill Sans"/>
                <a:sym typeface="Gill Sans"/>
              </a:rPr>
              <a:t>Commissioner’s Forum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br>
              <a:rPr b="1" i="0" lang="en" sz="4400" u="none" cap="none" strike="noStrike">
                <a:solidFill>
                  <a:srgbClr val="C2113A"/>
                </a:solidFill>
                <a:latin typeface="Gill Sans"/>
                <a:ea typeface="Gill Sans"/>
                <a:cs typeface="Gill Sans"/>
                <a:sym typeface="Gill Sans"/>
              </a:rPr>
            </a:br>
            <a:r>
              <a:rPr b="1" i="0" lang="en" sz="2800" u="none" cap="none" strike="noStrike">
                <a:solidFill>
                  <a:srgbClr val="C2113A"/>
                </a:solidFill>
                <a:latin typeface="Gill Sans"/>
                <a:ea typeface="Gill Sans"/>
                <a:cs typeface="Gill Sans"/>
                <a:sym typeface="Gill Sans"/>
              </a:rPr>
              <a:t>Congress Hall, Transcorp Hilton, Abuja</a:t>
            </a:r>
            <a:br>
              <a:rPr b="1" i="0" lang="en" sz="2800" u="none" cap="none" strike="noStrike">
                <a:solidFill>
                  <a:srgbClr val="C2113A"/>
                </a:solidFill>
                <a:latin typeface="Gill Sans"/>
                <a:ea typeface="Gill Sans"/>
                <a:cs typeface="Gill Sans"/>
                <a:sym typeface="Gill Sans"/>
              </a:rPr>
            </a:br>
            <a:r>
              <a:rPr b="1" i="0" lang="en" sz="2800" u="none" cap="none" strike="noStrike">
                <a:solidFill>
                  <a:srgbClr val="C2113A"/>
                </a:solidFill>
                <a:latin typeface="Gill Sans"/>
                <a:ea typeface="Gill Sans"/>
                <a:cs typeface="Gill Sans"/>
                <a:sym typeface="Gill Sans"/>
              </a:rPr>
              <a:t>September 2 – 3,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2"/>
          <p:cNvSpPr txBox="1"/>
          <p:nvPr/>
        </p:nvSpPr>
        <p:spPr>
          <a:xfrm>
            <a:off x="179926" y="976625"/>
            <a:ext cx="8964000" cy="535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800"/>
              <a:buFont typeface="Arial"/>
              <a:buNone/>
            </a:pPr>
            <a:r>
              <a:rPr b="1" i="0" lang="en" sz="3600" u="none" cap="none" strike="noStrike">
                <a:solidFill>
                  <a:srgbClr val="002060"/>
                </a:solidFill>
                <a:latin typeface="Gill Sans"/>
                <a:ea typeface="Gill Sans"/>
                <a:cs typeface="Gill Sans"/>
                <a:sym typeface="Gill Sans"/>
              </a:rPr>
              <a:t>Model Practices</a:t>
            </a:r>
            <a:endParaRPr b="0" i="0" sz="3600" u="none" cap="none" strike="noStrike">
              <a:solidFill>
                <a:srgbClr val="002060"/>
              </a:solidFill>
              <a:latin typeface="Arial"/>
              <a:ea typeface="Arial"/>
              <a:cs typeface="Arial"/>
              <a:sym typeface="Arial"/>
            </a:endParaRPr>
          </a:p>
        </p:txBody>
      </p:sp>
      <p:sp>
        <p:nvSpPr>
          <p:cNvPr id="282" name="Google Shape;282;p32"/>
          <p:cNvSpPr txBox="1"/>
          <p:nvPr/>
        </p:nvSpPr>
        <p:spPr>
          <a:xfrm>
            <a:off x="545901" y="1803725"/>
            <a:ext cx="5856900" cy="2241000"/>
          </a:xfrm>
          <a:prstGeom prst="rect">
            <a:avLst/>
          </a:prstGeom>
          <a:noFill/>
          <a:ln>
            <a:noFill/>
          </a:ln>
        </p:spPr>
        <p:txBody>
          <a:bodyPr anchorCtr="0" anchor="t" bIns="45700" lIns="91425" spcFirstLastPara="1" rIns="91425" wrap="square" tIns="45700">
            <a:spAutoFit/>
          </a:bodyPr>
          <a:lstStyle/>
          <a:p>
            <a:pPr indent="-393700" lvl="0" marL="457200" marR="0" rtl="0" algn="l">
              <a:lnSpc>
                <a:spcPct val="115000"/>
              </a:lnSpc>
              <a:spcBef>
                <a:spcPts val="0"/>
              </a:spcBef>
              <a:spcAft>
                <a:spcPts val="0"/>
              </a:spcAft>
              <a:buClr>
                <a:schemeClr val="dk1"/>
              </a:buClr>
              <a:buSzPts val="2600"/>
              <a:buFont typeface="Gill Sans"/>
              <a:buChar char="●"/>
            </a:pPr>
            <a:r>
              <a:rPr b="0" i="1" lang="en" sz="2000" u="none" cap="none" strike="noStrike">
                <a:solidFill>
                  <a:schemeClr val="dk1"/>
                </a:solidFill>
                <a:latin typeface="Gill Sans"/>
                <a:ea typeface="Gill Sans"/>
                <a:cs typeface="Gill Sans"/>
                <a:sym typeface="Gill Sans"/>
              </a:rPr>
              <a:t>Integrated Health </a:t>
            </a:r>
            <a:r>
              <a:rPr i="1" lang="en" sz="2000">
                <a:solidFill>
                  <a:schemeClr val="dk1"/>
                </a:solidFill>
                <a:latin typeface="Gill Sans"/>
                <a:ea typeface="Gill Sans"/>
                <a:cs typeface="Gill Sans"/>
                <a:sym typeface="Gill Sans"/>
              </a:rPr>
              <a:t>P</a:t>
            </a:r>
            <a:r>
              <a:rPr b="0" i="1" lang="en" sz="2000" u="none" cap="none" strike="noStrike">
                <a:solidFill>
                  <a:schemeClr val="dk1"/>
                </a:solidFill>
                <a:latin typeface="Gill Sans"/>
                <a:ea typeface="Gill Sans"/>
                <a:cs typeface="Gill Sans"/>
                <a:sym typeface="Gill Sans"/>
              </a:rPr>
              <a:t>rogramming</a:t>
            </a:r>
            <a:endParaRPr b="0" i="1" sz="2000" u="none" cap="none" strike="noStrike">
              <a:solidFill>
                <a:schemeClr val="dk1"/>
              </a:solidFill>
              <a:latin typeface="Gill Sans"/>
              <a:ea typeface="Gill Sans"/>
              <a:cs typeface="Gill Sans"/>
              <a:sym typeface="Gill Sans"/>
            </a:endParaRPr>
          </a:p>
          <a:p>
            <a:pPr indent="-393700" lvl="0" marL="457200" marR="0" rtl="0" algn="l">
              <a:lnSpc>
                <a:spcPct val="115000"/>
              </a:lnSpc>
              <a:spcBef>
                <a:spcPts val="0"/>
              </a:spcBef>
              <a:spcAft>
                <a:spcPts val="0"/>
              </a:spcAft>
              <a:buClr>
                <a:schemeClr val="dk1"/>
              </a:buClr>
              <a:buSzPts val="2600"/>
              <a:buFont typeface="Gill Sans"/>
              <a:buChar char="●"/>
            </a:pPr>
            <a:r>
              <a:rPr b="0" i="1" lang="en" sz="2000" u="none" cap="none" strike="noStrike">
                <a:solidFill>
                  <a:schemeClr val="dk1"/>
                </a:solidFill>
                <a:latin typeface="Gill Sans"/>
                <a:ea typeface="Gill Sans"/>
                <a:cs typeface="Gill Sans"/>
                <a:sym typeface="Gill Sans"/>
              </a:rPr>
              <a:t>Multi Sectoral </a:t>
            </a:r>
            <a:r>
              <a:rPr i="1" lang="en" sz="2000">
                <a:solidFill>
                  <a:schemeClr val="dk1"/>
                </a:solidFill>
                <a:latin typeface="Gill Sans"/>
                <a:ea typeface="Gill Sans"/>
                <a:cs typeface="Gill Sans"/>
                <a:sym typeface="Gill Sans"/>
              </a:rPr>
              <a:t>N</a:t>
            </a:r>
            <a:r>
              <a:rPr b="0" i="1" lang="en" sz="2000" u="none" cap="none" strike="noStrike">
                <a:solidFill>
                  <a:schemeClr val="dk1"/>
                </a:solidFill>
                <a:latin typeface="Gill Sans"/>
                <a:ea typeface="Gill Sans"/>
                <a:cs typeface="Gill Sans"/>
                <a:sym typeface="Gill Sans"/>
              </a:rPr>
              <a:t>utrition </a:t>
            </a:r>
            <a:r>
              <a:rPr i="1" lang="en" sz="2000">
                <a:solidFill>
                  <a:schemeClr val="dk1"/>
                </a:solidFill>
                <a:latin typeface="Gill Sans"/>
                <a:ea typeface="Gill Sans"/>
                <a:cs typeface="Gill Sans"/>
                <a:sym typeface="Gill Sans"/>
              </a:rPr>
              <a:t>St</a:t>
            </a:r>
            <a:r>
              <a:rPr b="0" i="1" lang="en" sz="2000" u="none" cap="none" strike="noStrike">
                <a:solidFill>
                  <a:schemeClr val="dk1"/>
                </a:solidFill>
                <a:latin typeface="Gill Sans"/>
                <a:ea typeface="Gill Sans"/>
                <a:cs typeface="Gill Sans"/>
                <a:sym typeface="Gill Sans"/>
              </a:rPr>
              <a:t>rategy and </a:t>
            </a:r>
            <a:r>
              <a:rPr i="1" lang="en" sz="2000">
                <a:solidFill>
                  <a:schemeClr val="dk1"/>
                </a:solidFill>
                <a:latin typeface="Gill Sans"/>
                <a:ea typeface="Gill Sans"/>
                <a:cs typeface="Gill Sans"/>
                <a:sym typeface="Gill Sans"/>
              </a:rPr>
              <a:t>A</a:t>
            </a:r>
            <a:r>
              <a:rPr b="0" i="1" lang="en" sz="2000" u="none" cap="none" strike="noStrike">
                <a:solidFill>
                  <a:schemeClr val="dk1"/>
                </a:solidFill>
                <a:latin typeface="Gill Sans"/>
                <a:ea typeface="Gill Sans"/>
                <a:cs typeface="Gill Sans"/>
                <a:sym typeface="Gill Sans"/>
              </a:rPr>
              <a:t>pproach</a:t>
            </a:r>
            <a:endParaRPr b="0" i="1" sz="2000" u="none" cap="none" strike="noStrike">
              <a:solidFill>
                <a:schemeClr val="dk1"/>
              </a:solidFill>
              <a:latin typeface="Gill Sans"/>
              <a:ea typeface="Gill Sans"/>
              <a:cs typeface="Gill Sans"/>
              <a:sym typeface="Gill Sans"/>
            </a:endParaRPr>
          </a:p>
          <a:p>
            <a:pPr indent="-393700" lvl="0" marL="457200" marR="0" rtl="0" algn="l">
              <a:lnSpc>
                <a:spcPct val="115000"/>
              </a:lnSpc>
              <a:spcBef>
                <a:spcPts val="0"/>
              </a:spcBef>
              <a:spcAft>
                <a:spcPts val="0"/>
              </a:spcAft>
              <a:buClr>
                <a:schemeClr val="dk1"/>
              </a:buClr>
              <a:buSzPts val="2600"/>
              <a:buFont typeface="Gill Sans"/>
              <a:buChar char="●"/>
            </a:pPr>
            <a:r>
              <a:rPr b="0" i="1" lang="en" sz="2000" u="none" cap="none" strike="noStrike">
                <a:solidFill>
                  <a:schemeClr val="dk1"/>
                </a:solidFill>
                <a:latin typeface="Gill Sans"/>
                <a:ea typeface="Gill Sans"/>
                <a:cs typeface="Gill Sans"/>
                <a:sym typeface="Gill Sans"/>
              </a:rPr>
              <a:t>Innovation in </a:t>
            </a:r>
            <a:r>
              <a:rPr i="1" lang="en" sz="2000">
                <a:solidFill>
                  <a:schemeClr val="dk1"/>
                </a:solidFill>
                <a:latin typeface="Gill Sans"/>
                <a:ea typeface="Gill Sans"/>
                <a:cs typeface="Gill Sans"/>
                <a:sym typeface="Gill Sans"/>
              </a:rPr>
              <a:t>C</a:t>
            </a:r>
            <a:r>
              <a:rPr b="0" i="1" lang="en" sz="2000" u="none" cap="none" strike="noStrike">
                <a:solidFill>
                  <a:schemeClr val="dk1"/>
                </a:solidFill>
                <a:latin typeface="Gill Sans"/>
                <a:ea typeface="Gill Sans"/>
                <a:cs typeface="Gill Sans"/>
                <a:sym typeface="Gill Sans"/>
              </a:rPr>
              <a:t>ommunity </a:t>
            </a:r>
            <a:r>
              <a:rPr i="1" lang="en" sz="2000">
                <a:solidFill>
                  <a:schemeClr val="dk1"/>
                </a:solidFill>
                <a:latin typeface="Gill Sans"/>
                <a:ea typeface="Gill Sans"/>
                <a:cs typeface="Gill Sans"/>
                <a:sym typeface="Gill Sans"/>
              </a:rPr>
              <a:t>Ca</a:t>
            </a:r>
            <a:r>
              <a:rPr b="0" i="1" lang="en" sz="2000" u="none" cap="none" strike="noStrike">
                <a:solidFill>
                  <a:schemeClr val="dk1"/>
                </a:solidFill>
                <a:latin typeface="Gill Sans"/>
                <a:ea typeface="Gill Sans"/>
                <a:cs typeface="Gill Sans"/>
                <a:sym typeface="Gill Sans"/>
              </a:rPr>
              <a:t>se </a:t>
            </a:r>
            <a:r>
              <a:rPr i="1" lang="en" sz="2000">
                <a:solidFill>
                  <a:schemeClr val="dk1"/>
                </a:solidFill>
                <a:latin typeface="Gill Sans"/>
                <a:ea typeface="Gill Sans"/>
                <a:cs typeface="Gill Sans"/>
                <a:sym typeface="Gill Sans"/>
              </a:rPr>
              <a:t>F</a:t>
            </a:r>
            <a:r>
              <a:rPr b="0" i="1" lang="en" sz="2000" u="none" cap="none" strike="noStrike">
                <a:solidFill>
                  <a:schemeClr val="dk1"/>
                </a:solidFill>
                <a:latin typeface="Gill Sans"/>
                <a:ea typeface="Gill Sans"/>
                <a:cs typeface="Gill Sans"/>
                <a:sym typeface="Gill Sans"/>
              </a:rPr>
              <a:t>inding for TB  </a:t>
            </a:r>
            <a:endParaRPr sz="2000"/>
          </a:p>
          <a:p>
            <a:pPr indent="-393700" lvl="0" marL="457200" marR="0" rtl="0" algn="l">
              <a:lnSpc>
                <a:spcPct val="115000"/>
              </a:lnSpc>
              <a:spcBef>
                <a:spcPts val="0"/>
              </a:spcBef>
              <a:spcAft>
                <a:spcPts val="0"/>
              </a:spcAft>
              <a:buClr>
                <a:schemeClr val="dk1"/>
              </a:buClr>
              <a:buSzPts val="2600"/>
              <a:buFont typeface="Gill Sans"/>
              <a:buChar char="●"/>
            </a:pPr>
            <a:r>
              <a:rPr b="0" i="1" lang="en" sz="2000" u="none" cap="none" strike="noStrike">
                <a:solidFill>
                  <a:schemeClr val="dk1"/>
                </a:solidFill>
                <a:latin typeface="Gill Sans"/>
                <a:ea typeface="Gill Sans"/>
                <a:cs typeface="Gill Sans"/>
                <a:sym typeface="Gill Sans"/>
              </a:rPr>
              <a:t>Drug Revolving </a:t>
            </a:r>
            <a:r>
              <a:rPr b="0" i="1" lang="en" sz="2000" u="none" cap="none" strike="noStrike">
                <a:solidFill>
                  <a:schemeClr val="dk1"/>
                </a:solidFill>
                <a:latin typeface="Gill Sans"/>
                <a:ea typeface="Gill Sans"/>
                <a:cs typeface="Gill Sans"/>
                <a:sym typeface="Gill Sans"/>
                <a:extLst>
                  <a:ext uri="http://customooxmlschemas.google.com/">
                    <go:slidesCustomData xmlns:go="http://customooxmlschemas.google.com/" textRoundtripDataId="1"/>
                  </a:ext>
                </a:extLst>
              </a:rPr>
              <a:t>Fu</a:t>
            </a:r>
            <a:r>
              <a:rPr i="1" lang="en" sz="2000">
                <a:solidFill>
                  <a:schemeClr val="dk1"/>
                </a:solidFill>
                <a:latin typeface="Gill Sans"/>
                <a:ea typeface="Gill Sans"/>
                <a:cs typeface="Gill Sans"/>
                <a:sym typeface="Gill Sans"/>
                <a:extLst>
                  <a:ext uri="http://customooxmlschemas.google.com/">
                    <go:slidesCustomData xmlns:go="http://customooxmlschemas.google.com/" textRoundtripDataId="2"/>
                  </a:ext>
                </a:extLst>
              </a:rPr>
              <a:t>nd</a:t>
            </a:r>
            <a:endParaRPr b="0" i="1" sz="2000" u="none" cap="none" strike="noStrike">
              <a:solidFill>
                <a:schemeClr val="dk1"/>
              </a:solidFill>
              <a:latin typeface="Gill Sans"/>
              <a:ea typeface="Gill Sans"/>
              <a:cs typeface="Gill Sans"/>
              <a:sym typeface="Gill Sans"/>
            </a:endParaRPr>
          </a:p>
          <a:p>
            <a:pPr indent="0" lvl="0" marL="457200" marR="0" rtl="0" algn="l">
              <a:lnSpc>
                <a:spcPct val="115000"/>
              </a:lnSpc>
              <a:spcBef>
                <a:spcPts val="0"/>
              </a:spcBef>
              <a:spcAft>
                <a:spcPts val="0"/>
              </a:spcAft>
              <a:buNone/>
            </a:pPr>
            <a:r>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3"/>
          <p:cNvSpPr txBox="1"/>
          <p:nvPr/>
        </p:nvSpPr>
        <p:spPr>
          <a:xfrm>
            <a:off x="169325" y="891450"/>
            <a:ext cx="8974800" cy="3756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800"/>
              <a:buFont typeface="Arial"/>
              <a:buNone/>
            </a:pPr>
            <a:r>
              <a:rPr b="1" i="0" lang="en" sz="2300" u="none" cap="none" strike="noStrike">
                <a:solidFill>
                  <a:srgbClr val="002060"/>
                </a:solidFill>
                <a:latin typeface="Gill Sans"/>
                <a:ea typeface="Gill Sans"/>
                <a:cs typeface="Gill Sans"/>
                <a:sym typeface="Gill Sans"/>
              </a:rPr>
              <a:t>Integrated Health Programming</a:t>
            </a:r>
            <a:endParaRPr b="0" i="0" sz="2300" u="none" cap="none" strike="noStrike">
              <a:solidFill>
                <a:srgbClr val="002060"/>
              </a:solidFill>
              <a:latin typeface="Arial"/>
              <a:ea typeface="Arial"/>
              <a:cs typeface="Arial"/>
              <a:sym typeface="Arial"/>
            </a:endParaRPr>
          </a:p>
        </p:txBody>
      </p:sp>
      <p:pic>
        <p:nvPicPr>
          <p:cNvPr id="288" name="Google Shape;288;p33"/>
          <p:cNvPicPr preferRelativeResize="0"/>
          <p:nvPr/>
        </p:nvPicPr>
        <p:blipFill>
          <a:blip r:embed="rId3">
            <a:alphaModFix/>
          </a:blip>
          <a:stretch>
            <a:fillRect/>
          </a:stretch>
        </p:blipFill>
        <p:spPr>
          <a:xfrm>
            <a:off x="263825" y="1267050"/>
            <a:ext cx="8690147" cy="3876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eb906c1390_1_7"/>
          <p:cNvSpPr txBox="1"/>
          <p:nvPr>
            <p:ph type="title"/>
          </p:nvPr>
        </p:nvSpPr>
        <p:spPr>
          <a:xfrm>
            <a:off x="4614075" y="100300"/>
            <a:ext cx="4487700" cy="615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 sz="2100">
                <a:solidFill>
                  <a:schemeClr val="accent6"/>
                </a:solidFill>
              </a:rPr>
              <a:t>Health Investments = Positive </a:t>
            </a:r>
            <a:r>
              <a:rPr lang="en" sz="2100">
                <a:solidFill>
                  <a:schemeClr val="accent6"/>
                </a:solidFill>
              </a:rPr>
              <a:t>Primary Health Care Outcomes </a:t>
            </a:r>
            <a:endParaRPr sz="2100">
              <a:solidFill>
                <a:schemeClr val="accent6"/>
              </a:solidFill>
            </a:endParaRPr>
          </a:p>
        </p:txBody>
      </p:sp>
      <p:sp>
        <p:nvSpPr>
          <p:cNvPr id="294" name="Google Shape;294;geb906c1390_1_7"/>
          <p:cNvSpPr txBox="1"/>
          <p:nvPr/>
        </p:nvSpPr>
        <p:spPr>
          <a:xfrm>
            <a:off x="4441250" y="4873550"/>
            <a:ext cx="2844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5" name="Google Shape;295;geb906c1390_1_7"/>
          <p:cNvPicPr preferRelativeResize="0"/>
          <p:nvPr/>
        </p:nvPicPr>
        <p:blipFill rotWithShape="1">
          <a:blip r:embed="rId3">
            <a:alphaModFix/>
          </a:blip>
          <a:srcRect b="0" l="0" r="0" t="0"/>
          <a:stretch/>
        </p:blipFill>
        <p:spPr>
          <a:xfrm>
            <a:off x="174325" y="1171050"/>
            <a:ext cx="4389075" cy="1738800"/>
          </a:xfrm>
          <a:prstGeom prst="rect">
            <a:avLst/>
          </a:prstGeom>
          <a:noFill/>
          <a:ln>
            <a:noFill/>
          </a:ln>
        </p:spPr>
      </p:pic>
      <p:pic>
        <p:nvPicPr>
          <p:cNvPr id="296" name="Google Shape;296;geb906c1390_1_7"/>
          <p:cNvPicPr preferRelativeResize="0"/>
          <p:nvPr/>
        </p:nvPicPr>
        <p:blipFill rotWithShape="1">
          <a:blip r:embed="rId4">
            <a:alphaModFix/>
          </a:blip>
          <a:srcRect b="0" l="0" r="0" t="0"/>
          <a:stretch/>
        </p:blipFill>
        <p:spPr>
          <a:xfrm>
            <a:off x="4743525" y="1171050"/>
            <a:ext cx="4288849" cy="1738800"/>
          </a:xfrm>
          <a:prstGeom prst="rect">
            <a:avLst/>
          </a:prstGeom>
          <a:noFill/>
          <a:ln>
            <a:noFill/>
          </a:ln>
        </p:spPr>
      </p:pic>
      <p:pic>
        <p:nvPicPr>
          <p:cNvPr id="297" name="Google Shape;297;geb906c1390_1_7"/>
          <p:cNvPicPr preferRelativeResize="0"/>
          <p:nvPr/>
        </p:nvPicPr>
        <p:blipFill rotWithShape="1">
          <a:blip r:embed="rId5">
            <a:alphaModFix/>
          </a:blip>
          <a:srcRect b="0" l="0" r="0" t="0"/>
          <a:stretch/>
        </p:blipFill>
        <p:spPr>
          <a:xfrm>
            <a:off x="174325" y="3195200"/>
            <a:ext cx="4389075" cy="1905050"/>
          </a:xfrm>
          <a:prstGeom prst="rect">
            <a:avLst/>
          </a:prstGeom>
          <a:noFill/>
          <a:ln>
            <a:noFill/>
          </a:ln>
        </p:spPr>
      </p:pic>
      <p:pic>
        <p:nvPicPr>
          <p:cNvPr id="298" name="Google Shape;298;geb906c1390_1_7"/>
          <p:cNvPicPr preferRelativeResize="0"/>
          <p:nvPr/>
        </p:nvPicPr>
        <p:blipFill rotWithShape="1">
          <a:blip r:embed="rId6">
            <a:alphaModFix/>
          </a:blip>
          <a:srcRect b="0" l="0" r="0" t="0"/>
          <a:stretch/>
        </p:blipFill>
        <p:spPr>
          <a:xfrm>
            <a:off x="4783775" y="3195200"/>
            <a:ext cx="4248601" cy="1905050"/>
          </a:xfrm>
          <a:prstGeom prst="rect">
            <a:avLst/>
          </a:prstGeom>
          <a:noFill/>
          <a:ln>
            <a:noFill/>
          </a:ln>
        </p:spPr>
      </p:pic>
      <p:sp>
        <p:nvSpPr>
          <p:cNvPr id="299" name="Google Shape;299;geb906c1390_1_7"/>
          <p:cNvSpPr txBox="1"/>
          <p:nvPr/>
        </p:nvSpPr>
        <p:spPr>
          <a:xfrm>
            <a:off x="124825" y="902950"/>
            <a:ext cx="4389000" cy="3570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1400"/>
              <a:buFont typeface="Arial"/>
              <a:buNone/>
            </a:pPr>
            <a:r>
              <a:rPr b="0" i="0" lang="en" sz="1400" u="none" cap="none" strike="noStrike">
                <a:solidFill>
                  <a:srgbClr val="FF0000"/>
                </a:solidFill>
                <a:latin typeface="Gill Sans"/>
                <a:ea typeface="Gill Sans"/>
                <a:cs typeface="Gill Sans"/>
                <a:sym typeface="Gill Sans"/>
              </a:rPr>
              <a:t>Increasing </a:t>
            </a:r>
            <a:r>
              <a:rPr b="0" i="0" lang="en" sz="1400" u="none" cap="none" strike="noStrike">
                <a:solidFill>
                  <a:schemeClr val="dk1"/>
                </a:solidFill>
                <a:latin typeface="Gill Sans"/>
                <a:ea typeface="Gill Sans"/>
                <a:cs typeface="Gill Sans"/>
                <a:sym typeface="Gill Sans"/>
              </a:rPr>
              <a:t>proportion of users of </a:t>
            </a:r>
            <a:r>
              <a:rPr lang="en">
                <a:solidFill>
                  <a:schemeClr val="dk1"/>
                </a:solidFill>
                <a:latin typeface="Gill Sans"/>
                <a:ea typeface="Gill Sans"/>
                <a:cs typeface="Gill Sans"/>
                <a:sym typeface="Gill Sans"/>
              </a:rPr>
              <a:t>m</a:t>
            </a:r>
            <a:r>
              <a:rPr b="0" i="0" lang="en" sz="1400" u="none" cap="none" strike="noStrike">
                <a:solidFill>
                  <a:schemeClr val="dk1"/>
                </a:solidFill>
                <a:latin typeface="Gill Sans"/>
                <a:ea typeface="Gill Sans"/>
                <a:cs typeface="Gill Sans"/>
                <a:sym typeface="Gill Sans"/>
              </a:rPr>
              <a:t>odern contraception </a:t>
            </a:r>
            <a:endParaRPr b="0" i="0" sz="1400" u="none" cap="none" strike="noStrike">
              <a:solidFill>
                <a:schemeClr val="dk1"/>
              </a:solidFill>
              <a:latin typeface="Gill Sans"/>
              <a:ea typeface="Gill Sans"/>
              <a:cs typeface="Gill Sans"/>
              <a:sym typeface="Gill Sans"/>
            </a:endParaRPr>
          </a:p>
        </p:txBody>
      </p:sp>
      <p:sp>
        <p:nvSpPr>
          <p:cNvPr id="300" name="Google Shape;300;geb906c1390_1_7"/>
          <p:cNvSpPr txBox="1"/>
          <p:nvPr/>
        </p:nvSpPr>
        <p:spPr>
          <a:xfrm>
            <a:off x="4783775" y="902950"/>
            <a:ext cx="4389000" cy="3570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1400"/>
              <a:buFont typeface="Arial"/>
              <a:buNone/>
            </a:pPr>
            <a:r>
              <a:rPr b="0" i="0" lang="en" sz="1400" u="none" cap="none" strike="noStrike">
                <a:solidFill>
                  <a:srgbClr val="FF0000"/>
                </a:solidFill>
                <a:latin typeface="Gill Sans"/>
                <a:ea typeface="Gill Sans"/>
                <a:cs typeface="Gill Sans"/>
                <a:sym typeface="Gill Sans"/>
              </a:rPr>
              <a:t>Decreasing </a:t>
            </a:r>
            <a:r>
              <a:rPr lang="en">
                <a:solidFill>
                  <a:schemeClr val="dk1"/>
                </a:solidFill>
                <a:latin typeface="Gill Sans"/>
                <a:ea typeface="Gill Sans"/>
                <a:cs typeface="Gill Sans"/>
                <a:sym typeface="Gill Sans"/>
              </a:rPr>
              <a:t>m</a:t>
            </a:r>
            <a:r>
              <a:rPr b="0" i="0" lang="en" sz="1400" u="none" cap="none" strike="noStrike">
                <a:solidFill>
                  <a:schemeClr val="dk1"/>
                </a:solidFill>
                <a:latin typeface="Gill Sans"/>
                <a:ea typeface="Gill Sans"/>
                <a:cs typeface="Gill Sans"/>
                <a:sym typeface="Gill Sans"/>
              </a:rPr>
              <a:t>aternal </a:t>
            </a:r>
            <a:r>
              <a:rPr lang="en">
                <a:solidFill>
                  <a:schemeClr val="dk1"/>
                </a:solidFill>
                <a:latin typeface="Gill Sans"/>
                <a:ea typeface="Gill Sans"/>
                <a:cs typeface="Gill Sans"/>
                <a:sym typeface="Gill Sans"/>
              </a:rPr>
              <a:t>m</a:t>
            </a:r>
            <a:r>
              <a:rPr b="0" i="0" lang="en" sz="1400" u="none" cap="none" strike="noStrike">
                <a:solidFill>
                  <a:schemeClr val="dk1"/>
                </a:solidFill>
                <a:latin typeface="Gill Sans"/>
                <a:ea typeface="Gill Sans"/>
                <a:cs typeface="Gill Sans"/>
                <a:sym typeface="Gill Sans"/>
              </a:rPr>
              <a:t>ortality</a:t>
            </a:r>
            <a:endParaRPr b="0" i="0" sz="1400" u="none" cap="none" strike="noStrike">
              <a:solidFill>
                <a:schemeClr val="dk1"/>
              </a:solidFill>
              <a:latin typeface="Gill Sans"/>
              <a:ea typeface="Gill Sans"/>
              <a:cs typeface="Gill Sans"/>
              <a:sym typeface="Gill Sans"/>
            </a:endParaRPr>
          </a:p>
        </p:txBody>
      </p:sp>
      <p:sp>
        <p:nvSpPr>
          <p:cNvPr id="301" name="Google Shape;301;geb906c1390_1_7"/>
          <p:cNvSpPr txBox="1"/>
          <p:nvPr/>
        </p:nvSpPr>
        <p:spPr>
          <a:xfrm>
            <a:off x="174363" y="2964450"/>
            <a:ext cx="4389000" cy="3570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chemeClr val="dk1"/>
              </a:buClr>
              <a:buSzPts val="1100"/>
              <a:buFont typeface="Arial"/>
              <a:buNone/>
            </a:pPr>
            <a:r>
              <a:rPr b="0" i="0" lang="en" sz="1400" u="none" cap="none" strike="noStrike">
                <a:solidFill>
                  <a:srgbClr val="FF0000"/>
                </a:solidFill>
                <a:latin typeface="Gill Sans"/>
                <a:ea typeface="Gill Sans"/>
                <a:cs typeface="Gill Sans"/>
                <a:sym typeface="Gill Sans"/>
              </a:rPr>
              <a:t>Decreasing </a:t>
            </a:r>
            <a:r>
              <a:rPr lang="en">
                <a:solidFill>
                  <a:schemeClr val="dk1"/>
                </a:solidFill>
                <a:latin typeface="Gill Sans"/>
                <a:ea typeface="Gill Sans"/>
                <a:cs typeface="Gill Sans"/>
                <a:sym typeface="Gill Sans"/>
              </a:rPr>
              <a:t>i</a:t>
            </a:r>
            <a:r>
              <a:rPr b="0" i="0" lang="en" sz="1400" u="none" cap="none" strike="noStrike">
                <a:solidFill>
                  <a:schemeClr val="dk1"/>
                </a:solidFill>
                <a:latin typeface="Gill Sans"/>
                <a:ea typeface="Gill Sans"/>
                <a:cs typeface="Gill Sans"/>
                <a:sym typeface="Gill Sans"/>
              </a:rPr>
              <a:t>nfant </a:t>
            </a:r>
            <a:r>
              <a:rPr lang="en">
                <a:solidFill>
                  <a:schemeClr val="dk1"/>
                </a:solidFill>
                <a:latin typeface="Gill Sans"/>
                <a:ea typeface="Gill Sans"/>
                <a:cs typeface="Gill Sans"/>
                <a:sym typeface="Gill Sans"/>
              </a:rPr>
              <a:t>m</a:t>
            </a:r>
            <a:r>
              <a:rPr b="0" i="0" lang="en" sz="1400" u="none" cap="none" strike="noStrike">
                <a:solidFill>
                  <a:schemeClr val="dk1"/>
                </a:solidFill>
                <a:latin typeface="Gill Sans"/>
                <a:ea typeface="Gill Sans"/>
                <a:cs typeface="Gill Sans"/>
                <a:sym typeface="Gill Sans"/>
              </a:rPr>
              <a:t>ortality</a:t>
            </a:r>
            <a:endParaRPr b="0" i="0" sz="1400" u="none" cap="none" strike="noStrike">
              <a:solidFill>
                <a:schemeClr val="dk1"/>
              </a:solidFill>
              <a:latin typeface="Gill Sans"/>
              <a:ea typeface="Gill Sans"/>
              <a:cs typeface="Gill Sans"/>
              <a:sym typeface="Gill Sans"/>
            </a:endParaRPr>
          </a:p>
        </p:txBody>
      </p:sp>
      <p:sp>
        <p:nvSpPr>
          <p:cNvPr id="302" name="Google Shape;302;geb906c1390_1_7"/>
          <p:cNvSpPr txBox="1"/>
          <p:nvPr/>
        </p:nvSpPr>
        <p:spPr>
          <a:xfrm>
            <a:off x="4783775" y="2964450"/>
            <a:ext cx="4288800" cy="3570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1400"/>
              <a:buFont typeface="Arial"/>
              <a:buNone/>
            </a:pPr>
            <a:r>
              <a:rPr b="0" i="0" lang="en" sz="1400" u="none" cap="none" strike="noStrike">
                <a:solidFill>
                  <a:srgbClr val="FF0000"/>
                </a:solidFill>
                <a:latin typeface="Gill Sans"/>
                <a:ea typeface="Gill Sans"/>
                <a:cs typeface="Gill Sans"/>
                <a:sym typeface="Gill Sans"/>
              </a:rPr>
              <a:t>Declining </a:t>
            </a:r>
            <a:r>
              <a:rPr lang="en">
                <a:solidFill>
                  <a:schemeClr val="dk1"/>
                </a:solidFill>
                <a:latin typeface="Gill Sans"/>
                <a:ea typeface="Gill Sans"/>
                <a:cs typeface="Gill Sans"/>
                <a:sym typeface="Gill Sans"/>
              </a:rPr>
              <a:t>t</a:t>
            </a:r>
            <a:r>
              <a:rPr b="0" i="0" lang="en" sz="1400" u="none" cap="none" strike="noStrike">
                <a:solidFill>
                  <a:schemeClr val="dk1"/>
                </a:solidFill>
                <a:latin typeface="Gill Sans"/>
                <a:ea typeface="Gill Sans"/>
                <a:cs typeface="Gill Sans"/>
                <a:sym typeface="Gill Sans"/>
              </a:rPr>
              <a:t>rend in </a:t>
            </a:r>
            <a:r>
              <a:rPr lang="en">
                <a:solidFill>
                  <a:schemeClr val="dk1"/>
                </a:solidFill>
                <a:latin typeface="Gill Sans"/>
                <a:ea typeface="Gill Sans"/>
                <a:cs typeface="Gill Sans"/>
                <a:sym typeface="Gill Sans"/>
              </a:rPr>
              <a:t>m</a:t>
            </a:r>
            <a:r>
              <a:rPr b="0" i="0" lang="en" sz="1400" u="none" cap="none" strike="noStrike">
                <a:solidFill>
                  <a:schemeClr val="dk1"/>
                </a:solidFill>
                <a:latin typeface="Gill Sans"/>
                <a:ea typeface="Gill Sans"/>
                <a:cs typeface="Gill Sans"/>
                <a:sym typeface="Gill Sans"/>
              </a:rPr>
              <a:t>alaria </a:t>
            </a:r>
            <a:r>
              <a:rPr lang="en">
                <a:solidFill>
                  <a:schemeClr val="dk1"/>
                </a:solidFill>
                <a:latin typeface="Gill Sans"/>
                <a:ea typeface="Gill Sans"/>
                <a:cs typeface="Gill Sans"/>
                <a:sym typeface="Gill Sans"/>
              </a:rPr>
              <a:t>p</a:t>
            </a:r>
            <a:r>
              <a:rPr b="0" i="0" lang="en" sz="1400" u="none" cap="none" strike="noStrike">
                <a:solidFill>
                  <a:schemeClr val="dk1"/>
                </a:solidFill>
                <a:latin typeface="Gill Sans"/>
                <a:ea typeface="Gill Sans"/>
                <a:cs typeface="Gill Sans"/>
                <a:sym typeface="Gill Sans"/>
              </a:rPr>
              <a:t>ositivity </a:t>
            </a:r>
            <a:endParaRPr b="0" i="0" sz="1400" u="none" cap="none" strike="noStrike">
              <a:solidFill>
                <a:schemeClr val="dk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e8836582e9_5_518"/>
          <p:cNvSpPr txBox="1"/>
          <p:nvPr>
            <p:ph type="title"/>
          </p:nvPr>
        </p:nvSpPr>
        <p:spPr>
          <a:xfrm>
            <a:off x="651650" y="851775"/>
            <a:ext cx="7411800" cy="6633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 sz="2300">
                <a:solidFill>
                  <a:srgbClr val="FF0000"/>
                </a:solidFill>
                <a:latin typeface="Gill Sans"/>
                <a:ea typeface="Gill Sans"/>
                <a:cs typeface="Gill Sans"/>
                <a:sym typeface="Gill Sans"/>
              </a:rPr>
              <a:t> Increasing </a:t>
            </a:r>
            <a:r>
              <a:rPr lang="en" sz="2300">
                <a:solidFill>
                  <a:schemeClr val="dk1"/>
                </a:solidFill>
                <a:latin typeface="Gill Sans"/>
                <a:ea typeface="Gill Sans"/>
                <a:cs typeface="Gill Sans"/>
                <a:sym typeface="Gill Sans"/>
              </a:rPr>
              <a:t>TB Case Detection and Treatment </a:t>
            </a:r>
            <a:endParaRPr sz="2300">
              <a:solidFill>
                <a:schemeClr val="dk1"/>
              </a:solidFill>
              <a:latin typeface="Gill Sans"/>
              <a:ea typeface="Gill Sans"/>
              <a:cs typeface="Gill Sans"/>
              <a:sym typeface="Gill Sans"/>
            </a:endParaRPr>
          </a:p>
          <a:p>
            <a:pPr indent="0" lvl="0" marL="0" rtl="0" algn="l">
              <a:lnSpc>
                <a:spcPct val="100000"/>
              </a:lnSpc>
              <a:spcBef>
                <a:spcPts val="0"/>
              </a:spcBef>
              <a:spcAft>
                <a:spcPts val="0"/>
              </a:spcAft>
              <a:buSzPts val="1400"/>
              <a:buNone/>
            </a:pPr>
            <a:r>
              <a:t/>
            </a:r>
            <a:endParaRPr/>
          </a:p>
        </p:txBody>
      </p:sp>
      <p:sp>
        <p:nvSpPr>
          <p:cNvPr id="308" name="Google Shape;308;ge8836582e9_5_518"/>
          <p:cNvSpPr txBox="1"/>
          <p:nvPr/>
        </p:nvSpPr>
        <p:spPr>
          <a:xfrm>
            <a:off x="4651575" y="20475"/>
            <a:ext cx="4350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accent6"/>
                </a:solidFill>
              </a:rPr>
              <a:t>Health Investments: Improving Tuberculosis  Notification</a:t>
            </a:r>
            <a:endParaRPr/>
          </a:p>
        </p:txBody>
      </p:sp>
      <p:pic>
        <p:nvPicPr>
          <p:cNvPr id="309" name="Google Shape;309;ge8836582e9_5_518"/>
          <p:cNvPicPr preferRelativeResize="0"/>
          <p:nvPr/>
        </p:nvPicPr>
        <p:blipFill rotWithShape="1">
          <a:blip r:embed="rId3">
            <a:alphaModFix/>
          </a:blip>
          <a:srcRect b="0" l="0" r="0" t="6076"/>
          <a:stretch/>
        </p:blipFill>
        <p:spPr>
          <a:xfrm>
            <a:off x="596850" y="1362675"/>
            <a:ext cx="8066350" cy="3628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3" name="Shape 313"/>
        <p:cNvGrpSpPr/>
        <p:nvPr/>
      </p:nvGrpSpPr>
      <p:grpSpPr>
        <a:xfrm>
          <a:off x="0" y="0"/>
          <a:ext cx="0" cy="0"/>
          <a:chOff x="0" y="0"/>
          <a:chExt cx="0" cy="0"/>
        </a:xfrm>
      </p:grpSpPr>
      <p:sp>
        <p:nvSpPr>
          <p:cNvPr id="314" name="Google Shape;314;p34"/>
          <p:cNvSpPr txBox="1"/>
          <p:nvPr/>
        </p:nvSpPr>
        <p:spPr>
          <a:xfrm>
            <a:off x="2588342" y="983987"/>
            <a:ext cx="4572000" cy="3928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800"/>
              <a:buFont typeface="Arial"/>
              <a:buNone/>
            </a:pPr>
            <a:r>
              <a:rPr b="1" i="0" lang="en" sz="2400" u="none" cap="none" strike="noStrike">
                <a:solidFill>
                  <a:schemeClr val="dk1"/>
                </a:solidFill>
                <a:latin typeface="Gill Sans"/>
                <a:ea typeface="Gill Sans"/>
                <a:cs typeface="Gill Sans"/>
                <a:sym typeface="Gill Sans"/>
              </a:rPr>
              <a:t>Multi-Sectoral Nutrition Approach</a:t>
            </a:r>
            <a:endParaRPr b="0" i="0" sz="2400" u="none" cap="none" strike="noStrike">
              <a:solidFill>
                <a:schemeClr val="dk1"/>
              </a:solidFill>
              <a:latin typeface="Arial"/>
              <a:ea typeface="Arial"/>
              <a:cs typeface="Arial"/>
              <a:sym typeface="Arial"/>
            </a:endParaRPr>
          </a:p>
        </p:txBody>
      </p:sp>
      <p:sp>
        <p:nvSpPr>
          <p:cNvPr id="315" name="Google Shape;315;p34"/>
          <p:cNvSpPr txBox="1"/>
          <p:nvPr>
            <p:ph idx="1" type="body"/>
          </p:nvPr>
        </p:nvSpPr>
        <p:spPr>
          <a:xfrm>
            <a:off x="768900" y="1462200"/>
            <a:ext cx="7575300" cy="3416400"/>
          </a:xfrm>
          <a:prstGeom prst="rect">
            <a:avLst/>
          </a:prstGeom>
          <a:noFill/>
          <a:ln>
            <a:noFill/>
          </a:ln>
        </p:spPr>
        <p:txBody>
          <a:bodyPr anchorCtr="0" anchor="t" bIns="91425" lIns="91425" spcFirstLastPara="1" rIns="91425" wrap="square" tIns="91425">
            <a:normAutofit fontScale="25000" lnSpcReduction="10000"/>
          </a:bodyPr>
          <a:lstStyle/>
          <a:p>
            <a:pPr indent="0" lvl="0" marL="457200" rtl="0" algn="l">
              <a:lnSpc>
                <a:spcPct val="100000"/>
              </a:lnSpc>
              <a:spcBef>
                <a:spcPts val="0"/>
              </a:spcBef>
              <a:spcAft>
                <a:spcPts val="0"/>
              </a:spcAft>
              <a:buSzPct val="163636"/>
              <a:buNone/>
            </a:pPr>
            <a:r>
              <a:t/>
            </a:r>
            <a:endParaRPr i="1" sz="2000">
              <a:solidFill>
                <a:srgbClr val="FF0000"/>
              </a:solidFill>
              <a:latin typeface="Gill Sans"/>
              <a:ea typeface="Gill Sans"/>
              <a:cs typeface="Gill Sans"/>
              <a:sym typeface="Gill Sans"/>
            </a:endParaRPr>
          </a:p>
          <a:p>
            <a:pPr indent="0" lvl="0" marL="457200" rtl="0" algn="l">
              <a:lnSpc>
                <a:spcPct val="100000"/>
              </a:lnSpc>
              <a:spcBef>
                <a:spcPts val="0"/>
              </a:spcBef>
              <a:spcAft>
                <a:spcPts val="0"/>
              </a:spcAft>
              <a:buSzPct val="163636"/>
              <a:buNone/>
            </a:pPr>
            <a:r>
              <a:t/>
            </a:r>
            <a:endParaRPr i="1" sz="2000">
              <a:solidFill>
                <a:srgbClr val="FF0000"/>
              </a:solidFill>
              <a:latin typeface="Gill Sans"/>
              <a:ea typeface="Gill Sans"/>
              <a:cs typeface="Gill Sans"/>
              <a:sym typeface="Gill Sans"/>
            </a:endParaRPr>
          </a:p>
          <a:p>
            <a:pPr indent="-310543" lvl="0" marL="457200" rtl="0" algn="l">
              <a:lnSpc>
                <a:spcPct val="100000"/>
              </a:lnSpc>
              <a:spcBef>
                <a:spcPts val="0"/>
              </a:spcBef>
              <a:spcAft>
                <a:spcPts val="0"/>
              </a:spcAft>
              <a:buClr>
                <a:schemeClr val="dk1"/>
              </a:buClr>
              <a:buSzPct val="100000"/>
              <a:buFont typeface="Gill Sans"/>
              <a:buChar char="●"/>
            </a:pPr>
            <a:r>
              <a:rPr lang="en" sz="5963">
                <a:solidFill>
                  <a:schemeClr val="dk1"/>
                </a:solidFill>
                <a:latin typeface="Gill Sans"/>
                <a:ea typeface="Gill Sans"/>
                <a:cs typeface="Gill Sans"/>
                <a:sym typeface="Gill Sans"/>
              </a:rPr>
              <a:t>USAID/Nigeria uses Multi-Sectoral Nutrition Strategy and Systems including  Health, Food, Gender, WASH, and Humanitarian Assistance to address malnutrition in supported states</a:t>
            </a:r>
            <a:endParaRPr sz="5963">
              <a:solidFill>
                <a:schemeClr val="dk1"/>
              </a:solidFill>
              <a:latin typeface="Gill Sans"/>
              <a:ea typeface="Gill Sans"/>
              <a:cs typeface="Gill Sans"/>
              <a:sym typeface="Gill Sans"/>
            </a:endParaRPr>
          </a:p>
          <a:p>
            <a:pPr indent="0" lvl="0" marL="457200" rtl="0" algn="l">
              <a:lnSpc>
                <a:spcPct val="100000"/>
              </a:lnSpc>
              <a:spcBef>
                <a:spcPts val="0"/>
              </a:spcBef>
              <a:spcAft>
                <a:spcPts val="0"/>
              </a:spcAft>
              <a:buSzPct val="54879"/>
              <a:buNone/>
            </a:pPr>
            <a:r>
              <a:t/>
            </a:r>
            <a:endParaRPr sz="5963">
              <a:solidFill>
                <a:schemeClr val="dk1"/>
              </a:solidFill>
              <a:latin typeface="Gill Sans"/>
              <a:ea typeface="Gill Sans"/>
              <a:cs typeface="Gill Sans"/>
              <a:sym typeface="Gill Sans"/>
            </a:endParaRPr>
          </a:p>
          <a:p>
            <a:pPr indent="-310543" lvl="0" marL="457200" rtl="0" algn="l">
              <a:lnSpc>
                <a:spcPct val="100000"/>
              </a:lnSpc>
              <a:spcBef>
                <a:spcPts val="0"/>
              </a:spcBef>
              <a:spcAft>
                <a:spcPts val="0"/>
              </a:spcAft>
              <a:buClr>
                <a:schemeClr val="dk1"/>
              </a:buClr>
              <a:buSzPct val="100000"/>
              <a:buFont typeface="Gill Sans"/>
              <a:buChar char="●"/>
            </a:pPr>
            <a:r>
              <a:rPr lang="en" sz="5963">
                <a:solidFill>
                  <a:schemeClr val="dk1"/>
                </a:solidFill>
                <a:latin typeface="Gill Sans"/>
                <a:ea typeface="Gill Sans"/>
                <a:cs typeface="Gill Sans"/>
                <a:sym typeface="Gill Sans"/>
              </a:rPr>
              <a:t>Reactivation and strengthening of State Food and Nutrition Committees (SFNC) and domestication of National Multi-Sectoral Nutrition Plan of Action in supported states of Bauchi, Ebonyi, Kebbi, Sokoto, and FCT</a:t>
            </a:r>
            <a:endParaRPr sz="5963">
              <a:solidFill>
                <a:schemeClr val="dk1"/>
              </a:solidFill>
              <a:latin typeface="Gill Sans"/>
              <a:ea typeface="Gill Sans"/>
              <a:cs typeface="Gill Sans"/>
              <a:sym typeface="Gill Sans"/>
            </a:endParaRPr>
          </a:p>
          <a:p>
            <a:pPr indent="0" lvl="0" marL="457200" rtl="0" algn="l">
              <a:lnSpc>
                <a:spcPct val="100000"/>
              </a:lnSpc>
              <a:spcBef>
                <a:spcPts val="0"/>
              </a:spcBef>
              <a:spcAft>
                <a:spcPts val="0"/>
              </a:spcAft>
              <a:buSzPct val="54879"/>
              <a:buNone/>
            </a:pPr>
            <a:r>
              <a:t/>
            </a:r>
            <a:endParaRPr sz="5963">
              <a:solidFill>
                <a:schemeClr val="dk1"/>
              </a:solidFill>
              <a:latin typeface="Gill Sans"/>
              <a:ea typeface="Gill Sans"/>
              <a:cs typeface="Gill Sans"/>
              <a:sym typeface="Gill Sans"/>
            </a:endParaRPr>
          </a:p>
          <a:p>
            <a:pPr indent="-310543" lvl="0" marL="457200" rtl="0" algn="l">
              <a:lnSpc>
                <a:spcPct val="100000"/>
              </a:lnSpc>
              <a:spcBef>
                <a:spcPts val="0"/>
              </a:spcBef>
              <a:spcAft>
                <a:spcPts val="0"/>
              </a:spcAft>
              <a:buClr>
                <a:schemeClr val="dk1"/>
              </a:buClr>
              <a:buSzPct val="100000"/>
              <a:buFont typeface="Gill Sans"/>
              <a:buChar char="●"/>
            </a:pPr>
            <a:r>
              <a:rPr lang="en" sz="5963">
                <a:solidFill>
                  <a:schemeClr val="dk1"/>
                </a:solidFill>
                <a:latin typeface="Gill Sans"/>
                <a:ea typeface="Gill Sans"/>
                <a:cs typeface="Gill Sans"/>
                <a:sym typeface="Gill Sans"/>
              </a:rPr>
              <a:t>Scaling up innovative integrated maternal, infant and young child nutrition interventions including enhanced SBC; empower families and communities to improve access and uptake of safe nutritious food</a:t>
            </a:r>
            <a:endParaRPr sz="5963">
              <a:solidFill>
                <a:schemeClr val="dk1"/>
              </a:solidFill>
              <a:latin typeface="Gill Sans"/>
              <a:ea typeface="Gill Sans"/>
              <a:cs typeface="Gill Sans"/>
              <a:sym typeface="Gill Sans"/>
            </a:endParaRPr>
          </a:p>
          <a:p>
            <a:pPr indent="0" lvl="0" marL="457200" rtl="0" algn="l">
              <a:lnSpc>
                <a:spcPct val="100000"/>
              </a:lnSpc>
              <a:spcBef>
                <a:spcPts val="0"/>
              </a:spcBef>
              <a:spcAft>
                <a:spcPts val="0"/>
              </a:spcAft>
              <a:buSzPct val="54879"/>
              <a:buNone/>
            </a:pPr>
            <a:r>
              <a:t/>
            </a:r>
            <a:endParaRPr sz="5963">
              <a:solidFill>
                <a:schemeClr val="dk1"/>
              </a:solidFill>
              <a:latin typeface="Gill Sans"/>
              <a:ea typeface="Gill Sans"/>
              <a:cs typeface="Gill Sans"/>
              <a:sym typeface="Gill Sans"/>
            </a:endParaRPr>
          </a:p>
          <a:p>
            <a:pPr indent="-310543" lvl="0" marL="457200" rtl="0" algn="l">
              <a:lnSpc>
                <a:spcPct val="100000"/>
              </a:lnSpc>
              <a:spcBef>
                <a:spcPts val="0"/>
              </a:spcBef>
              <a:spcAft>
                <a:spcPts val="0"/>
              </a:spcAft>
              <a:buClr>
                <a:schemeClr val="dk1"/>
              </a:buClr>
              <a:buSzPct val="100000"/>
              <a:buFont typeface="Gill Sans"/>
              <a:buChar char="●"/>
            </a:pPr>
            <a:r>
              <a:rPr lang="en" sz="5963">
                <a:solidFill>
                  <a:schemeClr val="dk1"/>
                </a:solidFill>
                <a:latin typeface="Gill Sans"/>
                <a:ea typeface="Gill Sans"/>
                <a:cs typeface="Gill Sans"/>
                <a:sym typeface="Gill Sans"/>
              </a:rPr>
              <a:t>Routinization of Micronutrients Supplementation as part of Primary Health Care services</a:t>
            </a:r>
            <a:endParaRPr sz="5963">
              <a:solidFill>
                <a:schemeClr val="dk1"/>
              </a:solidFill>
              <a:latin typeface="Gill Sans"/>
              <a:ea typeface="Gill Sans"/>
              <a:cs typeface="Gill Sans"/>
              <a:sym typeface="Gill Sans"/>
            </a:endParaRPr>
          </a:p>
          <a:p>
            <a:pPr indent="0" lvl="0" marL="457200" rtl="0" algn="l">
              <a:lnSpc>
                <a:spcPct val="115000"/>
              </a:lnSpc>
              <a:spcBef>
                <a:spcPts val="0"/>
              </a:spcBef>
              <a:spcAft>
                <a:spcPts val="0"/>
              </a:spcAft>
              <a:buSzPct val="82372"/>
              <a:buNone/>
            </a:pPr>
            <a:r>
              <a:t/>
            </a:r>
            <a:endParaRPr i="1" sz="3973">
              <a:solidFill>
                <a:srgbClr val="FF0000"/>
              </a:solidFill>
              <a:latin typeface="Gill Sans"/>
              <a:ea typeface="Gill Sans"/>
              <a:cs typeface="Gill Sans"/>
              <a:sym typeface="Gill Sans"/>
            </a:endParaRPr>
          </a:p>
          <a:p>
            <a:pPr indent="-228600" lvl="0" marL="457200" rtl="0" algn="l">
              <a:lnSpc>
                <a:spcPct val="115000"/>
              </a:lnSpc>
              <a:spcBef>
                <a:spcPts val="0"/>
              </a:spcBef>
              <a:spcAft>
                <a:spcPts val="0"/>
              </a:spcAft>
              <a:buClr>
                <a:schemeClr val="dk1"/>
              </a:buClr>
              <a:buSzPct val="100000"/>
              <a:buFont typeface="Gill Sans"/>
              <a:buNone/>
            </a:pPr>
            <a:r>
              <a:t/>
            </a:r>
            <a:endParaRPr sz="2000">
              <a:solidFill>
                <a:schemeClr val="dk1"/>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6"/>
          <p:cNvSpPr txBox="1"/>
          <p:nvPr/>
        </p:nvSpPr>
        <p:spPr>
          <a:xfrm>
            <a:off x="1555954" y="990722"/>
            <a:ext cx="653353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600" u="none" cap="none" strike="noStrike">
                <a:solidFill>
                  <a:srgbClr val="1E4649"/>
                </a:solidFill>
                <a:latin typeface="Arial"/>
                <a:ea typeface="Arial"/>
                <a:cs typeface="Arial"/>
                <a:sym typeface="Arial"/>
              </a:rPr>
              <a:t>TB Case and Treatment Performance By States in 2020 </a:t>
            </a:r>
            <a:endParaRPr b="0" i="0" sz="1400" u="none" cap="none" strike="noStrike">
              <a:solidFill>
                <a:srgbClr val="000000"/>
              </a:solidFill>
              <a:latin typeface="Arial"/>
              <a:ea typeface="Arial"/>
              <a:cs typeface="Arial"/>
              <a:sym typeface="Arial"/>
            </a:endParaRPr>
          </a:p>
        </p:txBody>
      </p:sp>
      <p:pic>
        <p:nvPicPr>
          <p:cNvPr id="321" name="Google Shape;321;p36"/>
          <p:cNvPicPr preferRelativeResize="0"/>
          <p:nvPr/>
        </p:nvPicPr>
        <p:blipFill rotWithShape="1">
          <a:blip r:embed="rId3">
            <a:alphaModFix/>
          </a:blip>
          <a:srcRect b="0" l="2997" r="0" t="9958"/>
          <a:stretch/>
        </p:blipFill>
        <p:spPr>
          <a:xfrm>
            <a:off x="257000" y="1383450"/>
            <a:ext cx="8849826" cy="356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5" name="Shape 325"/>
        <p:cNvGrpSpPr/>
        <p:nvPr/>
      </p:nvGrpSpPr>
      <p:grpSpPr>
        <a:xfrm>
          <a:off x="0" y="0"/>
          <a:ext cx="0" cy="0"/>
          <a:chOff x="0" y="0"/>
          <a:chExt cx="0" cy="0"/>
        </a:xfrm>
      </p:grpSpPr>
      <p:sp>
        <p:nvSpPr>
          <p:cNvPr id="326" name="Google Shape;326;p37"/>
          <p:cNvSpPr txBox="1"/>
          <p:nvPr/>
        </p:nvSpPr>
        <p:spPr>
          <a:xfrm>
            <a:off x="4750825" y="269775"/>
            <a:ext cx="41151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1600" u="none" cap="none" strike="noStrike">
                <a:solidFill>
                  <a:srgbClr val="1E4649"/>
                </a:solidFill>
                <a:latin typeface="Arial"/>
                <a:ea typeface="Arial"/>
                <a:cs typeface="Arial"/>
                <a:sym typeface="Arial"/>
              </a:rPr>
              <a:t>TB Case Finding Best Practices</a:t>
            </a:r>
            <a:endParaRPr b="0" i="0" sz="1400" u="none" cap="none" strike="noStrike">
              <a:solidFill>
                <a:srgbClr val="000000"/>
              </a:solidFill>
              <a:latin typeface="Arial"/>
              <a:ea typeface="Arial"/>
              <a:cs typeface="Arial"/>
              <a:sym typeface="Arial"/>
            </a:endParaRPr>
          </a:p>
        </p:txBody>
      </p:sp>
      <p:grpSp>
        <p:nvGrpSpPr>
          <p:cNvPr id="327" name="Google Shape;327;p37"/>
          <p:cNvGrpSpPr/>
          <p:nvPr/>
        </p:nvGrpSpPr>
        <p:grpSpPr>
          <a:xfrm>
            <a:off x="239840" y="1214179"/>
            <a:ext cx="8626074" cy="3807757"/>
            <a:chOff x="481543" y="1276551"/>
            <a:chExt cx="8662457" cy="4144723"/>
          </a:xfrm>
        </p:grpSpPr>
        <p:pic>
          <p:nvPicPr>
            <p:cNvPr id="328" name="Google Shape;328;p37"/>
            <p:cNvPicPr preferRelativeResize="0"/>
            <p:nvPr/>
          </p:nvPicPr>
          <p:blipFill rotWithShape="1">
            <a:blip r:embed="rId3">
              <a:alphaModFix/>
            </a:blip>
            <a:srcRect b="0" l="0" r="0" t="0"/>
            <a:stretch/>
          </p:blipFill>
          <p:spPr>
            <a:xfrm>
              <a:off x="5254468" y="3230174"/>
              <a:ext cx="3889532" cy="2191100"/>
            </a:xfrm>
            <a:prstGeom prst="rect">
              <a:avLst/>
            </a:prstGeom>
            <a:noFill/>
            <a:ln>
              <a:noFill/>
            </a:ln>
          </p:spPr>
        </p:pic>
        <p:pic>
          <p:nvPicPr>
            <p:cNvPr id="329" name="Google Shape;329;p37"/>
            <p:cNvPicPr preferRelativeResize="0"/>
            <p:nvPr/>
          </p:nvPicPr>
          <p:blipFill rotWithShape="1">
            <a:blip r:embed="rId4">
              <a:alphaModFix/>
            </a:blip>
            <a:srcRect b="0" l="0" r="0" t="0"/>
            <a:stretch/>
          </p:blipFill>
          <p:spPr>
            <a:xfrm>
              <a:off x="5287893" y="1329276"/>
              <a:ext cx="3633500" cy="1801200"/>
            </a:xfrm>
            <a:prstGeom prst="rect">
              <a:avLst/>
            </a:prstGeom>
            <a:noFill/>
            <a:ln>
              <a:noFill/>
            </a:ln>
          </p:spPr>
        </p:pic>
        <p:pic>
          <p:nvPicPr>
            <p:cNvPr id="330" name="Google Shape;330;p37"/>
            <p:cNvPicPr preferRelativeResize="0"/>
            <p:nvPr/>
          </p:nvPicPr>
          <p:blipFill rotWithShape="1">
            <a:blip r:embed="rId5">
              <a:alphaModFix/>
            </a:blip>
            <a:srcRect b="0" l="0" r="0" t="0"/>
            <a:stretch/>
          </p:blipFill>
          <p:spPr>
            <a:xfrm>
              <a:off x="481543" y="1276551"/>
              <a:ext cx="4014199" cy="1906650"/>
            </a:xfrm>
            <a:prstGeom prst="rect">
              <a:avLst/>
            </a:prstGeom>
            <a:noFill/>
            <a:ln>
              <a:noFill/>
            </a:ln>
          </p:spPr>
        </p:pic>
        <p:pic>
          <p:nvPicPr>
            <p:cNvPr id="331" name="Google Shape;331;p37"/>
            <p:cNvPicPr preferRelativeResize="0"/>
            <p:nvPr/>
          </p:nvPicPr>
          <p:blipFill rotWithShape="1">
            <a:blip r:embed="rId6">
              <a:alphaModFix/>
            </a:blip>
            <a:srcRect b="0" l="0" r="0" t="0"/>
            <a:stretch/>
          </p:blipFill>
          <p:spPr>
            <a:xfrm>
              <a:off x="481543" y="3335601"/>
              <a:ext cx="3598668" cy="202725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5"/>
          <p:cNvSpPr txBox="1"/>
          <p:nvPr/>
        </p:nvSpPr>
        <p:spPr>
          <a:xfrm>
            <a:off x="518054" y="983975"/>
            <a:ext cx="6642300" cy="3879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800"/>
              <a:buFont typeface="Arial"/>
              <a:buNone/>
            </a:pPr>
            <a:r>
              <a:rPr b="1" i="0" lang="en" sz="2400" u="none" cap="none" strike="noStrike">
                <a:solidFill>
                  <a:schemeClr val="dk1"/>
                </a:solidFill>
                <a:latin typeface="Gill Sans"/>
                <a:ea typeface="Gill Sans"/>
                <a:cs typeface="Gill Sans"/>
                <a:sym typeface="Gill Sans"/>
              </a:rPr>
              <a:t>Drug Revolving Fund Readiness</a:t>
            </a:r>
            <a:endParaRPr b="0" i="0" sz="2400" u="none" cap="none" strike="noStrike">
              <a:solidFill>
                <a:schemeClr val="dk1"/>
              </a:solidFill>
              <a:latin typeface="Arial"/>
              <a:ea typeface="Arial"/>
              <a:cs typeface="Arial"/>
              <a:sym typeface="Arial"/>
            </a:endParaRPr>
          </a:p>
        </p:txBody>
      </p:sp>
      <p:pic>
        <p:nvPicPr>
          <p:cNvPr id="337" name="Google Shape;337;p35"/>
          <p:cNvPicPr preferRelativeResize="0"/>
          <p:nvPr/>
        </p:nvPicPr>
        <p:blipFill rotWithShape="1">
          <a:blip r:embed="rId3">
            <a:alphaModFix/>
          </a:blip>
          <a:srcRect b="0" l="0" r="0" t="0"/>
          <a:stretch/>
        </p:blipFill>
        <p:spPr>
          <a:xfrm>
            <a:off x="518050" y="1473900"/>
            <a:ext cx="8307302" cy="32824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8"/>
          <p:cNvSpPr txBox="1"/>
          <p:nvPr/>
        </p:nvSpPr>
        <p:spPr>
          <a:xfrm>
            <a:off x="472611" y="997921"/>
            <a:ext cx="8476200" cy="3426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800"/>
              <a:buFont typeface="Arial"/>
              <a:buNone/>
            </a:pPr>
            <a:r>
              <a:rPr b="1" i="0" lang="en" sz="2000" u="none" cap="none" strike="noStrike">
                <a:solidFill>
                  <a:srgbClr val="002060"/>
                </a:solidFill>
                <a:latin typeface="Gill Sans"/>
                <a:ea typeface="Gill Sans"/>
                <a:cs typeface="Gill Sans"/>
                <a:sym typeface="Gill Sans"/>
              </a:rPr>
              <a:t>USAID’s Ask to States to Strengthen Partnerships Across the Health Portfolio</a:t>
            </a:r>
            <a:endParaRPr b="0" i="0" sz="2000" u="none" cap="none" strike="noStrike">
              <a:solidFill>
                <a:srgbClr val="002060"/>
              </a:solidFill>
              <a:latin typeface="Arial"/>
              <a:ea typeface="Arial"/>
              <a:cs typeface="Arial"/>
              <a:sym typeface="Arial"/>
            </a:endParaRPr>
          </a:p>
        </p:txBody>
      </p:sp>
      <p:grpSp>
        <p:nvGrpSpPr>
          <p:cNvPr id="343" name="Google Shape;343;p38"/>
          <p:cNvGrpSpPr/>
          <p:nvPr/>
        </p:nvGrpSpPr>
        <p:grpSpPr>
          <a:xfrm>
            <a:off x="878278" y="1608199"/>
            <a:ext cx="7778800" cy="3293799"/>
            <a:chOff x="212953" y="609600"/>
            <a:chExt cx="5670093" cy="3711741"/>
          </a:xfrm>
        </p:grpSpPr>
        <p:sp>
          <p:nvSpPr>
            <p:cNvPr id="344" name="Google Shape;344;p38"/>
            <p:cNvSpPr/>
            <p:nvPr/>
          </p:nvSpPr>
          <p:spPr>
            <a:xfrm>
              <a:off x="212953" y="1036320"/>
              <a:ext cx="2414381" cy="1991360"/>
            </a:xfrm>
            <a:prstGeom prst="roundRect">
              <a:avLst>
                <a:gd fmla="val 10000" name="adj"/>
              </a:avLst>
            </a:prstGeom>
            <a:solidFill>
              <a:schemeClr val="lt1">
                <a:alpha val="89803"/>
              </a:schemeClr>
            </a:solidFill>
            <a:ln cap="flat" cmpd="sng" w="25400">
              <a:solidFill>
                <a:srgbClr val="3030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8"/>
            <p:cNvSpPr txBox="1"/>
            <p:nvPr/>
          </p:nvSpPr>
          <p:spPr>
            <a:xfrm>
              <a:off x="258780" y="1082147"/>
              <a:ext cx="2322727" cy="1472986"/>
            </a:xfrm>
            <a:prstGeom prst="rect">
              <a:avLst/>
            </a:prstGeom>
            <a:noFill/>
            <a:ln>
              <a:noFill/>
            </a:ln>
          </p:spPr>
          <p:txBody>
            <a:bodyPr anchorCtr="0" anchor="t" bIns="30475" lIns="30475" spcFirstLastPara="1" rIns="30475" wrap="square" tIns="3047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extLst>
                    <a:ext uri="http://customooxmlschemas.google.com/">
                      <go:slidesCustomData xmlns:go="http://customooxmlschemas.google.com/" textRoundtripDataId="3"/>
                    </a:ext>
                  </a:extLst>
                </a:rPr>
                <a:t>B</a:t>
              </a:r>
              <a:r>
                <a:rPr lang="en" sz="1600">
                  <a:extLst>
                    <a:ext uri="http://customooxmlschemas.google.com/">
                      <go:slidesCustomData xmlns:go="http://customooxmlschemas.google.com/" textRoundtripDataId="4"/>
                    </a:ext>
                  </a:extLst>
                </a:rPr>
                <a:t>asic Health Care Provision Fund</a:t>
              </a:r>
              <a:endParaRPr/>
            </a:p>
            <a:p>
              <a:pPr indent="-171450" lvl="1" marL="171450" marR="0" rtl="0" algn="l">
                <a:lnSpc>
                  <a:spcPct val="90000"/>
                </a:lnSpc>
                <a:spcBef>
                  <a:spcPts val="24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MOU Accountability</a:t>
              </a:r>
              <a:endParaRPr/>
            </a:p>
            <a:p>
              <a:pPr indent="-171450" lvl="1" marL="171450" marR="0" rtl="0" algn="l">
                <a:lnSpc>
                  <a:spcPct val="90000"/>
                </a:lnSpc>
                <a:spcBef>
                  <a:spcPts val="24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Operationalization of CHIPs Program </a:t>
              </a:r>
              <a:endParaRPr/>
            </a:p>
            <a:p>
              <a:pPr indent="-171450" lvl="1" marL="171450" marR="0" rtl="0" algn="l">
                <a:lnSpc>
                  <a:spcPct val="90000"/>
                </a:lnSpc>
                <a:spcBef>
                  <a:spcPts val="24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Drug Revolving Fund</a:t>
              </a:r>
              <a:endParaRPr/>
            </a:p>
          </p:txBody>
        </p:sp>
        <p:sp>
          <p:nvSpPr>
            <p:cNvPr id="346" name="Google Shape;346;p38"/>
            <p:cNvSpPr/>
            <p:nvPr/>
          </p:nvSpPr>
          <p:spPr>
            <a:xfrm>
              <a:off x="2073917" y="1811541"/>
              <a:ext cx="2509800" cy="2509800"/>
            </a:xfrm>
            <a:custGeom>
              <a:rect b="b" l="l" r="r" t="t"/>
              <a:pathLst>
                <a:path extrusionOk="0" h="120000" w="120000">
                  <a:moveTo>
                    <a:pt x="16141" y="98506"/>
                  </a:moveTo>
                  <a:lnTo>
                    <a:pt x="17996" y="96878"/>
                  </a:lnTo>
                  <a:lnTo>
                    <a:pt x="17996" y="96878"/>
                  </a:lnTo>
                  <a:cubicBezTo>
                    <a:pt x="38964" y="119268"/>
                    <a:pt x="74680" y="121037"/>
                    <a:pt x="97899" y="100835"/>
                  </a:cubicBezTo>
                  <a:lnTo>
                    <a:pt x="96869" y="99930"/>
                  </a:lnTo>
                  <a:lnTo>
                    <a:pt x="102933" y="97693"/>
                  </a:lnTo>
                  <a:lnTo>
                    <a:pt x="100885" y="103456"/>
                  </a:lnTo>
                  <a:lnTo>
                    <a:pt x="99849" y="102546"/>
                  </a:lnTo>
                  <a:cubicBezTo>
                    <a:pt x="88276" y="113121"/>
                    <a:pt x="72882" y="118651"/>
                    <a:pt x="57136" y="117891"/>
                  </a:cubicBezTo>
                  <a:cubicBezTo>
                    <a:pt x="41389" y="117131"/>
                    <a:pt x="26615" y="110144"/>
                    <a:pt x="16141" y="98506"/>
                  </a:cubicBezTo>
                  <a:close/>
                </a:path>
              </a:pathLst>
            </a:custGeom>
            <a:solidFill>
              <a:srgbClr val="ABAB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8"/>
            <p:cNvSpPr/>
            <p:nvPr/>
          </p:nvSpPr>
          <p:spPr>
            <a:xfrm>
              <a:off x="702363" y="2858559"/>
              <a:ext cx="2369700" cy="1004100"/>
            </a:xfrm>
            <a:prstGeom prst="roundRect">
              <a:avLst>
                <a:gd fmla="val 10000" name="adj"/>
              </a:avLst>
            </a:prstGeom>
            <a:solidFill>
              <a:srgbClr val="30309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8"/>
            <p:cNvSpPr txBox="1"/>
            <p:nvPr/>
          </p:nvSpPr>
          <p:spPr>
            <a:xfrm>
              <a:off x="785375" y="2969417"/>
              <a:ext cx="2096100" cy="803400"/>
            </a:xfrm>
            <a:prstGeom prst="rect">
              <a:avLst/>
            </a:prstGeom>
            <a:noFill/>
            <a:ln>
              <a:noFill/>
            </a:ln>
          </p:spPr>
          <p:txBody>
            <a:bodyPr anchorCtr="0" anchor="ctr" bIns="26650" lIns="40000" spcFirstLastPara="1" rIns="40000" wrap="square" tIns="26650">
              <a:noAutofit/>
            </a:bodyPr>
            <a:lstStyle/>
            <a:p>
              <a:pPr indent="0" lvl="0" marL="0" marR="0" rtl="0" algn="ctr">
                <a:lnSpc>
                  <a:spcPct val="90000"/>
                </a:lnSpc>
                <a:spcBef>
                  <a:spcPts val="0"/>
                </a:spcBef>
                <a:spcAft>
                  <a:spcPts val="0"/>
                </a:spcAft>
                <a:buClr>
                  <a:srgbClr val="000000"/>
                </a:buClr>
                <a:buSzPts val="2100"/>
                <a:buFont typeface="Arial"/>
                <a:buNone/>
              </a:pPr>
              <a:r>
                <a:rPr lang="en" sz="2100">
                  <a:solidFill>
                    <a:schemeClr val="lt1"/>
                  </a:solidFill>
                </a:rPr>
                <a:t>Increased</a:t>
              </a:r>
              <a:endParaRPr sz="2100">
                <a:solidFill>
                  <a:schemeClr val="lt1"/>
                </a:solidFill>
              </a:endParaRPr>
            </a:p>
            <a:p>
              <a:pPr indent="0" lvl="0" marL="0" marR="0" rtl="0" algn="ctr">
                <a:lnSpc>
                  <a:spcPct val="9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Governance and Accountability</a:t>
              </a:r>
              <a:endParaRPr/>
            </a:p>
          </p:txBody>
        </p:sp>
        <p:sp>
          <p:nvSpPr>
            <p:cNvPr id="349" name="Google Shape;349;p38"/>
            <p:cNvSpPr/>
            <p:nvPr/>
          </p:nvSpPr>
          <p:spPr>
            <a:xfrm>
              <a:off x="3200395" y="1036326"/>
              <a:ext cx="2414400" cy="2272500"/>
            </a:xfrm>
            <a:prstGeom prst="roundRect">
              <a:avLst>
                <a:gd fmla="val 10000" name="adj"/>
              </a:avLst>
            </a:prstGeom>
            <a:solidFill>
              <a:schemeClr val="lt1">
                <a:alpha val="89803"/>
              </a:schemeClr>
            </a:solidFill>
            <a:ln cap="flat" cmpd="sng" w="25400">
              <a:solidFill>
                <a:srgbClr val="3030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8"/>
            <p:cNvSpPr txBox="1"/>
            <p:nvPr/>
          </p:nvSpPr>
          <p:spPr>
            <a:xfrm>
              <a:off x="3200395" y="1442401"/>
              <a:ext cx="2509800" cy="1991400"/>
            </a:xfrm>
            <a:prstGeom prst="rect">
              <a:avLst/>
            </a:prstGeom>
            <a:noFill/>
            <a:ln>
              <a:noFill/>
            </a:ln>
          </p:spPr>
          <p:txBody>
            <a:bodyPr anchorCtr="0" anchor="t" bIns="30475" lIns="30475" spcFirstLastPara="1" rIns="30475" wrap="square" tIns="30475">
              <a:normAutofit/>
            </a:bodyPr>
            <a:lstStyle/>
            <a:p>
              <a:pPr indent="-171450" lvl="1" marL="171450" marR="0" rtl="0" algn="l">
                <a:lnSpc>
                  <a:spcPct val="9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Allocations for TB</a:t>
              </a:r>
              <a:endParaRPr/>
            </a:p>
            <a:p>
              <a:pPr indent="-171450" lvl="1" marL="171450" marR="0" rtl="0" algn="l">
                <a:lnSpc>
                  <a:spcPct val="90000"/>
                </a:lnSpc>
                <a:spcBef>
                  <a:spcPts val="24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State Procurement for TB </a:t>
              </a:r>
              <a:r>
                <a:rPr lang="en" sz="1600"/>
                <a:t> diagnostics (Gene Xpert)</a:t>
              </a:r>
              <a:r>
                <a:rPr b="0" i="0" lang="en" sz="1600" u="none" cap="none" strike="noStrike">
                  <a:solidFill>
                    <a:srgbClr val="000000"/>
                  </a:solidFill>
                  <a:latin typeface="Arial"/>
                  <a:ea typeface="Arial"/>
                  <a:cs typeface="Arial"/>
                  <a:sym typeface="Arial"/>
                </a:rPr>
                <a:t> </a:t>
              </a:r>
              <a:endParaRPr/>
            </a:p>
            <a:p>
              <a:pPr indent="-171450" lvl="1" marL="171450" marR="0" rtl="0" algn="l">
                <a:lnSpc>
                  <a:spcPct val="90000"/>
                </a:lnSpc>
                <a:spcBef>
                  <a:spcPts val="24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Human Resources for Health </a:t>
              </a:r>
              <a:endParaRPr/>
            </a:p>
            <a:p>
              <a:pPr indent="-171450" lvl="1" marL="171450" marR="0" rtl="0" algn="l">
                <a:lnSpc>
                  <a:spcPct val="90000"/>
                </a:lnSpc>
                <a:spcBef>
                  <a:spcPts val="24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Prioritization for Health</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Dom</a:t>
              </a:r>
              <a:r>
                <a:rPr lang="en" sz="1600"/>
                <a:t>estic Resource Mobilization </a:t>
              </a:r>
              <a:endParaRPr/>
            </a:p>
          </p:txBody>
        </p:sp>
        <p:sp>
          <p:nvSpPr>
            <p:cNvPr id="351" name="Google Shape;351;p38"/>
            <p:cNvSpPr/>
            <p:nvPr/>
          </p:nvSpPr>
          <p:spPr>
            <a:xfrm>
              <a:off x="3736929" y="609600"/>
              <a:ext cx="2146117" cy="853440"/>
            </a:xfrm>
            <a:prstGeom prst="roundRect">
              <a:avLst>
                <a:gd fmla="val 10000" name="adj"/>
              </a:avLst>
            </a:prstGeom>
            <a:solidFill>
              <a:srgbClr val="30309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8"/>
            <p:cNvSpPr txBox="1"/>
            <p:nvPr/>
          </p:nvSpPr>
          <p:spPr>
            <a:xfrm>
              <a:off x="3761925" y="634596"/>
              <a:ext cx="2096125" cy="803448"/>
            </a:xfrm>
            <a:prstGeom prst="rect">
              <a:avLst/>
            </a:prstGeom>
            <a:noFill/>
            <a:ln>
              <a:noFill/>
            </a:ln>
          </p:spPr>
          <p:txBody>
            <a:bodyPr anchorCtr="0" anchor="ctr" bIns="26650" lIns="40000" spcFirstLastPara="1" rIns="40000" wrap="square" tIns="26650">
              <a:noAutofit/>
            </a:bodyPr>
            <a:lstStyle/>
            <a:p>
              <a:pPr indent="0" lvl="0" marL="0" marR="0" rtl="0" algn="ctr">
                <a:lnSpc>
                  <a:spcPct val="90000"/>
                </a:lnSpc>
                <a:spcBef>
                  <a:spcPts val="0"/>
                </a:spcBef>
                <a:spcAft>
                  <a:spcPts val="0"/>
                </a:spcAft>
                <a:buClr>
                  <a:srgbClr val="000000"/>
                </a:buClr>
                <a:buSzPts val="2100"/>
                <a:buFont typeface="Arial"/>
                <a:buNone/>
              </a:pPr>
              <a:r>
                <a:rPr b="0" i="0" lang="en" sz="2100" u="none" cap="none" strike="noStrike">
                  <a:solidFill>
                    <a:schemeClr val="lt1"/>
                  </a:solidFill>
                  <a:latin typeface="Arial"/>
                  <a:ea typeface="Arial"/>
                  <a:cs typeface="Arial"/>
                  <a:sym typeface="Arial"/>
                </a:rPr>
                <a:t>Funding</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6" name="Shape 356"/>
        <p:cNvGrpSpPr/>
        <p:nvPr/>
      </p:nvGrpSpPr>
      <p:grpSpPr>
        <a:xfrm>
          <a:off x="0" y="0"/>
          <a:ext cx="0" cy="0"/>
          <a:chOff x="0" y="0"/>
          <a:chExt cx="0" cy="0"/>
        </a:xfrm>
      </p:grpSpPr>
      <p:sp>
        <p:nvSpPr>
          <p:cNvPr id="357" name="Google Shape;357;geb866b03ef_0_9"/>
          <p:cNvSpPr/>
          <p:nvPr/>
        </p:nvSpPr>
        <p:spPr>
          <a:xfrm>
            <a:off x="0" y="0"/>
            <a:ext cx="9144000" cy="767700"/>
          </a:xfrm>
          <a:prstGeom prst="roundRect">
            <a:avLst>
              <a:gd fmla="val 16667" name="adj"/>
            </a:avLst>
          </a:prstGeom>
          <a:solidFill>
            <a:srgbClr val="A72A1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Clr>
                <a:srgbClr val="000000"/>
              </a:buClr>
              <a:buSzPts val="2800"/>
              <a:buFont typeface="Arial"/>
              <a:buNone/>
            </a:pPr>
            <a:r>
              <a:rPr b="1" i="0" lang="en" sz="3200" u="none" cap="none" strike="noStrike">
                <a:solidFill>
                  <a:schemeClr val="lt1"/>
                </a:solidFill>
                <a:latin typeface="Gill Sans"/>
                <a:ea typeface="Gill Sans"/>
                <a:cs typeface="Gill Sans"/>
                <a:sym typeface="Gill Sans"/>
              </a:rPr>
              <a:t>Scope of interventions and coverage </a:t>
            </a:r>
            <a:endParaRPr b="0" i="0" sz="1400" u="none" cap="none" strike="noStrike">
              <a:solidFill>
                <a:srgbClr val="000000"/>
              </a:solidFill>
              <a:latin typeface="Arial"/>
              <a:ea typeface="Arial"/>
              <a:cs typeface="Arial"/>
              <a:sym typeface="Arial"/>
            </a:endParaRPr>
          </a:p>
        </p:txBody>
      </p:sp>
      <p:pic>
        <p:nvPicPr>
          <p:cNvPr id="358" name="Google Shape;358;geb866b03ef_0_9"/>
          <p:cNvPicPr preferRelativeResize="0"/>
          <p:nvPr/>
        </p:nvPicPr>
        <p:blipFill rotWithShape="1">
          <a:blip r:embed="rId3">
            <a:alphaModFix/>
          </a:blip>
          <a:srcRect b="0" l="0" r="0" t="0"/>
          <a:stretch/>
        </p:blipFill>
        <p:spPr>
          <a:xfrm>
            <a:off x="152400" y="920100"/>
            <a:ext cx="8833600" cy="4071001"/>
          </a:xfrm>
          <a:prstGeom prst="rect">
            <a:avLst/>
          </a:prstGeom>
          <a:noFill/>
          <a:ln>
            <a:noFill/>
          </a:ln>
        </p:spPr>
      </p:pic>
      <p:sp>
        <p:nvSpPr>
          <p:cNvPr id="359" name="Google Shape;359;geb866b03ef_0_9"/>
          <p:cNvSpPr txBox="1"/>
          <p:nvPr/>
        </p:nvSpPr>
        <p:spPr>
          <a:xfrm>
            <a:off x="6847750" y="982650"/>
            <a:ext cx="1473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HPN and TB Support is in 25 States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
          <p:cNvSpPr txBox="1"/>
          <p:nvPr/>
        </p:nvSpPr>
        <p:spPr>
          <a:xfrm>
            <a:off x="487050" y="1490844"/>
            <a:ext cx="8169900" cy="2832300"/>
          </a:xfrm>
          <a:prstGeom prst="rect">
            <a:avLst/>
          </a:prstGeom>
          <a:noFill/>
          <a:ln>
            <a:noFill/>
          </a:ln>
        </p:spPr>
        <p:txBody>
          <a:bodyPr anchorCtr="0" anchor="t" bIns="91425" lIns="91425" spcFirstLastPara="1" rIns="91425" wrap="square" tIns="91425">
            <a:spAutoFit/>
          </a:bodyPr>
          <a:lstStyle/>
          <a:p>
            <a:pPr indent="-444500" lvl="0" marL="457200" marR="0" rtl="0" algn="l">
              <a:lnSpc>
                <a:spcPct val="150000"/>
              </a:lnSpc>
              <a:spcBef>
                <a:spcPts val="0"/>
              </a:spcBef>
              <a:spcAft>
                <a:spcPts val="0"/>
              </a:spcAft>
              <a:buClr>
                <a:srgbClr val="595959"/>
              </a:buClr>
              <a:buSzPts val="2600"/>
              <a:buFont typeface="Arial"/>
              <a:buChar char="•"/>
            </a:pPr>
            <a:r>
              <a:rPr b="0" i="0" lang="en" sz="2200" u="none" cap="none" strike="noStrike">
                <a:solidFill>
                  <a:schemeClr val="dk1"/>
                </a:solidFill>
                <a:latin typeface="Gill Sans"/>
                <a:ea typeface="Gill Sans"/>
                <a:cs typeface="Gill Sans"/>
                <a:sym typeface="Gill Sans"/>
              </a:rPr>
              <a:t>Introduction</a:t>
            </a:r>
            <a:endParaRPr b="0" i="0" sz="1200" u="none" cap="none" strike="noStrike">
              <a:solidFill>
                <a:schemeClr val="dk1"/>
              </a:solidFill>
              <a:latin typeface="Arial"/>
              <a:ea typeface="Arial"/>
              <a:cs typeface="Arial"/>
              <a:sym typeface="Arial"/>
            </a:endParaRPr>
          </a:p>
          <a:p>
            <a:pPr indent="-444500" lvl="0" marL="457200" marR="0" rtl="0" algn="l">
              <a:lnSpc>
                <a:spcPct val="150000"/>
              </a:lnSpc>
              <a:spcBef>
                <a:spcPts val="0"/>
              </a:spcBef>
              <a:spcAft>
                <a:spcPts val="0"/>
              </a:spcAft>
              <a:buClr>
                <a:srgbClr val="595959"/>
              </a:buClr>
              <a:buSzPts val="2600"/>
              <a:buFont typeface="Arial"/>
              <a:buChar char="•"/>
            </a:pPr>
            <a:r>
              <a:rPr b="0" i="0" lang="en" sz="2200" u="none" cap="none" strike="noStrike">
                <a:solidFill>
                  <a:schemeClr val="dk1"/>
                </a:solidFill>
                <a:latin typeface="Gill Sans"/>
                <a:ea typeface="Gill Sans"/>
                <a:cs typeface="Gill Sans"/>
                <a:sym typeface="Gill Sans"/>
              </a:rPr>
              <a:t>Scope &amp; Coverage</a:t>
            </a:r>
            <a:endParaRPr b="0" i="0" sz="2200" u="none" cap="none" strike="noStrike">
              <a:solidFill>
                <a:schemeClr val="dk1"/>
              </a:solidFill>
              <a:latin typeface="Gill Sans"/>
              <a:ea typeface="Gill Sans"/>
              <a:cs typeface="Gill Sans"/>
              <a:sym typeface="Gill Sans"/>
            </a:endParaRPr>
          </a:p>
          <a:p>
            <a:pPr indent="-419100" lvl="0" marL="457200" marR="0" rtl="0" algn="l">
              <a:lnSpc>
                <a:spcPct val="150000"/>
              </a:lnSpc>
              <a:spcBef>
                <a:spcPts val="0"/>
              </a:spcBef>
              <a:spcAft>
                <a:spcPts val="0"/>
              </a:spcAft>
              <a:buClr>
                <a:schemeClr val="dk1"/>
              </a:buClr>
              <a:buSzPts val="2200"/>
              <a:buFont typeface="Gill Sans"/>
              <a:buChar char="•"/>
            </a:pPr>
            <a:r>
              <a:rPr b="0" i="0" lang="en" sz="2200" u="none" cap="none" strike="noStrike">
                <a:solidFill>
                  <a:schemeClr val="dk1"/>
                </a:solidFill>
                <a:latin typeface="Gill Sans"/>
                <a:ea typeface="Gill Sans"/>
                <a:cs typeface="Gill Sans"/>
                <a:sym typeface="Gill Sans"/>
              </a:rPr>
              <a:t>COVID-19 Support</a:t>
            </a:r>
            <a:endParaRPr b="0" i="0" sz="2200" u="none" cap="none" strike="noStrike">
              <a:solidFill>
                <a:schemeClr val="dk1"/>
              </a:solidFill>
              <a:latin typeface="Gill Sans"/>
              <a:ea typeface="Gill Sans"/>
              <a:cs typeface="Gill Sans"/>
              <a:sym typeface="Gill Sans"/>
            </a:endParaRPr>
          </a:p>
          <a:p>
            <a:pPr indent="-444500" lvl="0" marL="457200" marR="0" rtl="0" algn="l">
              <a:lnSpc>
                <a:spcPct val="150000"/>
              </a:lnSpc>
              <a:spcBef>
                <a:spcPts val="0"/>
              </a:spcBef>
              <a:spcAft>
                <a:spcPts val="0"/>
              </a:spcAft>
              <a:buClr>
                <a:srgbClr val="595959"/>
              </a:buClr>
              <a:buSzPts val="2600"/>
              <a:buFont typeface="Arial"/>
              <a:buChar char="•"/>
            </a:pPr>
            <a:r>
              <a:rPr b="0" i="0" lang="en" sz="2200" u="none" cap="none" strike="noStrike">
                <a:solidFill>
                  <a:schemeClr val="dk1"/>
                </a:solidFill>
                <a:latin typeface="Gill Sans"/>
                <a:ea typeface="Gill Sans"/>
                <a:cs typeface="Gill Sans"/>
                <a:sym typeface="Gill Sans"/>
              </a:rPr>
              <a:t>Model Practices for Improving Partnership &amp; Accountability</a:t>
            </a:r>
            <a:endParaRPr b="0" i="0" sz="2200" u="none" cap="none" strike="noStrike">
              <a:solidFill>
                <a:schemeClr val="dk1"/>
              </a:solidFill>
              <a:latin typeface="Gill Sans"/>
              <a:ea typeface="Gill Sans"/>
              <a:cs typeface="Gill Sans"/>
              <a:sym typeface="Gill Sans"/>
            </a:endParaRPr>
          </a:p>
          <a:p>
            <a:pPr indent="-419100" lvl="0" marL="457200" marR="0" rtl="0" algn="l">
              <a:lnSpc>
                <a:spcPct val="150000"/>
              </a:lnSpc>
              <a:spcBef>
                <a:spcPts val="0"/>
              </a:spcBef>
              <a:spcAft>
                <a:spcPts val="0"/>
              </a:spcAft>
              <a:buClr>
                <a:schemeClr val="dk1"/>
              </a:buClr>
              <a:buSzPts val="2200"/>
              <a:buFont typeface="Gill Sans"/>
              <a:buChar char="•"/>
            </a:pPr>
            <a:r>
              <a:rPr lang="en" sz="2200">
                <a:solidFill>
                  <a:schemeClr val="dk1"/>
                </a:solidFill>
                <a:latin typeface="Gill Sans"/>
                <a:ea typeface="Gill Sans"/>
                <a:cs typeface="Gill Sans"/>
                <a:sym typeface="Gill Sans"/>
              </a:rPr>
              <a:t>USAID’s Asks to Government Leadership</a:t>
            </a:r>
            <a:endParaRPr sz="2200">
              <a:solidFill>
                <a:schemeClr val="dk1"/>
              </a:solidFill>
              <a:latin typeface="Gill Sans"/>
              <a:ea typeface="Gill Sans"/>
              <a:cs typeface="Gill Sans"/>
              <a:sym typeface="Gill Sans"/>
            </a:endParaRPr>
          </a:p>
        </p:txBody>
      </p:sp>
      <p:sp>
        <p:nvSpPr>
          <p:cNvPr id="151" name="Google Shape;151;p3"/>
          <p:cNvSpPr txBox="1"/>
          <p:nvPr/>
        </p:nvSpPr>
        <p:spPr>
          <a:xfrm>
            <a:off x="2934954" y="943569"/>
            <a:ext cx="3000000" cy="627900"/>
          </a:xfrm>
          <a:prstGeom prst="rect">
            <a:avLst/>
          </a:prstGeom>
          <a:noFill/>
          <a:ln>
            <a:noFill/>
          </a:ln>
        </p:spPr>
        <p:txBody>
          <a:bodyPr anchorCtr="0" anchor="t" bIns="91425" lIns="91425" spcFirstLastPara="1" rIns="91425" wrap="square" tIns="91425">
            <a:spAutoFit/>
          </a:bodyPr>
          <a:lstStyle/>
          <a:p>
            <a:pPr indent="0" lvl="0" marL="0" marR="0" rtl="0" algn="ctr">
              <a:lnSpc>
                <a:spcPct val="80000"/>
              </a:lnSpc>
              <a:spcBef>
                <a:spcPts val="0"/>
              </a:spcBef>
              <a:spcAft>
                <a:spcPts val="0"/>
              </a:spcAft>
              <a:buClr>
                <a:srgbClr val="000000"/>
              </a:buClr>
              <a:buSzPts val="3600"/>
              <a:buFont typeface="Arial"/>
              <a:buNone/>
            </a:pPr>
            <a:r>
              <a:rPr b="1" i="0" lang="en" sz="3600" u="none" cap="none" strike="noStrike">
                <a:solidFill>
                  <a:schemeClr val="dk1"/>
                </a:solidFill>
                <a:latin typeface="Gill Sans"/>
                <a:ea typeface="Gill Sans"/>
                <a:cs typeface="Gill Sans"/>
                <a:sym typeface="Gill Sans"/>
              </a:rPr>
              <a:t>Outline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11"/>
          <p:cNvPicPr preferRelativeResize="0"/>
          <p:nvPr/>
        </p:nvPicPr>
        <p:blipFill rotWithShape="1">
          <a:blip r:embed="rId3">
            <a:alphaModFix/>
          </a:blip>
          <a:srcRect b="0" l="0" r="0" t="0"/>
          <a:stretch/>
        </p:blipFill>
        <p:spPr>
          <a:xfrm>
            <a:off x="2099048" y="1016300"/>
            <a:ext cx="5619150" cy="3534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nvSpPr>
        <p:spPr>
          <a:xfrm>
            <a:off x="458865" y="2063993"/>
            <a:ext cx="37722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 sz="1600" u="none" cap="none" strike="noStrike">
                <a:solidFill>
                  <a:srgbClr val="000000"/>
                </a:solidFill>
                <a:latin typeface="Arial"/>
                <a:ea typeface="Arial"/>
                <a:cs typeface="Arial"/>
                <a:sym typeface="Arial"/>
              </a:rPr>
              <a:t>A</a:t>
            </a:r>
            <a:r>
              <a:rPr b="1" i="1" lang="en" sz="1600" u="none" cap="none" strike="noStrike">
                <a:solidFill>
                  <a:srgbClr val="000000"/>
                </a:solidFill>
                <a:latin typeface="Gill Sans"/>
                <a:ea typeface="Gill Sans"/>
                <a:cs typeface="Gill Sans"/>
                <a:sym typeface="Gill Sans"/>
              </a:rPr>
              <a:t>ssistance to Nigeria dates to 1960 </a:t>
            </a:r>
            <a:endParaRPr>
              <a:latin typeface="Gill Sans"/>
              <a:ea typeface="Gill Sans"/>
              <a:cs typeface="Gill Sans"/>
              <a:sym typeface="Gill Sans"/>
            </a:endParaRPr>
          </a:p>
          <a:p>
            <a:pPr indent="0" lvl="0" marL="0" marR="0" rtl="0" algn="l">
              <a:lnSpc>
                <a:spcPct val="100000"/>
              </a:lnSpc>
              <a:spcBef>
                <a:spcPts val="0"/>
              </a:spcBef>
              <a:spcAft>
                <a:spcPts val="0"/>
              </a:spcAft>
              <a:buNone/>
            </a:pPr>
            <a:r>
              <a:t/>
            </a:r>
            <a:endParaRPr b="1" i="1" sz="16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None/>
            </a:pPr>
            <a:r>
              <a:t/>
            </a:r>
            <a:endParaRPr b="1" i="1" sz="16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None/>
            </a:pPr>
            <a:r>
              <a:rPr b="1" i="1" lang="en" sz="1600" u="none" cap="none" strike="noStrike">
                <a:solidFill>
                  <a:srgbClr val="000000"/>
                </a:solidFill>
                <a:latin typeface="Gill Sans"/>
                <a:ea typeface="Gill Sans"/>
                <a:cs typeface="Gill Sans"/>
                <a:sym typeface="Gill Sans"/>
              </a:rPr>
              <a:t>From 2016 to 202</a:t>
            </a:r>
            <a:r>
              <a:rPr b="1" i="1" lang="en" sz="1600">
                <a:latin typeface="Gill Sans"/>
                <a:ea typeface="Gill Sans"/>
                <a:cs typeface="Gill Sans"/>
                <a:sym typeface="Gill Sans"/>
              </a:rPr>
              <a:t>0</a:t>
            </a:r>
            <a:r>
              <a:rPr b="1" i="1" lang="en" sz="1600" u="none" cap="none" strike="noStrike">
                <a:solidFill>
                  <a:srgbClr val="000000"/>
                </a:solidFill>
                <a:latin typeface="Gill Sans"/>
                <a:ea typeface="Gill Sans"/>
                <a:cs typeface="Gill Sans"/>
                <a:sym typeface="Gill Sans"/>
              </a:rPr>
              <a:t>, </a:t>
            </a:r>
            <a:r>
              <a:rPr b="1" i="1" lang="en" sz="1600" u="none" cap="none" strike="noStrike">
                <a:solidFill>
                  <a:srgbClr val="000000"/>
                </a:solidFill>
                <a:latin typeface="Gill Sans"/>
                <a:ea typeface="Gill Sans"/>
                <a:cs typeface="Gill Sans"/>
                <a:sym typeface="Gill Sans"/>
              </a:rPr>
              <a:t>USAID has contributed over $</a:t>
            </a:r>
            <a:r>
              <a:rPr b="1" i="1" lang="en" sz="1600">
                <a:latin typeface="Gill Sans"/>
                <a:ea typeface="Gill Sans"/>
                <a:cs typeface="Gill Sans"/>
                <a:sym typeface="Gill Sans"/>
              </a:rPr>
              <a:t>1.01 b</a:t>
            </a:r>
            <a:r>
              <a:rPr b="1" i="1" lang="en" sz="1600" u="none" cap="none" strike="noStrike">
                <a:solidFill>
                  <a:srgbClr val="000000"/>
                </a:solidFill>
                <a:latin typeface="Gill Sans"/>
                <a:ea typeface="Gill Sans"/>
                <a:cs typeface="Gill Sans"/>
                <a:sym typeface="Gill Sans"/>
              </a:rPr>
              <a:t>illion dollars to support the Government of </a:t>
            </a:r>
            <a:r>
              <a:rPr b="1" i="1" lang="en" sz="1600">
                <a:latin typeface="Gill Sans"/>
                <a:ea typeface="Gill Sans"/>
                <a:cs typeface="Gill Sans"/>
                <a:sym typeface="Gill Sans"/>
              </a:rPr>
              <a:t>Nigeria's</a:t>
            </a:r>
            <a:r>
              <a:rPr b="1" i="1" lang="en" sz="1600">
                <a:latin typeface="Gill Sans"/>
                <a:ea typeface="Gill Sans"/>
                <a:cs typeface="Gill Sans"/>
                <a:sym typeface="Gill Sans"/>
              </a:rPr>
              <a:t> health </a:t>
            </a:r>
            <a:r>
              <a:rPr b="1" i="1" lang="en" sz="1600">
                <a:latin typeface="Gill Sans"/>
                <a:ea typeface="Gill Sans"/>
                <a:cs typeface="Gill Sans"/>
                <a:sym typeface="Gill Sans"/>
              </a:rPr>
              <a:t>initiatives</a:t>
            </a:r>
            <a:r>
              <a:rPr b="1" i="1" lang="en" sz="1600">
                <a:latin typeface="Gill Sans"/>
                <a:ea typeface="Gill Sans"/>
                <a:cs typeface="Gill Sans"/>
                <a:sym typeface="Gill Sans"/>
              </a:rPr>
              <a:t> </a:t>
            </a:r>
            <a:endParaRPr>
              <a:latin typeface="Gill Sans"/>
              <a:ea typeface="Gill Sans"/>
              <a:cs typeface="Gill Sans"/>
              <a:sym typeface="Gill Sans"/>
            </a:endParaRPr>
          </a:p>
        </p:txBody>
      </p:sp>
      <p:pic>
        <p:nvPicPr>
          <p:cNvPr id="157" name="Google Shape;157;p8"/>
          <p:cNvPicPr preferRelativeResize="0"/>
          <p:nvPr/>
        </p:nvPicPr>
        <p:blipFill rotWithShape="1">
          <a:blip r:embed="rId3">
            <a:alphaModFix/>
          </a:blip>
          <a:srcRect b="0" l="0" r="0" t="0"/>
          <a:stretch/>
        </p:blipFill>
        <p:spPr>
          <a:xfrm>
            <a:off x="6602853" y="1559641"/>
            <a:ext cx="2541147" cy="1695205"/>
          </a:xfrm>
          <a:prstGeom prst="rect">
            <a:avLst/>
          </a:prstGeom>
          <a:noFill/>
          <a:ln>
            <a:noFill/>
          </a:ln>
        </p:spPr>
      </p:pic>
      <p:pic>
        <p:nvPicPr>
          <p:cNvPr id="158" name="Google Shape;158;p8"/>
          <p:cNvPicPr preferRelativeResize="0"/>
          <p:nvPr/>
        </p:nvPicPr>
        <p:blipFill rotWithShape="1">
          <a:blip r:embed="rId4">
            <a:alphaModFix/>
          </a:blip>
          <a:srcRect b="0" l="0" r="0" t="0"/>
          <a:stretch/>
        </p:blipFill>
        <p:spPr>
          <a:xfrm>
            <a:off x="4431772" y="1018498"/>
            <a:ext cx="1720940" cy="2236348"/>
          </a:xfrm>
          <a:prstGeom prst="rect">
            <a:avLst/>
          </a:prstGeom>
          <a:noFill/>
          <a:ln>
            <a:noFill/>
          </a:ln>
        </p:spPr>
      </p:pic>
      <p:pic>
        <p:nvPicPr>
          <p:cNvPr id="159" name="Google Shape;159;p8"/>
          <p:cNvPicPr preferRelativeResize="0"/>
          <p:nvPr/>
        </p:nvPicPr>
        <p:blipFill rotWithShape="1">
          <a:blip r:embed="rId5">
            <a:alphaModFix/>
          </a:blip>
          <a:srcRect b="0" l="0" r="0" t="0"/>
          <a:stretch/>
        </p:blipFill>
        <p:spPr>
          <a:xfrm>
            <a:off x="4572000" y="3254846"/>
            <a:ext cx="4360728" cy="1453576"/>
          </a:xfrm>
          <a:prstGeom prst="rect">
            <a:avLst/>
          </a:prstGeom>
          <a:noFill/>
          <a:ln>
            <a:noFill/>
          </a:ln>
        </p:spPr>
      </p:pic>
      <p:pic>
        <p:nvPicPr>
          <p:cNvPr id="160" name="Google Shape;160;p8"/>
          <p:cNvPicPr preferRelativeResize="0"/>
          <p:nvPr/>
        </p:nvPicPr>
        <p:blipFill rotWithShape="1">
          <a:blip r:embed="rId6">
            <a:alphaModFix/>
          </a:blip>
          <a:srcRect b="0" l="0" r="0" t="0"/>
          <a:stretch/>
        </p:blipFill>
        <p:spPr>
          <a:xfrm>
            <a:off x="6152712" y="1099975"/>
            <a:ext cx="1621848" cy="21548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nvSpPr>
        <p:spPr>
          <a:xfrm>
            <a:off x="158077" y="940475"/>
            <a:ext cx="8985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3600" u="none" cap="none" strike="noStrike">
                <a:solidFill>
                  <a:srgbClr val="002060"/>
                </a:solidFill>
                <a:latin typeface="Gill Sans"/>
                <a:ea typeface="Gill Sans"/>
                <a:cs typeface="Gill Sans"/>
                <a:sym typeface="Gill Sans"/>
              </a:rPr>
              <a:t>Health </a:t>
            </a:r>
            <a:r>
              <a:rPr i="1" lang="en" sz="3600" u="none" cap="none" strike="noStrike">
                <a:solidFill>
                  <a:srgbClr val="002060"/>
                </a:solidFill>
                <a:latin typeface="Gill Sans"/>
                <a:ea typeface="Gill Sans"/>
                <a:cs typeface="Gill Sans"/>
                <a:sym typeface="Gill Sans"/>
              </a:rPr>
              <a:t>by the Numbers </a:t>
            </a:r>
            <a:endParaRPr sz="3600">
              <a:solidFill>
                <a:srgbClr val="002060"/>
              </a:solidFill>
              <a:latin typeface="Gill Sans"/>
              <a:ea typeface="Gill Sans"/>
              <a:cs typeface="Gill Sans"/>
              <a:sym typeface="Gill Sans"/>
            </a:endParaRPr>
          </a:p>
        </p:txBody>
      </p:sp>
      <p:grpSp>
        <p:nvGrpSpPr>
          <p:cNvPr id="166" name="Google Shape;166;p12"/>
          <p:cNvGrpSpPr/>
          <p:nvPr/>
        </p:nvGrpSpPr>
        <p:grpSpPr>
          <a:xfrm>
            <a:off x="1154450" y="4065953"/>
            <a:ext cx="6731519" cy="578751"/>
            <a:chOff x="1625" y="1742624"/>
            <a:chExt cx="6655645" cy="578751"/>
          </a:xfrm>
        </p:grpSpPr>
        <p:sp>
          <p:nvSpPr>
            <p:cNvPr id="167" name="Google Shape;167;p12"/>
            <p:cNvSpPr/>
            <p:nvPr/>
          </p:nvSpPr>
          <p:spPr>
            <a:xfrm>
              <a:off x="1625" y="1742624"/>
              <a:ext cx="1446879" cy="578751"/>
            </a:xfrm>
            <a:prstGeom prst="chevron">
              <a:avLst>
                <a:gd fmla="val 50000" name="adj"/>
              </a:avLst>
            </a:prstGeom>
            <a:solidFill>
              <a:srgbClr val="303099">
                <a:alpha val="8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
            <p:cNvSpPr txBox="1"/>
            <p:nvPr/>
          </p:nvSpPr>
          <p:spPr>
            <a:xfrm>
              <a:off x="291001" y="1742624"/>
              <a:ext cx="868128" cy="578751"/>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Clr>
                  <a:srgbClr val="000000"/>
                </a:buClr>
                <a:buSzPts val="1000"/>
                <a:buFont typeface="Arial"/>
                <a:buNone/>
              </a:pPr>
              <a:r>
                <a:rPr lang="en" sz="1000">
                  <a:solidFill>
                    <a:schemeClr val="lt1"/>
                  </a:solidFill>
                  <a:latin typeface="Gill Sans"/>
                  <a:ea typeface="Gill Sans"/>
                  <a:cs typeface="Gill Sans"/>
                  <a:sym typeface="Gill Sans"/>
                </a:rPr>
                <a:t>Finance</a:t>
              </a:r>
              <a:endParaRPr>
                <a:latin typeface="Gill Sans"/>
                <a:ea typeface="Gill Sans"/>
                <a:cs typeface="Gill Sans"/>
                <a:sym typeface="Gill Sans"/>
              </a:endParaRPr>
            </a:p>
          </p:txBody>
        </p:sp>
        <p:sp>
          <p:nvSpPr>
            <p:cNvPr id="169" name="Google Shape;169;p12"/>
            <p:cNvSpPr/>
            <p:nvPr/>
          </p:nvSpPr>
          <p:spPr>
            <a:xfrm>
              <a:off x="1303817" y="1742624"/>
              <a:ext cx="1446879" cy="578751"/>
            </a:xfrm>
            <a:prstGeom prst="chevron">
              <a:avLst>
                <a:gd fmla="val 50000" name="adj"/>
              </a:avLst>
            </a:prstGeom>
            <a:solidFill>
              <a:srgbClr val="303099">
                <a:alpha val="80000"/>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2"/>
            <p:cNvSpPr txBox="1"/>
            <p:nvPr/>
          </p:nvSpPr>
          <p:spPr>
            <a:xfrm>
              <a:off x="1593193" y="1742624"/>
              <a:ext cx="868128" cy="578751"/>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Clr>
                  <a:srgbClr val="000000"/>
                </a:buClr>
                <a:buSzPts val="1000"/>
                <a:buFont typeface="Arial"/>
                <a:buNone/>
              </a:pPr>
              <a:r>
                <a:rPr i="0" lang="en" sz="1000" u="none" cap="none" strike="noStrike">
                  <a:solidFill>
                    <a:schemeClr val="lt1"/>
                  </a:solidFill>
                  <a:latin typeface="Gill Sans"/>
                  <a:ea typeface="Gill Sans"/>
                  <a:cs typeface="Gill Sans"/>
                  <a:sym typeface="Gill Sans"/>
                </a:rPr>
                <a:t>Human Reso</a:t>
              </a:r>
              <a:r>
                <a:rPr b="0" i="0" lang="en" sz="1000" u="none" cap="none" strike="noStrike">
                  <a:solidFill>
                    <a:schemeClr val="lt1"/>
                  </a:solidFill>
                  <a:latin typeface="Arial"/>
                  <a:ea typeface="Arial"/>
                  <a:cs typeface="Arial"/>
                  <a:sym typeface="Arial"/>
                </a:rPr>
                <a:t>urces</a:t>
              </a:r>
              <a:endParaRPr/>
            </a:p>
          </p:txBody>
        </p:sp>
        <p:sp>
          <p:nvSpPr>
            <p:cNvPr id="171" name="Google Shape;171;p12"/>
            <p:cNvSpPr/>
            <p:nvPr/>
          </p:nvSpPr>
          <p:spPr>
            <a:xfrm>
              <a:off x="2606008" y="1742624"/>
              <a:ext cx="1446879" cy="578751"/>
            </a:xfrm>
            <a:prstGeom prst="chevron">
              <a:avLst>
                <a:gd fmla="val 50000" name="adj"/>
              </a:avLst>
            </a:prstGeom>
            <a:solidFill>
              <a:srgbClr val="303099">
                <a:alpha val="6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2"/>
            <p:cNvSpPr txBox="1"/>
            <p:nvPr/>
          </p:nvSpPr>
          <p:spPr>
            <a:xfrm>
              <a:off x="2895384" y="1742624"/>
              <a:ext cx="868128" cy="578751"/>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Clr>
                  <a:srgbClr val="000000"/>
                </a:buClr>
                <a:buSzPts val="1000"/>
                <a:buFont typeface="Arial"/>
                <a:buNone/>
              </a:pPr>
              <a:r>
                <a:rPr i="0" lang="en" sz="1000" u="none" cap="none" strike="noStrike">
                  <a:solidFill>
                    <a:schemeClr val="lt1"/>
                  </a:solidFill>
                  <a:latin typeface="Gill Sans"/>
                  <a:ea typeface="Gill Sans"/>
                  <a:cs typeface="Gill Sans"/>
                  <a:sym typeface="Gill Sans"/>
                </a:rPr>
                <a:t>Medicines and Technolog</a:t>
              </a:r>
              <a:r>
                <a:rPr b="0" i="0" lang="en" sz="1000" u="none" cap="none" strike="noStrike">
                  <a:solidFill>
                    <a:schemeClr val="lt1"/>
                  </a:solidFill>
                  <a:latin typeface="Arial"/>
                  <a:ea typeface="Arial"/>
                  <a:cs typeface="Arial"/>
                  <a:sym typeface="Arial"/>
                </a:rPr>
                <a:t>ies</a:t>
              </a:r>
              <a:endParaRPr/>
            </a:p>
          </p:txBody>
        </p:sp>
        <p:sp>
          <p:nvSpPr>
            <p:cNvPr id="173" name="Google Shape;173;p12"/>
            <p:cNvSpPr/>
            <p:nvPr/>
          </p:nvSpPr>
          <p:spPr>
            <a:xfrm>
              <a:off x="3908199" y="1742624"/>
              <a:ext cx="1446879" cy="578751"/>
            </a:xfrm>
            <a:prstGeom prst="chevron">
              <a:avLst>
                <a:gd fmla="val 50000" name="adj"/>
              </a:avLst>
            </a:prstGeom>
            <a:solidFill>
              <a:srgbClr val="303099">
                <a:alpha val="60000"/>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2"/>
            <p:cNvSpPr txBox="1"/>
            <p:nvPr/>
          </p:nvSpPr>
          <p:spPr>
            <a:xfrm>
              <a:off x="4197575" y="1742624"/>
              <a:ext cx="868128" cy="578751"/>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Clr>
                  <a:srgbClr val="000000"/>
                </a:buClr>
                <a:buSzPts val="1000"/>
                <a:buFont typeface="Arial"/>
                <a:buNone/>
              </a:pPr>
              <a:r>
                <a:rPr lang="en" sz="1000">
                  <a:solidFill>
                    <a:schemeClr val="lt1"/>
                  </a:solidFill>
                  <a:latin typeface="Gill Sans"/>
                  <a:ea typeface="Gill Sans"/>
                  <a:cs typeface="Gill Sans"/>
                  <a:sym typeface="Gill Sans"/>
                </a:rPr>
                <a:t>Information</a:t>
              </a:r>
              <a:endParaRPr/>
            </a:p>
          </p:txBody>
        </p:sp>
        <p:sp>
          <p:nvSpPr>
            <p:cNvPr id="175" name="Google Shape;175;p12"/>
            <p:cNvSpPr/>
            <p:nvPr/>
          </p:nvSpPr>
          <p:spPr>
            <a:xfrm>
              <a:off x="5210391" y="1742624"/>
              <a:ext cx="1446879" cy="578751"/>
            </a:xfrm>
            <a:prstGeom prst="chevron">
              <a:avLst>
                <a:gd fmla="val 50000" name="adj"/>
              </a:avLst>
            </a:prstGeom>
            <a:solidFill>
              <a:srgbClr val="303099">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2"/>
            <p:cNvSpPr txBox="1"/>
            <p:nvPr/>
          </p:nvSpPr>
          <p:spPr>
            <a:xfrm>
              <a:off x="5499767" y="1742624"/>
              <a:ext cx="868128" cy="578751"/>
            </a:xfrm>
            <a:prstGeom prst="rect">
              <a:avLst/>
            </a:prstGeom>
            <a:noFill/>
            <a:ln>
              <a:noFill/>
            </a:ln>
          </p:spPr>
          <p:txBody>
            <a:bodyPr anchorCtr="0" anchor="ctr" bIns="13325" lIns="40000" spcFirstLastPara="1" rIns="13325" wrap="square" tIns="13325">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S</a:t>
              </a:r>
              <a:r>
                <a:rPr i="0" lang="en" sz="1000" u="none" cap="none" strike="noStrike">
                  <a:solidFill>
                    <a:schemeClr val="lt1"/>
                  </a:solidFill>
                  <a:latin typeface="Gill Sans"/>
                  <a:ea typeface="Gill Sans"/>
                  <a:cs typeface="Gill Sans"/>
                  <a:sym typeface="Gill Sans"/>
                </a:rPr>
                <a:t>ervice Delivery </a:t>
              </a:r>
              <a:endParaRPr>
                <a:latin typeface="Gill Sans"/>
                <a:ea typeface="Gill Sans"/>
                <a:cs typeface="Gill Sans"/>
                <a:sym typeface="Gill Sans"/>
              </a:endParaRPr>
            </a:p>
          </p:txBody>
        </p:sp>
      </p:grpSp>
      <p:sp>
        <p:nvSpPr>
          <p:cNvPr id="177" name="Google Shape;177;p12"/>
          <p:cNvSpPr txBox="1"/>
          <p:nvPr/>
        </p:nvSpPr>
        <p:spPr>
          <a:xfrm>
            <a:off x="1086475" y="4703125"/>
            <a:ext cx="67995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1" lang="en" sz="1400" u="none" cap="none" strike="noStrike">
                <a:solidFill>
                  <a:srgbClr val="161645"/>
                </a:solidFill>
                <a:latin typeface="Gill Sans"/>
                <a:ea typeface="Gill Sans"/>
                <a:cs typeface="Gill Sans"/>
                <a:sym typeface="Gill Sans"/>
              </a:rPr>
              <a:t>Health Systems Strengthening </a:t>
            </a:r>
            <a:endParaRPr>
              <a:latin typeface="Gill Sans"/>
              <a:ea typeface="Gill Sans"/>
              <a:cs typeface="Gill Sans"/>
              <a:sym typeface="Gill Sans"/>
            </a:endParaRPr>
          </a:p>
        </p:txBody>
      </p:sp>
      <p:pic>
        <p:nvPicPr>
          <p:cNvPr id="178" name="Google Shape;178;p12"/>
          <p:cNvPicPr preferRelativeResize="0"/>
          <p:nvPr/>
        </p:nvPicPr>
        <p:blipFill>
          <a:blip r:embed="rId3">
            <a:alphaModFix/>
          </a:blip>
          <a:stretch>
            <a:fillRect/>
          </a:stretch>
        </p:blipFill>
        <p:spPr>
          <a:xfrm>
            <a:off x="285750" y="1562100"/>
            <a:ext cx="8572500" cy="232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nvSpPr>
        <p:spPr>
          <a:xfrm>
            <a:off x="169325" y="947150"/>
            <a:ext cx="8974800" cy="4494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800"/>
              <a:buFont typeface="Arial"/>
              <a:buNone/>
            </a:pPr>
            <a:r>
              <a:rPr b="1" i="0" lang="en" sz="2900" u="none" cap="none" strike="noStrike">
                <a:solidFill>
                  <a:srgbClr val="002060"/>
                </a:solidFill>
                <a:latin typeface="Gill Sans"/>
                <a:ea typeface="Gill Sans"/>
                <a:cs typeface="Gill Sans"/>
                <a:sym typeface="Gill Sans"/>
              </a:rPr>
              <a:t>Beneficiaries With Access to USAID Interventions</a:t>
            </a:r>
            <a:endParaRPr b="0" i="0" sz="2900" u="none" cap="none" strike="noStrike">
              <a:solidFill>
                <a:srgbClr val="002060"/>
              </a:solidFill>
              <a:latin typeface="Arial"/>
              <a:ea typeface="Arial"/>
              <a:cs typeface="Arial"/>
              <a:sym typeface="Arial"/>
            </a:endParaRPr>
          </a:p>
        </p:txBody>
      </p:sp>
      <p:grpSp>
        <p:nvGrpSpPr>
          <p:cNvPr id="184" name="Google Shape;184;p29"/>
          <p:cNvGrpSpPr/>
          <p:nvPr/>
        </p:nvGrpSpPr>
        <p:grpSpPr>
          <a:xfrm>
            <a:off x="512152" y="1403601"/>
            <a:ext cx="8371365" cy="3705726"/>
            <a:chOff x="0" y="983155"/>
            <a:chExt cx="8798996" cy="4136316"/>
          </a:xfrm>
        </p:grpSpPr>
        <p:pic>
          <p:nvPicPr>
            <p:cNvPr id="185" name="Google Shape;185;p29"/>
            <p:cNvPicPr preferRelativeResize="0"/>
            <p:nvPr/>
          </p:nvPicPr>
          <p:blipFill rotWithShape="1">
            <a:blip r:embed="rId3">
              <a:alphaModFix/>
            </a:blip>
            <a:srcRect b="0" l="0" r="0" t="0"/>
            <a:stretch/>
          </p:blipFill>
          <p:spPr>
            <a:xfrm>
              <a:off x="1671275" y="2924701"/>
              <a:ext cx="3117950" cy="1223392"/>
            </a:xfrm>
            <a:prstGeom prst="rect">
              <a:avLst/>
            </a:prstGeom>
            <a:noFill/>
            <a:ln>
              <a:noFill/>
            </a:ln>
          </p:spPr>
        </p:pic>
        <p:pic>
          <p:nvPicPr>
            <p:cNvPr id="186" name="Google Shape;186;p29"/>
            <p:cNvPicPr preferRelativeResize="0"/>
            <p:nvPr/>
          </p:nvPicPr>
          <p:blipFill rotWithShape="1">
            <a:blip r:embed="rId4">
              <a:alphaModFix/>
            </a:blip>
            <a:srcRect b="0" l="0" r="0" t="0"/>
            <a:stretch/>
          </p:blipFill>
          <p:spPr>
            <a:xfrm>
              <a:off x="0" y="3896071"/>
              <a:ext cx="3117950" cy="1223400"/>
            </a:xfrm>
            <a:prstGeom prst="rect">
              <a:avLst/>
            </a:prstGeom>
            <a:noFill/>
            <a:ln>
              <a:noFill/>
            </a:ln>
          </p:spPr>
        </p:pic>
        <p:pic>
          <p:nvPicPr>
            <p:cNvPr id="187" name="Google Shape;187;p29"/>
            <p:cNvPicPr preferRelativeResize="0"/>
            <p:nvPr/>
          </p:nvPicPr>
          <p:blipFill rotWithShape="1">
            <a:blip r:embed="rId5">
              <a:alphaModFix/>
            </a:blip>
            <a:srcRect b="0" l="0" r="0" t="0"/>
            <a:stretch/>
          </p:blipFill>
          <p:spPr>
            <a:xfrm>
              <a:off x="5103296" y="983155"/>
              <a:ext cx="3695700" cy="1219200"/>
            </a:xfrm>
            <a:prstGeom prst="rect">
              <a:avLst/>
            </a:prstGeom>
            <a:noFill/>
            <a:ln>
              <a:noFill/>
            </a:ln>
          </p:spPr>
        </p:pic>
        <p:pic>
          <p:nvPicPr>
            <p:cNvPr id="188" name="Google Shape;188;p29"/>
            <p:cNvPicPr preferRelativeResize="0"/>
            <p:nvPr/>
          </p:nvPicPr>
          <p:blipFill rotWithShape="1">
            <a:blip r:embed="rId6">
              <a:alphaModFix/>
            </a:blip>
            <a:srcRect b="0" l="0" r="0" t="0"/>
            <a:stretch/>
          </p:blipFill>
          <p:spPr>
            <a:xfrm>
              <a:off x="2888987" y="1982032"/>
              <a:ext cx="3800475" cy="114300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27"/>
          <p:cNvGrpSpPr/>
          <p:nvPr/>
        </p:nvGrpSpPr>
        <p:grpSpPr>
          <a:xfrm>
            <a:off x="648959" y="1465320"/>
            <a:ext cx="7709013" cy="3569316"/>
            <a:chOff x="648928" y="1745117"/>
            <a:chExt cx="7853517" cy="3646997"/>
          </a:xfrm>
        </p:grpSpPr>
        <p:grpSp>
          <p:nvGrpSpPr>
            <p:cNvPr id="194" name="Google Shape;194;p27"/>
            <p:cNvGrpSpPr/>
            <p:nvPr/>
          </p:nvGrpSpPr>
          <p:grpSpPr>
            <a:xfrm>
              <a:off x="648928" y="1745117"/>
              <a:ext cx="7853517" cy="3646997"/>
              <a:chOff x="0" y="-76854"/>
              <a:chExt cx="7853517" cy="3646997"/>
            </a:xfrm>
          </p:grpSpPr>
          <p:sp>
            <p:nvSpPr>
              <p:cNvPr id="195" name="Google Shape;195;p27"/>
              <p:cNvSpPr/>
              <p:nvPr/>
            </p:nvSpPr>
            <p:spPr>
              <a:xfrm>
                <a:off x="0" y="0"/>
                <a:ext cx="7853517" cy="1071043"/>
              </a:xfrm>
              <a:prstGeom prst="rect">
                <a:avLst/>
              </a:prstGeom>
              <a:solidFill>
                <a:srgbClr val="272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txBox="1"/>
              <p:nvPr/>
            </p:nvSpPr>
            <p:spPr>
              <a:xfrm>
                <a:off x="0" y="-76854"/>
                <a:ext cx="7853400" cy="1071000"/>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rgbClr val="000000"/>
                  </a:buClr>
                  <a:buSzPts val="3100"/>
                  <a:buFont typeface="Arial"/>
                  <a:buNone/>
                </a:pPr>
                <a:r>
                  <a:rPr i="0" lang="en" sz="3100" u="none" cap="none" strike="noStrike">
                    <a:solidFill>
                      <a:schemeClr val="lt1"/>
                    </a:solidFill>
                    <a:latin typeface="Gill Sans"/>
                    <a:ea typeface="Gill Sans"/>
                    <a:cs typeface="Gill Sans"/>
                    <a:sym typeface="Gill Sans"/>
                  </a:rPr>
                  <a:t>Alignment with Government Priorities (PHCUOR)</a:t>
                </a:r>
                <a:endParaRPr>
                  <a:solidFill>
                    <a:schemeClr val="lt1"/>
                  </a:solidFill>
                  <a:latin typeface="Gill Sans"/>
                  <a:ea typeface="Gill Sans"/>
                  <a:cs typeface="Gill Sans"/>
                  <a:sym typeface="Gill Sans"/>
                </a:endParaRPr>
              </a:p>
            </p:txBody>
          </p:sp>
          <p:sp>
            <p:nvSpPr>
              <p:cNvPr id="197" name="Google Shape;197;p27"/>
              <p:cNvSpPr/>
              <p:nvPr/>
            </p:nvSpPr>
            <p:spPr>
              <a:xfrm>
                <a:off x="0" y="1080512"/>
                <a:ext cx="1942288" cy="2249190"/>
              </a:xfrm>
              <a:prstGeom prst="rect">
                <a:avLst/>
              </a:prstGeom>
              <a:solidFill>
                <a:srgbClr val="2A2A8A">
                  <a:alpha val="8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txBox="1"/>
              <p:nvPr/>
            </p:nvSpPr>
            <p:spPr>
              <a:xfrm>
                <a:off x="0" y="1080512"/>
                <a:ext cx="1942288" cy="2249190"/>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rgbClr val="000000"/>
                  </a:buClr>
                  <a:buSzPts val="2300"/>
                  <a:buFont typeface="Arial"/>
                  <a:buNone/>
                </a:pPr>
                <a:r>
                  <a:rPr i="0" lang="en" sz="2300" u="none" cap="none" strike="noStrike">
                    <a:solidFill>
                      <a:schemeClr val="lt1"/>
                    </a:solidFill>
                    <a:latin typeface="Gill Sans"/>
                    <a:ea typeface="Gill Sans"/>
                    <a:cs typeface="Gill Sans"/>
                    <a:sym typeface="Gill Sans"/>
                  </a:rPr>
                  <a:t>Collaboration with other donors</a:t>
                </a:r>
                <a:endParaRPr i="0" sz="2300" u="none" cap="none" strike="noStrike">
                  <a:solidFill>
                    <a:schemeClr val="lt1"/>
                  </a:solidFill>
                  <a:latin typeface="Gill Sans"/>
                  <a:ea typeface="Gill Sans"/>
                  <a:cs typeface="Gill Sans"/>
                  <a:sym typeface="Gill Sans"/>
                </a:endParaRPr>
              </a:p>
              <a:p>
                <a:pPr indent="0" lvl="0" marL="0" marR="0" rtl="0" algn="ctr">
                  <a:lnSpc>
                    <a:spcPct val="90000"/>
                  </a:lnSpc>
                  <a:spcBef>
                    <a:spcPts val="0"/>
                  </a:spcBef>
                  <a:spcAft>
                    <a:spcPts val="0"/>
                  </a:spcAft>
                  <a:buClr>
                    <a:srgbClr val="000000"/>
                  </a:buClr>
                  <a:buSzPts val="2300"/>
                  <a:buFont typeface="Arial"/>
                  <a:buNone/>
                </a:pPr>
                <a:r>
                  <a:t/>
                </a:r>
                <a:endParaRPr sz="2300">
                  <a:solidFill>
                    <a:schemeClr val="lt1"/>
                  </a:solidFill>
                  <a:latin typeface="Gill Sans"/>
                  <a:ea typeface="Gill Sans"/>
                  <a:cs typeface="Gill Sans"/>
                  <a:sym typeface="Gill Sans"/>
                </a:endParaRPr>
              </a:p>
            </p:txBody>
          </p:sp>
          <p:sp>
            <p:nvSpPr>
              <p:cNvPr id="199" name="Google Shape;199;p27"/>
              <p:cNvSpPr/>
              <p:nvPr/>
            </p:nvSpPr>
            <p:spPr>
              <a:xfrm>
                <a:off x="1944138" y="1071043"/>
                <a:ext cx="1942288" cy="2249190"/>
              </a:xfrm>
              <a:prstGeom prst="rect">
                <a:avLst/>
              </a:prstGeom>
              <a:solidFill>
                <a:srgbClr val="2A2A8A">
                  <a:alpha val="76862"/>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txBox="1"/>
              <p:nvPr/>
            </p:nvSpPr>
            <p:spPr>
              <a:xfrm>
                <a:off x="1944138" y="1071043"/>
                <a:ext cx="1942288" cy="2249190"/>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rgbClr val="000000"/>
                  </a:buClr>
                  <a:buSzPts val="2300"/>
                  <a:buFont typeface="Arial"/>
                  <a:buNone/>
                </a:pPr>
                <a:r>
                  <a:rPr i="0" lang="en" sz="2300" u="none" cap="none" strike="noStrike">
                    <a:solidFill>
                      <a:schemeClr val="lt1"/>
                    </a:solidFill>
                    <a:latin typeface="Gill Sans"/>
                    <a:ea typeface="Gill Sans"/>
                    <a:cs typeface="Gill Sans"/>
                    <a:sym typeface="Gill Sans"/>
                  </a:rPr>
                  <a:t>Bilateral</a:t>
                </a:r>
                <a:r>
                  <a:rPr b="0" i="0" lang="en" sz="2300" u="none" cap="none" strike="noStrike">
                    <a:solidFill>
                      <a:schemeClr val="lt1"/>
                    </a:solidFill>
                    <a:latin typeface="Arial"/>
                    <a:ea typeface="Arial"/>
                    <a:cs typeface="Arial"/>
                    <a:sym typeface="Arial"/>
                  </a:rPr>
                  <a:t> </a:t>
                </a:r>
                <a:endParaRPr b="0" i="0" sz="23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300"/>
                  <a:buFont typeface="Arial"/>
                  <a:buNone/>
                </a:pPr>
                <a:r>
                  <a:t/>
                </a:r>
                <a:endParaRPr sz="2300">
                  <a:solidFill>
                    <a:schemeClr val="lt1"/>
                  </a:solidFill>
                </a:endParaRPr>
              </a:p>
              <a:p>
                <a:pPr indent="0" lvl="0" marL="0" marR="0" rtl="0" algn="ctr">
                  <a:lnSpc>
                    <a:spcPct val="90000"/>
                  </a:lnSpc>
                  <a:spcBef>
                    <a:spcPts val="0"/>
                  </a:spcBef>
                  <a:spcAft>
                    <a:spcPts val="0"/>
                  </a:spcAft>
                  <a:buClr>
                    <a:srgbClr val="000000"/>
                  </a:buClr>
                  <a:buSzPts val="2300"/>
                  <a:buFont typeface="Arial"/>
                  <a:buNone/>
                </a:pPr>
                <a:r>
                  <a:t/>
                </a:r>
                <a:endParaRPr sz="2300">
                  <a:solidFill>
                    <a:schemeClr val="lt1"/>
                  </a:solidFill>
                </a:endParaRPr>
              </a:p>
              <a:p>
                <a:pPr indent="0" lvl="0" marL="0" marR="0" rtl="0" algn="ctr">
                  <a:lnSpc>
                    <a:spcPct val="90000"/>
                  </a:lnSpc>
                  <a:spcBef>
                    <a:spcPts val="0"/>
                  </a:spcBef>
                  <a:spcAft>
                    <a:spcPts val="0"/>
                  </a:spcAft>
                  <a:buClr>
                    <a:srgbClr val="000000"/>
                  </a:buClr>
                  <a:buSzPts val="2300"/>
                  <a:buFont typeface="Arial"/>
                  <a:buNone/>
                </a:pPr>
                <a:r>
                  <a:t/>
                </a:r>
                <a:endParaRPr sz="2300">
                  <a:solidFill>
                    <a:schemeClr val="lt1"/>
                  </a:solidFill>
                </a:endParaRPr>
              </a:p>
            </p:txBody>
          </p:sp>
          <p:sp>
            <p:nvSpPr>
              <p:cNvPr id="201" name="Google Shape;201;p27"/>
              <p:cNvSpPr/>
              <p:nvPr/>
            </p:nvSpPr>
            <p:spPr>
              <a:xfrm>
                <a:off x="3886426" y="1071043"/>
                <a:ext cx="1942288" cy="2249190"/>
              </a:xfrm>
              <a:prstGeom prst="rect">
                <a:avLst/>
              </a:prstGeom>
              <a:solidFill>
                <a:srgbClr val="2A2A8A">
                  <a:alpha val="63137"/>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7"/>
              <p:cNvSpPr txBox="1"/>
              <p:nvPr/>
            </p:nvSpPr>
            <p:spPr>
              <a:xfrm>
                <a:off x="3886426" y="1071043"/>
                <a:ext cx="1942200" cy="2249100"/>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rgbClr val="000000"/>
                  </a:buClr>
                  <a:buSzPts val="2300"/>
                  <a:buFont typeface="Arial"/>
                  <a:buNone/>
                </a:pPr>
                <a:r>
                  <a:rPr i="0" lang="en" sz="2300" u="none" cap="none" strike="noStrike">
                    <a:solidFill>
                      <a:schemeClr val="lt1"/>
                    </a:solidFill>
                    <a:latin typeface="Gill Sans"/>
                    <a:ea typeface="Gill Sans"/>
                    <a:cs typeface="Gill Sans"/>
                    <a:sym typeface="Gill Sans"/>
                  </a:rPr>
                  <a:t>Private Sector</a:t>
                </a:r>
                <a:endParaRPr sz="2300">
                  <a:solidFill>
                    <a:schemeClr val="lt1"/>
                  </a:solidFill>
                </a:endParaRPr>
              </a:p>
              <a:p>
                <a:pPr indent="0" lvl="0" marL="0" marR="0" rtl="0" algn="ctr">
                  <a:lnSpc>
                    <a:spcPct val="90000"/>
                  </a:lnSpc>
                  <a:spcBef>
                    <a:spcPts val="0"/>
                  </a:spcBef>
                  <a:spcAft>
                    <a:spcPts val="0"/>
                  </a:spcAft>
                  <a:buClr>
                    <a:srgbClr val="000000"/>
                  </a:buClr>
                  <a:buSzPts val="2300"/>
                  <a:buFont typeface="Arial"/>
                  <a:buNone/>
                </a:pPr>
                <a:r>
                  <a:t/>
                </a:r>
                <a:endParaRPr sz="2300">
                  <a:solidFill>
                    <a:schemeClr val="lt1"/>
                  </a:solidFill>
                </a:endParaRPr>
              </a:p>
              <a:p>
                <a:pPr indent="0" lvl="0" marL="0" marR="0" rtl="0" algn="ctr">
                  <a:lnSpc>
                    <a:spcPct val="90000"/>
                  </a:lnSpc>
                  <a:spcBef>
                    <a:spcPts val="0"/>
                  </a:spcBef>
                  <a:spcAft>
                    <a:spcPts val="0"/>
                  </a:spcAft>
                  <a:buClr>
                    <a:srgbClr val="000000"/>
                  </a:buClr>
                  <a:buSzPts val="2300"/>
                  <a:buFont typeface="Arial"/>
                  <a:buNone/>
                </a:pPr>
                <a:r>
                  <a:t/>
                </a:r>
                <a:endParaRPr sz="2300">
                  <a:solidFill>
                    <a:schemeClr val="lt1"/>
                  </a:solidFill>
                </a:endParaRPr>
              </a:p>
              <a:p>
                <a:pPr indent="0" lvl="0" marL="0" marR="0" rtl="0" algn="ctr">
                  <a:lnSpc>
                    <a:spcPct val="90000"/>
                  </a:lnSpc>
                  <a:spcBef>
                    <a:spcPts val="0"/>
                  </a:spcBef>
                  <a:spcAft>
                    <a:spcPts val="0"/>
                  </a:spcAft>
                  <a:buClr>
                    <a:srgbClr val="000000"/>
                  </a:buClr>
                  <a:buSzPts val="2300"/>
                  <a:buFont typeface="Arial"/>
                  <a:buNone/>
                </a:pPr>
                <a:r>
                  <a:t/>
                </a:r>
                <a:endParaRPr sz="2300">
                  <a:solidFill>
                    <a:schemeClr val="lt1"/>
                  </a:solidFill>
                </a:endParaRPr>
              </a:p>
            </p:txBody>
          </p:sp>
          <p:sp>
            <p:nvSpPr>
              <p:cNvPr id="203" name="Google Shape;203;p27"/>
              <p:cNvSpPr/>
              <p:nvPr/>
            </p:nvSpPr>
            <p:spPr>
              <a:xfrm>
                <a:off x="5828715" y="1071043"/>
                <a:ext cx="2022951" cy="2249190"/>
              </a:xfrm>
              <a:prstGeom prst="rect">
                <a:avLst/>
              </a:prstGeom>
              <a:solidFill>
                <a:srgbClr val="2A2A8A">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txBox="1"/>
              <p:nvPr/>
            </p:nvSpPr>
            <p:spPr>
              <a:xfrm>
                <a:off x="5828715" y="1071043"/>
                <a:ext cx="2022951" cy="2249190"/>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rgbClr val="000000"/>
                  </a:buClr>
                  <a:buSzPts val="2300"/>
                  <a:buFont typeface="Arial"/>
                  <a:buNone/>
                </a:pPr>
                <a:r>
                  <a:rPr i="0" lang="en" sz="2300" u="none" cap="none" strike="noStrike">
                    <a:solidFill>
                      <a:schemeClr val="lt1"/>
                    </a:solidFill>
                    <a:latin typeface="Gill Sans"/>
                    <a:ea typeface="Gill Sans"/>
                    <a:cs typeface="Gill Sans"/>
                    <a:sym typeface="Gill Sans"/>
                  </a:rPr>
                  <a:t>Implementing Partners</a:t>
                </a:r>
                <a:endParaRPr i="0" sz="2300" u="none" cap="none" strike="noStrike">
                  <a:solidFill>
                    <a:schemeClr val="lt1"/>
                  </a:solidFill>
                  <a:latin typeface="Gill Sans"/>
                  <a:ea typeface="Gill Sans"/>
                  <a:cs typeface="Gill Sans"/>
                  <a:sym typeface="Gill Sans"/>
                </a:endParaRPr>
              </a:p>
              <a:p>
                <a:pPr indent="0" lvl="0" marL="0" marR="0" rtl="0" algn="ctr">
                  <a:lnSpc>
                    <a:spcPct val="90000"/>
                  </a:lnSpc>
                  <a:spcBef>
                    <a:spcPts val="0"/>
                  </a:spcBef>
                  <a:spcAft>
                    <a:spcPts val="0"/>
                  </a:spcAft>
                  <a:buClr>
                    <a:srgbClr val="000000"/>
                  </a:buClr>
                  <a:buSzPts val="2300"/>
                  <a:buFont typeface="Arial"/>
                  <a:buNone/>
                </a:pPr>
                <a:r>
                  <a:t/>
                </a:r>
                <a:endParaRPr sz="2300">
                  <a:solidFill>
                    <a:schemeClr val="lt1"/>
                  </a:solidFill>
                  <a:latin typeface="Gill Sans"/>
                  <a:ea typeface="Gill Sans"/>
                  <a:cs typeface="Gill Sans"/>
                  <a:sym typeface="Gill Sans"/>
                </a:endParaRPr>
              </a:p>
              <a:p>
                <a:pPr indent="0" lvl="0" marL="0" marR="0" rtl="0" algn="ctr">
                  <a:lnSpc>
                    <a:spcPct val="90000"/>
                  </a:lnSpc>
                  <a:spcBef>
                    <a:spcPts val="0"/>
                  </a:spcBef>
                  <a:spcAft>
                    <a:spcPts val="0"/>
                  </a:spcAft>
                  <a:buClr>
                    <a:srgbClr val="000000"/>
                  </a:buClr>
                  <a:buSzPts val="2300"/>
                  <a:buFont typeface="Arial"/>
                  <a:buNone/>
                </a:pPr>
                <a:r>
                  <a:t/>
                </a:r>
                <a:endParaRPr sz="2300">
                  <a:solidFill>
                    <a:schemeClr val="lt1"/>
                  </a:solidFill>
                  <a:latin typeface="Gill Sans"/>
                  <a:ea typeface="Gill Sans"/>
                  <a:cs typeface="Gill Sans"/>
                  <a:sym typeface="Gill Sans"/>
                </a:endParaRPr>
              </a:p>
            </p:txBody>
          </p:sp>
          <p:sp>
            <p:nvSpPr>
              <p:cNvPr id="205" name="Google Shape;205;p27"/>
              <p:cNvSpPr/>
              <p:nvPr/>
            </p:nvSpPr>
            <p:spPr>
              <a:xfrm>
                <a:off x="0" y="3320233"/>
                <a:ext cx="7853517" cy="249910"/>
              </a:xfrm>
              <a:prstGeom prst="rect">
                <a:avLst/>
              </a:prstGeom>
              <a:solidFill>
                <a:srgbClr val="272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Meeting with solid fill" id="206" name="Google Shape;206;p27"/>
            <p:cNvPicPr preferRelativeResize="0"/>
            <p:nvPr/>
          </p:nvPicPr>
          <p:blipFill rotWithShape="1">
            <a:blip r:embed="rId3">
              <a:alphaModFix/>
            </a:blip>
            <a:srcRect b="0" l="0" r="0" t="0"/>
            <a:stretch/>
          </p:blipFill>
          <p:spPr>
            <a:xfrm>
              <a:off x="1162874" y="4383419"/>
              <a:ext cx="914400" cy="914400"/>
            </a:xfrm>
            <a:prstGeom prst="rect">
              <a:avLst/>
            </a:prstGeom>
            <a:noFill/>
            <a:ln>
              <a:noFill/>
            </a:ln>
          </p:spPr>
        </p:pic>
        <p:pic>
          <p:nvPicPr>
            <p:cNvPr descr="Transfer with solid fill" id="207" name="Google Shape;207;p27"/>
            <p:cNvPicPr preferRelativeResize="0"/>
            <p:nvPr/>
          </p:nvPicPr>
          <p:blipFill rotWithShape="1">
            <a:blip r:embed="rId4">
              <a:alphaModFix/>
            </a:blip>
            <a:srcRect b="0" l="0" r="0" t="0"/>
            <a:stretch/>
          </p:blipFill>
          <p:spPr>
            <a:xfrm>
              <a:off x="3106079" y="4231820"/>
              <a:ext cx="914400" cy="914400"/>
            </a:xfrm>
            <a:prstGeom prst="rect">
              <a:avLst/>
            </a:prstGeom>
            <a:noFill/>
            <a:ln>
              <a:noFill/>
            </a:ln>
          </p:spPr>
        </p:pic>
        <p:pic>
          <p:nvPicPr>
            <p:cNvPr descr="Bank outline" id="208" name="Google Shape;208;p27"/>
            <p:cNvPicPr preferRelativeResize="0"/>
            <p:nvPr/>
          </p:nvPicPr>
          <p:blipFill rotWithShape="1">
            <a:blip r:embed="rId5">
              <a:alphaModFix/>
            </a:blip>
            <a:srcRect b="0" l="0" r="0" t="0"/>
            <a:stretch/>
          </p:blipFill>
          <p:spPr>
            <a:xfrm>
              <a:off x="5633884" y="2235456"/>
              <a:ext cx="580718" cy="580718"/>
            </a:xfrm>
            <a:prstGeom prst="rect">
              <a:avLst/>
            </a:prstGeom>
            <a:noFill/>
            <a:ln>
              <a:noFill/>
            </a:ln>
          </p:spPr>
        </p:pic>
        <p:pic>
          <p:nvPicPr>
            <p:cNvPr descr="Handshake outline" id="209" name="Google Shape;209;p27"/>
            <p:cNvPicPr preferRelativeResize="0"/>
            <p:nvPr/>
          </p:nvPicPr>
          <p:blipFill rotWithShape="1">
            <a:blip r:embed="rId6">
              <a:alphaModFix/>
            </a:blip>
            <a:srcRect b="0" l="0" r="0" t="0"/>
            <a:stretch/>
          </p:blipFill>
          <p:spPr>
            <a:xfrm>
              <a:off x="5099056" y="4227692"/>
              <a:ext cx="914400" cy="914400"/>
            </a:xfrm>
            <a:prstGeom prst="rect">
              <a:avLst/>
            </a:prstGeom>
            <a:noFill/>
            <a:ln>
              <a:noFill/>
            </a:ln>
          </p:spPr>
        </p:pic>
        <p:pic>
          <p:nvPicPr>
            <p:cNvPr descr="Boardroom outline" id="210" name="Google Shape;210;p27"/>
            <p:cNvPicPr preferRelativeResize="0"/>
            <p:nvPr/>
          </p:nvPicPr>
          <p:blipFill rotWithShape="1">
            <a:blip r:embed="rId7">
              <a:alphaModFix/>
            </a:blip>
            <a:srcRect b="0" l="0" r="0" t="0"/>
            <a:stretch/>
          </p:blipFill>
          <p:spPr>
            <a:xfrm>
              <a:off x="7031519" y="4231807"/>
              <a:ext cx="914400" cy="914400"/>
            </a:xfrm>
            <a:prstGeom prst="rect">
              <a:avLst/>
            </a:prstGeom>
            <a:noFill/>
            <a:ln>
              <a:noFill/>
            </a:ln>
          </p:spPr>
        </p:pic>
      </p:grpSp>
      <p:sp>
        <p:nvSpPr>
          <p:cNvPr id="211" name="Google Shape;211;p27"/>
          <p:cNvSpPr txBox="1"/>
          <p:nvPr/>
        </p:nvSpPr>
        <p:spPr>
          <a:xfrm>
            <a:off x="2495247" y="901225"/>
            <a:ext cx="41535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80000"/>
              </a:lnSpc>
              <a:spcBef>
                <a:spcPts val="0"/>
              </a:spcBef>
              <a:spcAft>
                <a:spcPts val="0"/>
              </a:spcAft>
              <a:buClr>
                <a:srgbClr val="000000"/>
              </a:buClr>
              <a:buSzPts val="3600"/>
              <a:buFont typeface="Arial"/>
              <a:buNone/>
            </a:pPr>
            <a:r>
              <a:rPr b="1" i="0" lang="en" sz="3600" u="none" cap="none" strike="noStrike">
                <a:solidFill>
                  <a:schemeClr val="accent6"/>
                </a:solidFill>
                <a:latin typeface="Gill Sans"/>
                <a:ea typeface="Gill Sans"/>
                <a:cs typeface="Gill Sans"/>
                <a:sym typeface="Gill Sans"/>
              </a:rPr>
              <a:t>How We Work</a:t>
            </a:r>
            <a:endParaRPr>
              <a:solidFill>
                <a:schemeClr val="accent6"/>
              </a:solidFill>
            </a:endParaRPr>
          </a:p>
          <a:p>
            <a:pPr indent="0" lvl="0" marL="0" marR="0" rtl="0" algn="ctr">
              <a:lnSpc>
                <a:spcPct val="8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grpSp>
        <p:nvGrpSpPr>
          <p:cNvPr id="216" name="Google Shape;216;p28"/>
          <p:cNvGrpSpPr/>
          <p:nvPr/>
        </p:nvGrpSpPr>
        <p:grpSpPr>
          <a:xfrm>
            <a:off x="-2738932" y="817352"/>
            <a:ext cx="11210388" cy="4695057"/>
            <a:chOff x="-2422991" y="1112310"/>
            <a:chExt cx="10636041" cy="4695057"/>
          </a:xfrm>
        </p:grpSpPr>
        <p:grpSp>
          <p:nvGrpSpPr>
            <p:cNvPr id="217" name="Google Shape;217;p28"/>
            <p:cNvGrpSpPr/>
            <p:nvPr/>
          </p:nvGrpSpPr>
          <p:grpSpPr>
            <a:xfrm>
              <a:off x="-2422991" y="1112310"/>
              <a:ext cx="10636041" cy="4695057"/>
              <a:chOff x="-3939617" y="-604873"/>
              <a:chExt cx="10636041" cy="4695057"/>
            </a:xfrm>
          </p:grpSpPr>
          <p:sp>
            <p:nvSpPr>
              <p:cNvPr id="218" name="Google Shape;218;p28"/>
              <p:cNvSpPr/>
              <p:nvPr/>
            </p:nvSpPr>
            <p:spPr>
              <a:xfrm>
                <a:off x="-3939617" y="-604873"/>
                <a:ext cx="4695057" cy="4695057"/>
              </a:xfrm>
              <a:prstGeom prst="blockArc">
                <a:avLst>
                  <a:gd fmla="val 18900000" name="adj1"/>
                  <a:gd fmla="val 2700000" name="adj2"/>
                  <a:gd fmla="val 460" name="adj3"/>
                </a:avLst>
              </a:prstGeom>
              <a:noFill/>
              <a:ln cap="flat" cmpd="sng" w="25400">
                <a:solidFill>
                  <a:srgbClr val="6363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8"/>
              <p:cNvSpPr/>
              <p:nvPr/>
            </p:nvSpPr>
            <p:spPr>
              <a:xfrm>
                <a:off x="282618" y="183536"/>
                <a:ext cx="6413806" cy="366933"/>
              </a:xfrm>
              <a:prstGeom prst="rect">
                <a:avLst/>
              </a:prstGeom>
              <a:solidFill>
                <a:srgbClr val="303099">
                  <a:alpha val="8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txBox="1"/>
              <p:nvPr/>
            </p:nvSpPr>
            <p:spPr>
              <a:xfrm>
                <a:off x="282618" y="183536"/>
                <a:ext cx="6413806" cy="366933"/>
              </a:xfrm>
              <a:prstGeom prst="rect">
                <a:avLst/>
              </a:prstGeom>
              <a:noFill/>
              <a:ln>
                <a:noFill/>
              </a:ln>
            </p:spPr>
            <p:txBody>
              <a:bodyPr anchorCtr="0" anchor="ctr" bIns="35550" lIns="2912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i="0" lang="en" sz="1400" u="none" cap="none" strike="noStrike">
                    <a:solidFill>
                      <a:schemeClr val="lt1"/>
                    </a:solidFill>
                    <a:latin typeface="Gill Sans"/>
                    <a:ea typeface="Gill Sans"/>
                    <a:cs typeface="Gill Sans"/>
                    <a:sym typeface="Gill Sans"/>
                  </a:rPr>
                  <a:t>Productive and committed </a:t>
                </a:r>
                <a:r>
                  <a:rPr b="1" i="0" lang="en" sz="1400" u="sng" cap="none" strike="noStrike">
                    <a:solidFill>
                      <a:schemeClr val="lt1"/>
                    </a:solidFill>
                    <a:latin typeface="Gill Sans"/>
                    <a:ea typeface="Gill Sans"/>
                    <a:cs typeface="Gill Sans"/>
                    <a:sym typeface="Gill Sans"/>
                  </a:rPr>
                  <a:t>partnerships</a:t>
                </a:r>
                <a:r>
                  <a:rPr i="0" lang="en" sz="1400" u="none" cap="none" strike="noStrike">
                    <a:solidFill>
                      <a:schemeClr val="lt1"/>
                    </a:solidFill>
                    <a:latin typeface="Gill Sans"/>
                    <a:ea typeface="Gill Sans"/>
                    <a:cs typeface="Gill Sans"/>
                    <a:sym typeface="Gill Sans"/>
                  </a:rPr>
                  <a:t> </a:t>
                </a:r>
                <a:endParaRPr>
                  <a:latin typeface="Gill Sans"/>
                  <a:ea typeface="Gill Sans"/>
                  <a:cs typeface="Gill Sans"/>
                  <a:sym typeface="Gill Sans"/>
                </a:endParaRPr>
              </a:p>
            </p:txBody>
          </p:sp>
          <p:sp>
            <p:nvSpPr>
              <p:cNvPr id="221" name="Google Shape;221;p28"/>
              <p:cNvSpPr/>
              <p:nvPr/>
            </p:nvSpPr>
            <p:spPr>
              <a:xfrm>
                <a:off x="53284" y="137669"/>
                <a:ext cx="458666" cy="458666"/>
              </a:xfrm>
              <a:prstGeom prst="ellipse">
                <a:avLst/>
              </a:prstGeom>
              <a:solidFill>
                <a:schemeClr val="lt1"/>
              </a:solidFill>
              <a:ln cap="flat" cmpd="sng" w="25400">
                <a:solidFill>
                  <a:srgbClr val="303099">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8"/>
              <p:cNvSpPr/>
              <p:nvPr/>
            </p:nvSpPr>
            <p:spPr>
              <a:xfrm>
                <a:off x="584445" y="733867"/>
                <a:ext cx="6111978" cy="366933"/>
              </a:xfrm>
              <a:prstGeom prst="rect">
                <a:avLst/>
              </a:prstGeom>
              <a:solidFill>
                <a:srgbClr val="303099">
                  <a:alpha val="81960"/>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8"/>
              <p:cNvSpPr txBox="1"/>
              <p:nvPr/>
            </p:nvSpPr>
            <p:spPr>
              <a:xfrm>
                <a:off x="584445" y="733867"/>
                <a:ext cx="6111978" cy="366933"/>
              </a:xfrm>
              <a:prstGeom prst="rect">
                <a:avLst/>
              </a:prstGeom>
              <a:noFill/>
              <a:ln>
                <a:noFill/>
              </a:ln>
            </p:spPr>
            <p:txBody>
              <a:bodyPr anchorCtr="0" anchor="ctr" bIns="35550" lIns="2912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1" i="0" lang="en" sz="1400" u="sng" cap="none" strike="noStrike">
                    <a:solidFill>
                      <a:schemeClr val="lt1"/>
                    </a:solidFill>
                    <a:latin typeface="Gill Sans"/>
                    <a:ea typeface="Gill Sans"/>
                    <a:cs typeface="Gill Sans"/>
                    <a:sym typeface="Gill Sans"/>
                  </a:rPr>
                  <a:t>Achiev</a:t>
                </a:r>
                <a:r>
                  <a:rPr b="1" lang="en" u="sng">
                    <a:solidFill>
                      <a:schemeClr val="lt1"/>
                    </a:solidFill>
                    <a:latin typeface="Gill Sans"/>
                    <a:ea typeface="Gill Sans"/>
                    <a:cs typeface="Gill Sans"/>
                    <a:sym typeface="Gill Sans"/>
                  </a:rPr>
                  <a:t>ing</a:t>
                </a:r>
                <a:r>
                  <a:rPr b="1" i="0" lang="en" sz="1400" u="sng" cap="none" strike="noStrike">
                    <a:solidFill>
                      <a:schemeClr val="lt1"/>
                    </a:solidFill>
                    <a:latin typeface="Gill Sans"/>
                    <a:ea typeface="Gill Sans"/>
                    <a:cs typeface="Gill Sans"/>
                    <a:sym typeface="Gill Sans"/>
                  </a:rPr>
                  <a:t> high quality, evidence based results</a:t>
                </a:r>
                <a:r>
                  <a:rPr b="1" lang="en">
                    <a:solidFill>
                      <a:schemeClr val="lt1"/>
                    </a:solidFill>
                    <a:latin typeface="Gill Sans"/>
                    <a:ea typeface="Gill Sans"/>
                    <a:cs typeface="Gill Sans"/>
                    <a:sym typeface="Gill Sans"/>
                  </a:rPr>
                  <a:t> </a:t>
                </a:r>
                <a:r>
                  <a:rPr i="0" lang="en" sz="1400" u="none" cap="none" strike="noStrike">
                    <a:solidFill>
                      <a:schemeClr val="lt1"/>
                    </a:solidFill>
                    <a:latin typeface="Gill Sans"/>
                    <a:ea typeface="Gill Sans"/>
                    <a:cs typeface="Gill Sans"/>
                    <a:sym typeface="Gill Sans"/>
                  </a:rPr>
                  <a:t>through our investments</a:t>
                </a:r>
                <a:endParaRPr>
                  <a:latin typeface="Gill Sans"/>
                  <a:ea typeface="Gill Sans"/>
                  <a:cs typeface="Gill Sans"/>
                  <a:sym typeface="Gill Sans"/>
                </a:endParaRPr>
              </a:p>
            </p:txBody>
          </p:sp>
          <p:sp>
            <p:nvSpPr>
              <p:cNvPr id="224" name="Google Shape;224;p28"/>
              <p:cNvSpPr/>
              <p:nvPr/>
            </p:nvSpPr>
            <p:spPr>
              <a:xfrm>
                <a:off x="355112" y="688000"/>
                <a:ext cx="458666" cy="458666"/>
              </a:xfrm>
              <a:prstGeom prst="ellipse">
                <a:avLst/>
              </a:prstGeom>
              <a:solidFill>
                <a:schemeClr val="lt1"/>
              </a:solidFill>
              <a:ln cap="flat" cmpd="sng" w="25400">
                <a:solidFill>
                  <a:srgbClr val="303099">
                    <a:alpha val="8196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8"/>
              <p:cNvSpPr/>
              <p:nvPr/>
            </p:nvSpPr>
            <p:spPr>
              <a:xfrm>
                <a:off x="722464" y="1284197"/>
                <a:ext cx="5973959" cy="366933"/>
              </a:xfrm>
              <a:prstGeom prst="rect">
                <a:avLst/>
              </a:prstGeom>
              <a:solidFill>
                <a:srgbClr val="303099">
                  <a:alpha val="74117"/>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
              <p:cNvSpPr txBox="1"/>
              <p:nvPr/>
            </p:nvSpPr>
            <p:spPr>
              <a:xfrm>
                <a:off x="722464" y="1284197"/>
                <a:ext cx="5973959" cy="366933"/>
              </a:xfrm>
              <a:prstGeom prst="rect">
                <a:avLst/>
              </a:prstGeom>
              <a:noFill/>
              <a:ln>
                <a:noFill/>
              </a:ln>
            </p:spPr>
            <p:txBody>
              <a:bodyPr anchorCtr="0" anchor="ctr" bIns="35550" lIns="2912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1" i="0" lang="en" sz="1400" u="sng" cap="none" strike="noStrike">
                    <a:solidFill>
                      <a:schemeClr val="lt1"/>
                    </a:solidFill>
                    <a:latin typeface="Gill Sans"/>
                    <a:ea typeface="Gill Sans"/>
                    <a:cs typeface="Gill Sans"/>
                    <a:sym typeface="Gill Sans"/>
                  </a:rPr>
                  <a:t>Alignment</a:t>
                </a:r>
                <a:r>
                  <a:rPr i="0" lang="en" sz="1400" u="none" cap="none" strike="noStrike">
                    <a:solidFill>
                      <a:schemeClr val="lt1"/>
                    </a:solidFill>
                    <a:latin typeface="Gill Sans"/>
                    <a:ea typeface="Gill Sans"/>
                    <a:cs typeface="Gill Sans"/>
                    <a:sym typeface="Gill Sans"/>
                  </a:rPr>
                  <a:t> with Nigeria policies and planning </a:t>
                </a:r>
                <a:endParaRPr>
                  <a:latin typeface="Gill Sans"/>
                  <a:ea typeface="Gill Sans"/>
                  <a:cs typeface="Gill Sans"/>
                  <a:sym typeface="Gill Sans"/>
                </a:endParaRPr>
              </a:p>
            </p:txBody>
          </p:sp>
          <p:sp>
            <p:nvSpPr>
              <p:cNvPr id="227" name="Google Shape;227;p28"/>
              <p:cNvSpPr/>
              <p:nvPr/>
            </p:nvSpPr>
            <p:spPr>
              <a:xfrm>
                <a:off x="493130" y="1238330"/>
                <a:ext cx="458666" cy="458666"/>
              </a:xfrm>
              <a:prstGeom prst="ellipse">
                <a:avLst/>
              </a:prstGeom>
              <a:solidFill>
                <a:schemeClr val="lt1"/>
              </a:solidFill>
              <a:ln cap="flat" cmpd="sng" w="25400">
                <a:solidFill>
                  <a:srgbClr val="303099">
                    <a:alpha val="74117"/>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p:nvPr/>
            </p:nvSpPr>
            <p:spPr>
              <a:xfrm>
                <a:off x="722464" y="1834179"/>
                <a:ext cx="5973959" cy="366933"/>
              </a:xfrm>
              <a:prstGeom prst="rect">
                <a:avLst/>
              </a:prstGeom>
              <a:solidFill>
                <a:srgbClr val="303099">
                  <a:alpha val="65882"/>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txBox="1"/>
              <p:nvPr/>
            </p:nvSpPr>
            <p:spPr>
              <a:xfrm>
                <a:off x="722464" y="1834179"/>
                <a:ext cx="5973959" cy="366933"/>
              </a:xfrm>
              <a:prstGeom prst="rect">
                <a:avLst/>
              </a:prstGeom>
              <a:noFill/>
              <a:ln>
                <a:noFill/>
              </a:ln>
            </p:spPr>
            <p:txBody>
              <a:bodyPr anchorCtr="0" anchor="ctr" bIns="35550" lIns="2912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1" i="0" lang="en" sz="1400" u="sng" cap="none" strike="noStrike">
                    <a:solidFill>
                      <a:schemeClr val="lt1"/>
                    </a:solidFill>
                    <a:latin typeface="Gill Sans"/>
                    <a:ea typeface="Gill Sans"/>
                    <a:cs typeface="Gill Sans"/>
                    <a:sym typeface="Gill Sans"/>
                  </a:rPr>
                  <a:t>Accountability, transparency and cost efficiency</a:t>
                </a:r>
                <a:endParaRPr>
                  <a:latin typeface="Gill Sans"/>
                  <a:ea typeface="Gill Sans"/>
                  <a:cs typeface="Gill Sans"/>
                  <a:sym typeface="Gill Sans"/>
                </a:endParaRPr>
              </a:p>
            </p:txBody>
          </p:sp>
          <p:sp>
            <p:nvSpPr>
              <p:cNvPr id="230" name="Google Shape;230;p28"/>
              <p:cNvSpPr/>
              <p:nvPr/>
            </p:nvSpPr>
            <p:spPr>
              <a:xfrm>
                <a:off x="493130" y="1788313"/>
                <a:ext cx="458666" cy="458666"/>
              </a:xfrm>
              <a:prstGeom prst="ellipse">
                <a:avLst/>
              </a:prstGeom>
              <a:solidFill>
                <a:schemeClr val="lt1"/>
              </a:solidFill>
              <a:ln cap="flat" cmpd="sng" w="25400">
                <a:solidFill>
                  <a:srgbClr val="303099">
                    <a:alpha val="65882"/>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8"/>
              <p:cNvSpPr/>
              <p:nvPr/>
            </p:nvSpPr>
            <p:spPr>
              <a:xfrm>
                <a:off x="584445" y="2384510"/>
                <a:ext cx="6111978" cy="366933"/>
              </a:xfrm>
              <a:prstGeom prst="rect">
                <a:avLst/>
              </a:prstGeom>
              <a:solidFill>
                <a:srgbClr val="303099">
                  <a:alpha val="58039"/>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8"/>
              <p:cNvSpPr txBox="1"/>
              <p:nvPr/>
            </p:nvSpPr>
            <p:spPr>
              <a:xfrm>
                <a:off x="584445" y="2384510"/>
                <a:ext cx="6111978" cy="366933"/>
              </a:xfrm>
              <a:prstGeom prst="rect">
                <a:avLst/>
              </a:prstGeom>
              <a:noFill/>
              <a:ln>
                <a:noFill/>
              </a:ln>
            </p:spPr>
            <p:txBody>
              <a:bodyPr anchorCtr="0" anchor="ctr" bIns="35550" lIns="2912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i="0" lang="en" sz="1400" u="none" cap="none" strike="noStrike">
                    <a:solidFill>
                      <a:schemeClr val="lt1"/>
                    </a:solidFill>
                    <a:latin typeface="Gill Sans"/>
                    <a:ea typeface="Gill Sans"/>
                    <a:cs typeface="Gill Sans"/>
                    <a:sym typeface="Gill Sans"/>
                  </a:rPr>
                  <a:t>Funding levels, earmarks and </a:t>
                </a:r>
                <a:r>
                  <a:rPr b="1" i="0" lang="en" sz="1400" u="sng" cap="none" strike="noStrike">
                    <a:solidFill>
                      <a:schemeClr val="lt1"/>
                    </a:solidFill>
                    <a:latin typeface="Gill Sans"/>
                    <a:ea typeface="Gill Sans"/>
                    <a:cs typeface="Gill Sans"/>
                    <a:sym typeface="Gill Sans"/>
                  </a:rPr>
                  <a:t>USG priorities</a:t>
                </a:r>
                <a:endParaRPr>
                  <a:latin typeface="Gill Sans"/>
                  <a:ea typeface="Gill Sans"/>
                  <a:cs typeface="Gill Sans"/>
                  <a:sym typeface="Gill Sans"/>
                </a:endParaRPr>
              </a:p>
            </p:txBody>
          </p:sp>
          <p:sp>
            <p:nvSpPr>
              <p:cNvPr id="233" name="Google Shape;233;p28"/>
              <p:cNvSpPr/>
              <p:nvPr/>
            </p:nvSpPr>
            <p:spPr>
              <a:xfrm>
                <a:off x="355112" y="2338643"/>
                <a:ext cx="458666" cy="458666"/>
              </a:xfrm>
              <a:prstGeom prst="ellipse">
                <a:avLst/>
              </a:prstGeom>
              <a:solidFill>
                <a:schemeClr val="lt1"/>
              </a:solidFill>
              <a:ln cap="flat" cmpd="sng" w="25400">
                <a:solidFill>
                  <a:srgbClr val="303099">
                    <a:alpha val="58039"/>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p:nvPr/>
            </p:nvSpPr>
            <p:spPr>
              <a:xfrm>
                <a:off x="282618" y="2934840"/>
                <a:ext cx="6413806" cy="366933"/>
              </a:xfrm>
              <a:prstGeom prst="rect">
                <a:avLst/>
              </a:prstGeom>
              <a:solidFill>
                <a:srgbClr val="303099">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txBox="1"/>
              <p:nvPr/>
            </p:nvSpPr>
            <p:spPr>
              <a:xfrm>
                <a:off x="282618" y="2934840"/>
                <a:ext cx="6413806" cy="366933"/>
              </a:xfrm>
              <a:prstGeom prst="rect">
                <a:avLst/>
              </a:prstGeom>
              <a:noFill/>
              <a:ln>
                <a:noFill/>
              </a:ln>
            </p:spPr>
            <p:txBody>
              <a:bodyPr anchorCtr="0" anchor="ctr" bIns="35550" lIns="291250"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1" i="0" lang="en" sz="1400" u="sng" cap="none" strike="noStrike">
                    <a:solidFill>
                      <a:schemeClr val="lt1"/>
                    </a:solidFill>
                    <a:latin typeface="Gill Sans"/>
                    <a:ea typeface="Gill Sans"/>
                    <a:cs typeface="Gill Sans"/>
                    <a:sym typeface="Gill Sans"/>
                  </a:rPr>
                  <a:t>Defined key intervention areas</a:t>
                </a:r>
                <a:r>
                  <a:rPr i="0" lang="en" sz="1400" u="none" cap="none" strike="noStrike">
                    <a:solidFill>
                      <a:schemeClr val="lt1"/>
                    </a:solidFill>
                    <a:latin typeface="Gill Sans"/>
                    <a:ea typeface="Gill Sans"/>
                    <a:cs typeface="Gill Sans"/>
                    <a:sym typeface="Gill Sans"/>
                  </a:rPr>
                  <a:t>: MCH, FP, Malaria, Nutrition, GHSA, TB and HIV</a:t>
                </a:r>
                <a:endParaRPr>
                  <a:latin typeface="Gill Sans"/>
                  <a:ea typeface="Gill Sans"/>
                  <a:cs typeface="Gill Sans"/>
                  <a:sym typeface="Gill Sans"/>
                </a:endParaRPr>
              </a:p>
            </p:txBody>
          </p:sp>
          <p:sp>
            <p:nvSpPr>
              <p:cNvPr id="236" name="Google Shape;236;p28"/>
              <p:cNvSpPr/>
              <p:nvPr/>
            </p:nvSpPr>
            <p:spPr>
              <a:xfrm>
                <a:off x="53284" y="2888974"/>
                <a:ext cx="458666" cy="458666"/>
              </a:xfrm>
              <a:prstGeom prst="ellipse">
                <a:avLst/>
              </a:prstGeom>
              <a:solidFill>
                <a:schemeClr val="lt1"/>
              </a:solidFill>
              <a:ln cap="flat" cmpd="sng" w="25400">
                <a:solidFill>
                  <a:srgbClr val="303099">
                    <a:alpha val="4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Cheers outline" id="237" name="Google Shape;237;p28"/>
            <p:cNvPicPr preferRelativeResize="0"/>
            <p:nvPr/>
          </p:nvPicPr>
          <p:blipFill rotWithShape="1">
            <a:blip r:embed="rId3">
              <a:alphaModFix/>
            </a:blip>
            <a:srcRect b="0" l="0" r="0" t="0"/>
            <a:stretch/>
          </p:blipFill>
          <p:spPr>
            <a:xfrm>
              <a:off x="1546122" y="1849942"/>
              <a:ext cx="511251" cy="511251"/>
            </a:xfrm>
            <a:prstGeom prst="rect">
              <a:avLst/>
            </a:prstGeom>
            <a:noFill/>
            <a:ln>
              <a:noFill/>
            </a:ln>
          </p:spPr>
        </p:pic>
        <p:pic>
          <p:nvPicPr>
            <p:cNvPr descr="Checkmark with solid fill" id="238" name="Google Shape;238;p28"/>
            <p:cNvPicPr preferRelativeResize="0"/>
            <p:nvPr/>
          </p:nvPicPr>
          <p:blipFill rotWithShape="1">
            <a:blip r:embed="rId4">
              <a:alphaModFix/>
            </a:blip>
            <a:srcRect b="0" l="0" r="0" t="0"/>
            <a:stretch/>
          </p:blipFill>
          <p:spPr>
            <a:xfrm>
              <a:off x="1932039" y="2498010"/>
              <a:ext cx="313916" cy="313916"/>
            </a:xfrm>
            <a:prstGeom prst="rect">
              <a:avLst/>
            </a:prstGeom>
            <a:noFill/>
            <a:ln>
              <a:noFill/>
            </a:ln>
          </p:spPr>
        </p:pic>
        <p:pic>
          <p:nvPicPr>
            <p:cNvPr descr="Clipboard Checked with solid fill" id="239" name="Google Shape;239;p28"/>
            <p:cNvPicPr preferRelativeResize="0"/>
            <p:nvPr/>
          </p:nvPicPr>
          <p:blipFill rotWithShape="1">
            <a:blip r:embed="rId5">
              <a:alphaModFix/>
            </a:blip>
            <a:srcRect b="0" l="0" r="0" t="0"/>
            <a:stretch/>
          </p:blipFill>
          <p:spPr>
            <a:xfrm>
              <a:off x="2041577" y="2982956"/>
              <a:ext cx="408755" cy="408755"/>
            </a:xfrm>
            <a:prstGeom prst="rect">
              <a:avLst/>
            </a:prstGeom>
            <a:noFill/>
            <a:ln>
              <a:noFill/>
            </a:ln>
          </p:spPr>
        </p:pic>
        <p:pic>
          <p:nvPicPr>
            <p:cNvPr descr="Signature with solid fill" id="240" name="Google Shape;240;p28"/>
            <p:cNvPicPr preferRelativeResize="0"/>
            <p:nvPr/>
          </p:nvPicPr>
          <p:blipFill rotWithShape="1">
            <a:blip r:embed="rId6">
              <a:alphaModFix/>
            </a:blip>
            <a:srcRect b="0" l="0" r="0" t="0"/>
            <a:stretch/>
          </p:blipFill>
          <p:spPr>
            <a:xfrm>
              <a:off x="2086255" y="3593897"/>
              <a:ext cx="319399" cy="319399"/>
            </a:xfrm>
            <a:prstGeom prst="rect">
              <a:avLst/>
            </a:prstGeom>
            <a:noFill/>
            <a:ln>
              <a:noFill/>
            </a:ln>
          </p:spPr>
        </p:pic>
        <p:pic>
          <p:nvPicPr>
            <p:cNvPr descr="Dollar with solid fill" id="241" name="Google Shape;241;p28"/>
            <p:cNvPicPr preferRelativeResize="0"/>
            <p:nvPr/>
          </p:nvPicPr>
          <p:blipFill rotWithShape="1">
            <a:blip r:embed="rId7">
              <a:alphaModFix/>
            </a:blip>
            <a:srcRect b="0" l="0" r="0" t="0"/>
            <a:stretch/>
          </p:blipFill>
          <p:spPr>
            <a:xfrm>
              <a:off x="1887151" y="4085985"/>
              <a:ext cx="419417" cy="419417"/>
            </a:xfrm>
            <a:prstGeom prst="rect">
              <a:avLst/>
            </a:prstGeom>
            <a:noFill/>
            <a:ln>
              <a:noFill/>
            </a:ln>
          </p:spPr>
        </p:pic>
        <p:pic>
          <p:nvPicPr>
            <p:cNvPr descr="Family with two children with solid fill" id="242" name="Google Shape;242;p28"/>
            <p:cNvPicPr preferRelativeResize="0"/>
            <p:nvPr/>
          </p:nvPicPr>
          <p:blipFill rotWithShape="1">
            <a:blip r:embed="rId8">
              <a:alphaModFix/>
            </a:blip>
            <a:srcRect b="0" l="0" r="0" t="0"/>
            <a:stretch/>
          </p:blipFill>
          <p:spPr>
            <a:xfrm>
              <a:off x="1592185" y="4605866"/>
              <a:ext cx="423104" cy="423104"/>
            </a:xfrm>
            <a:prstGeom prst="rect">
              <a:avLst/>
            </a:prstGeom>
            <a:noFill/>
            <a:ln>
              <a:noFill/>
            </a:ln>
          </p:spPr>
        </p:pic>
      </p:grpSp>
      <p:sp>
        <p:nvSpPr>
          <p:cNvPr id="243" name="Google Shape;243;p28"/>
          <p:cNvSpPr txBox="1"/>
          <p:nvPr/>
        </p:nvSpPr>
        <p:spPr>
          <a:xfrm>
            <a:off x="2396638" y="911614"/>
            <a:ext cx="4092600" cy="627900"/>
          </a:xfrm>
          <a:prstGeom prst="rect">
            <a:avLst/>
          </a:prstGeom>
          <a:noFill/>
          <a:ln>
            <a:noFill/>
          </a:ln>
        </p:spPr>
        <p:txBody>
          <a:bodyPr anchorCtr="0" anchor="t" bIns="91425" lIns="91425" spcFirstLastPara="1" rIns="91425" wrap="square" tIns="91425">
            <a:spAutoFit/>
          </a:bodyPr>
          <a:lstStyle/>
          <a:p>
            <a:pPr indent="0" lvl="0" marL="0" marR="0" rtl="0" algn="ctr">
              <a:lnSpc>
                <a:spcPct val="80000"/>
              </a:lnSpc>
              <a:spcBef>
                <a:spcPts val="0"/>
              </a:spcBef>
              <a:spcAft>
                <a:spcPts val="0"/>
              </a:spcAft>
              <a:buClr>
                <a:srgbClr val="000000"/>
              </a:buClr>
              <a:buSzPts val="3600"/>
              <a:buFont typeface="Arial"/>
              <a:buNone/>
            </a:pPr>
            <a:r>
              <a:rPr b="1" i="0" lang="en" sz="3600" u="none" cap="none" strike="noStrike">
                <a:solidFill>
                  <a:schemeClr val="accent6"/>
                </a:solidFill>
                <a:latin typeface="Gill Sans"/>
                <a:ea typeface="Gill Sans"/>
                <a:cs typeface="Gill Sans"/>
                <a:sym typeface="Gill Sans"/>
              </a:rPr>
              <a:t>What Guides Us?</a:t>
            </a:r>
            <a:endParaRPr b="0" i="0" sz="1400" u="none" cap="none" strike="noStrike">
              <a:solidFill>
                <a:schemeClr val="accent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0"/>
          <p:cNvPicPr preferRelativeResize="0"/>
          <p:nvPr/>
        </p:nvPicPr>
        <p:blipFill rotWithShape="1">
          <a:blip r:embed="rId3">
            <a:alphaModFix/>
          </a:blip>
          <a:srcRect b="0" l="0" r="0" t="0"/>
          <a:stretch/>
        </p:blipFill>
        <p:spPr>
          <a:xfrm>
            <a:off x="4764070" y="1198907"/>
            <a:ext cx="3923436" cy="3604654"/>
          </a:xfrm>
          <a:prstGeom prst="rect">
            <a:avLst/>
          </a:prstGeom>
          <a:noFill/>
          <a:ln>
            <a:noFill/>
          </a:ln>
        </p:spPr>
      </p:pic>
      <p:sp>
        <p:nvSpPr>
          <p:cNvPr id="249" name="Google Shape;249;p30"/>
          <p:cNvSpPr txBox="1"/>
          <p:nvPr/>
        </p:nvSpPr>
        <p:spPr>
          <a:xfrm>
            <a:off x="4496300" y="153625"/>
            <a:ext cx="4800000" cy="6096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 sz="2100">
                <a:solidFill>
                  <a:schemeClr val="dk1"/>
                </a:solidFill>
                <a:latin typeface="Gill Sans"/>
                <a:ea typeface="Gill Sans"/>
                <a:cs typeface="Gill Sans"/>
                <a:sym typeface="Gill Sans"/>
              </a:rPr>
              <a:t>USAID </a:t>
            </a:r>
            <a:r>
              <a:rPr b="1" i="0" lang="en" sz="2100" u="none" cap="none" strike="noStrike">
                <a:solidFill>
                  <a:schemeClr val="dk1"/>
                </a:solidFill>
                <a:latin typeface="Gill Sans"/>
                <a:ea typeface="Gill Sans"/>
                <a:cs typeface="Gill Sans"/>
                <a:sym typeface="Gill Sans"/>
              </a:rPr>
              <a:t>Scope of  </a:t>
            </a:r>
            <a:r>
              <a:rPr b="1" lang="en" sz="2100">
                <a:solidFill>
                  <a:schemeClr val="dk1"/>
                </a:solidFill>
                <a:latin typeface="Gill Sans"/>
                <a:ea typeface="Gill Sans"/>
                <a:cs typeface="Gill Sans"/>
                <a:sym typeface="Gill Sans"/>
              </a:rPr>
              <a:t>Health</a:t>
            </a:r>
            <a:endParaRPr b="1" i="0" sz="2100" u="none" cap="none" strike="noStrike">
              <a:solidFill>
                <a:schemeClr val="dk1"/>
              </a:solidFill>
              <a:latin typeface="Gill Sans"/>
              <a:ea typeface="Gill Sans"/>
              <a:cs typeface="Gill Sans"/>
              <a:sym typeface="Gill Sans"/>
            </a:endParaRPr>
          </a:p>
          <a:p>
            <a:pPr indent="0" lvl="0" marL="0" marR="0" rtl="0" algn="ctr">
              <a:lnSpc>
                <a:spcPct val="80000"/>
              </a:lnSpc>
              <a:spcBef>
                <a:spcPts val="0"/>
              </a:spcBef>
              <a:spcAft>
                <a:spcPts val="0"/>
              </a:spcAft>
              <a:buNone/>
            </a:pPr>
            <a:r>
              <a:rPr b="1" lang="en" sz="2100">
                <a:solidFill>
                  <a:schemeClr val="dk1"/>
                </a:solidFill>
                <a:latin typeface="Gill Sans"/>
                <a:ea typeface="Gill Sans"/>
                <a:cs typeface="Gill Sans"/>
                <a:sym typeface="Gill Sans"/>
              </a:rPr>
              <a:t>I</a:t>
            </a:r>
            <a:r>
              <a:rPr b="1" i="0" lang="en" sz="2100" u="none" cap="none" strike="noStrike">
                <a:solidFill>
                  <a:schemeClr val="dk1"/>
                </a:solidFill>
                <a:latin typeface="Gill Sans"/>
                <a:ea typeface="Gill Sans"/>
                <a:cs typeface="Gill Sans"/>
                <a:sym typeface="Gill Sans"/>
              </a:rPr>
              <a:t>nterventions  </a:t>
            </a:r>
            <a:r>
              <a:rPr b="1" lang="en" sz="2100">
                <a:solidFill>
                  <a:schemeClr val="dk1"/>
                </a:solidFill>
                <a:latin typeface="Gill Sans"/>
                <a:ea typeface="Gill Sans"/>
                <a:cs typeface="Gill Sans"/>
                <a:sym typeface="Gill Sans"/>
              </a:rPr>
              <a:t>&amp; Coverage </a:t>
            </a:r>
            <a:endParaRPr b="0" i="0" sz="1700" u="none" cap="none" strike="noStrike">
              <a:solidFill>
                <a:schemeClr val="dk1"/>
              </a:solidFill>
              <a:latin typeface="Arial"/>
              <a:ea typeface="Arial"/>
              <a:cs typeface="Arial"/>
              <a:sym typeface="Arial"/>
            </a:endParaRPr>
          </a:p>
        </p:txBody>
      </p:sp>
      <p:pic>
        <p:nvPicPr>
          <p:cNvPr id="250" name="Google Shape;250;p30"/>
          <p:cNvPicPr preferRelativeResize="0"/>
          <p:nvPr/>
        </p:nvPicPr>
        <p:blipFill rotWithShape="1">
          <a:blip r:embed="rId4">
            <a:alphaModFix/>
          </a:blip>
          <a:srcRect b="0" l="0" r="0" t="0"/>
          <a:stretch/>
        </p:blipFill>
        <p:spPr>
          <a:xfrm>
            <a:off x="194238" y="1275735"/>
            <a:ext cx="4011928" cy="3295069"/>
          </a:xfrm>
          <a:prstGeom prst="rect">
            <a:avLst/>
          </a:prstGeom>
          <a:noFill/>
          <a:ln>
            <a:noFill/>
          </a:ln>
        </p:spPr>
      </p:pic>
      <p:pic>
        <p:nvPicPr>
          <p:cNvPr id="251" name="Google Shape;251;p30"/>
          <p:cNvPicPr preferRelativeResize="0"/>
          <p:nvPr/>
        </p:nvPicPr>
        <p:blipFill rotWithShape="1">
          <a:blip r:embed="rId5">
            <a:alphaModFix/>
          </a:blip>
          <a:srcRect b="0" l="0" r="0" t="0"/>
          <a:stretch/>
        </p:blipFill>
        <p:spPr>
          <a:xfrm>
            <a:off x="3104820" y="3889161"/>
            <a:ext cx="2208500" cy="914400"/>
          </a:xfrm>
          <a:prstGeom prst="rect">
            <a:avLst/>
          </a:prstGeom>
          <a:noFill/>
          <a:ln>
            <a:noFill/>
          </a:ln>
        </p:spPr>
      </p:pic>
      <p:pic>
        <p:nvPicPr>
          <p:cNvPr id="252" name="Google Shape;252;p30"/>
          <p:cNvPicPr preferRelativeResize="0"/>
          <p:nvPr/>
        </p:nvPicPr>
        <p:blipFill rotWithShape="1">
          <a:blip r:embed="rId6">
            <a:alphaModFix/>
          </a:blip>
          <a:srcRect b="0" l="0" r="0" t="0"/>
          <a:stretch/>
        </p:blipFill>
        <p:spPr>
          <a:xfrm>
            <a:off x="7346447" y="4270767"/>
            <a:ext cx="1082256" cy="4708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1"/>
          <p:cNvSpPr txBox="1"/>
          <p:nvPr/>
        </p:nvSpPr>
        <p:spPr>
          <a:xfrm>
            <a:off x="169325" y="940025"/>
            <a:ext cx="8974500" cy="3756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2800"/>
              <a:buFont typeface="Arial"/>
              <a:buNone/>
            </a:pPr>
            <a:r>
              <a:rPr b="1" i="0" lang="en" sz="2300" u="none" cap="none" strike="noStrike">
                <a:solidFill>
                  <a:srgbClr val="002060"/>
                </a:solidFill>
                <a:latin typeface="Gill Sans"/>
                <a:ea typeface="Gill Sans"/>
                <a:cs typeface="Gill Sans"/>
                <a:sym typeface="Gill Sans"/>
              </a:rPr>
              <a:t>COVID-19 Support at the Sub-National Level </a:t>
            </a:r>
            <a:endParaRPr b="0" i="0" sz="2300" u="none" cap="none" strike="noStrike">
              <a:solidFill>
                <a:srgbClr val="002060"/>
              </a:solidFill>
              <a:latin typeface="Arial"/>
              <a:ea typeface="Arial"/>
              <a:cs typeface="Arial"/>
              <a:sym typeface="Arial"/>
            </a:endParaRPr>
          </a:p>
        </p:txBody>
      </p:sp>
      <p:sp>
        <p:nvSpPr>
          <p:cNvPr id="258" name="Google Shape;258;p31"/>
          <p:cNvSpPr txBox="1"/>
          <p:nvPr/>
        </p:nvSpPr>
        <p:spPr>
          <a:xfrm>
            <a:off x="568485" y="1642375"/>
            <a:ext cx="2378100" cy="1015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Vaccine hesitancy</a:t>
            </a:r>
            <a:endParaRPr/>
          </a:p>
          <a:p>
            <a:pPr indent="-285750" lvl="0" marL="2857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Vaccine safety</a:t>
            </a:r>
            <a:endParaRPr/>
          </a:p>
          <a:p>
            <a:pPr indent="-285750" lvl="0" marL="2857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Combating misinformation</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SzPts val="1200"/>
              <a:buChar char="•"/>
            </a:pPr>
            <a:r>
              <a:rPr lang="en" sz="1200"/>
              <a:t>Digital messaging</a:t>
            </a:r>
            <a:endParaRPr sz="1200"/>
          </a:p>
          <a:p>
            <a:pPr indent="-285750" lvl="0" marL="2857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Joint TB COVID awareness</a:t>
            </a:r>
            <a:endParaRPr/>
          </a:p>
        </p:txBody>
      </p:sp>
      <p:sp>
        <p:nvSpPr>
          <p:cNvPr id="259" name="Google Shape;259;p31"/>
          <p:cNvSpPr txBox="1"/>
          <p:nvPr/>
        </p:nvSpPr>
        <p:spPr>
          <a:xfrm>
            <a:off x="6298672" y="1530920"/>
            <a:ext cx="2378100" cy="831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Noto Sans Symbols"/>
              <a:buChar char="▪"/>
            </a:pPr>
            <a:r>
              <a:rPr b="0" i="0" lang="en" sz="1200" u="none" cap="none" strike="noStrike">
                <a:solidFill>
                  <a:srgbClr val="000000"/>
                </a:solidFill>
                <a:latin typeface="Arial"/>
                <a:ea typeface="Arial"/>
                <a:cs typeface="Arial"/>
                <a:sym typeface="Arial"/>
              </a:rPr>
              <a:t>Bi-directional screening/ referrals</a:t>
            </a:r>
            <a:endParaRPr/>
          </a:p>
          <a:p>
            <a:pPr indent="-285750" lvl="0" marL="285750" marR="0" rtl="0" algn="l">
              <a:lnSpc>
                <a:spcPct val="100000"/>
              </a:lnSpc>
              <a:spcBef>
                <a:spcPts val="0"/>
              </a:spcBef>
              <a:spcAft>
                <a:spcPts val="0"/>
              </a:spcAft>
              <a:buClr>
                <a:srgbClr val="000000"/>
              </a:buClr>
              <a:buSzPts val="1200"/>
              <a:buFont typeface="Noto Sans Symbols"/>
              <a:buChar char="▪"/>
            </a:pPr>
            <a:r>
              <a:rPr b="0" i="0" lang="en" sz="1200" u="none" cap="none" strike="noStrike">
                <a:solidFill>
                  <a:srgbClr val="000000"/>
                </a:solidFill>
                <a:latin typeface="Arial"/>
                <a:ea typeface="Arial"/>
                <a:cs typeface="Arial"/>
                <a:sym typeface="Arial"/>
              </a:rPr>
              <a:t>TB &amp; COVID-19 integr</a:t>
            </a:r>
            <a:r>
              <a:rPr lang="en" sz="1200"/>
              <a:t>ation</a:t>
            </a:r>
            <a:r>
              <a:rPr b="0" i="0" lang="en" sz="1200" u="none" cap="none" strike="noStrike">
                <a:solidFill>
                  <a:srgbClr val="000000"/>
                </a:solidFill>
                <a:latin typeface="Arial"/>
                <a:ea typeface="Arial"/>
                <a:cs typeface="Arial"/>
                <a:sym typeface="Arial"/>
              </a:rPr>
              <a:t> across</a:t>
            </a:r>
            <a:r>
              <a:rPr lang="en" sz="1200"/>
              <a:t> </a:t>
            </a:r>
            <a:r>
              <a:rPr b="0" i="0" lang="en" sz="1200" u="none" cap="none" strike="noStrike">
                <a:solidFill>
                  <a:srgbClr val="000000"/>
                </a:solidFill>
                <a:latin typeface="Arial"/>
                <a:ea typeface="Arial"/>
                <a:cs typeface="Arial"/>
                <a:sym typeface="Arial"/>
              </a:rPr>
              <a:t>18 TB states </a:t>
            </a:r>
            <a:endParaRPr/>
          </a:p>
        </p:txBody>
      </p:sp>
      <p:sp>
        <p:nvSpPr>
          <p:cNvPr id="260" name="Google Shape;260;p31"/>
          <p:cNvSpPr txBox="1"/>
          <p:nvPr/>
        </p:nvSpPr>
        <p:spPr>
          <a:xfrm>
            <a:off x="572665" y="3447170"/>
            <a:ext cx="2023200" cy="646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USAID staff </a:t>
            </a:r>
            <a:endParaRPr/>
          </a:p>
          <a:p>
            <a:pPr indent="-285750" lvl="0" marL="2857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Implementing partners &amp; donor collaboration</a:t>
            </a:r>
            <a:endParaRPr/>
          </a:p>
        </p:txBody>
      </p:sp>
      <p:sp>
        <p:nvSpPr>
          <p:cNvPr id="261" name="Google Shape;261;p31"/>
          <p:cNvSpPr txBox="1"/>
          <p:nvPr/>
        </p:nvSpPr>
        <p:spPr>
          <a:xfrm>
            <a:off x="6449658" y="2921822"/>
            <a:ext cx="2500800" cy="2124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COVID-19 planning </a:t>
            </a:r>
            <a:endParaRPr/>
          </a:p>
          <a:p>
            <a:pPr indent="-285750" lvl="0" marL="2857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PPE &amp; vaccinators training (on AEFI)</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SzPts val="1200"/>
              <a:buChar char="•"/>
            </a:pPr>
            <a:r>
              <a:rPr lang="en" sz="1200"/>
              <a:t>Logistics support (vaccines, lab samples, PPE)</a:t>
            </a:r>
            <a:endParaRPr sz="1200"/>
          </a:p>
          <a:p>
            <a:pPr indent="-285750" lvl="0" marL="2857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Waste management </a:t>
            </a:r>
            <a:endParaRPr/>
          </a:p>
          <a:p>
            <a:pPr indent="-285750" lvl="0" marL="2857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Data recording &amp; monitoring </a:t>
            </a:r>
            <a:endParaRPr/>
          </a:p>
          <a:p>
            <a:pPr indent="-285750" lvl="0" marL="28575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Arial"/>
                <a:ea typeface="Arial"/>
                <a:cs typeface="Arial"/>
                <a:sym typeface="Arial"/>
              </a:rPr>
              <a:t>200 ventilators </a:t>
            </a:r>
            <a:r>
              <a:rPr b="0" i="0" lang="en" sz="1200" u="none" cap="none" strike="noStrike">
                <a:solidFill>
                  <a:srgbClr val="000000"/>
                </a:solidFill>
                <a:latin typeface="Arial"/>
                <a:ea typeface="Arial"/>
                <a:cs typeface="Arial"/>
                <a:sym typeface="Arial"/>
              </a:rPr>
              <a:t>donated </a:t>
            </a:r>
            <a:r>
              <a:rPr b="0" i="0" lang="en" sz="1200" u="none" cap="none" strike="noStrike">
                <a:solidFill>
                  <a:srgbClr val="000000"/>
                </a:solidFill>
                <a:latin typeface="Arial"/>
                <a:ea typeface="Arial"/>
                <a:cs typeface="Arial"/>
                <a:sym typeface="Arial"/>
              </a:rPr>
              <a:t>to 36 states</a:t>
            </a:r>
            <a:endParaRPr b="0" i="0" sz="12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SzPts val="1200"/>
              <a:buChar char="•"/>
            </a:pPr>
            <a:r>
              <a:rPr lang="en" sz="1200"/>
              <a:t>Emergency </a:t>
            </a:r>
            <a:r>
              <a:rPr lang="en" sz="1200">
                <a:extLst>
                  <a:ext uri="http://customooxmlschemas.google.com/">
                    <go:slidesCustomData xmlns:go="http://customooxmlschemas.google.com/" textRoundtripDataId="0"/>
                  </a:ext>
                </a:extLst>
              </a:rPr>
              <a:t>Operations</a:t>
            </a:r>
            <a:r>
              <a:rPr lang="en" sz="1200"/>
              <a:t> Centers (8) at State level</a:t>
            </a:r>
            <a:endParaRPr sz="1200"/>
          </a:p>
        </p:txBody>
      </p:sp>
      <p:sp>
        <p:nvSpPr>
          <p:cNvPr id="262" name="Google Shape;262;p31"/>
          <p:cNvSpPr txBox="1"/>
          <p:nvPr/>
        </p:nvSpPr>
        <p:spPr>
          <a:xfrm>
            <a:off x="3197175" y="4800300"/>
            <a:ext cx="2801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r>
              <a:rPr lang="en" sz="1200"/>
              <a:t>4M Doses of Moderna Vaccine</a:t>
            </a:r>
            <a:endParaRPr sz="1200"/>
          </a:p>
        </p:txBody>
      </p:sp>
      <p:grpSp>
        <p:nvGrpSpPr>
          <p:cNvPr id="263" name="Google Shape;263;p31"/>
          <p:cNvGrpSpPr/>
          <p:nvPr/>
        </p:nvGrpSpPr>
        <p:grpSpPr>
          <a:xfrm>
            <a:off x="1952876" y="1201827"/>
            <a:ext cx="5350529" cy="3838156"/>
            <a:chOff x="371847" y="27364"/>
            <a:chExt cx="5350529" cy="3838156"/>
          </a:xfrm>
        </p:grpSpPr>
        <p:sp>
          <p:nvSpPr>
            <p:cNvPr id="264" name="Google Shape;264;p31"/>
            <p:cNvSpPr txBox="1"/>
            <p:nvPr/>
          </p:nvSpPr>
          <p:spPr>
            <a:xfrm>
              <a:off x="371847" y="2985920"/>
              <a:ext cx="1291500" cy="879600"/>
            </a:xfrm>
            <a:prstGeom prst="rect">
              <a:avLst/>
            </a:prstGeom>
            <a:noFill/>
            <a:ln>
              <a:noFill/>
            </a:ln>
          </p:spPr>
          <p:txBody>
            <a:bodyPr anchorCtr="0" anchor="t" bIns="110475" lIns="110475" spcFirstLastPara="1" rIns="110475" wrap="square" tIns="110475">
              <a:noAutofit/>
            </a:bodyPr>
            <a:lstStyle/>
            <a:p>
              <a:pPr indent="-82550" lvl="1" marL="228600" marR="0" rtl="0" algn="l">
                <a:lnSpc>
                  <a:spcPct val="9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265" name="Google Shape;265;p31"/>
            <p:cNvSpPr txBox="1"/>
            <p:nvPr/>
          </p:nvSpPr>
          <p:spPr>
            <a:xfrm>
              <a:off x="4430871" y="2985920"/>
              <a:ext cx="1291500" cy="879600"/>
            </a:xfrm>
            <a:prstGeom prst="rect">
              <a:avLst/>
            </a:prstGeom>
            <a:noFill/>
            <a:ln>
              <a:noFill/>
            </a:ln>
          </p:spPr>
          <p:txBody>
            <a:bodyPr anchorCtr="0" anchor="t" bIns="110475" lIns="110475" spcFirstLastPara="1" rIns="110475" wrap="square" tIns="110475">
              <a:noAutofit/>
            </a:bodyPr>
            <a:lstStyle/>
            <a:p>
              <a:pPr indent="-82550" lvl="1" marL="228600" marR="0" rtl="0" algn="l">
                <a:lnSpc>
                  <a:spcPct val="9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266" name="Google Shape;266;p31"/>
            <p:cNvSpPr txBox="1"/>
            <p:nvPr/>
          </p:nvSpPr>
          <p:spPr>
            <a:xfrm>
              <a:off x="4430876" y="27364"/>
              <a:ext cx="1291500" cy="879600"/>
            </a:xfrm>
            <a:prstGeom prst="rect">
              <a:avLst/>
            </a:prstGeom>
            <a:noFill/>
            <a:ln>
              <a:noFill/>
            </a:ln>
          </p:spPr>
          <p:txBody>
            <a:bodyPr anchorCtr="0" anchor="t" bIns="110475" lIns="110475" spcFirstLastPara="1" rIns="110475" wrap="square" tIns="110475">
              <a:noAutofit/>
            </a:bodyPr>
            <a:lstStyle/>
            <a:p>
              <a:pPr indent="-82550" lvl="1" marL="228600" marR="0" rtl="0" algn="l">
                <a:lnSpc>
                  <a:spcPct val="9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82550" lvl="1" marL="228600" marR="0" rtl="0" algn="l">
                <a:lnSpc>
                  <a:spcPct val="90000"/>
                </a:lnSpc>
                <a:spcBef>
                  <a:spcPts val="345"/>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267" name="Google Shape;267;p31"/>
            <p:cNvSpPr/>
            <p:nvPr/>
          </p:nvSpPr>
          <p:spPr>
            <a:xfrm>
              <a:off x="1167148" y="221891"/>
              <a:ext cx="1651800" cy="16857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303099">
                <a:alpha val="89800"/>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1"/>
            <p:cNvSpPr txBox="1"/>
            <p:nvPr/>
          </p:nvSpPr>
          <p:spPr>
            <a:xfrm>
              <a:off x="1554671" y="715587"/>
              <a:ext cx="1264500" cy="1191900"/>
            </a:xfrm>
            <a:prstGeom prst="rect">
              <a:avLst/>
            </a:prstGeom>
            <a:noFill/>
            <a:ln>
              <a:noFill/>
            </a:ln>
          </p:spPr>
          <p:txBody>
            <a:bodyPr anchorCtr="0" anchor="ctr" bIns="85325" lIns="85325" spcFirstLastPara="1" rIns="85325" wrap="square" tIns="85325">
              <a:noAutofit/>
            </a:bodyPr>
            <a:lstStyle/>
            <a:p>
              <a:pPr indent="0" lvl="0" marL="0" marR="0" rtl="0" algn="l">
                <a:lnSpc>
                  <a:spcPct val="9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Risk Communication &amp; Community Engagement </a:t>
              </a:r>
              <a:endParaRPr/>
            </a:p>
          </p:txBody>
        </p:sp>
        <p:sp>
          <p:nvSpPr>
            <p:cNvPr id="269" name="Google Shape;269;p31"/>
            <p:cNvSpPr/>
            <p:nvPr/>
          </p:nvSpPr>
          <p:spPr>
            <a:xfrm rot="5400000">
              <a:off x="2913654" y="221891"/>
              <a:ext cx="1685700" cy="16857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303099">
                <a:alpha val="76860"/>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txBox="1"/>
            <p:nvPr/>
          </p:nvSpPr>
          <p:spPr>
            <a:xfrm>
              <a:off x="3066156" y="715591"/>
              <a:ext cx="1191900" cy="119190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Joint TB &amp; COVID-19 Activities</a:t>
              </a:r>
              <a:endParaRPr/>
            </a:p>
          </p:txBody>
        </p:sp>
        <p:sp>
          <p:nvSpPr>
            <p:cNvPr id="271" name="Google Shape;271;p31"/>
            <p:cNvSpPr/>
            <p:nvPr/>
          </p:nvSpPr>
          <p:spPr>
            <a:xfrm rot="10800000">
              <a:off x="2913654" y="1985244"/>
              <a:ext cx="1685700" cy="16857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303099">
                <a:alpha val="63140"/>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1"/>
            <p:cNvSpPr txBox="1"/>
            <p:nvPr/>
          </p:nvSpPr>
          <p:spPr>
            <a:xfrm>
              <a:off x="3066156" y="1985346"/>
              <a:ext cx="1191900" cy="119190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Health System Strengthening</a:t>
              </a:r>
              <a:endParaRPr/>
            </a:p>
          </p:txBody>
        </p:sp>
        <p:sp>
          <p:nvSpPr>
            <p:cNvPr id="273" name="Google Shape;273;p31"/>
            <p:cNvSpPr/>
            <p:nvPr/>
          </p:nvSpPr>
          <p:spPr>
            <a:xfrm rot="-5400000">
              <a:off x="1150301" y="1985244"/>
              <a:ext cx="1685700" cy="16857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303099">
                <a:alpha val="49800"/>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1"/>
            <p:cNvSpPr txBox="1"/>
            <p:nvPr/>
          </p:nvSpPr>
          <p:spPr>
            <a:xfrm>
              <a:off x="1415401" y="1985346"/>
              <a:ext cx="1191900" cy="119190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Technical </a:t>
              </a:r>
              <a:r>
                <a:rPr lang="en" sz="1200">
                  <a:solidFill>
                    <a:schemeClr val="lt1"/>
                  </a:solidFill>
                </a:rPr>
                <a:t>A</a:t>
              </a:r>
              <a:r>
                <a:rPr b="0" i="0" lang="en" sz="1200" u="none" cap="none" strike="noStrike">
                  <a:solidFill>
                    <a:schemeClr val="lt1"/>
                  </a:solidFill>
                  <a:latin typeface="Arial"/>
                  <a:ea typeface="Arial"/>
                  <a:cs typeface="Arial"/>
                  <a:sym typeface="Arial"/>
                </a:rPr>
                <a:t>ssistance to PTF &amp; NPHCDA</a:t>
              </a:r>
              <a:endParaRPr/>
            </a:p>
          </p:txBody>
        </p:sp>
        <p:sp>
          <p:nvSpPr>
            <p:cNvPr id="275" name="Google Shape;275;p31"/>
            <p:cNvSpPr/>
            <p:nvPr/>
          </p:nvSpPr>
          <p:spPr>
            <a:xfrm>
              <a:off x="2583838" y="1596063"/>
              <a:ext cx="582000" cy="506100"/>
            </a:xfrm>
            <a:custGeom>
              <a:rect b="b" l="l" r="r" t="t"/>
              <a:pathLst>
                <a:path extrusionOk="0" h="120000" w="120000">
                  <a:moveTo>
                    <a:pt x="6522" y="60000"/>
                  </a:moveTo>
                  <a:lnTo>
                    <a:pt x="6522" y="60000"/>
                  </a:lnTo>
                  <a:cubicBezTo>
                    <a:pt x="6522" y="34374"/>
                    <a:pt x="25367" y="12492"/>
                    <a:pt x="51108" y="8231"/>
                  </a:cubicBezTo>
                  <a:cubicBezTo>
                    <a:pt x="76848" y="3970"/>
                    <a:pt x="101961" y="18575"/>
                    <a:pt x="110521" y="42784"/>
                  </a:cubicBezTo>
                  <a:lnTo>
                    <a:pt x="116428" y="42784"/>
                  </a:lnTo>
                  <a:lnTo>
                    <a:pt x="106956" y="60000"/>
                  </a:lnTo>
                  <a:lnTo>
                    <a:pt x="90340" y="42784"/>
                  </a:lnTo>
                  <a:lnTo>
                    <a:pt x="95921" y="42784"/>
                  </a:lnTo>
                  <a:lnTo>
                    <a:pt x="95921" y="42784"/>
                  </a:lnTo>
                  <a:cubicBezTo>
                    <a:pt x="87358" y="27416"/>
                    <a:pt x="68572" y="19475"/>
                    <a:pt x="50448" y="23561"/>
                  </a:cubicBezTo>
                  <a:cubicBezTo>
                    <a:pt x="32324" y="27648"/>
                    <a:pt x="19566" y="42702"/>
                    <a:pt x="19566" y="60000"/>
                  </a:cubicBezTo>
                  <a:close/>
                </a:path>
              </a:pathLst>
            </a:custGeom>
            <a:solidFill>
              <a:srgbClr val="CCCCD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1"/>
            <p:cNvSpPr/>
            <p:nvPr/>
          </p:nvSpPr>
          <p:spPr>
            <a:xfrm rot="10800000">
              <a:off x="2583817" y="1790673"/>
              <a:ext cx="582000" cy="506100"/>
            </a:xfrm>
            <a:custGeom>
              <a:rect b="b" l="l" r="r" t="t"/>
              <a:pathLst>
                <a:path extrusionOk="0" h="120000" w="120000">
                  <a:moveTo>
                    <a:pt x="6522" y="60000"/>
                  </a:moveTo>
                  <a:lnTo>
                    <a:pt x="6522" y="60000"/>
                  </a:lnTo>
                  <a:cubicBezTo>
                    <a:pt x="6522" y="34374"/>
                    <a:pt x="25367" y="12492"/>
                    <a:pt x="51108" y="8231"/>
                  </a:cubicBezTo>
                  <a:cubicBezTo>
                    <a:pt x="76848" y="3970"/>
                    <a:pt x="101961" y="18575"/>
                    <a:pt x="110521" y="42784"/>
                  </a:cubicBezTo>
                  <a:lnTo>
                    <a:pt x="116428" y="42784"/>
                  </a:lnTo>
                  <a:lnTo>
                    <a:pt x="106956" y="60000"/>
                  </a:lnTo>
                  <a:lnTo>
                    <a:pt x="90340" y="42784"/>
                  </a:lnTo>
                  <a:lnTo>
                    <a:pt x="95921" y="42784"/>
                  </a:lnTo>
                  <a:lnTo>
                    <a:pt x="95921" y="42784"/>
                  </a:lnTo>
                  <a:cubicBezTo>
                    <a:pt x="87358" y="27416"/>
                    <a:pt x="68572" y="19475"/>
                    <a:pt x="50448" y="23561"/>
                  </a:cubicBezTo>
                  <a:cubicBezTo>
                    <a:pt x="32324" y="27648"/>
                    <a:pt x="19566" y="42702"/>
                    <a:pt x="19566" y="60000"/>
                  </a:cubicBezTo>
                  <a:close/>
                </a:path>
              </a:pathLst>
            </a:custGeom>
            <a:solidFill>
              <a:srgbClr val="CCCCD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Uzim, Justus (Nigeria/HPN)</dc:creator>
</cp:coreProperties>
</file>