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31" r:id="rId3"/>
    <p:sldId id="332" r:id="rId4"/>
    <p:sldId id="301" r:id="rId5"/>
    <p:sldId id="318" r:id="rId6"/>
    <p:sldId id="319" r:id="rId7"/>
    <p:sldId id="321" r:id="rId8"/>
    <p:sldId id="323" r:id="rId9"/>
    <p:sldId id="322" r:id="rId10"/>
    <p:sldId id="308" r:id="rId11"/>
    <p:sldId id="330" r:id="rId12"/>
    <p:sldId id="328" r:id="rId13"/>
    <p:sldId id="329" r:id="rId14"/>
    <p:sldId id="324" r:id="rId15"/>
    <p:sldId id="325" r:id="rId16"/>
    <p:sldId id="326" r:id="rId17"/>
    <p:sldId id="315" r:id="rId18"/>
    <p:sldId id="317" r:id="rId19"/>
    <p:sldId id="31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B70FF-0607-4707-9C40-97B5C4D70E7D}" type="doc">
      <dgm:prSet loTypeId="urn:microsoft.com/office/officeart/2005/8/layout/target3" loCatId="relationship" qsTypeId="urn:microsoft.com/office/officeart/2005/8/quickstyle/3d1" qsCatId="3D" csTypeId="urn:microsoft.com/office/officeart/2005/8/colors/colorful1#6" csCatId="colorful"/>
      <dgm:spPr/>
      <dgm:t>
        <a:bodyPr/>
        <a:lstStyle/>
        <a:p>
          <a:endParaRPr lang="en-US"/>
        </a:p>
      </dgm:t>
    </dgm:pt>
    <dgm:pt modelId="{A5E5614E-8A67-400F-8A1D-C11DD58429BF}">
      <dgm:prSet custT="1"/>
      <dgm:spPr/>
      <dgm:t>
        <a:bodyPr/>
        <a:lstStyle/>
        <a:p>
          <a:pPr rtl="0"/>
          <a:r>
            <a:rPr lang="en-US" sz="3600" b="1" dirty="0" smtClean="0"/>
            <a:t>Redefine Age</a:t>
          </a:r>
          <a:endParaRPr lang="en-US" sz="3600" b="1" dirty="0"/>
        </a:p>
      </dgm:t>
    </dgm:pt>
    <dgm:pt modelId="{ADD1C8B9-899D-46C2-B288-9A5913FFC83F}" type="parTrans" cxnId="{7C3FB65D-B9C8-4C04-96E6-98E5FF34D8A8}">
      <dgm:prSet/>
      <dgm:spPr/>
      <dgm:t>
        <a:bodyPr/>
        <a:lstStyle/>
        <a:p>
          <a:endParaRPr lang="en-US" sz="2400"/>
        </a:p>
      </dgm:t>
    </dgm:pt>
    <dgm:pt modelId="{5C9539D1-21B1-459A-82A9-5EE23E9C80AF}" type="sibTrans" cxnId="{7C3FB65D-B9C8-4C04-96E6-98E5FF34D8A8}">
      <dgm:prSet/>
      <dgm:spPr/>
      <dgm:t>
        <a:bodyPr/>
        <a:lstStyle/>
        <a:p>
          <a:endParaRPr lang="en-US" sz="2400"/>
        </a:p>
      </dgm:t>
    </dgm:pt>
    <dgm:pt modelId="{F6911F50-2BEF-4D4C-9797-6413D50DD37A}" type="pres">
      <dgm:prSet presAssocID="{440B70FF-0607-4707-9C40-97B5C4D70E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E821B-643D-402D-A3E0-62A0D561B4D4}" type="pres">
      <dgm:prSet presAssocID="{A5E5614E-8A67-400F-8A1D-C11DD58429BF}" presName="circle1" presStyleLbl="node1" presStyleIdx="0" presStyleCnt="1"/>
      <dgm:spPr/>
    </dgm:pt>
    <dgm:pt modelId="{28FF14C2-807B-41F8-8923-9DEA9AC50082}" type="pres">
      <dgm:prSet presAssocID="{A5E5614E-8A67-400F-8A1D-C11DD58429BF}" presName="space" presStyleCnt="0"/>
      <dgm:spPr/>
    </dgm:pt>
    <dgm:pt modelId="{669787DC-E50A-4E9B-8113-DC676427EE80}" type="pres">
      <dgm:prSet presAssocID="{A5E5614E-8A67-400F-8A1D-C11DD58429BF}" presName="rect1" presStyleLbl="alignAcc1" presStyleIdx="0" presStyleCnt="1"/>
      <dgm:spPr/>
      <dgm:t>
        <a:bodyPr/>
        <a:lstStyle/>
        <a:p>
          <a:endParaRPr lang="en-US"/>
        </a:p>
      </dgm:t>
    </dgm:pt>
    <dgm:pt modelId="{67BD84CF-80E2-4138-AD65-D4D83839C02D}" type="pres">
      <dgm:prSet presAssocID="{A5E5614E-8A67-400F-8A1D-C11DD58429B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FB65D-B9C8-4C04-96E6-98E5FF34D8A8}" srcId="{440B70FF-0607-4707-9C40-97B5C4D70E7D}" destId="{A5E5614E-8A67-400F-8A1D-C11DD58429BF}" srcOrd="0" destOrd="0" parTransId="{ADD1C8B9-899D-46C2-B288-9A5913FFC83F}" sibTransId="{5C9539D1-21B1-459A-82A9-5EE23E9C80AF}"/>
    <dgm:cxn modelId="{228157A0-5189-4D6F-94C7-78163D2B55DE}" type="presOf" srcId="{A5E5614E-8A67-400F-8A1D-C11DD58429BF}" destId="{67BD84CF-80E2-4138-AD65-D4D83839C02D}" srcOrd="1" destOrd="0" presId="urn:microsoft.com/office/officeart/2005/8/layout/target3"/>
    <dgm:cxn modelId="{26094D3A-FDFD-4A7A-9E7C-82D7C66FD57E}" type="presOf" srcId="{440B70FF-0607-4707-9C40-97B5C4D70E7D}" destId="{F6911F50-2BEF-4D4C-9797-6413D50DD37A}" srcOrd="0" destOrd="0" presId="urn:microsoft.com/office/officeart/2005/8/layout/target3"/>
    <dgm:cxn modelId="{B8032009-4B34-4823-A948-73F356418AF5}" type="presOf" srcId="{A5E5614E-8A67-400F-8A1D-C11DD58429BF}" destId="{669787DC-E50A-4E9B-8113-DC676427EE80}" srcOrd="0" destOrd="0" presId="urn:microsoft.com/office/officeart/2005/8/layout/target3"/>
    <dgm:cxn modelId="{27F73D98-4F09-48D4-98B5-9ECD005F38DD}" type="presParOf" srcId="{F6911F50-2BEF-4D4C-9797-6413D50DD37A}" destId="{776E821B-643D-402D-A3E0-62A0D561B4D4}" srcOrd="0" destOrd="0" presId="urn:microsoft.com/office/officeart/2005/8/layout/target3"/>
    <dgm:cxn modelId="{21C5ACE9-ED30-4B8A-8461-202560905F67}" type="presParOf" srcId="{F6911F50-2BEF-4D4C-9797-6413D50DD37A}" destId="{28FF14C2-807B-41F8-8923-9DEA9AC50082}" srcOrd="1" destOrd="0" presId="urn:microsoft.com/office/officeart/2005/8/layout/target3"/>
    <dgm:cxn modelId="{B691CFE2-AE7A-46D9-B565-0406CDBCE704}" type="presParOf" srcId="{F6911F50-2BEF-4D4C-9797-6413D50DD37A}" destId="{669787DC-E50A-4E9B-8113-DC676427EE80}" srcOrd="2" destOrd="0" presId="urn:microsoft.com/office/officeart/2005/8/layout/target3"/>
    <dgm:cxn modelId="{0A66DD3E-5403-457A-AF40-F3BB2EBA6A84}" type="presParOf" srcId="{F6911F50-2BEF-4D4C-9797-6413D50DD37A}" destId="{67BD84CF-80E2-4138-AD65-D4D83839C02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C7482-B3F9-4058-BC0A-966008E8890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959275-850D-4A11-B755-5D8C52449202}">
      <dgm:prSet custT="1"/>
      <dgm:spPr/>
      <dgm:t>
        <a:bodyPr/>
        <a:lstStyle/>
        <a:p>
          <a:pPr rtl="0"/>
          <a:r>
            <a:rPr lang="en-GB" sz="3200" b="1" dirty="0" smtClean="0">
              <a:latin typeface="Baskerville Old Face" pitchFamily="18" charset="0"/>
            </a:rPr>
            <a:t>Personal Appearance</a:t>
          </a:r>
          <a:endParaRPr lang="en-US" sz="3200" dirty="0">
            <a:latin typeface="Baskerville Old Face" pitchFamily="18" charset="0"/>
          </a:endParaRPr>
        </a:p>
      </dgm:t>
    </dgm:pt>
    <dgm:pt modelId="{443D29AC-D356-4764-A816-898EB715444C}" type="parTrans" cxnId="{86F4BB13-F226-4B7D-B604-36C9E125953E}">
      <dgm:prSet/>
      <dgm:spPr/>
      <dgm:t>
        <a:bodyPr/>
        <a:lstStyle/>
        <a:p>
          <a:endParaRPr lang="en-US" sz="2400"/>
        </a:p>
      </dgm:t>
    </dgm:pt>
    <dgm:pt modelId="{420321D6-4EAC-495B-AC65-4D9FF5B15A3F}" type="sibTrans" cxnId="{86F4BB13-F226-4B7D-B604-36C9E125953E}">
      <dgm:prSet/>
      <dgm:spPr/>
      <dgm:t>
        <a:bodyPr/>
        <a:lstStyle/>
        <a:p>
          <a:endParaRPr lang="en-US" sz="2400"/>
        </a:p>
      </dgm:t>
    </dgm:pt>
    <dgm:pt modelId="{4D770D02-901D-4D77-A8EB-B4E432CCAA60}">
      <dgm:prSet custT="1"/>
      <dgm:spPr/>
      <dgm:t>
        <a:bodyPr/>
        <a:lstStyle/>
        <a:p>
          <a:pPr rtl="0"/>
          <a:r>
            <a:rPr lang="en-GB" sz="3200" b="1" dirty="0" smtClean="0">
              <a:latin typeface="Baskerville Old Face" pitchFamily="18" charset="0"/>
            </a:rPr>
            <a:t>Elegance/Suave</a:t>
          </a:r>
          <a:endParaRPr lang="en-US" sz="3200" dirty="0">
            <a:latin typeface="Baskerville Old Face" pitchFamily="18" charset="0"/>
          </a:endParaRPr>
        </a:p>
      </dgm:t>
    </dgm:pt>
    <dgm:pt modelId="{FEED247D-AF53-4517-A41D-8372858729E3}" type="parTrans" cxnId="{54F95B95-A842-4F45-AC5D-30D3AE1933D4}">
      <dgm:prSet/>
      <dgm:spPr/>
      <dgm:t>
        <a:bodyPr/>
        <a:lstStyle/>
        <a:p>
          <a:endParaRPr lang="en-US" sz="2400"/>
        </a:p>
      </dgm:t>
    </dgm:pt>
    <dgm:pt modelId="{847DEDF0-E879-45DC-B49C-A4DF46DFCC7A}" type="sibTrans" cxnId="{54F95B95-A842-4F45-AC5D-30D3AE1933D4}">
      <dgm:prSet/>
      <dgm:spPr/>
      <dgm:t>
        <a:bodyPr/>
        <a:lstStyle/>
        <a:p>
          <a:endParaRPr lang="en-US" sz="2400"/>
        </a:p>
      </dgm:t>
    </dgm:pt>
    <dgm:pt modelId="{49EC929F-FD18-41B8-8CDA-86B80A70F28F}">
      <dgm:prSet custT="1"/>
      <dgm:spPr/>
      <dgm:t>
        <a:bodyPr/>
        <a:lstStyle/>
        <a:p>
          <a:pPr rtl="0"/>
          <a:r>
            <a:rPr lang="en-GB" sz="3200" b="1" dirty="0" smtClean="0">
              <a:latin typeface="Baskerville Old Face" pitchFamily="18" charset="0"/>
            </a:rPr>
            <a:t>Courtesy Language</a:t>
          </a:r>
          <a:endParaRPr lang="en-US" sz="3200" dirty="0">
            <a:latin typeface="Baskerville Old Face" pitchFamily="18" charset="0"/>
          </a:endParaRPr>
        </a:p>
      </dgm:t>
    </dgm:pt>
    <dgm:pt modelId="{58E330E6-F595-4244-AEBC-72CBDEB77600}" type="parTrans" cxnId="{9531FDF1-4090-4B8F-B49A-7789541F1A20}">
      <dgm:prSet/>
      <dgm:spPr/>
      <dgm:t>
        <a:bodyPr/>
        <a:lstStyle/>
        <a:p>
          <a:endParaRPr lang="en-US" sz="2400"/>
        </a:p>
      </dgm:t>
    </dgm:pt>
    <dgm:pt modelId="{90213D63-097F-43AA-BBEE-BA488D6CACFD}" type="sibTrans" cxnId="{9531FDF1-4090-4B8F-B49A-7789541F1A20}">
      <dgm:prSet/>
      <dgm:spPr/>
      <dgm:t>
        <a:bodyPr/>
        <a:lstStyle/>
        <a:p>
          <a:endParaRPr lang="en-US" sz="2400"/>
        </a:p>
      </dgm:t>
    </dgm:pt>
    <dgm:pt modelId="{3E9D00F7-D680-4514-AB15-FBD8B076DECC}">
      <dgm:prSet custT="1"/>
      <dgm:spPr/>
      <dgm:t>
        <a:bodyPr/>
        <a:lstStyle/>
        <a:p>
          <a:pPr rtl="0"/>
          <a:r>
            <a:rPr lang="en-US" sz="3200" b="1" dirty="0" smtClean="0">
              <a:latin typeface="Baskerville Old Face" pitchFamily="18" charset="0"/>
            </a:rPr>
            <a:t>Manner of Speaking</a:t>
          </a:r>
          <a:endParaRPr lang="en-US" sz="3200" b="1" dirty="0">
            <a:latin typeface="Baskerville Old Face" pitchFamily="18" charset="0"/>
          </a:endParaRPr>
        </a:p>
      </dgm:t>
    </dgm:pt>
    <dgm:pt modelId="{EE28B8DE-9556-4C89-92E3-5AD5FF1DD2D7}" type="parTrans" cxnId="{3F1E13D9-BF6E-437E-A24C-43D0469738EF}">
      <dgm:prSet/>
      <dgm:spPr/>
      <dgm:t>
        <a:bodyPr/>
        <a:lstStyle/>
        <a:p>
          <a:endParaRPr lang="en-US" sz="2400"/>
        </a:p>
      </dgm:t>
    </dgm:pt>
    <dgm:pt modelId="{2D3D3303-B8A5-408F-AC40-3DC95460328B}" type="sibTrans" cxnId="{3F1E13D9-BF6E-437E-A24C-43D0469738EF}">
      <dgm:prSet/>
      <dgm:spPr/>
      <dgm:t>
        <a:bodyPr/>
        <a:lstStyle/>
        <a:p>
          <a:endParaRPr lang="en-US" sz="2400"/>
        </a:p>
      </dgm:t>
    </dgm:pt>
    <dgm:pt modelId="{9B09422C-B87F-4A81-BC40-D7763BA7F132}">
      <dgm:prSet custT="1"/>
      <dgm:spPr/>
      <dgm:t>
        <a:bodyPr/>
        <a:lstStyle/>
        <a:p>
          <a:pPr rtl="0"/>
          <a:r>
            <a:rPr lang="en-GB" sz="3200" b="1" dirty="0" smtClean="0">
              <a:latin typeface="Baskerville Old Face" pitchFamily="18" charset="0"/>
            </a:rPr>
            <a:t>Social Intelligence</a:t>
          </a:r>
          <a:endParaRPr lang="en-US" sz="3200" dirty="0">
            <a:latin typeface="Baskerville Old Face" pitchFamily="18" charset="0"/>
          </a:endParaRPr>
        </a:p>
      </dgm:t>
    </dgm:pt>
    <dgm:pt modelId="{4347FA4E-8029-4B24-A2AC-20A17D5E9224}" type="parTrans" cxnId="{51D5A9BF-6AA4-48AF-B65A-2C7C161724F3}">
      <dgm:prSet/>
      <dgm:spPr/>
      <dgm:t>
        <a:bodyPr/>
        <a:lstStyle/>
        <a:p>
          <a:endParaRPr lang="en-US" sz="2400"/>
        </a:p>
      </dgm:t>
    </dgm:pt>
    <dgm:pt modelId="{32D016D4-C1F5-4E7C-9E85-B6A5EAD8A52C}" type="sibTrans" cxnId="{51D5A9BF-6AA4-48AF-B65A-2C7C161724F3}">
      <dgm:prSet/>
      <dgm:spPr/>
      <dgm:t>
        <a:bodyPr/>
        <a:lstStyle/>
        <a:p>
          <a:endParaRPr lang="en-US" sz="2400"/>
        </a:p>
      </dgm:t>
    </dgm:pt>
    <dgm:pt modelId="{3BD7BF23-38F0-4569-B1B8-CC006EC25C2C}">
      <dgm:prSet custT="1"/>
      <dgm:spPr/>
      <dgm:t>
        <a:bodyPr/>
        <a:lstStyle/>
        <a:p>
          <a:pPr rtl="0"/>
          <a:r>
            <a:rPr lang="en-GB" sz="3200" b="1" dirty="0" smtClean="0">
              <a:latin typeface="Baskerville Old Face" pitchFamily="18" charset="0"/>
            </a:rPr>
            <a:t>Carriage</a:t>
          </a:r>
          <a:endParaRPr lang="en-US" sz="3200" dirty="0">
            <a:latin typeface="Baskerville Old Face" pitchFamily="18" charset="0"/>
          </a:endParaRPr>
        </a:p>
      </dgm:t>
    </dgm:pt>
    <dgm:pt modelId="{FCCFAF5A-B080-46FF-9AC6-2D1CCA4D10EB}" type="parTrans" cxnId="{31F9DA9E-A181-43BC-9D1B-2153589E9D01}">
      <dgm:prSet/>
      <dgm:spPr/>
      <dgm:t>
        <a:bodyPr/>
        <a:lstStyle/>
        <a:p>
          <a:endParaRPr lang="en-US" sz="2400"/>
        </a:p>
      </dgm:t>
    </dgm:pt>
    <dgm:pt modelId="{EF909B3B-2BEF-4509-ADF2-492BAD73E8ED}" type="sibTrans" cxnId="{31F9DA9E-A181-43BC-9D1B-2153589E9D01}">
      <dgm:prSet/>
      <dgm:spPr/>
      <dgm:t>
        <a:bodyPr/>
        <a:lstStyle/>
        <a:p>
          <a:endParaRPr lang="en-US" sz="2400"/>
        </a:p>
      </dgm:t>
    </dgm:pt>
    <dgm:pt modelId="{7CA3B963-8A87-4EE9-BC26-E3CF452A1F40}">
      <dgm:prSet/>
      <dgm:spPr/>
      <dgm:t>
        <a:bodyPr/>
        <a:lstStyle/>
        <a:p>
          <a:endParaRPr lang="en-US" sz="2400" dirty="0"/>
        </a:p>
      </dgm:t>
    </dgm:pt>
    <dgm:pt modelId="{759F9BBD-CCEF-4511-83B0-8E1CFD4B0856}" type="parTrans" cxnId="{F6A6730B-BE95-4FA0-83AE-9849153B1516}">
      <dgm:prSet/>
      <dgm:spPr/>
      <dgm:t>
        <a:bodyPr/>
        <a:lstStyle/>
        <a:p>
          <a:endParaRPr lang="en-US" sz="2400"/>
        </a:p>
      </dgm:t>
    </dgm:pt>
    <dgm:pt modelId="{C460B2C4-1EDE-4D1B-B677-57BE34FC3EF5}" type="sibTrans" cxnId="{F6A6730B-BE95-4FA0-83AE-9849153B1516}">
      <dgm:prSet/>
      <dgm:spPr/>
      <dgm:t>
        <a:bodyPr/>
        <a:lstStyle/>
        <a:p>
          <a:endParaRPr lang="en-US" sz="2400"/>
        </a:p>
      </dgm:t>
    </dgm:pt>
    <dgm:pt modelId="{23D2D5F2-E881-4539-AEEB-014A17B8ECC0}" type="pres">
      <dgm:prSet presAssocID="{43EC7482-B3F9-4058-BC0A-966008E8890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C634DE-2FDF-496D-A431-6E7C8CCC58D3}" type="pres">
      <dgm:prSet presAssocID="{7E959275-850D-4A11-B755-5D8C52449202}" presName="circ1" presStyleLbl="vennNode1" presStyleIdx="0" presStyleCnt="7"/>
      <dgm:spPr/>
    </dgm:pt>
    <dgm:pt modelId="{1D50A45E-900D-44F5-8D9C-76EA98094ECB}" type="pres">
      <dgm:prSet presAssocID="{7E959275-850D-4A11-B755-5D8C52449202}" presName="circ1Tx" presStyleLbl="revTx" presStyleIdx="0" presStyleCnt="0" custScaleX="137692" custLinFactNeighborX="-22063" custLinFactNeighborY="29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25807-E04E-4657-A2BE-F7FFD351CF06}" type="pres">
      <dgm:prSet presAssocID="{4D770D02-901D-4D77-A8EB-B4E432CCAA60}" presName="circ2" presStyleLbl="vennNode1" presStyleIdx="1" presStyleCnt="7"/>
      <dgm:spPr/>
    </dgm:pt>
    <dgm:pt modelId="{C1A80E63-C326-4E5B-874B-DF72A4B504EC}" type="pres">
      <dgm:prSet presAssocID="{4D770D02-901D-4D77-A8EB-B4E432CCAA60}" presName="circ2Tx" presStyleLbl="revTx" presStyleIdx="0" presStyleCnt="0" custScaleX="188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B5BA8-CBA2-46EC-9BC5-E88895EE497F}" type="pres">
      <dgm:prSet presAssocID="{49EC929F-FD18-41B8-8CDA-86B80A70F28F}" presName="circ3" presStyleLbl="vennNode1" presStyleIdx="2" presStyleCnt="7"/>
      <dgm:spPr/>
    </dgm:pt>
    <dgm:pt modelId="{B7F4D2FF-3D72-4D52-A4B1-D5A9ED8DC88C}" type="pres">
      <dgm:prSet presAssocID="{49EC929F-FD18-41B8-8CDA-86B80A70F28F}" presName="circ3Tx" presStyleLbl="revTx" presStyleIdx="0" presStyleCnt="0" custLinFactNeighborX="169" custLinFactNeighborY="-15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28D39-7C22-4258-A38D-D74FB09F50D1}" type="pres">
      <dgm:prSet presAssocID="{3E9D00F7-D680-4514-AB15-FBD8B076DECC}" presName="circ4" presStyleLbl="vennNode1" presStyleIdx="3" presStyleCnt="7"/>
      <dgm:spPr/>
    </dgm:pt>
    <dgm:pt modelId="{543451A9-B105-4956-89BD-491C340788CB}" type="pres">
      <dgm:prSet presAssocID="{3E9D00F7-D680-4514-AB15-FBD8B076DECC}" presName="circ4Tx" presStyleLbl="revTx" presStyleIdx="0" presStyleCnt="0" custLinFactNeighborX="-79948" custLinFactNeighborY="3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2FD5B-351C-40E8-BD73-64DCEE541C94}" type="pres">
      <dgm:prSet presAssocID="{9B09422C-B87F-4A81-BC40-D7763BA7F132}" presName="circ5" presStyleLbl="vennNode1" presStyleIdx="4" presStyleCnt="7"/>
      <dgm:spPr/>
    </dgm:pt>
    <dgm:pt modelId="{54359F15-7D4D-4239-BD33-79559BD6FB38}" type="pres">
      <dgm:prSet presAssocID="{9B09422C-B87F-4A81-BC40-D7763BA7F132}" presName="circ5Tx" presStyleLbl="revTx" presStyleIdx="0" presStyleCnt="0" custLinFactNeighborX="-17884" custLinFactNeighborY="-58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47688-C6DF-486C-9E6A-2ECDD213F7E1}" type="pres">
      <dgm:prSet presAssocID="{3BD7BF23-38F0-4569-B1B8-CC006EC25C2C}" presName="circ6" presStyleLbl="vennNode1" presStyleIdx="5" presStyleCnt="7"/>
      <dgm:spPr/>
    </dgm:pt>
    <dgm:pt modelId="{CB485D93-9EB6-40F7-998C-800E88FB1D1D}" type="pres">
      <dgm:prSet presAssocID="{3BD7BF23-38F0-4569-B1B8-CC006EC25C2C}" presName="circ6Tx" presStyleLbl="revTx" presStyleIdx="0" presStyleCnt="0" custLinFactY="-49065" custLinFactNeighborX="305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EB150-C278-4549-B7AD-3F2325CB60A7}" type="pres">
      <dgm:prSet presAssocID="{7CA3B963-8A87-4EE9-BC26-E3CF452A1F40}" presName="circ7" presStyleLbl="vennNode1" presStyleIdx="6" presStyleCnt="7"/>
      <dgm:spPr/>
    </dgm:pt>
    <dgm:pt modelId="{CDD4EE91-B5AA-4E5F-9DE8-A92E375179DB}" type="pres">
      <dgm:prSet presAssocID="{7CA3B963-8A87-4EE9-BC26-E3CF452A1F40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913D5B-A8D7-4739-AD9B-B2DF8784AEE0}" type="presOf" srcId="{7CA3B963-8A87-4EE9-BC26-E3CF452A1F40}" destId="{CDD4EE91-B5AA-4E5F-9DE8-A92E375179DB}" srcOrd="0" destOrd="0" presId="urn:microsoft.com/office/officeart/2005/8/layout/venn1"/>
    <dgm:cxn modelId="{591955B7-C735-4FE8-9931-17DD5378F98E}" type="presOf" srcId="{3BD7BF23-38F0-4569-B1B8-CC006EC25C2C}" destId="{CB485D93-9EB6-40F7-998C-800E88FB1D1D}" srcOrd="0" destOrd="0" presId="urn:microsoft.com/office/officeart/2005/8/layout/venn1"/>
    <dgm:cxn modelId="{0764F0BA-5D64-4629-BF16-DE596B41F6A1}" type="presOf" srcId="{3E9D00F7-D680-4514-AB15-FBD8B076DECC}" destId="{543451A9-B105-4956-89BD-491C340788CB}" srcOrd="0" destOrd="0" presId="urn:microsoft.com/office/officeart/2005/8/layout/venn1"/>
    <dgm:cxn modelId="{79A9898F-C6DA-4D52-A9DC-71F46BD12A86}" type="presOf" srcId="{9B09422C-B87F-4A81-BC40-D7763BA7F132}" destId="{54359F15-7D4D-4239-BD33-79559BD6FB38}" srcOrd="0" destOrd="0" presId="urn:microsoft.com/office/officeart/2005/8/layout/venn1"/>
    <dgm:cxn modelId="{1B651A03-FBE8-4955-8177-516C5519E552}" type="presOf" srcId="{43EC7482-B3F9-4058-BC0A-966008E8890B}" destId="{23D2D5F2-E881-4539-AEEB-014A17B8ECC0}" srcOrd="0" destOrd="0" presId="urn:microsoft.com/office/officeart/2005/8/layout/venn1"/>
    <dgm:cxn modelId="{F155611D-22CA-4CEC-B6FE-F97DFFD5544D}" type="presOf" srcId="{4D770D02-901D-4D77-A8EB-B4E432CCAA60}" destId="{C1A80E63-C326-4E5B-874B-DF72A4B504EC}" srcOrd="0" destOrd="0" presId="urn:microsoft.com/office/officeart/2005/8/layout/venn1"/>
    <dgm:cxn modelId="{3F1E13D9-BF6E-437E-A24C-43D0469738EF}" srcId="{43EC7482-B3F9-4058-BC0A-966008E8890B}" destId="{3E9D00F7-D680-4514-AB15-FBD8B076DECC}" srcOrd="3" destOrd="0" parTransId="{EE28B8DE-9556-4C89-92E3-5AD5FF1DD2D7}" sibTransId="{2D3D3303-B8A5-408F-AC40-3DC95460328B}"/>
    <dgm:cxn modelId="{51D5A9BF-6AA4-48AF-B65A-2C7C161724F3}" srcId="{43EC7482-B3F9-4058-BC0A-966008E8890B}" destId="{9B09422C-B87F-4A81-BC40-D7763BA7F132}" srcOrd="4" destOrd="0" parTransId="{4347FA4E-8029-4B24-A2AC-20A17D5E9224}" sibTransId="{32D016D4-C1F5-4E7C-9E85-B6A5EAD8A52C}"/>
    <dgm:cxn modelId="{86F4BB13-F226-4B7D-B604-36C9E125953E}" srcId="{43EC7482-B3F9-4058-BC0A-966008E8890B}" destId="{7E959275-850D-4A11-B755-5D8C52449202}" srcOrd="0" destOrd="0" parTransId="{443D29AC-D356-4764-A816-898EB715444C}" sibTransId="{420321D6-4EAC-495B-AC65-4D9FF5B15A3F}"/>
    <dgm:cxn modelId="{F6A6730B-BE95-4FA0-83AE-9849153B1516}" srcId="{43EC7482-B3F9-4058-BC0A-966008E8890B}" destId="{7CA3B963-8A87-4EE9-BC26-E3CF452A1F40}" srcOrd="6" destOrd="0" parTransId="{759F9BBD-CCEF-4511-83B0-8E1CFD4B0856}" sibTransId="{C460B2C4-1EDE-4D1B-B677-57BE34FC3EF5}"/>
    <dgm:cxn modelId="{31F9DA9E-A181-43BC-9D1B-2153589E9D01}" srcId="{43EC7482-B3F9-4058-BC0A-966008E8890B}" destId="{3BD7BF23-38F0-4569-B1B8-CC006EC25C2C}" srcOrd="5" destOrd="0" parTransId="{FCCFAF5A-B080-46FF-9AC6-2D1CCA4D10EB}" sibTransId="{EF909B3B-2BEF-4509-ADF2-492BAD73E8ED}"/>
    <dgm:cxn modelId="{9531FDF1-4090-4B8F-B49A-7789541F1A20}" srcId="{43EC7482-B3F9-4058-BC0A-966008E8890B}" destId="{49EC929F-FD18-41B8-8CDA-86B80A70F28F}" srcOrd="2" destOrd="0" parTransId="{58E330E6-F595-4244-AEBC-72CBDEB77600}" sibTransId="{90213D63-097F-43AA-BBEE-BA488D6CACFD}"/>
    <dgm:cxn modelId="{54F95B95-A842-4F45-AC5D-30D3AE1933D4}" srcId="{43EC7482-B3F9-4058-BC0A-966008E8890B}" destId="{4D770D02-901D-4D77-A8EB-B4E432CCAA60}" srcOrd="1" destOrd="0" parTransId="{FEED247D-AF53-4517-A41D-8372858729E3}" sibTransId="{847DEDF0-E879-45DC-B49C-A4DF46DFCC7A}"/>
    <dgm:cxn modelId="{9F9607D2-C27B-4C81-912D-953C8F1E08A7}" type="presOf" srcId="{49EC929F-FD18-41B8-8CDA-86B80A70F28F}" destId="{B7F4D2FF-3D72-4D52-A4B1-D5A9ED8DC88C}" srcOrd="0" destOrd="0" presId="urn:microsoft.com/office/officeart/2005/8/layout/venn1"/>
    <dgm:cxn modelId="{134ECFFD-60E5-4F05-B01C-8B853E54A8D2}" type="presOf" srcId="{7E959275-850D-4A11-B755-5D8C52449202}" destId="{1D50A45E-900D-44F5-8D9C-76EA98094ECB}" srcOrd="0" destOrd="0" presId="urn:microsoft.com/office/officeart/2005/8/layout/venn1"/>
    <dgm:cxn modelId="{9D1C9A7F-0E7B-4717-B380-970F2D02AAE2}" type="presParOf" srcId="{23D2D5F2-E881-4539-AEEB-014A17B8ECC0}" destId="{E1C634DE-2FDF-496D-A431-6E7C8CCC58D3}" srcOrd="0" destOrd="0" presId="urn:microsoft.com/office/officeart/2005/8/layout/venn1"/>
    <dgm:cxn modelId="{2A7D3FE0-C5F4-4F02-81C6-3E612432B51A}" type="presParOf" srcId="{23D2D5F2-E881-4539-AEEB-014A17B8ECC0}" destId="{1D50A45E-900D-44F5-8D9C-76EA98094ECB}" srcOrd="1" destOrd="0" presId="urn:microsoft.com/office/officeart/2005/8/layout/venn1"/>
    <dgm:cxn modelId="{08EB6A68-1063-4272-97FE-8BC64B311191}" type="presParOf" srcId="{23D2D5F2-E881-4539-AEEB-014A17B8ECC0}" destId="{A1B25807-E04E-4657-A2BE-F7FFD351CF06}" srcOrd="2" destOrd="0" presId="urn:microsoft.com/office/officeart/2005/8/layout/venn1"/>
    <dgm:cxn modelId="{FCFC2B55-1CC4-45A1-8182-8AAC60EB59FC}" type="presParOf" srcId="{23D2D5F2-E881-4539-AEEB-014A17B8ECC0}" destId="{C1A80E63-C326-4E5B-874B-DF72A4B504EC}" srcOrd="3" destOrd="0" presId="urn:microsoft.com/office/officeart/2005/8/layout/venn1"/>
    <dgm:cxn modelId="{4F6321AC-53CF-44EE-ADC5-FFA9226C45B8}" type="presParOf" srcId="{23D2D5F2-E881-4539-AEEB-014A17B8ECC0}" destId="{55DB5BA8-CBA2-46EC-9BC5-E88895EE497F}" srcOrd="4" destOrd="0" presId="urn:microsoft.com/office/officeart/2005/8/layout/venn1"/>
    <dgm:cxn modelId="{3C35F143-4C7D-412B-8925-940C8FB78B9B}" type="presParOf" srcId="{23D2D5F2-E881-4539-AEEB-014A17B8ECC0}" destId="{B7F4D2FF-3D72-4D52-A4B1-D5A9ED8DC88C}" srcOrd="5" destOrd="0" presId="urn:microsoft.com/office/officeart/2005/8/layout/venn1"/>
    <dgm:cxn modelId="{F2EA8073-FC6C-4ADA-B1DA-779BA2F6040E}" type="presParOf" srcId="{23D2D5F2-E881-4539-AEEB-014A17B8ECC0}" destId="{05128D39-7C22-4258-A38D-D74FB09F50D1}" srcOrd="6" destOrd="0" presId="urn:microsoft.com/office/officeart/2005/8/layout/venn1"/>
    <dgm:cxn modelId="{ADD1E8CD-8328-4301-BBCB-DBA05415CD64}" type="presParOf" srcId="{23D2D5F2-E881-4539-AEEB-014A17B8ECC0}" destId="{543451A9-B105-4956-89BD-491C340788CB}" srcOrd="7" destOrd="0" presId="urn:microsoft.com/office/officeart/2005/8/layout/venn1"/>
    <dgm:cxn modelId="{02E67602-E25E-4B01-8F2D-17D0BD058F72}" type="presParOf" srcId="{23D2D5F2-E881-4539-AEEB-014A17B8ECC0}" destId="{8412FD5B-351C-40E8-BD73-64DCEE541C94}" srcOrd="8" destOrd="0" presId="urn:microsoft.com/office/officeart/2005/8/layout/venn1"/>
    <dgm:cxn modelId="{253B2BE8-F503-44C8-8923-C4DEA21AD967}" type="presParOf" srcId="{23D2D5F2-E881-4539-AEEB-014A17B8ECC0}" destId="{54359F15-7D4D-4239-BD33-79559BD6FB38}" srcOrd="9" destOrd="0" presId="urn:microsoft.com/office/officeart/2005/8/layout/venn1"/>
    <dgm:cxn modelId="{0265FC30-3E13-442A-94A3-77661E925C70}" type="presParOf" srcId="{23D2D5F2-E881-4539-AEEB-014A17B8ECC0}" destId="{B0547688-C6DF-486C-9E6A-2ECDD213F7E1}" srcOrd="10" destOrd="0" presId="urn:microsoft.com/office/officeart/2005/8/layout/venn1"/>
    <dgm:cxn modelId="{FA91E2C3-43C2-41A3-AFED-EF020B444C85}" type="presParOf" srcId="{23D2D5F2-E881-4539-AEEB-014A17B8ECC0}" destId="{CB485D93-9EB6-40F7-998C-800E88FB1D1D}" srcOrd="11" destOrd="0" presId="urn:microsoft.com/office/officeart/2005/8/layout/venn1"/>
    <dgm:cxn modelId="{7B112B29-0FE2-4285-85C1-FBF5B5627A62}" type="presParOf" srcId="{23D2D5F2-E881-4539-AEEB-014A17B8ECC0}" destId="{4D8EB150-C278-4549-B7AD-3F2325CB60A7}" srcOrd="12" destOrd="0" presId="urn:microsoft.com/office/officeart/2005/8/layout/venn1"/>
    <dgm:cxn modelId="{CDB39967-E0B8-466E-A420-31BFC565D53B}" type="presParOf" srcId="{23D2D5F2-E881-4539-AEEB-014A17B8ECC0}" destId="{CDD4EE91-B5AA-4E5F-9DE8-A92E375179D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48F1CC-16A5-4B48-BAC1-FE2D86BD3688}" type="doc">
      <dgm:prSet loTypeId="urn:microsoft.com/office/officeart/2005/8/layout/vProcess5" loCatId="process" qsTypeId="urn:microsoft.com/office/officeart/2005/8/quickstyle/simple5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7DB4C936-115E-4D46-848B-B2F321174957}">
      <dgm:prSet custT="1"/>
      <dgm:spPr/>
      <dgm:t>
        <a:bodyPr/>
        <a:lstStyle/>
        <a:p>
          <a:pPr rtl="0"/>
          <a:r>
            <a:rPr lang="en-US" sz="2800" dirty="0" smtClean="0"/>
            <a:t>Where should I put my napkin?</a:t>
          </a:r>
          <a:endParaRPr lang="en-US" sz="2800" dirty="0"/>
        </a:p>
      </dgm:t>
    </dgm:pt>
    <dgm:pt modelId="{994266F4-11A9-4E2E-AB2A-65A3F87D285C}" type="parTrans" cxnId="{0FC0FB33-64A9-4C27-BD96-C2F9F32459A5}">
      <dgm:prSet/>
      <dgm:spPr/>
      <dgm:t>
        <a:bodyPr/>
        <a:lstStyle/>
        <a:p>
          <a:endParaRPr lang="en-US" sz="2400"/>
        </a:p>
      </dgm:t>
    </dgm:pt>
    <dgm:pt modelId="{E1F5771B-1EC5-4927-947C-EA750B64D1ED}" type="sibTrans" cxnId="{0FC0FB33-64A9-4C27-BD96-C2F9F32459A5}">
      <dgm:prSet custT="1"/>
      <dgm:spPr/>
      <dgm:t>
        <a:bodyPr/>
        <a:lstStyle/>
        <a:p>
          <a:endParaRPr lang="en-US" sz="3200"/>
        </a:p>
      </dgm:t>
    </dgm:pt>
    <dgm:pt modelId="{882EFEBB-4B0E-4370-BCDA-597B62314AA4}">
      <dgm:prSet custT="1"/>
      <dgm:spPr/>
      <dgm:t>
        <a:bodyPr/>
        <a:lstStyle/>
        <a:p>
          <a:pPr rtl="0"/>
          <a:r>
            <a:rPr lang="en-US" sz="2800" dirty="0" smtClean="0"/>
            <a:t>What cutlery do I start with?</a:t>
          </a:r>
          <a:endParaRPr lang="en-US" sz="2800" dirty="0"/>
        </a:p>
      </dgm:t>
    </dgm:pt>
    <dgm:pt modelId="{5FBAF40B-0B68-49D4-B9EA-20A850C42310}" type="parTrans" cxnId="{3C83CFDD-00A3-4AE8-88D2-37A2958BB736}">
      <dgm:prSet/>
      <dgm:spPr/>
      <dgm:t>
        <a:bodyPr/>
        <a:lstStyle/>
        <a:p>
          <a:endParaRPr lang="en-US" sz="2400"/>
        </a:p>
      </dgm:t>
    </dgm:pt>
    <dgm:pt modelId="{80B94623-791E-4CB7-BFB9-4A9A9E55A738}" type="sibTrans" cxnId="{3C83CFDD-00A3-4AE8-88D2-37A2958BB736}">
      <dgm:prSet custT="1"/>
      <dgm:spPr/>
      <dgm:t>
        <a:bodyPr/>
        <a:lstStyle/>
        <a:p>
          <a:endParaRPr lang="en-US" sz="3200"/>
        </a:p>
      </dgm:t>
    </dgm:pt>
    <dgm:pt modelId="{90D33E3C-43FD-4D88-8706-46067E3F67AA}">
      <dgm:prSet custT="1"/>
      <dgm:spPr/>
      <dgm:t>
        <a:bodyPr/>
        <a:lstStyle/>
        <a:p>
          <a:pPr rtl="0"/>
          <a:r>
            <a:rPr lang="en-US" sz="2800" dirty="0" smtClean="0"/>
            <a:t>How do I hold my wine glass?</a:t>
          </a:r>
          <a:endParaRPr lang="en-US" sz="2800" dirty="0"/>
        </a:p>
      </dgm:t>
    </dgm:pt>
    <dgm:pt modelId="{C79A7D86-B917-43A7-9F17-47B91C509769}" type="parTrans" cxnId="{3F4C0A54-743A-4BA2-91F0-2E46A5F6B4AF}">
      <dgm:prSet/>
      <dgm:spPr/>
      <dgm:t>
        <a:bodyPr/>
        <a:lstStyle/>
        <a:p>
          <a:endParaRPr lang="en-US" sz="2400"/>
        </a:p>
      </dgm:t>
    </dgm:pt>
    <dgm:pt modelId="{9770FA89-3AB8-42FF-9AFA-B30EE830AC74}" type="sibTrans" cxnId="{3F4C0A54-743A-4BA2-91F0-2E46A5F6B4AF}">
      <dgm:prSet custT="1"/>
      <dgm:spPr/>
      <dgm:t>
        <a:bodyPr/>
        <a:lstStyle/>
        <a:p>
          <a:endParaRPr lang="en-US" sz="3200"/>
        </a:p>
      </dgm:t>
    </dgm:pt>
    <dgm:pt modelId="{6FBA0AED-7A0B-4DB7-B26B-23CF3ED0F7C0}">
      <dgm:prSet custT="1"/>
      <dgm:spPr/>
      <dgm:t>
        <a:bodyPr/>
        <a:lstStyle/>
        <a:p>
          <a:pPr rtl="0"/>
          <a:r>
            <a:rPr lang="en-US" sz="2800" dirty="0" smtClean="0"/>
            <a:t>What do I do with my bag?</a:t>
          </a:r>
          <a:endParaRPr lang="en-US" sz="2800" dirty="0"/>
        </a:p>
      </dgm:t>
    </dgm:pt>
    <dgm:pt modelId="{69B0C7F6-1649-4739-A94E-BFA684FD3626}" type="parTrans" cxnId="{27894524-C297-4060-8E97-03DDE230DC60}">
      <dgm:prSet/>
      <dgm:spPr/>
      <dgm:t>
        <a:bodyPr/>
        <a:lstStyle/>
        <a:p>
          <a:endParaRPr lang="en-US" sz="2400"/>
        </a:p>
      </dgm:t>
    </dgm:pt>
    <dgm:pt modelId="{DBA055E1-D32E-4295-9D67-2EC6D67097E6}" type="sibTrans" cxnId="{27894524-C297-4060-8E97-03DDE230DC60}">
      <dgm:prSet custT="1"/>
      <dgm:spPr/>
      <dgm:t>
        <a:bodyPr/>
        <a:lstStyle/>
        <a:p>
          <a:endParaRPr lang="en-US" sz="3200"/>
        </a:p>
      </dgm:t>
    </dgm:pt>
    <dgm:pt modelId="{E1D38BFF-D1D9-4D43-888B-B78288B27535}">
      <dgm:prSet custT="1"/>
      <dgm:spPr/>
      <dgm:t>
        <a:bodyPr/>
        <a:lstStyle/>
        <a:p>
          <a:pPr rtl="0"/>
          <a:r>
            <a:rPr lang="en-US" sz="2800" dirty="0" smtClean="0"/>
            <a:t>Should I upturn my teacup when am done?</a:t>
          </a:r>
          <a:endParaRPr lang="en-US" sz="2800" dirty="0"/>
        </a:p>
      </dgm:t>
    </dgm:pt>
    <dgm:pt modelId="{18169505-8BDC-4028-85AC-72AAB75C96BB}" type="parTrans" cxnId="{8375B33C-CFF1-4A52-82A9-C9678083D632}">
      <dgm:prSet/>
      <dgm:spPr/>
      <dgm:t>
        <a:bodyPr/>
        <a:lstStyle/>
        <a:p>
          <a:endParaRPr lang="en-US" sz="2400"/>
        </a:p>
      </dgm:t>
    </dgm:pt>
    <dgm:pt modelId="{64B35D39-D1CD-45EB-8A66-AE161CD1824B}" type="sibTrans" cxnId="{8375B33C-CFF1-4A52-82A9-C9678083D632}">
      <dgm:prSet/>
      <dgm:spPr/>
      <dgm:t>
        <a:bodyPr/>
        <a:lstStyle/>
        <a:p>
          <a:endParaRPr lang="en-US" sz="2400"/>
        </a:p>
      </dgm:t>
    </dgm:pt>
    <dgm:pt modelId="{C619DA58-2119-4B6C-992B-05604601CCFD}">
      <dgm:prSet/>
      <dgm:spPr/>
      <dgm:t>
        <a:bodyPr/>
        <a:lstStyle/>
        <a:p>
          <a:endParaRPr lang="en-US" dirty="0"/>
        </a:p>
      </dgm:t>
    </dgm:pt>
    <dgm:pt modelId="{9B7FF3F0-A7CC-4C55-B24C-68710975262B}" type="sibTrans" cxnId="{9A36F098-9DA8-4A2C-93AC-A4C7AE45539F}">
      <dgm:prSet/>
      <dgm:spPr/>
      <dgm:t>
        <a:bodyPr/>
        <a:lstStyle/>
        <a:p>
          <a:endParaRPr lang="en-US" sz="2400"/>
        </a:p>
      </dgm:t>
    </dgm:pt>
    <dgm:pt modelId="{6EC56DAF-7ADF-4689-BFA3-FBB90C8C2AF8}" type="parTrans" cxnId="{9A36F098-9DA8-4A2C-93AC-A4C7AE45539F}">
      <dgm:prSet/>
      <dgm:spPr/>
      <dgm:t>
        <a:bodyPr/>
        <a:lstStyle/>
        <a:p>
          <a:endParaRPr lang="en-US" sz="2400"/>
        </a:p>
      </dgm:t>
    </dgm:pt>
    <dgm:pt modelId="{0FDDAD13-3BD9-4BF2-9EF0-E9CE9A15183F}">
      <dgm:prSet/>
      <dgm:spPr/>
      <dgm:t>
        <a:bodyPr/>
        <a:lstStyle/>
        <a:p>
          <a:pPr rtl="0"/>
          <a:endParaRPr lang="en-US" sz="2400" dirty="0"/>
        </a:p>
      </dgm:t>
    </dgm:pt>
    <dgm:pt modelId="{F3B69211-8DBA-4424-833E-2F0D9442D9A8}" type="sibTrans" cxnId="{57804578-70E3-4C8E-A690-65381EAA12F5}">
      <dgm:prSet/>
      <dgm:spPr/>
      <dgm:t>
        <a:bodyPr/>
        <a:lstStyle/>
        <a:p>
          <a:endParaRPr lang="en-US" sz="2400"/>
        </a:p>
      </dgm:t>
    </dgm:pt>
    <dgm:pt modelId="{AD263B5A-684F-44D4-A6ED-DB77CA1FF175}" type="parTrans" cxnId="{57804578-70E3-4C8E-A690-65381EAA12F5}">
      <dgm:prSet/>
      <dgm:spPr/>
      <dgm:t>
        <a:bodyPr/>
        <a:lstStyle/>
        <a:p>
          <a:endParaRPr lang="en-US" sz="2400"/>
        </a:p>
      </dgm:t>
    </dgm:pt>
    <dgm:pt modelId="{56A6409B-F648-405F-B1D4-C5092B3ADFA0}">
      <dgm:prSet/>
      <dgm:spPr/>
      <dgm:t>
        <a:bodyPr/>
        <a:lstStyle/>
        <a:p>
          <a:pPr rtl="0"/>
          <a:endParaRPr lang="en-US" sz="2400" dirty="0"/>
        </a:p>
      </dgm:t>
    </dgm:pt>
    <dgm:pt modelId="{7B1035F3-131D-42AA-AD8D-516E632CFA86}" type="sibTrans" cxnId="{6BDE2842-7F39-4068-B29D-7B2505B026DD}">
      <dgm:prSet/>
      <dgm:spPr/>
      <dgm:t>
        <a:bodyPr/>
        <a:lstStyle/>
        <a:p>
          <a:endParaRPr lang="en-US" sz="2400"/>
        </a:p>
      </dgm:t>
    </dgm:pt>
    <dgm:pt modelId="{04AF648E-6715-46EA-82DB-986A451A6F73}" type="parTrans" cxnId="{6BDE2842-7F39-4068-B29D-7B2505B026DD}">
      <dgm:prSet/>
      <dgm:spPr/>
      <dgm:t>
        <a:bodyPr/>
        <a:lstStyle/>
        <a:p>
          <a:endParaRPr lang="en-US" sz="2400"/>
        </a:p>
      </dgm:t>
    </dgm:pt>
    <dgm:pt modelId="{0A714175-704A-4FDD-AF83-D1F712A3C224}">
      <dgm:prSet/>
      <dgm:spPr/>
      <dgm:t>
        <a:bodyPr/>
        <a:lstStyle/>
        <a:p>
          <a:endParaRPr lang="en-US" dirty="0"/>
        </a:p>
      </dgm:t>
    </dgm:pt>
    <dgm:pt modelId="{86890A8C-CD44-4CB6-9AD0-F695385CE4E2}" type="sibTrans" cxnId="{3C471DBA-4120-4942-B623-A8E4DC85E224}">
      <dgm:prSet/>
      <dgm:spPr/>
      <dgm:t>
        <a:bodyPr/>
        <a:lstStyle/>
        <a:p>
          <a:endParaRPr lang="en-US" sz="2400"/>
        </a:p>
      </dgm:t>
    </dgm:pt>
    <dgm:pt modelId="{B7F7515A-06F9-4430-B35E-07244B38D257}" type="parTrans" cxnId="{3C471DBA-4120-4942-B623-A8E4DC85E224}">
      <dgm:prSet/>
      <dgm:spPr/>
      <dgm:t>
        <a:bodyPr/>
        <a:lstStyle/>
        <a:p>
          <a:endParaRPr lang="en-US" sz="2400"/>
        </a:p>
      </dgm:t>
    </dgm:pt>
    <dgm:pt modelId="{FBFF1D04-F21A-40BB-B9A0-9B1F717DD74D}" type="pres">
      <dgm:prSet presAssocID="{9148F1CC-16A5-4B48-BAC1-FE2D86BD36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2F415C-A94E-48DC-8510-E0358F33C6CD}" type="pres">
      <dgm:prSet presAssocID="{9148F1CC-16A5-4B48-BAC1-FE2D86BD3688}" presName="dummyMaxCanvas" presStyleCnt="0">
        <dgm:presLayoutVars/>
      </dgm:prSet>
      <dgm:spPr/>
    </dgm:pt>
    <dgm:pt modelId="{2924583F-8751-401E-B0BB-EEC482C9148F}" type="pres">
      <dgm:prSet presAssocID="{9148F1CC-16A5-4B48-BAC1-FE2D86BD368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E26B2-F2EB-46FB-8D3E-8E93A3AEAB7C}" type="pres">
      <dgm:prSet presAssocID="{9148F1CC-16A5-4B48-BAC1-FE2D86BD368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2058A-7748-4148-8D8A-9E4CE6895A12}" type="pres">
      <dgm:prSet presAssocID="{9148F1CC-16A5-4B48-BAC1-FE2D86BD368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46134-5B60-447B-B2C5-F8734B9E6DFC}" type="pres">
      <dgm:prSet presAssocID="{9148F1CC-16A5-4B48-BAC1-FE2D86BD368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B219C-799E-4698-A5E6-9680957AFFCD}" type="pres">
      <dgm:prSet presAssocID="{9148F1CC-16A5-4B48-BAC1-FE2D86BD368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67AC9-FEC5-48F1-A817-E83AC001488D}" type="pres">
      <dgm:prSet presAssocID="{9148F1CC-16A5-4B48-BAC1-FE2D86BD368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BCB4C-BBA4-4867-A8D0-4B38EB94629B}" type="pres">
      <dgm:prSet presAssocID="{9148F1CC-16A5-4B48-BAC1-FE2D86BD368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EA041-86E4-4454-B369-035529822906}" type="pres">
      <dgm:prSet presAssocID="{9148F1CC-16A5-4B48-BAC1-FE2D86BD368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D0D52-AF62-4C7B-AB1A-6BA429037EFA}" type="pres">
      <dgm:prSet presAssocID="{9148F1CC-16A5-4B48-BAC1-FE2D86BD368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BEAE8-9E0B-43D1-869B-1B55D6B56B2F}" type="pres">
      <dgm:prSet presAssocID="{9148F1CC-16A5-4B48-BAC1-FE2D86BD368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91C86-7289-4549-B47F-1D439562C89E}" type="pres">
      <dgm:prSet presAssocID="{9148F1CC-16A5-4B48-BAC1-FE2D86BD368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2A449-2E22-49AE-9CDA-FC405AD7B9FE}" type="pres">
      <dgm:prSet presAssocID="{9148F1CC-16A5-4B48-BAC1-FE2D86BD368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C31FF-ECD8-4B11-BF6F-5422E5847C57}" type="pres">
      <dgm:prSet presAssocID="{9148F1CC-16A5-4B48-BAC1-FE2D86BD368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4F2C5-A49A-45CE-8915-115D48242D5C}" type="pres">
      <dgm:prSet presAssocID="{9148F1CC-16A5-4B48-BAC1-FE2D86BD368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1194B4-06BE-4158-A07F-D7E59D17329A}" type="presOf" srcId="{9770FA89-3AB8-42FF-9AFA-B30EE830AC74}" destId="{FD8EA041-86E4-4454-B369-035529822906}" srcOrd="0" destOrd="0" presId="urn:microsoft.com/office/officeart/2005/8/layout/vProcess5"/>
    <dgm:cxn modelId="{0D193877-11E4-4F16-B045-E7F30A536462}" type="presOf" srcId="{9148F1CC-16A5-4B48-BAC1-FE2D86BD3688}" destId="{FBFF1D04-F21A-40BB-B9A0-9B1F717DD74D}" srcOrd="0" destOrd="0" presId="urn:microsoft.com/office/officeart/2005/8/layout/vProcess5"/>
    <dgm:cxn modelId="{27894524-C297-4060-8E97-03DDE230DC60}" srcId="{9148F1CC-16A5-4B48-BAC1-FE2D86BD3688}" destId="{6FBA0AED-7A0B-4DB7-B26B-23CF3ED0F7C0}" srcOrd="3" destOrd="0" parTransId="{69B0C7F6-1649-4739-A94E-BFA684FD3626}" sibTransId="{DBA055E1-D32E-4295-9D67-2EC6D67097E6}"/>
    <dgm:cxn modelId="{4CAE781C-617F-4E74-8F5E-B873C8BF18A3}" type="presOf" srcId="{E1D38BFF-D1D9-4D43-888B-B78288B27535}" destId="{5774F2C5-A49A-45CE-8915-115D48242D5C}" srcOrd="1" destOrd="0" presId="urn:microsoft.com/office/officeart/2005/8/layout/vProcess5"/>
    <dgm:cxn modelId="{406A9ABC-6214-44EA-95FD-F57436097EC0}" type="presOf" srcId="{E1D38BFF-D1D9-4D43-888B-B78288B27535}" destId="{119B219C-799E-4698-A5E6-9680957AFFCD}" srcOrd="0" destOrd="0" presId="urn:microsoft.com/office/officeart/2005/8/layout/vProcess5"/>
    <dgm:cxn modelId="{57804578-70E3-4C8E-A690-65381EAA12F5}" srcId="{9148F1CC-16A5-4B48-BAC1-FE2D86BD3688}" destId="{0FDDAD13-3BD9-4BF2-9EF0-E9CE9A15183F}" srcOrd="7" destOrd="0" parTransId="{AD263B5A-684F-44D4-A6ED-DB77CA1FF175}" sibTransId="{F3B69211-8DBA-4424-833E-2F0D9442D9A8}"/>
    <dgm:cxn modelId="{CF069D71-B6ED-4D68-8C32-1A1CEA1E6B3A}" type="presOf" srcId="{6FBA0AED-7A0B-4DB7-B26B-23CF3ED0F7C0}" destId="{BF746134-5B60-447B-B2C5-F8734B9E6DFC}" srcOrd="0" destOrd="0" presId="urn:microsoft.com/office/officeart/2005/8/layout/vProcess5"/>
    <dgm:cxn modelId="{3C471DBA-4120-4942-B623-A8E4DC85E224}" srcId="{9148F1CC-16A5-4B48-BAC1-FE2D86BD3688}" destId="{0A714175-704A-4FDD-AF83-D1F712A3C224}" srcOrd="5" destOrd="0" parTransId="{B7F7515A-06F9-4430-B35E-07244B38D257}" sibTransId="{86890A8C-CD44-4CB6-9AD0-F695385CE4E2}"/>
    <dgm:cxn modelId="{6BDE2842-7F39-4068-B29D-7B2505B026DD}" srcId="{9148F1CC-16A5-4B48-BAC1-FE2D86BD3688}" destId="{56A6409B-F648-405F-B1D4-C5092B3ADFA0}" srcOrd="8" destOrd="0" parTransId="{04AF648E-6715-46EA-82DB-986A451A6F73}" sibTransId="{7B1035F3-131D-42AA-AD8D-516E632CFA86}"/>
    <dgm:cxn modelId="{72907A29-47CA-4A01-A19A-3E16C620A903}" type="presOf" srcId="{80B94623-791E-4CB7-BFB9-4A9A9E55A738}" destId="{071BCB4C-BBA4-4867-A8D0-4B38EB94629B}" srcOrd="0" destOrd="0" presId="urn:microsoft.com/office/officeart/2005/8/layout/vProcess5"/>
    <dgm:cxn modelId="{C6F83CD9-1510-4C39-8B23-1C27A549EC1D}" type="presOf" srcId="{882EFEBB-4B0E-4370-BCDA-597B62314AA4}" destId="{D3691C86-7289-4549-B47F-1D439562C89E}" srcOrd="1" destOrd="0" presId="urn:microsoft.com/office/officeart/2005/8/layout/vProcess5"/>
    <dgm:cxn modelId="{3C83CFDD-00A3-4AE8-88D2-37A2958BB736}" srcId="{9148F1CC-16A5-4B48-BAC1-FE2D86BD3688}" destId="{882EFEBB-4B0E-4370-BCDA-597B62314AA4}" srcOrd="1" destOrd="0" parTransId="{5FBAF40B-0B68-49D4-B9EA-20A850C42310}" sibTransId="{80B94623-791E-4CB7-BFB9-4A9A9E55A738}"/>
    <dgm:cxn modelId="{97D392D0-74CE-4FF2-803E-E154A8B57A22}" type="presOf" srcId="{7DB4C936-115E-4D46-848B-B2F321174957}" destId="{8E0BEAE8-9E0B-43D1-869B-1B55D6B56B2F}" srcOrd="1" destOrd="0" presId="urn:microsoft.com/office/officeart/2005/8/layout/vProcess5"/>
    <dgm:cxn modelId="{8375B33C-CFF1-4A52-82A9-C9678083D632}" srcId="{9148F1CC-16A5-4B48-BAC1-FE2D86BD3688}" destId="{E1D38BFF-D1D9-4D43-888B-B78288B27535}" srcOrd="4" destOrd="0" parTransId="{18169505-8BDC-4028-85AC-72AAB75C96BB}" sibTransId="{64B35D39-D1CD-45EB-8A66-AE161CD1824B}"/>
    <dgm:cxn modelId="{0FC0FB33-64A9-4C27-BD96-C2F9F32459A5}" srcId="{9148F1CC-16A5-4B48-BAC1-FE2D86BD3688}" destId="{7DB4C936-115E-4D46-848B-B2F321174957}" srcOrd="0" destOrd="0" parTransId="{994266F4-11A9-4E2E-AB2A-65A3F87D285C}" sibTransId="{E1F5771B-1EC5-4927-947C-EA750B64D1ED}"/>
    <dgm:cxn modelId="{72E258D2-8753-42F5-869B-B26831F80D07}" type="presOf" srcId="{882EFEBB-4B0E-4370-BCDA-597B62314AA4}" destId="{FE5E26B2-F2EB-46FB-8D3E-8E93A3AEAB7C}" srcOrd="0" destOrd="0" presId="urn:microsoft.com/office/officeart/2005/8/layout/vProcess5"/>
    <dgm:cxn modelId="{EC04CB45-4FFA-4D45-8009-B86EFD3E59B7}" type="presOf" srcId="{7DB4C936-115E-4D46-848B-B2F321174957}" destId="{2924583F-8751-401E-B0BB-EEC482C9148F}" srcOrd="0" destOrd="0" presId="urn:microsoft.com/office/officeart/2005/8/layout/vProcess5"/>
    <dgm:cxn modelId="{078D51F0-1123-4A05-9202-E38C51D6A3E5}" type="presOf" srcId="{90D33E3C-43FD-4D88-8706-46067E3F67AA}" destId="{1BF2A449-2E22-49AE-9CDA-FC405AD7B9FE}" srcOrd="1" destOrd="0" presId="urn:microsoft.com/office/officeart/2005/8/layout/vProcess5"/>
    <dgm:cxn modelId="{A375B415-E83E-4931-9E5C-F7984724850C}" type="presOf" srcId="{90D33E3C-43FD-4D88-8706-46067E3F67AA}" destId="{2E12058A-7748-4148-8D8A-9E4CE6895A12}" srcOrd="0" destOrd="0" presId="urn:microsoft.com/office/officeart/2005/8/layout/vProcess5"/>
    <dgm:cxn modelId="{9A36F098-9DA8-4A2C-93AC-A4C7AE45539F}" srcId="{9148F1CC-16A5-4B48-BAC1-FE2D86BD3688}" destId="{C619DA58-2119-4B6C-992B-05604601CCFD}" srcOrd="6" destOrd="0" parTransId="{6EC56DAF-7ADF-4689-BFA3-FBB90C8C2AF8}" sibTransId="{9B7FF3F0-A7CC-4C55-B24C-68710975262B}"/>
    <dgm:cxn modelId="{3F4C0A54-743A-4BA2-91F0-2E46A5F6B4AF}" srcId="{9148F1CC-16A5-4B48-BAC1-FE2D86BD3688}" destId="{90D33E3C-43FD-4D88-8706-46067E3F67AA}" srcOrd="2" destOrd="0" parTransId="{C79A7D86-B917-43A7-9F17-47B91C509769}" sibTransId="{9770FA89-3AB8-42FF-9AFA-B30EE830AC74}"/>
    <dgm:cxn modelId="{27077D0C-BFAC-4F70-9D4F-F8E9406A27AE}" type="presOf" srcId="{DBA055E1-D32E-4295-9D67-2EC6D67097E6}" destId="{67DD0D52-AF62-4C7B-AB1A-6BA429037EFA}" srcOrd="0" destOrd="0" presId="urn:microsoft.com/office/officeart/2005/8/layout/vProcess5"/>
    <dgm:cxn modelId="{81CE7259-5D73-4C4C-9224-85B695123119}" type="presOf" srcId="{6FBA0AED-7A0B-4DB7-B26B-23CF3ED0F7C0}" destId="{DDBC31FF-ECD8-4B11-BF6F-5422E5847C57}" srcOrd="1" destOrd="0" presId="urn:microsoft.com/office/officeart/2005/8/layout/vProcess5"/>
    <dgm:cxn modelId="{ADD27B39-B3E0-4083-B420-C19F22A94C3F}" type="presOf" srcId="{E1F5771B-1EC5-4927-947C-EA750B64D1ED}" destId="{C0367AC9-FEC5-48F1-A817-E83AC001488D}" srcOrd="0" destOrd="0" presId="urn:microsoft.com/office/officeart/2005/8/layout/vProcess5"/>
    <dgm:cxn modelId="{DBF440C9-8E6B-4E80-9549-72D3DB008857}" type="presParOf" srcId="{FBFF1D04-F21A-40BB-B9A0-9B1F717DD74D}" destId="{BD2F415C-A94E-48DC-8510-E0358F33C6CD}" srcOrd="0" destOrd="0" presId="urn:microsoft.com/office/officeart/2005/8/layout/vProcess5"/>
    <dgm:cxn modelId="{A85C41F2-A0D7-4DA2-AA72-CFE8B50F3FA4}" type="presParOf" srcId="{FBFF1D04-F21A-40BB-B9A0-9B1F717DD74D}" destId="{2924583F-8751-401E-B0BB-EEC482C9148F}" srcOrd="1" destOrd="0" presId="urn:microsoft.com/office/officeart/2005/8/layout/vProcess5"/>
    <dgm:cxn modelId="{71225E96-F0B5-4A1F-A56B-945F5A93FDFC}" type="presParOf" srcId="{FBFF1D04-F21A-40BB-B9A0-9B1F717DD74D}" destId="{FE5E26B2-F2EB-46FB-8D3E-8E93A3AEAB7C}" srcOrd="2" destOrd="0" presId="urn:microsoft.com/office/officeart/2005/8/layout/vProcess5"/>
    <dgm:cxn modelId="{B8320B15-09E5-4AFC-8120-EEE1B70BAF17}" type="presParOf" srcId="{FBFF1D04-F21A-40BB-B9A0-9B1F717DD74D}" destId="{2E12058A-7748-4148-8D8A-9E4CE6895A12}" srcOrd="3" destOrd="0" presId="urn:microsoft.com/office/officeart/2005/8/layout/vProcess5"/>
    <dgm:cxn modelId="{6A1F9F21-9D3B-4D79-BC5C-0E3B40959333}" type="presParOf" srcId="{FBFF1D04-F21A-40BB-B9A0-9B1F717DD74D}" destId="{BF746134-5B60-447B-B2C5-F8734B9E6DFC}" srcOrd="4" destOrd="0" presId="urn:microsoft.com/office/officeart/2005/8/layout/vProcess5"/>
    <dgm:cxn modelId="{19FA561D-9D56-4C6E-8A5D-258057A06D80}" type="presParOf" srcId="{FBFF1D04-F21A-40BB-B9A0-9B1F717DD74D}" destId="{119B219C-799E-4698-A5E6-9680957AFFCD}" srcOrd="5" destOrd="0" presId="urn:microsoft.com/office/officeart/2005/8/layout/vProcess5"/>
    <dgm:cxn modelId="{7A8AFF0C-560E-4109-AC76-88B3AABC7632}" type="presParOf" srcId="{FBFF1D04-F21A-40BB-B9A0-9B1F717DD74D}" destId="{C0367AC9-FEC5-48F1-A817-E83AC001488D}" srcOrd="6" destOrd="0" presId="urn:microsoft.com/office/officeart/2005/8/layout/vProcess5"/>
    <dgm:cxn modelId="{7B3226AB-31C8-440B-8E14-8AA6FADE134A}" type="presParOf" srcId="{FBFF1D04-F21A-40BB-B9A0-9B1F717DD74D}" destId="{071BCB4C-BBA4-4867-A8D0-4B38EB94629B}" srcOrd="7" destOrd="0" presId="urn:microsoft.com/office/officeart/2005/8/layout/vProcess5"/>
    <dgm:cxn modelId="{E26EB8DE-C46A-49A4-BAD9-5B93D6A21C1F}" type="presParOf" srcId="{FBFF1D04-F21A-40BB-B9A0-9B1F717DD74D}" destId="{FD8EA041-86E4-4454-B369-035529822906}" srcOrd="8" destOrd="0" presId="urn:microsoft.com/office/officeart/2005/8/layout/vProcess5"/>
    <dgm:cxn modelId="{A0E6B1E0-A060-4727-9B7C-1A6BA2715EC7}" type="presParOf" srcId="{FBFF1D04-F21A-40BB-B9A0-9B1F717DD74D}" destId="{67DD0D52-AF62-4C7B-AB1A-6BA429037EFA}" srcOrd="9" destOrd="0" presId="urn:microsoft.com/office/officeart/2005/8/layout/vProcess5"/>
    <dgm:cxn modelId="{30D338CF-A0DC-420B-9A62-5C17A296B916}" type="presParOf" srcId="{FBFF1D04-F21A-40BB-B9A0-9B1F717DD74D}" destId="{8E0BEAE8-9E0B-43D1-869B-1B55D6B56B2F}" srcOrd="10" destOrd="0" presId="urn:microsoft.com/office/officeart/2005/8/layout/vProcess5"/>
    <dgm:cxn modelId="{2F6EDDB0-1806-4942-A898-AA408440142F}" type="presParOf" srcId="{FBFF1D04-F21A-40BB-B9A0-9B1F717DD74D}" destId="{D3691C86-7289-4549-B47F-1D439562C89E}" srcOrd="11" destOrd="0" presId="urn:microsoft.com/office/officeart/2005/8/layout/vProcess5"/>
    <dgm:cxn modelId="{10620306-7943-49EE-BB2C-3E580D44AECC}" type="presParOf" srcId="{FBFF1D04-F21A-40BB-B9A0-9B1F717DD74D}" destId="{1BF2A449-2E22-49AE-9CDA-FC405AD7B9FE}" srcOrd="12" destOrd="0" presId="urn:microsoft.com/office/officeart/2005/8/layout/vProcess5"/>
    <dgm:cxn modelId="{C8B66E1A-47E7-40AB-9134-C09F79AF9180}" type="presParOf" srcId="{FBFF1D04-F21A-40BB-B9A0-9B1F717DD74D}" destId="{DDBC31FF-ECD8-4B11-BF6F-5422E5847C57}" srcOrd="13" destOrd="0" presId="urn:microsoft.com/office/officeart/2005/8/layout/vProcess5"/>
    <dgm:cxn modelId="{FCF99AF0-720D-4DDE-9CAD-6F46F87AE55C}" type="presParOf" srcId="{FBFF1D04-F21A-40BB-B9A0-9B1F717DD74D}" destId="{5774F2C5-A49A-45CE-8915-115D48242D5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48F1CC-16A5-4B48-BAC1-FE2D86BD3688}" type="doc">
      <dgm:prSet loTypeId="urn:microsoft.com/office/officeart/2005/8/layout/vProcess5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DB4C936-115E-4D46-848B-B2F321174957}">
      <dgm:prSet custT="1"/>
      <dgm:spPr/>
      <dgm:t>
        <a:bodyPr/>
        <a:lstStyle/>
        <a:p>
          <a:pPr rtl="0"/>
          <a:r>
            <a:rPr lang="en-US" sz="2800" dirty="0" smtClean="0"/>
            <a:t>Should I sandwich my bread at dinner?</a:t>
          </a:r>
          <a:endParaRPr lang="en-US" sz="2800" dirty="0"/>
        </a:p>
      </dgm:t>
    </dgm:pt>
    <dgm:pt modelId="{994266F4-11A9-4E2E-AB2A-65A3F87D285C}" type="parTrans" cxnId="{0FC0FB33-64A9-4C27-BD96-C2F9F32459A5}">
      <dgm:prSet/>
      <dgm:spPr/>
      <dgm:t>
        <a:bodyPr/>
        <a:lstStyle/>
        <a:p>
          <a:endParaRPr lang="en-US" sz="2400"/>
        </a:p>
      </dgm:t>
    </dgm:pt>
    <dgm:pt modelId="{E1F5771B-1EC5-4927-947C-EA750B64D1ED}" type="sibTrans" cxnId="{0FC0FB33-64A9-4C27-BD96-C2F9F32459A5}">
      <dgm:prSet custT="1"/>
      <dgm:spPr/>
      <dgm:t>
        <a:bodyPr/>
        <a:lstStyle/>
        <a:p>
          <a:endParaRPr lang="en-US" sz="3200"/>
        </a:p>
      </dgm:t>
    </dgm:pt>
    <dgm:pt modelId="{882EFEBB-4B0E-4370-BCDA-597B62314AA4}">
      <dgm:prSet custT="1"/>
      <dgm:spPr/>
      <dgm:t>
        <a:bodyPr/>
        <a:lstStyle/>
        <a:p>
          <a:pPr rtl="0"/>
          <a:r>
            <a:rPr lang="en-US" sz="2800" dirty="0" smtClean="0"/>
            <a:t>Should I drink when I’m being toasted as the special guest?</a:t>
          </a:r>
          <a:endParaRPr lang="en-US" sz="2800" dirty="0"/>
        </a:p>
      </dgm:t>
    </dgm:pt>
    <dgm:pt modelId="{5FBAF40B-0B68-49D4-B9EA-20A850C42310}" type="parTrans" cxnId="{3C83CFDD-00A3-4AE8-88D2-37A2958BB736}">
      <dgm:prSet/>
      <dgm:spPr/>
      <dgm:t>
        <a:bodyPr/>
        <a:lstStyle/>
        <a:p>
          <a:endParaRPr lang="en-US" sz="2400"/>
        </a:p>
      </dgm:t>
    </dgm:pt>
    <dgm:pt modelId="{80B94623-791E-4CB7-BFB9-4A9A9E55A738}" type="sibTrans" cxnId="{3C83CFDD-00A3-4AE8-88D2-37A2958BB736}">
      <dgm:prSet custT="1"/>
      <dgm:spPr/>
      <dgm:t>
        <a:bodyPr/>
        <a:lstStyle/>
        <a:p>
          <a:endParaRPr lang="en-US" sz="3200"/>
        </a:p>
      </dgm:t>
    </dgm:pt>
    <dgm:pt modelId="{90D33E3C-43FD-4D88-8706-46067E3F67AA}">
      <dgm:prSet custT="1"/>
      <dgm:spPr/>
      <dgm:t>
        <a:bodyPr/>
        <a:lstStyle/>
        <a:p>
          <a:pPr rtl="0"/>
          <a:r>
            <a:rPr lang="en-US" sz="2800" dirty="0" smtClean="0"/>
            <a:t>Should I pick up my chicken with my fingers?</a:t>
          </a:r>
          <a:endParaRPr lang="en-US" sz="2800" dirty="0"/>
        </a:p>
      </dgm:t>
    </dgm:pt>
    <dgm:pt modelId="{C79A7D86-B917-43A7-9F17-47B91C509769}" type="parTrans" cxnId="{3F4C0A54-743A-4BA2-91F0-2E46A5F6B4AF}">
      <dgm:prSet/>
      <dgm:spPr/>
      <dgm:t>
        <a:bodyPr/>
        <a:lstStyle/>
        <a:p>
          <a:endParaRPr lang="en-US" sz="2400"/>
        </a:p>
      </dgm:t>
    </dgm:pt>
    <dgm:pt modelId="{9770FA89-3AB8-42FF-9AFA-B30EE830AC74}" type="sibTrans" cxnId="{3F4C0A54-743A-4BA2-91F0-2E46A5F6B4AF}">
      <dgm:prSet custT="1"/>
      <dgm:spPr/>
      <dgm:t>
        <a:bodyPr/>
        <a:lstStyle/>
        <a:p>
          <a:endParaRPr lang="en-US" sz="3200"/>
        </a:p>
      </dgm:t>
    </dgm:pt>
    <dgm:pt modelId="{FBFF1D04-F21A-40BB-B9A0-9B1F717DD74D}" type="pres">
      <dgm:prSet presAssocID="{9148F1CC-16A5-4B48-BAC1-FE2D86BD36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2F415C-A94E-48DC-8510-E0358F33C6CD}" type="pres">
      <dgm:prSet presAssocID="{9148F1CC-16A5-4B48-BAC1-FE2D86BD3688}" presName="dummyMaxCanvas" presStyleCnt="0">
        <dgm:presLayoutVars/>
      </dgm:prSet>
      <dgm:spPr/>
    </dgm:pt>
    <dgm:pt modelId="{48789646-063D-45BD-9645-1E6544F0FF74}" type="pres">
      <dgm:prSet presAssocID="{9148F1CC-16A5-4B48-BAC1-FE2D86BD368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E0D57-0F2D-48C8-BA32-B2ACE2D0D87F}" type="pres">
      <dgm:prSet presAssocID="{9148F1CC-16A5-4B48-BAC1-FE2D86BD368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27450-7637-4E94-9894-ACE7F329B542}" type="pres">
      <dgm:prSet presAssocID="{9148F1CC-16A5-4B48-BAC1-FE2D86BD368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7B040-7163-49EF-A4C5-508B987F2BE3}" type="pres">
      <dgm:prSet presAssocID="{9148F1CC-16A5-4B48-BAC1-FE2D86BD36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A210F-7E9F-4E21-B3BD-18EBE1BB9D53}" type="pres">
      <dgm:prSet presAssocID="{9148F1CC-16A5-4B48-BAC1-FE2D86BD36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0DB1E-F5F1-4D3F-B67C-D5DECC0324E5}" type="pres">
      <dgm:prSet presAssocID="{9148F1CC-16A5-4B48-BAC1-FE2D86BD36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0969B-2D11-4914-957B-EC53AD711CD7}" type="pres">
      <dgm:prSet presAssocID="{9148F1CC-16A5-4B48-BAC1-FE2D86BD36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53ACD-8B58-4598-837E-14B0D5B02D05}" type="pres">
      <dgm:prSet presAssocID="{9148F1CC-16A5-4B48-BAC1-FE2D86BD36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2CB357-850B-4A4C-BD80-C2B96082DBA3}" type="presOf" srcId="{7DB4C936-115E-4D46-848B-B2F321174957}" destId="{C4E0DB1E-F5F1-4D3F-B67C-D5DECC0324E5}" srcOrd="1" destOrd="0" presId="urn:microsoft.com/office/officeart/2005/8/layout/vProcess5"/>
    <dgm:cxn modelId="{1AA8A6AF-82D7-46EB-8263-93E79EA12266}" type="presOf" srcId="{882EFEBB-4B0E-4370-BCDA-597B62314AA4}" destId="{A1AE0D57-0F2D-48C8-BA32-B2ACE2D0D87F}" srcOrd="0" destOrd="0" presId="urn:microsoft.com/office/officeart/2005/8/layout/vProcess5"/>
    <dgm:cxn modelId="{F51024D6-83BB-429E-BF9F-AF58496B06CA}" type="presOf" srcId="{80B94623-791E-4CB7-BFB9-4A9A9E55A738}" destId="{F83A210F-7E9F-4E21-B3BD-18EBE1BB9D53}" srcOrd="0" destOrd="0" presId="urn:microsoft.com/office/officeart/2005/8/layout/vProcess5"/>
    <dgm:cxn modelId="{21BACA95-DD26-4C70-873B-D5E930DF2FA4}" type="presOf" srcId="{E1F5771B-1EC5-4927-947C-EA750B64D1ED}" destId="{3707B040-7163-49EF-A4C5-508B987F2BE3}" srcOrd="0" destOrd="0" presId="urn:microsoft.com/office/officeart/2005/8/layout/vProcess5"/>
    <dgm:cxn modelId="{F2DD7D23-B7B9-4A14-925C-55E63BCE25E4}" type="presOf" srcId="{7DB4C936-115E-4D46-848B-B2F321174957}" destId="{48789646-063D-45BD-9645-1E6544F0FF74}" srcOrd="0" destOrd="0" presId="urn:microsoft.com/office/officeart/2005/8/layout/vProcess5"/>
    <dgm:cxn modelId="{A9666A93-0095-44CC-B5B7-A50205522455}" type="presOf" srcId="{882EFEBB-4B0E-4370-BCDA-597B62314AA4}" destId="{2AE0969B-2D11-4914-957B-EC53AD711CD7}" srcOrd="1" destOrd="0" presId="urn:microsoft.com/office/officeart/2005/8/layout/vProcess5"/>
    <dgm:cxn modelId="{3C83CFDD-00A3-4AE8-88D2-37A2958BB736}" srcId="{9148F1CC-16A5-4B48-BAC1-FE2D86BD3688}" destId="{882EFEBB-4B0E-4370-BCDA-597B62314AA4}" srcOrd="1" destOrd="0" parTransId="{5FBAF40B-0B68-49D4-B9EA-20A850C42310}" sibTransId="{80B94623-791E-4CB7-BFB9-4A9A9E55A738}"/>
    <dgm:cxn modelId="{0FC0FB33-64A9-4C27-BD96-C2F9F32459A5}" srcId="{9148F1CC-16A5-4B48-BAC1-FE2D86BD3688}" destId="{7DB4C936-115E-4D46-848B-B2F321174957}" srcOrd="0" destOrd="0" parTransId="{994266F4-11A9-4E2E-AB2A-65A3F87D285C}" sibTransId="{E1F5771B-1EC5-4927-947C-EA750B64D1ED}"/>
    <dgm:cxn modelId="{87AC6263-8121-415C-B2D3-281ED76D9F89}" type="presOf" srcId="{90D33E3C-43FD-4D88-8706-46067E3F67AA}" destId="{71127450-7637-4E94-9894-ACE7F329B542}" srcOrd="0" destOrd="0" presId="urn:microsoft.com/office/officeart/2005/8/layout/vProcess5"/>
    <dgm:cxn modelId="{908966EB-7BC0-4D80-AA01-7DFEA7F3476A}" type="presOf" srcId="{90D33E3C-43FD-4D88-8706-46067E3F67AA}" destId="{E0853ACD-8B58-4598-837E-14B0D5B02D05}" srcOrd="1" destOrd="0" presId="urn:microsoft.com/office/officeart/2005/8/layout/vProcess5"/>
    <dgm:cxn modelId="{ED7CD0D6-ACFA-4D54-8B37-49CD2546331F}" type="presOf" srcId="{9148F1CC-16A5-4B48-BAC1-FE2D86BD3688}" destId="{FBFF1D04-F21A-40BB-B9A0-9B1F717DD74D}" srcOrd="0" destOrd="0" presId="urn:microsoft.com/office/officeart/2005/8/layout/vProcess5"/>
    <dgm:cxn modelId="{3F4C0A54-743A-4BA2-91F0-2E46A5F6B4AF}" srcId="{9148F1CC-16A5-4B48-BAC1-FE2D86BD3688}" destId="{90D33E3C-43FD-4D88-8706-46067E3F67AA}" srcOrd="2" destOrd="0" parTransId="{C79A7D86-B917-43A7-9F17-47B91C509769}" sibTransId="{9770FA89-3AB8-42FF-9AFA-B30EE830AC74}"/>
    <dgm:cxn modelId="{56F5257D-4F00-4A33-A502-E19B28C805F2}" type="presParOf" srcId="{FBFF1D04-F21A-40BB-B9A0-9B1F717DD74D}" destId="{BD2F415C-A94E-48DC-8510-E0358F33C6CD}" srcOrd="0" destOrd="0" presId="urn:microsoft.com/office/officeart/2005/8/layout/vProcess5"/>
    <dgm:cxn modelId="{36DE659B-917A-412A-BB28-C33AC8ED3146}" type="presParOf" srcId="{FBFF1D04-F21A-40BB-B9A0-9B1F717DD74D}" destId="{48789646-063D-45BD-9645-1E6544F0FF74}" srcOrd="1" destOrd="0" presId="urn:microsoft.com/office/officeart/2005/8/layout/vProcess5"/>
    <dgm:cxn modelId="{85184F61-5048-4C23-80E2-CC9E3AF9EDB2}" type="presParOf" srcId="{FBFF1D04-F21A-40BB-B9A0-9B1F717DD74D}" destId="{A1AE0D57-0F2D-48C8-BA32-B2ACE2D0D87F}" srcOrd="2" destOrd="0" presId="urn:microsoft.com/office/officeart/2005/8/layout/vProcess5"/>
    <dgm:cxn modelId="{36CE8773-6C6B-48FB-8E70-5B8FC9132441}" type="presParOf" srcId="{FBFF1D04-F21A-40BB-B9A0-9B1F717DD74D}" destId="{71127450-7637-4E94-9894-ACE7F329B542}" srcOrd="3" destOrd="0" presId="urn:microsoft.com/office/officeart/2005/8/layout/vProcess5"/>
    <dgm:cxn modelId="{2981F8D8-3FBA-4A7A-B821-FE193D3E025A}" type="presParOf" srcId="{FBFF1D04-F21A-40BB-B9A0-9B1F717DD74D}" destId="{3707B040-7163-49EF-A4C5-508B987F2BE3}" srcOrd="4" destOrd="0" presId="urn:microsoft.com/office/officeart/2005/8/layout/vProcess5"/>
    <dgm:cxn modelId="{941CACC4-6683-4F9C-AB8A-86A288A4C2F1}" type="presParOf" srcId="{FBFF1D04-F21A-40BB-B9A0-9B1F717DD74D}" destId="{F83A210F-7E9F-4E21-B3BD-18EBE1BB9D53}" srcOrd="5" destOrd="0" presId="urn:microsoft.com/office/officeart/2005/8/layout/vProcess5"/>
    <dgm:cxn modelId="{43538BAC-204E-4CE0-9261-A7D15575379C}" type="presParOf" srcId="{FBFF1D04-F21A-40BB-B9A0-9B1F717DD74D}" destId="{C4E0DB1E-F5F1-4D3F-B67C-D5DECC0324E5}" srcOrd="6" destOrd="0" presId="urn:microsoft.com/office/officeart/2005/8/layout/vProcess5"/>
    <dgm:cxn modelId="{DBBBBC69-25BA-4398-8B55-BB7EB61C9BB0}" type="presParOf" srcId="{FBFF1D04-F21A-40BB-B9A0-9B1F717DD74D}" destId="{2AE0969B-2D11-4914-957B-EC53AD711CD7}" srcOrd="7" destOrd="0" presId="urn:microsoft.com/office/officeart/2005/8/layout/vProcess5"/>
    <dgm:cxn modelId="{6E3EC28C-36E2-4C65-872C-51904BE3CCC8}" type="presParOf" srcId="{FBFF1D04-F21A-40BB-B9A0-9B1F717DD74D}" destId="{E0853ACD-8B58-4598-837E-14B0D5B02D0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E821B-643D-402D-A3E0-62A0D561B4D4}">
      <dsp:nvSpPr>
        <dsp:cNvPr id="0" name=""/>
        <dsp:cNvSpPr/>
      </dsp:nvSpPr>
      <dsp:spPr>
        <a:xfrm>
          <a:off x="0" y="0"/>
          <a:ext cx="646330" cy="6463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787DC-E50A-4E9B-8113-DC676427EE80}">
      <dsp:nvSpPr>
        <dsp:cNvPr id="0" name=""/>
        <dsp:cNvSpPr/>
      </dsp:nvSpPr>
      <dsp:spPr>
        <a:xfrm>
          <a:off x="323165" y="0"/>
          <a:ext cx="2953434" cy="646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Redefine Age</a:t>
          </a:r>
          <a:endParaRPr lang="en-US" sz="3600" b="1" kern="1200" dirty="0"/>
        </a:p>
      </dsp:txBody>
      <dsp:txXfrm>
        <a:off x="323165" y="0"/>
        <a:ext cx="2953434" cy="646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634DE-2FDF-496D-A431-6E7C8CCC58D3}">
      <dsp:nvSpPr>
        <dsp:cNvPr id="0" name=""/>
        <dsp:cNvSpPr/>
      </dsp:nvSpPr>
      <dsp:spPr>
        <a:xfrm>
          <a:off x="3261959" y="1296650"/>
          <a:ext cx="1661097" cy="1661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50A45E-900D-44F5-8D9C-76EA98094ECB}">
      <dsp:nvSpPr>
        <dsp:cNvPr id="0" name=""/>
        <dsp:cNvSpPr/>
      </dsp:nvSpPr>
      <dsp:spPr>
        <a:xfrm>
          <a:off x="2362200" y="304799"/>
          <a:ext cx="2620747" cy="10185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latin typeface="Baskerville Old Face" pitchFamily="18" charset="0"/>
            </a:rPr>
            <a:t>Personal Appearance</a:t>
          </a:r>
          <a:endParaRPr lang="en-US" sz="3200" kern="1200" dirty="0">
            <a:latin typeface="Baskerville Old Face" pitchFamily="18" charset="0"/>
          </a:endParaRPr>
        </a:p>
      </dsp:txBody>
      <dsp:txXfrm>
        <a:off x="2362200" y="304799"/>
        <a:ext cx="2620747" cy="1018578"/>
      </dsp:txXfrm>
    </dsp:sp>
    <dsp:sp modelId="{A1B25807-E04E-4657-A2BE-F7FFD351CF06}">
      <dsp:nvSpPr>
        <dsp:cNvPr id="0" name=""/>
        <dsp:cNvSpPr/>
      </dsp:nvSpPr>
      <dsp:spPr>
        <a:xfrm>
          <a:off x="3749214" y="1530923"/>
          <a:ext cx="1661097" cy="1661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A80E63-C326-4E5B-874B-DF72A4B504EC}">
      <dsp:nvSpPr>
        <dsp:cNvPr id="0" name=""/>
        <dsp:cNvSpPr/>
      </dsp:nvSpPr>
      <dsp:spPr>
        <a:xfrm>
          <a:off x="4822572" y="967649"/>
          <a:ext cx="3384739" cy="11204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latin typeface="Baskerville Old Face" pitchFamily="18" charset="0"/>
            </a:rPr>
            <a:t>Elegance/Suave</a:t>
          </a:r>
          <a:endParaRPr lang="en-US" sz="3200" kern="1200" dirty="0">
            <a:latin typeface="Baskerville Old Face" pitchFamily="18" charset="0"/>
          </a:endParaRPr>
        </a:p>
      </dsp:txBody>
      <dsp:txXfrm>
        <a:off x="4822572" y="967649"/>
        <a:ext cx="3384739" cy="1120436"/>
      </dsp:txXfrm>
    </dsp:sp>
    <dsp:sp modelId="{55DB5BA8-CBA2-46EC-9BC5-E88895EE497F}">
      <dsp:nvSpPr>
        <dsp:cNvPr id="0" name=""/>
        <dsp:cNvSpPr/>
      </dsp:nvSpPr>
      <dsp:spPr>
        <a:xfrm>
          <a:off x="3868952" y="2058037"/>
          <a:ext cx="1661097" cy="1661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F4D2FF-3D72-4D52-A4B1-D5A9ED8DC88C}">
      <dsp:nvSpPr>
        <dsp:cNvPr id="0" name=""/>
        <dsp:cNvSpPr/>
      </dsp:nvSpPr>
      <dsp:spPr>
        <a:xfrm>
          <a:off x="5791194" y="2209801"/>
          <a:ext cx="1764915" cy="11968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latin typeface="Baskerville Old Face" pitchFamily="18" charset="0"/>
            </a:rPr>
            <a:t>Courtesy Language</a:t>
          </a:r>
          <a:endParaRPr lang="en-US" sz="3200" kern="1200" dirty="0">
            <a:latin typeface="Baskerville Old Face" pitchFamily="18" charset="0"/>
          </a:endParaRPr>
        </a:p>
      </dsp:txBody>
      <dsp:txXfrm>
        <a:off x="5791194" y="2209801"/>
        <a:ext cx="1764915" cy="1196829"/>
      </dsp:txXfrm>
    </dsp:sp>
    <dsp:sp modelId="{05128D39-7C22-4258-A38D-D74FB09F50D1}">
      <dsp:nvSpPr>
        <dsp:cNvPr id="0" name=""/>
        <dsp:cNvSpPr/>
      </dsp:nvSpPr>
      <dsp:spPr>
        <a:xfrm>
          <a:off x="3531887" y="2480747"/>
          <a:ext cx="1661097" cy="1661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3451A9-B105-4956-89BD-491C340788CB}">
      <dsp:nvSpPr>
        <dsp:cNvPr id="0" name=""/>
        <dsp:cNvSpPr/>
      </dsp:nvSpPr>
      <dsp:spPr>
        <a:xfrm>
          <a:off x="3505192" y="3997919"/>
          <a:ext cx="1903340" cy="1094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Baskerville Old Face" pitchFamily="18" charset="0"/>
            </a:rPr>
            <a:t>Manner of Speaking</a:t>
          </a:r>
          <a:endParaRPr lang="en-US" sz="3200" b="1" kern="1200" dirty="0">
            <a:latin typeface="Baskerville Old Face" pitchFamily="18" charset="0"/>
          </a:endParaRPr>
        </a:p>
      </dsp:txBody>
      <dsp:txXfrm>
        <a:off x="3505192" y="3997919"/>
        <a:ext cx="1903340" cy="1094971"/>
      </dsp:txXfrm>
    </dsp:sp>
    <dsp:sp modelId="{8412FD5B-351C-40E8-BD73-64DCEE541C94}">
      <dsp:nvSpPr>
        <dsp:cNvPr id="0" name=""/>
        <dsp:cNvSpPr/>
      </dsp:nvSpPr>
      <dsp:spPr>
        <a:xfrm>
          <a:off x="2992031" y="2480747"/>
          <a:ext cx="1661097" cy="1661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359F15-7D4D-4239-BD33-79559BD6FB38}">
      <dsp:nvSpPr>
        <dsp:cNvPr id="0" name=""/>
        <dsp:cNvSpPr/>
      </dsp:nvSpPr>
      <dsp:spPr>
        <a:xfrm>
          <a:off x="914406" y="3352795"/>
          <a:ext cx="1903340" cy="1094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latin typeface="Baskerville Old Face" pitchFamily="18" charset="0"/>
            </a:rPr>
            <a:t>Social Intelligence</a:t>
          </a:r>
          <a:endParaRPr lang="en-US" sz="3200" kern="1200" dirty="0">
            <a:latin typeface="Baskerville Old Face" pitchFamily="18" charset="0"/>
          </a:endParaRPr>
        </a:p>
      </dsp:txBody>
      <dsp:txXfrm>
        <a:off x="914406" y="3352795"/>
        <a:ext cx="1903340" cy="1094971"/>
      </dsp:txXfrm>
    </dsp:sp>
    <dsp:sp modelId="{B0547688-C6DF-486C-9E6A-2ECDD213F7E1}">
      <dsp:nvSpPr>
        <dsp:cNvPr id="0" name=""/>
        <dsp:cNvSpPr/>
      </dsp:nvSpPr>
      <dsp:spPr>
        <a:xfrm>
          <a:off x="2654966" y="2058037"/>
          <a:ext cx="1661097" cy="1661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485D93-9EB6-40F7-998C-800E88FB1D1D}">
      <dsp:nvSpPr>
        <dsp:cNvPr id="0" name=""/>
        <dsp:cNvSpPr/>
      </dsp:nvSpPr>
      <dsp:spPr>
        <a:xfrm>
          <a:off x="685806" y="609605"/>
          <a:ext cx="1764915" cy="11968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latin typeface="Baskerville Old Face" pitchFamily="18" charset="0"/>
            </a:rPr>
            <a:t>Carriage</a:t>
          </a:r>
          <a:endParaRPr lang="en-US" sz="3200" kern="1200" dirty="0">
            <a:latin typeface="Baskerville Old Face" pitchFamily="18" charset="0"/>
          </a:endParaRPr>
        </a:p>
      </dsp:txBody>
      <dsp:txXfrm>
        <a:off x="685806" y="609605"/>
        <a:ext cx="1764915" cy="1196829"/>
      </dsp:txXfrm>
    </dsp:sp>
    <dsp:sp modelId="{4D8EB150-C278-4549-B7AD-3F2325CB60A7}">
      <dsp:nvSpPr>
        <dsp:cNvPr id="0" name=""/>
        <dsp:cNvSpPr/>
      </dsp:nvSpPr>
      <dsp:spPr>
        <a:xfrm>
          <a:off x="2774704" y="1530923"/>
          <a:ext cx="1661097" cy="1661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D4EE91-B5AA-4E5F-9DE8-A92E375179DB}">
      <dsp:nvSpPr>
        <dsp:cNvPr id="0" name=""/>
        <dsp:cNvSpPr/>
      </dsp:nvSpPr>
      <dsp:spPr>
        <a:xfrm>
          <a:off x="770313" y="967649"/>
          <a:ext cx="1799522" cy="11204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70313" y="967649"/>
        <a:ext cx="1799522" cy="1120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583F-8751-401E-B0BB-EEC482C9148F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Where should I put my napkin?</a:t>
          </a:r>
          <a:endParaRPr lang="en-US" sz="2800" kern="1200" dirty="0"/>
        </a:p>
      </dsp:txBody>
      <dsp:txXfrm>
        <a:off x="23861" y="23861"/>
        <a:ext cx="5362379" cy="766951"/>
      </dsp:txXfrm>
    </dsp:sp>
    <dsp:sp modelId="{FE5E26B2-F2EB-46FB-8D3E-8E93A3AEAB7C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What cutlery do I start with?</a:t>
          </a:r>
          <a:endParaRPr lang="en-US" sz="2800" kern="1200" dirty="0"/>
        </a:p>
      </dsp:txBody>
      <dsp:txXfrm>
        <a:off x="497063" y="951683"/>
        <a:ext cx="5286330" cy="766951"/>
      </dsp:txXfrm>
    </dsp:sp>
    <dsp:sp modelId="{2E12058A-7748-4148-8D8A-9E4CE6895A12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How do I hold my wine glass?</a:t>
          </a:r>
          <a:endParaRPr lang="en-US" sz="2800" kern="1200" dirty="0"/>
        </a:p>
      </dsp:txBody>
      <dsp:txXfrm>
        <a:off x="970265" y="1879505"/>
        <a:ext cx="5286330" cy="766951"/>
      </dsp:txXfrm>
    </dsp:sp>
    <dsp:sp modelId="{BF746134-5B60-447B-B2C5-F8734B9E6DFC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What do I do with my bag?</a:t>
          </a:r>
          <a:endParaRPr lang="en-US" sz="2800" kern="1200" dirty="0"/>
        </a:p>
      </dsp:txBody>
      <dsp:txXfrm>
        <a:off x="1443466" y="2807328"/>
        <a:ext cx="5286330" cy="766951"/>
      </dsp:txXfrm>
    </dsp:sp>
    <dsp:sp modelId="{119B219C-799E-4698-A5E6-9680957AFFCD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Should I upturn my teacup when am done?</a:t>
          </a:r>
          <a:endParaRPr lang="en-US" sz="2800" kern="1200" dirty="0"/>
        </a:p>
      </dsp:txBody>
      <dsp:txXfrm>
        <a:off x="1916669" y="3735150"/>
        <a:ext cx="5286330" cy="766951"/>
      </dsp:txXfrm>
    </dsp:sp>
    <dsp:sp modelId="{C0367AC9-FEC5-48F1-A817-E83AC001488D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926400" y="595164"/>
        <a:ext cx="291245" cy="398477"/>
      </dsp:txXfrm>
    </dsp:sp>
    <dsp:sp modelId="{071BCB4C-BBA4-4867-A8D0-4B38EB94629B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399602" y="1522986"/>
        <a:ext cx="291245" cy="398477"/>
      </dsp:txXfrm>
    </dsp:sp>
    <dsp:sp modelId="{FD8EA041-86E4-4454-B369-035529822906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872804" y="2437231"/>
        <a:ext cx="291245" cy="398477"/>
      </dsp:txXfrm>
    </dsp:sp>
    <dsp:sp modelId="{67DD0D52-AF62-4C7B-AB1A-6BA429037EFA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346006" y="3374105"/>
        <a:ext cx="291245" cy="398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89646-063D-45BD-9645-1E6544F0FF74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Should I sandwich my bread at dinner?</a:t>
          </a:r>
          <a:endParaRPr lang="en-US" sz="2800" kern="1200" dirty="0"/>
        </a:p>
      </dsp:txBody>
      <dsp:txXfrm>
        <a:off x="39768" y="39768"/>
        <a:ext cx="5530000" cy="1278252"/>
      </dsp:txXfrm>
    </dsp:sp>
    <dsp:sp modelId="{A1AE0D57-0F2D-48C8-BA32-B2ACE2D0D87F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Should I drink when I’m being toasted as the special guest?</a:t>
          </a:r>
          <a:endParaRPr lang="en-US" sz="2800" kern="1200" dirty="0"/>
        </a:p>
      </dsp:txBody>
      <dsp:txXfrm>
        <a:off x="656987" y="1623855"/>
        <a:ext cx="5415841" cy="1278252"/>
      </dsp:txXfrm>
    </dsp:sp>
    <dsp:sp modelId="{71127450-7637-4E94-9894-ACE7F329B542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Should I pick up my chicken with my fingers?</a:t>
          </a:r>
          <a:endParaRPr lang="en-US" sz="2800" kern="1200" dirty="0"/>
        </a:p>
      </dsp:txBody>
      <dsp:txXfrm>
        <a:off x="1274207" y="3207942"/>
        <a:ext cx="5415841" cy="1278252"/>
      </dsp:txXfrm>
    </dsp:sp>
    <dsp:sp modelId="{3707B040-7163-49EF-A4C5-508B987F2BE3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311173" y="1029656"/>
        <a:ext cx="485410" cy="664128"/>
      </dsp:txXfrm>
    </dsp:sp>
    <dsp:sp modelId="{F83A210F-7E9F-4E21-B3BD-18EBE1BB9D53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928393" y="2604691"/>
        <a:ext cx="485410" cy="66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1451" y="2443639"/>
            <a:ext cx="2764222" cy="9443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1379" y="2454150"/>
            <a:ext cx="1656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vin Light" panose="020B0502020202020204" pitchFamily="34" charset="0"/>
              </a:rPr>
              <a:t>POISE</a:t>
            </a:r>
            <a:endParaRPr lang="en-US" sz="5400" dirty="0">
              <a:solidFill>
                <a:schemeClr val="bg1"/>
              </a:solidFill>
              <a:latin typeface="Arvin Light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55673" y="2454151"/>
            <a:ext cx="2764222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9469" y="2497694"/>
            <a:ext cx="2614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rvin Light" panose="020B0502020202020204" pitchFamily="34" charset="0"/>
              </a:rPr>
              <a:t>NIGERIA</a:t>
            </a:r>
            <a:endParaRPr lang="en-US" sz="4800" dirty="0">
              <a:solidFill>
                <a:srgbClr val="C00000"/>
              </a:solidFill>
              <a:latin typeface="Arvin Light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38870" y="4324349"/>
            <a:ext cx="3553130" cy="2533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38870" y="4324349"/>
            <a:ext cx="3553130" cy="2533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1336" y="5255617"/>
            <a:ext cx="3553130" cy="160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91271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FAF1-05C6-4665-8A07-BC1889C87BF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5AD0-7A41-46FF-99E5-BF002D28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63471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7254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7254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FAF1-05C6-4665-8A07-BC1889C87BF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5AD0-7A41-46FF-99E5-BF002D28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26561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1451" y="2443639"/>
            <a:ext cx="2764222" cy="9443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1379" y="2454150"/>
            <a:ext cx="1656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vin Light" panose="020B0502020202020204" pitchFamily="34" charset="0"/>
              </a:rPr>
              <a:t>POISE</a:t>
            </a:r>
            <a:endParaRPr lang="en-US" sz="5400" dirty="0">
              <a:solidFill>
                <a:schemeClr val="bg1"/>
              </a:solidFill>
              <a:latin typeface="Arvin Light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55673" y="2454151"/>
            <a:ext cx="2764222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93382" y="2454150"/>
            <a:ext cx="2215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rvin Light" panose="020B0502020202020204" pitchFamily="34" charset="0"/>
              </a:rPr>
              <a:t>NIGERIA</a:t>
            </a:r>
            <a:endParaRPr lang="en-US" sz="5400" dirty="0">
              <a:solidFill>
                <a:srgbClr val="C00000"/>
              </a:solidFill>
              <a:latin typeface="Arvin Light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2501" y="3377480"/>
            <a:ext cx="277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vin Light" panose="020B0502020202020204" pitchFamily="34" charset="0"/>
              </a:rPr>
              <a:t>…making great executives</a:t>
            </a:r>
            <a:endParaRPr lang="en-US" sz="2000" dirty="0">
              <a:solidFill>
                <a:srgbClr val="C00000"/>
              </a:solidFill>
              <a:latin typeface="Arvin Light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38870" y="4324349"/>
            <a:ext cx="3553130" cy="2533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702744" y="3932004"/>
            <a:ext cx="6770314" cy="1325563"/>
          </a:xfrm>
        </p:spPr>
        <p:txBody>
          <a:bodyPr>
            <a:noAutofit/>
          </a:bodyPr>
          <a:lstStyle>
            <a:lvl1pPr algn="ctr">
              <a:defRPr sz="66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91451" y="2443639"/>
            <a:ext cx="2764222" cy="9443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51379" y="2454150"/>
            <a:ext cx="1656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vin Light" panose="020B0502020202020204" pitchFamily="34" charset="0"/>
              </a:rPr>
              <a:t>POISE</a:t>
            </a:r>
            <a:endParaRPr lang="en-US" sz="5400" dirty="0">
              <a:solidFill>
                <a:schemeClr val="bg1"/>
              </a:solidFill>
              <a:latin typeface="Arvin Light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55673" y="2454151"/>
            <a:ext cx="2764222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93382" y="2454150"/>
            <a:ext cx="2215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rvin Light" panose="020B0502020202020204" pitchFamily="34" charset="0"/>
              </a:rPr>
              <a:t>NIGERIA</a:t>
            </a:r>
            <a:endParaRPr lang="en-US" sz="5400" dirty="0">
              <a:solidFill>
                <a:srgbClr val="C00000"/>
              </a:solidFill>
              <a:latin typeface="Arvin Light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2501" y="3377480"/>
            <a:ext cx="277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vin Light" panose="020B0502020202020204" pitchFamily="34" charset="0"/>
              </a:rPr>
              <a:t>…making great executives</a:t>
            </a:r>
            <a:endParaRPr lang="en-US" sz="2000" dirty="0">
              <a:solidFill>
                <a:srgbClr val="C00000"/>
              </a:solidFill>
              <a:latin typeface="Arvin Light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38870" y="4324349"/>
            <a:ext cx="3553130" cy="2533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83683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  <p:bldP spid="12" grpId="0" animBg="1"/>
      <p:bldP spid="14" grpId="0"/>
      <p:bldP spid="15" grpId="0" animBg="1"/>
      <p:bldP spid="16" grpId="0"/>
      <p:bldP spid="1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1451" y="2443639"/>
            <a:ext cx="2764222" cy="9443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1379" y="2454150"/>
            <a:ext cx="1656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vin Light" panose="020B0502020202020204" pitchFamily="34" charset="0"/>
              </a:rPr>
              <a:t>POISE</a:t>
            </a:r>
            <a:endParaRPr lang="en-US" sz="5400" dirty="0">
              <a:solidFill>
                <a:schemeClr val="bg1"/>
              </a:solidFill>
              <a:latin typeface="Arvin Light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55673" y="2454151"/>
            <a:ext cx="2764222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93382" y="2454150"/>
            <a:ext cx="2215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rvin Light" panose="020B0502020202020204" pitchFamily="34" charset="0"/>
              </a:rPr>
              <a:t>NIGERIA</a:t>
            </a:r>
            <a:endParaRPr lang="en-US" sz="5400" dirty="0">
              <a:solidFill>
                <a:srgbClr val="C00000"/>
              </a:solidFill>
              <a:latin typeface="Arvin Light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2501" y="3377480"/>
            <a:ext cx="277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vin Light" panose="020B0502020202020204" pitchFamily="34" charset="0"/>
              </a:rPr>
              <a:t>…making great executives</a:t>
            </a:r>
            <a:endParaRPr lang="en-US" sz="2000" dirty="0">
              <a:solidFill>
                <a:srgbClr val="C00000"/>
              </a:solidFill>
              <a:latin typeface="Arvin Light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38870" y="4324349"/>
            <a:ext cx="3553130" cy="2533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702744" y="3932004"/>
            <a:ext cx="6770314" cy="1325563"/>
          </a:xfrm>
        </p:spPr>
        <p:txBody>
          <a:bodyPr>
            <a:noAutofit/>
          </a:bodyPr>
          <a:lstStyle>
            <a:lvl1pPr algn="ctr">
              <a:defRPr sz="66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89027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20808189">
            <a:off x="1208563" y="824783"/>
            <a:ext cx="3758976" cy="4750323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3483" y="1890407"/>
            <a:ext cx="5532328" cy="2118955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FACILITATOR’S NAME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 rot="20819044">
            <a:off x="1690993" y="1256714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Facilitator’s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09659" y="5356528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1268AA3-4E69-45F4-957D-E32DF38128A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0386" y="305579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101" y="72781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809659" y="1815429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52871"/>
      </p:ext>
    </p:extLst>
  </p:cSld>
  <p:clrMapOvr>
    <a:masterClrMapping/>
  </p:clrMapOvr>
  <p:transition spd="slow" advClick="0" advTm="2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FAF1-05C6-4665-8A07-BC1889C87BF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5AD0-7A41-46FF-99E5-BF002D28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78247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FAF1-05C6-4665-8A07-BC1889C87BF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5AD0-7A41-46FF-99E5-BF002D28FE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1477" y="4618534"/>
            <a:ext cx="1426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vin Light" panose="020B0502020202020204" pitchFamily="34" charset="0"/>
              </a:rPr>
              <a:t>2019</a:t>
            </a:r>
            <a:endParaRPr lang="en-US" sz="5400" dirty="0">
              <a:solidFill>
                <a:schemeClr val="bg1"/>
              </a:solidFill>
              <a:latin typeface="Arvin Light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20463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004"/>
            <a:ext cx="10515600" cy="13750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00249"/>
            <a:ext cx="5181600" cy="4176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00249"/>
            <a:ext cx="5181600" cy="4176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FAF1-05C6-4665-8A07-BC1889C87BF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5AD0-7A41-46FF-99E5-BF002D28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33192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FAF1-05C6-4665-8A07-BC1889C87BF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5AD0-7A41-46FF-99E5-BF002D28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10309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FAF1-05C6-4665-8A07-BC1889C87BF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5AD0-7A41-46FF-99E5-BF002D28FE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01386" y="-54268"/>
            <a:ext cx="12393386" cy="697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65" y="2556642"/>
            <a:ext cx="6295284" cy="1750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596" y="4543118"/>
            <a:ext cx="5285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www.</a:t>
            </a:r>
            <a:r>
              <a:rPr lang="en-US" sz="1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poisenigeria</a:t>
            </a:r>
            <a:r>
              <a:rPr lang="en-US" sz="1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.org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poise@poisenigeria.org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01-3427870, +2347035145182, +2348038424</a:t>
            </a:r>
            <a:r>
              <a:rPr lang="en-US" sz="1800" baseline="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577</a:t>
            </a:r>
            <a:endParaRPr lang="en-US" sz="1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38522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FAF1-05C6-4665-8A07-BC1889C87BF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5AD0-7A41-46FF-99E5-BF002D28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42245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6192"/>
            <a:ext cx="3932237" cy="36727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FAF1-05C6-4665-8A07-BC1889C87BF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5AD0-7A41-46FF-99E5-BF002D28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64364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8028"/>
            <a:ext cx="3932237" cy="36809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FAF1-05C6-4665-8A07-BC1889C87BF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5AD0-7A41-46FF-99E5-BF002D28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92244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113" y="503004"/>
            <a:ext cx="9263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113" y="1983921"/>
            <a:ext cx="9263270" cy="4016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54426" y="6299202"/>
            <a:ext cx="352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FAF1-05C6-4665-8A07-BC1889C87BF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8695" y="6299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5AD0-7A41-46FF-99E5-BF002D28FE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3" y="4898444"/>
            <a:ext cx="2177069" cy="1959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3841" y="6574001"/>
            <a:ext cx="2077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www.poisenigeria.org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49" r:id="rId13"/>
    <p:sldLayoutId id="2147483685" r:id="rId14"/>
  </p:sldLayoutIdLst>
  <p:transition advClick="0" advTm="10000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6489" y="3510399"/>
            <a:ext cx="5270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 Refined Personality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87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81198" y="1700893"/>
            <a:ext cx="6974432" cy="177165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400" dirty="0" smtClean="0"/>
              <a:t>What you say, and the way you say it will tell a discerning listener a lot about your personality.</a:t>
            </a:r>
            <a:endParaRPr lang="en-US" sz="44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24541" y="437690"/>
            <a:ext cx="7674429" cy="977453"/>
          </a:xfrm>
        </p:spPr>
        <p:txBody>
          <a:bodyPr/>
          <a:lstStyle/>
          <a:p>
            <a:r>
              <a:rPr lang="en-US" sz="3600" dirty="0" smtClean="0"/>
              <a:t>Etiquette for Public Appearances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67050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Etiquette for Public Appearances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Be Punctual</a:t>
            </a:r>
          </a:p>
          <a:p>
            <a:r>
              <a:rPr lang="en-GB" dirty="0" smtClean="0"/>
              <a:t>Seating protocol</a:t>
            </a:r>
          </a:p>
          <a:p>
            <a:r>
              <a:rPr lang="en-GB" dirty="0" smtClean="0"/>
              <a:t>Master the art of introductions</a:t>
            </a:r>
          </a:p>
          <a:p>
            <a:r>
              <a:rPr lang="en-GB" dirty="0" smtClean="0"/>
              <a:t>Card etiquette savvy</a:t>
            </a:r>
          </a:p>
          <a:p>
            <a:r>
              <a:rPr lang="en-GB" dirty="0" smtClean="0"/>
              <a:t>First name paradox</a:t>
            </a:r>
          </a:p>
          <a:p>
            <a:r>
              <a:rPr lang="en-GB" dirty="0" smtClean="0"/>
              <a:t>Etiquette of applause</a:t>
            </a:r>
          </a:p>
          <a:p>
            <a:r>
              <a:rPr lang="en-GB" dirty="0" smtClean="0"/>
              <a:t>Speak out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252009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3200" i="1" dirty="0"/>
              <a:t>Three tips for speaking with more presence &amp; power?</a:t>
            </a:r>
            <a:r>
              <a:rPr lang="en-GB" altLang="en-US" sz="3200" dirty="0"/>
              <a:t/>
            </a:r>
            <a:br>
              <a:rPr lang="en-GB" altLang="en-US" sz="3200" dirty="0"/>
            </a:br>
            <a:endParaRPr lang="en-GB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 smtClean="0"/>
              <a:t>1. Use your breath efficiently to support the sound of your voice</a:t>
            </a:r>
          </a:p>
          <a:p>
            <a:pPr>
              <a:buFontTx/>
              <a:buNone/>
            </a:pPr>
            <a:r>
              <a:rPr lang="en-GB" altLang="en-US" dirty="0" smtClean="0"/>
              <a:t>2. Enunciate your words with conviction</a:t>
            </a:r>
          </a:p>
          <a:p>
            <a:pPr>
              <a:buFontTx/>
              <a:buNone/>
            </a:pPr>
            <a:r>
              <a:rPr lang="en-GB" altLang="en-US" dirty="0" smtClean="0"/>
              <a:t>3. Project your voice “forward and out”</a:t>
            </a:r>
          </a:p>
          <a:p>
            <a:pPr>
              <a:buFontTx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63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i.ebayimg.com/00/s/NDAwWDQwMA==/$(KGrHqR,!lgE9rN)(vgOBPnCYv,nVQ~~60_35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38916" name="Picture 4" descr="http://i.ebayimg.com/00/s/NDAwWDQwMA==/$(KGrHqR,!lgE9rN)(vgOBPnCYv,nVQ~~60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5929354" cy="542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Diagram 4"/>
          <p:cNvGraphicFramePr/>
          <p:nvPr/>
        </p:nvGraphicFramePr>
        <p:xfrm>
          <a:off x="3962400" y="5943601"/>
          <a:ext cx="32766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789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828800" y="1447801"/>
          <a:ext cx="8839200" cy="509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514600" y="3352801"/>
            <a:ext cx="1828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Baskerville Old Face" pitchFamily="18" charset="0"/>
              </a:rPr>
              <a:t>Table Manners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7239000" y="16002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Baskerville Old Face" pitchFamily="18" charset="0"/>
              </a:rPr>
              <a:t>Savvy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7315201" y="5029200"/>
            <a:ext cx="1338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Baskerville Old Face" pitchFamily="18" charset="0"/>
              </a:rPr>
              <a:t>Charm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 rot="10800000" flipV="1">
            <a:off x="2590801" y="304801"/>
            <a:ext cx="658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  <a:latin typeface="Calibri" pitchFamily="34" charset="0"/>
              </a:rPr>
              <a:t>Attributes to Master</a:t>
            </a:r>
          </a:p>
        </p:txBody>
      </p:sp>
    </p:spTree>
    <p:extLst>
      <p:ext uri="{BB962C8B-B14F-4D97-AF65-F5344CB8AC3E}">
        <p14:creationId xmlns:p14="http://schemas.microsoft.com/office/powerpoint/2010/main" val="519134210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oM_qMxioSR4/TaWsuNQNHCI/AAAAAAAAET4/aOk5mVvxyes/s1600/tab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676400"/>
            <a:ext cx="7238999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0" y="533401"/>
            <a:ext cx="8839200" cy="238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800" b="1" dirty="0">
                <a:latin typeface="Times New Roman" pitchFamily="18" charset="0"/>
              </a:rPr>
              <a:t>Eating is not an executive skill… but it is especially hard to imagine why anyone negotiating a rise to the top would consider it possible to skip mastering the very simple requirements… what else did they skip learning?</a:t>
            </a:r>
          </a:p>
          <a:p>
            <a:pPr algn="r">
              <a:spcAft>
                <a:spcPts val="2000"/>
              </a:spcAft>
            </a:pPr>
            <a:r>
              <a:rPr lang="en-US" sz="2000" b="1" dirty="0">
                <a:latin typeface="Times New Roman" pitchFamily="18" charset="0"/>
              </a:rPr>
              <a:t>- A Fortune 500 CEO</a:t>
            </a:r>
            <a:endParaRPr lang="en-US" b="1" dirty="0">
              <a:latin typeface="Times New Roman" pitchFamily="18" charset="0"/>
            </a:endParaRPr>
          </a:p>
        </p:txBody>
      </p:sp>
      <p:pic>
        <p:nvPicPr>
          <p:cNvPr id="6" name="Picture 5" descr="Table set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438400"/>
            <a:ext cx="9144000" cy="39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76919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Dinning Dilemmas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34714312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05643" y="1407085"/>
            <a:ext cx="7028720" cy="2437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i="1" dirty="0" smtClean="0"/>
              <a:t>Every time we settle for less, we get even less than we settled for.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i="1" dirty="0" smtClean="0"/>
              <a:t>A little polish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i="1" dirty="0" smtClean="0"/>
              <a:t>A dose of comportment and poise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i="1" dirty="0" smtClean="0"/>
              <a:t>Brushing up of speech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i="1" dirty="0" smtClean="0"/>
              <a:t>A pat here and there of grammar</a:t>
            </a:r>
          </a:p>
        </p:txBody>
      </p:sp>
    </p:spTree>
    <p:extLst>
      <p:ext uri="{BB962C8B-B14F-4D97-AF65-F5344CB8AC3E}">
        <p14:creationId xmlns:p14="http://schemas.microsoft.com/office/powerpoint/2010/main" val="2913561486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420" y="3181354"/>
            <a:ext cx="6749854" cy="8463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i="1" dirty="0" smtClean="0"/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3948428798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65020" y="4803326"/>
            <a:ext cx="6749854" cy="846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 smtClean="0"/>
              <a:t>Excerpts for this presentation was taken from the book: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 smtClean="0"/>
              <a:t>‘’The Art of Refinement’’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 smtClean="0"/>
              <a:t>By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 smtClean="0"/>
              <a:t>Mavi </a:t>
            </a:r>
            <a:r>
              <a:rPr lang="en-US" sz="2000" i="1" dirty="0" err="1" smtClean="0"/>
              <a:t>Sokia</a:t>
            </a:r>
            <a:r>
              <a:rPr lang="en-US" sz="2000" i="1" dirty="0" smtClean="0"/>
              <a:t> Isibor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72" t="16663" r="21619" b="10474"/>
          <a:stretch/>
        </p:blipFill>
        <p:spPr>
          <a:xfrm>
            <a:off x="4660007" y="753835"/>
            <a:ext cx="2720508" cy="40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40021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67ED-0D26-4D22-8CBE-8AB9D9D2A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187568" y="1315128"/>
            <a:ext cx="5480432" cy="540728"/>
          </a:xfrm>
        </p:spPr>
        <p:txBody>
          <a:bodyPr/>
          <a:lstStyle/>
          <a:p>
            <a:r>
              <a:rPr lang="en-US" b="1" dirty="0" smtClean="0"/>
              <a:t>Mavi </a:t>
            </a:r>
            <a:r>
              <a:rPr lang="en-US" b="1" dirty="0" err="1"/>
              <a:t>S</a:t>
            </a:r>
            <a:r>
              <a:rPr lang="en-US" b="1" dirty="0" err="1" smtClean="0"/>
              <a:t>okia</a:t>
            </a:r>
            <a:r>
              <a:rPr lang="en-US" b="1" dirty="0" smtClean="0"/>
              <a:t> Isibor (MSI)</a:t>
            </a:r>
            <a:endParaRPr lang="en-US" b="1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r="13901"/>
          <a:stretch>
            <a:fillRect/>
          </a:stretch>
        </p:blipFill>
        <p:spPr>
          <a:xfrm rot="20819044">
            <a:off x="2564753" y="1275202"/>
            <a:ext cx="2614308" cy="3621336"/>
          </a:xfrm>
        </p:spPr>
      </p:pic>
      <p:sp>
        <p:nvSpPr>
          <p:cNvPr id="3" name="TextBox 2"/>
          <p:cNvSpPr txBox="1"/>
          <p:nvPr/>
        </p:nvSpPr>
        <p:spPr>
          <a:xfrm>
            <a:off x="7000010" y="2239235"/>
            <a:ext cx="21194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latin typeface="AR BLANCA" panose="02000000000000000000" pitchFamily="2" charset="0"/>
              </a:rPr>
              <a:t>The Etiquette Icon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746E075-661E-46DA-8FD6-7D48ABA78940}"/>
              </a:ext>
            </a:extLst>
          </p:cNvPr>
          <p:cNvSpPr txBox="1">
            <a:spLocks/>
          </p:cNvSpPr>
          <p:nvPr/>
        </p:nvSpPr>
        <p:spPr>
          <a:xfrm>
            <a:off x="6333272" y="2980767"/>
            <a:ext cx="3607562" cy="33285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Seasoned banker</a:t>
            </a:r>
          </a:p>
          <a:p>
            <a:r>
              <a:rPr lang="en-US" sz="1500" dirty="0"/>
              <a:t>Pioneered the soft skills industry in Nigeria</a:t>
            </a:r>
          </a:p>
          <a:p>
            <a:r>
              <a:rPr lang="en-US" sz="1500" dirty="0"/>
              <a:t>Founder and initiator of first Finishing School in Nigeria – </a:t>
            </a:r>
            <a:r>
              <a:rPr lang="en-US" sz="1500" b="1" dirty="0"/>
              <a:t>Poise Nigeria</a:t>
            </a:r>
          </a:p>
          <a:p>
            <a:r>
              <a:rPr lang="en-US" sz="1500" dirty="0"/>
              <a:t>Etiquette expert</a:t>
            </a:r>
          </a:p>
          <a:p>
            <a:r>
              <a:rPr lang="en-US" sz="1500" dirty="0"/>
              <a:t>Author of first and only indigenous etiquette book in Nigeria: </a:t>
            </a:r>
            <a:r>
              <a:rPr lang="en-US" sz="1500" b="1" dirty="0"/>
              <a:t>The Art of Refinement </a:t>
            </a:r>
            <a:endParaRPr lang="en-US" sz="1500" b="1" dirty="0" smtClean="0"/>
          </a:p>
          <a:p>
            <a:r>
              <a:rPr lang="en-US" sz="1500" dirty="0" smtClean="0"/>
              <a:t>Founder and initiator of Facebook group: </a:t>
            </a:r>
            <a:r>
              <a:rPr lang="en-US" sz="1500" b="1" dirty="0" smtClean="0"/>
              <a:t>Broken But Not Shattered</a:t>
            </a:r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1788833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olish Up from the Inside 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5188" y="1984375"/>
            <a:ext cx="5354637" cy="4016375"/>
          </a:xfrm>
        </p:spPr>
      </p:pic>
    </p:spTree>
    <p:extLst>
      <p:ext uri="{BB962C8B-B14F-4D97-AF65-F5344CB8AC3E}">
        <p14:creationId xmlns:p14="http://schemas.microsoft.com/office/powerpoint/2010/main" val="949501465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334" y="3849738"/>
            <a:ext cx="6749854" cy="8463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i="1" dirty="0"/>
              <a:t>Comes from a </a:t>
            </a:r>
            <a:r>
              <a:rPr lang="en-US" sz="3200" b="1" i="1" dirty="0">
                <a:solidFill>
                  <a:srgbClr val="FF0000"/>
                </a:solidFill>
              </a:rPr>
              <a:t>compelling aspiration </a:t>
            </a:r>
            <a:r>
              <a:rPr lang="en-US" sz="3200" i="1" dirty="0"/>
              <a:t>to</a:t>
            </a:r>
            <a:r>
              <a:rPr lang="en-US" sz="3200" b="1" i="1" dirty="0">
                <a:solidFill>
                  <a:srgbClr val="FF0000"/>
                </a:solidFill>
              </a:rPr>
              <a:t> improve </a:t>
            </a:r>
            <a:r>
              <a:rPr lang="en-US" sz="3200" i="1" dirty="0"/>
              <a:t>ourselves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49334" y="2370139"/>
            <a:ext cx="6749854" cy="846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/>
              <a:t>Refinement is an art, a skill that is acquired by </a:t>
            </a:r>
            <a:r>
              <a:rPr lang="en-US" sz="3200" b="1" dirty="0" smtClean="0">
                <a:solidFill>
                  <a:srgbClr val="FF0000"/>
                </a:solidFill>
              </a:rPr>
              <a:t>study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practice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9138824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692331"/>
            <a:ext cx="9917549" cy="53084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hardest victory is the victory over self – Aristotle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Victory in 	</a:t>
            </a:r>
            <a:r>
              <a:rPr lang="en-GB" b="1" dirty="0" smtClean="0"/>
              <a:t>Self </a:t>
            </a:r>
            <a:r>
              <a:rPr lang="en-GB" b="1" dirty="0"/>
              <a:t>A</a:t>
            </a:r>
            <a:r>
              <a:rPr lang="en-GB" b="1" dirty="0" smtClean="0"/>
              <a:t>wareness</a:t>
            </a:r>
            <a:endParaRPr lang="en-GB" b="1" dirty="0"/>
          </a:p>
          <a:p>
            <a:pPr lvl="1"/>
            <a:r>
              <a:rPr lang="en-GB" dirty="0" smtClean="0"/>
              <a:t> Victory over the need to expect and accept lower standards</a:t>
            </a:r>
          </a:p>
          <a:p>
            <a:pPr lvl="1"/>
            <a:r>
              <a:rPr lang="en-GB" dirty="0" err="1" smtClean="0"/>
              <a:t>Ko</a:t>
            </a:r>
            <a:r>
              <a:rPr lang="en-GB" dirty="0" smtClean="0"/>
              <a:t>-mean (it does not matter) Syndrome is degrading, demeaning, dehumanising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31376" y="3229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***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716139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***Globalisation 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Demands</a:t>
            </a:r>
          </a:p>
          <a:p>
            <a:pPr lvl="1"/>
            <a:r>
              <a:rPr lang="en-GB" dirty="0" smtClean="0"/>
              <a:t>Higher standards</a:t>
            </a:r>
          </a:p>
          <a:p>
            <a:pPr lvl="1"/>
            <a:r>
              <a:rPr lang="en-GB" dirty="0" smtClean="0"/>
              <a:t>Courtesy</a:t>
            </a:r>
          </a:p>
          <a:p>
            <a:pPr lvl="1"/>
            <a:r>
              <a:rPr lang="en-GB" dirty="0" smtClean="0"/>
              <a:t>Basic protocol</a:t>
            </a:r>
          </a:p>
          <a:p>
            <a:pPr lvl="1"/>
            <a:r>
              <a:rPr lang="en-GB" dirty="0" smtClean="0"/>
              <a:t>Does not accept ignorance as an excuse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6204" y="6000750"/>
            <a:ext cx="1041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>
                <a:latin typeface="Bahnschrift SemiBold SemiConden" panose="020B0502040204020203" pitchFamily="34" charset="0"/>
              </a:rPr>
              <a:t>If you do not develop yourself, the world has a way of rubbing your nose in it</a:t>
            </a:r>
            <a:endParaRPr lang="en-GB" sz="2800" i="1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00958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463" y="1331913"/>
            <a:ext cx="8229600" cy="4525962"/>
          </a:xfrm>
        </p:spPr>
        <p:txBody>
          <a:bodyPr rtlCol="0">
            <a:normAutofit fontScale="92500"/>
          </a:bodyPr>
          <a:lstStyle/>
          <a:p>
            <a:pPr>
              <a:spcAft>
                <a:spcPts val="0"/>
              </a:spcAft>
              <a:defRPr/>
            </a:pPr>
            <a:endParaRPr lang="en-US" sz="3600" b="1" dirty="0"/>
          </a:p>
          <a:p>
            <a:pPr>
              <a:spcAft>
                <a:spcPts val="0"/>
              </a:spcAft>
              <a:buNone/>
              <a:defRPr/>
            </a:pPr>
            <a:r>
              <a:rPr lang="en-US" sz="3600" b="1" dirty="0">
                <a:latin typeface="Bradley Hand ITC" pitchFamily="66" charset="0"/>
              </a:rPr>
              <a:t>	.” “In this life, there are two kinds of Class: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en-US" sz="3600" b="1" dirty="0">
                <a:latin typeface="Bradley Hand ITC" pitchFamily="66" charset="0"/>
              </a:rPr>
              <a:t>	 </a:t>
            </a:r>
            <a:r>
              <a:rPr lang="en-US" sz="4400" b="1" dirty="0">
                <a:solidFill>
                  <a:schemeClr val="accent2"/>
                </a:solidFill>
                <a:latin typeface="Bradley Hand ITC" pitchFamily="66" charset="0"/>
              </a:rPr>
              <a:t>First Class </a:t>
            </a:r>
            <a:r>
              <a:rPr lang="en-US" sz="3600" b="1" dirty="0">
                <a:latin typeface="Bradley Hand ITC" pitchFamily="66" charset="0"/>
              </a:rPr>
              <a:t>or </a:t>
            </a:r>
            <a:r>
              <a:rPr lang="en-US" sz="3600" b="1" dirty="0">
                <a:solidFill>
                  <a:schemeClr val="accent2"/>
                </a:solidFill>
                <a:latin typeface="Bradley Hand ITC" pitchFamily="66" charset="0"/>
              </a:rPr>
              <a:t>No Class</a:t>
            </a:r>
            <a:r>
              <a:rPr lang="en-US" sz="3600" b="1" dirty="0">
                <a:latin typeface="Bradley Hand ITC" pitchFamily="66" charset="0"/>
              </a:rPr>
              <a:t>. 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en-US" sz="3600" b="1" dirty="0">
                <a:latin typeface="Bradley Hand ITC" pitchFamily="66" charset="0"/>
              </a:rPr>
              <a:t>  You must develop the first or you will have to live with the second. Many people go through life unaware of the consequences of how they present themselves</a:t>
            </a:r>
          </a:p>
          <a:p>
            <a:pPr algn="r">
              <a:spcAft>
                <a:spcPts val="0"/>
              </a:spcAft>
              <a:buNone/>
              <a:defRPr/>
            </a:pPr>
            <a:r>
              <a:rPr lang="en-US" b="1" i="1" dirty="0"/>
              <a:t>William </a:t>
            </a:r>
            <a:r>
              <a:rPr lang="en-US" b="1" i="1" dirty="0" err="1"/>
              <a:t>Thourlby</a:t>
            </a:r>
            <a:r>
              <a:rPr lang="en-US" b="1" i="1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52389153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909" y="979715"/>
            <a:ext cx="9486474" cy="5021036"/>
          </a:xfrm>
        </p:spPr>
        <p:txBody>
          <a:bodyPr anchor="ctr"/>
          <a:lstStyle/>
          <a:p>
            <a:r>
              <a:rPr lang="en-GB" dirty="0" smtClean="0"/>
              <a:t>Class is not a function of</a:t>
            </a:r>
          </a:p>
          <a:p>
            <a:pPr lvl="1"/>
            <a:r>
              <a:rPr lang="en-GB" dirty="0" smtClean="0"/>
              <a:t>Position</a:t>
            </a:r>
          </a:p>
          <a:p>
            <a:pPr lvl="1"/>
            <a:r>
              <a:rPr lang="en-GB" dirty="0" smtClean="0"/>
              <a:t>Age</a:t>
            </a:r>
          </a:p>
          <a:p>
            <a:pPr lvl="1"/>
            <a:r>
              <a:rPr lang="en-GB" dirty="0" smtClean="0"/>
              <a:t>Status</a:t>
            </a:r>
          </a:p>
          <a:p>
            <a:pPr lvl="1"/>
            <a:r>
              <a:rPr lang="en-GB" dirty="0" smtClean="0"/>
              <a:t>Education</a:t>
            </a:r>
          </a:p>
          <a:p>
            <a:pPr lvl="1"/>
            <a:r>
              <a:rPr lang="en-GB" dirty="0" smtClean="0"/>
              <a:t>Level</a:t>
            </a:r>
          </a:p>
          <a:p>
            <a:pPr lvl="1"/>
            <a:r>
              <a:rPr lang="en-GB" dirty="0" smtClean="0"/>
              <a:t>Money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819734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9346" y="901521"/>
            <a:ext cx="10707689" cy="3825025"/>
          </a:xfrm>
        </p:spPr>
        <p:txBody>
          <a:bodyPr rtlCol="0">
            <a:normAutofit/>
          </a:bodyPr>
          <a:lstStyle/>
          <a:p>
            <a:pPr algn="ctr">
              <a:spcAft>
                <a:spcPts val="0"/>
              </a:spcAft>
              <a:buNone/>
              <a:defRPr/>
            </a:pPr>
            <a:endParaRPr lang="en-US" sz="4800" b="1" i="1" dirty="0" smtClean="0">
              <a:solidFill>
                <a:srgbClr val="0000CC"/>
              </a:solidFill>
            </a:endParaRPr>
          </a:p>
          <a:p>
            <a:pPr algn="ctr">
              <a:spcAft>
                <a:spcPts val="0"/>
              </a:spcAft>
              <a:buNone/>
              <a:defRPr/>
            </a:pPr>
            <a:r>
              <a:rPr lang="en-US" sz="4800" b="1" i="1" dirty="0" smtClean="0"/>
              <a:t>Not </a:t>
            </a:r>
            <a:r>
              <a:rPr lang="en-US" sz="4800" b="1" i="1" dirty="0"/>
              <a:t>scratching your body the way it itches </a:t>
            </a:r>
            <a:r>
              <a:rPr lang="en-US" sz="4800" b="1" i="1" dirty="0" smtClean="0"/>
              <a:t>you; </a:t>
            </a:r>
            <a:r>
              <a:rPr lang="en-US" sz="4800" b="1" i="1" dirty="0"/>
              <a:t>or else you will </a:t>
            </a:r>
            <a:r>
              <a:rPr lang="en-US" sz="4800" b="1" i="1" dirty="0" smtClean="0"/>
              <a:t>draw</a:t>
            </a:r>
            <a:endParaRPr lang="en-US" sz="4800" b="1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Class is………………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38" y="4137404"/>
            <a:ext cx="3947308" cy="22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10037"/>
      </p:ext>
    </p:extLst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seniger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nigeria" id="{D657F2DE-1202-4F6F-A655-23DBD209F251}" vid="{73AA49A9-D090-44EC-83AF-57F28E509A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poisenigeria Theme</Template>
  <TotalTime>2168</TotalTime>
  <Words>446</Words>
  <Application>Microsoft Office PowerPoint</Application>
  <PresentationFormat>Widescreen</PresentationFormat>
  <Paragraphs>88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 BLANCA</vt:lpstr>
      <vt:lpstr>Arial</vt:lpstr>
      <vt:lpstr>Arvin Light</vt:lpstr>
      <vt:lpstr>Bahnschrift SemiBold SemiConden</vt:lpstr>
      <vt:lpstr>Baskerville Old Face</vt:lpstr>
      <vt:lpstr>Bradley Hand ITC</vt:lpstr>
      <vt:lpstr>Calibri</vt:lpstr>
      <vt:lpstr>Century Gothic</vt:lpstr>
      <vt:lpstr>Times New Roman</vt:lpstr>
      <vt:lpstr>poisenigeria</vt:lpstr>
      <vt:lpstr>PowerPoint Presentation</vt:lpstr>
      <vt:lpstr>Mavi Sokia Isibor (MSI)</vt:lpstr>
      <vt:lpstr>PowerPoint Presentation</vt:lpstr>
      <vt:lpstr>PowerPoint Presentation</vt:lpstr>
      <vt:lpstr>PowerPoint Presentation</vt:lpstr>
      <vt:lpstr>***Globalisation </vt:lpstr>
      <vt:lpstr>PowerPoint Presentation</vt:lpstr>
      <vt:lpstr>PowerPoint Presentation</vt:lpstr>
      <vt:lpstr>Class is………………</vt:lpstr>
      <vt:lpstr>Etiquette for Public Appearances</vt:lpstr>
      <vt:lpstr>Etiquette for Public Appearances</vt:lpstr>
      <vt:lpstr>Three tips for speaking with more presence &amp; power? </vt:lpstr>
      <vt:lpstr>PowerPoint Presentation</vt:lpstr>
      <vt:lpstr>PowerPoint Presentation</vt:lpstr>
      <vt:lpstr>PowerPoint Presentation</vt:lpstr>
      <vt:lpstr>Dinning Dilemmas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mavi.isibor@outlook.com</cp:lastModifiedBy>
  <cp:revision>98</cp:revision>
  <dcterms:created xsi:type="dcterms:W3CDTF">2018-12-18T12:12:27Z</dcterms:created>
  <dcterms:modified xsi:type="dcterms:W3CDTF">2019-04-28T05:34:08Z</dcterms:modified>
</cp:coreProperties>
</file>