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94" r:id="rId4"/>
  </p:sldMasterIdLst>
  <p:notesMasterIdLst>
    <p:notesMasterId r:id="rId34"/>
  </p:notesMasterIdLst>
  <p:handoutMasterIdLst>
    <p:handoutMasterId r:id="rId35"/>
  </p:handoutMasterIdLst>
  <p:sldIdLst>
    <p:sldId id="284" r:id="rId5"/>
    <p:sldId id="294" r:id="rId6"/>
    <p:sldId id="292" r:id="rId7"/>
    <p:sldId id="293" r:id="rId8"/>
    <p:sldId id="295" r:id="rId9"/>
    <p:sldId id="300" r:id="rId10"/>
    <p:sldId id="269" r:id="rId11"/>
    <p:sldId id="263" r:id="rId12"/>
    <p:sldId id="265" r:id="rId13"/>
    <p:sldId id="267" r:id="rId14"/>
    <p:sldId id="272" r:id="rId15"/>
    <p:sldId id="271" r:id="rId16"/>
    <p:sldId id="277" r:id="rId17"/>
    <p:sldId id="280" r:id="rId18"/>
    <p:sldId id="276" r:id="rId19"/>
    <p:sldId id="275" r:id="rId20"/>
    <p:sldId id="268" r:id="rId21"/>
    <p:sldId id="278" r:id="rId22"/>
    <p:sldId id="281" r:id="rId23"/>
    <p:sldId id="273" r:id="rId24"/>
    <p:sldId id="291" r:id="rId25"/>
    <p:sldId id="260" r:id="rId26"/>
    <p:sldId id="288" r:id="rId27"/>
    <p:sldId id="289" r:id="rId28"/>
    <p:sldId id="290" r:id="rId29"/>
    <p:sldId id="296" r:id="rId30"/>
    <p:sldId id="270" r:id="rId31"/>
    <p:sldId id="301" r:id="rId32"/>
    <p:sldId id="26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F0066"/>
    <a:srgbClr val="006600"/>
    <a:srgbClr val="00FF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2" autoAdjust="0"/>
  </p:normalViewPr>
  <p:slideViewPr>
    <p:cSldViewPr snapToGrid="0">
      <p:cViewPr varScale="1">
        <p:scale>
          <a:sx n="74" d="100"/>
          <a:sy n="74" d="100"/>
        </p:scale>
        <p:origin x="376" y="56"/>
      </p:cViewPr>
      <p:guideLst/>
    </p:cSldViewPr>
  </p:slideViewPr>
  <p:notesTextViewPr>
    <p:cViewPr>
      <p:scale>
        <a:sx n="1" d="1"/>
        <a:sy n="1" d="1"/>
      </p:scale>
      <p:origin x="0" y="0"/>
    </p:cViewPr>
  </p:notesTextViewPr>
  <p:notesViewPr>
    <p:cSldViewPr snapToGrid="0">
      <p:cViewPr varScale="1">
        <p:scale>
          <a:sx n="68" d="100"/>
          <a:sy n="68" d="100"/>
        </p:scale>
        <p:origin x="3288" y="3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Ubogu" userId="7de7a682404e12b5" providerId="LiveId" clId="{9F388182-F289-4368-9530-91217781D18B}"/>
    <pc:docChg chg="modSld">
      <pc:chgData name="William Ubogu" userId="7de7a682404e12b5" providerId="LiveId" clId="{9F388182-F289-4368-9530-91217781D18B}" dt="2024-03-08T18:47:39.661" v="2" actId="207"/>
      <pc:docMkLst>
        <pc:docMk/>
      </pc:docMkLst>
      <pc:sldChg chg="modSp mod">
        <pc:chgData name="William Ubogu" userId="7de7a682404e12b5" providerId="LiveId" clId="{9F388182-F289-4368-9530-91217781D18B}" dt="2024-03-08T18:42:21.342" v="1" actId="255"/>
        <pc:sldMkLst>
          <pc:docMk/>
          <pc:sldMk cId="1742187275" sldId="260"/>
        </pc:sldMkLst>
        <pc:spChg chg="mod">
          <ac:chgData name="William Ubogu" userId="7de7a682404e12b5" providerId="LiveId" clId="{9F388182-F289-4368-9530-91217781D18B}" dt="2024-03-08T18:42:21.342" v="1" actId="255"/>
          <ac:spMkLst>
            <pc:docMk/>
            <pc:sldMk cId="1742187275" sldId="260"/>
            <ac:spMk id="2" creationId="{47E074FF-5BC3-4477-E6A2-CCFA5257202E}"/>
          </ac:spMkLst>
        </pc:spChg>
      </pc:sldChg>
      <pc:sldChg chg="modSp mod">
        <pc:chgData name="William Ubogu" userId="7de7a682404e12b5" providerId="LiveId" clId="{9F388182-F289-4368-9530-91217781D18B}" dt="2024-03-08T18:47:39.661" v="2" actId="207"/>
        <pc:sldMkLst>
          <pc:docMk/>
          <pc:sldMk cId="2207165975" sldId="295"/>
        </pc:sldMkLst>
        <pc:spChg chg="mod">
          <ac:chgData name="William Ubogu" userId="7de7a682404e12b5" providerId="LiveId" clId="{9F388182-F289-4368-9530-91217781D18B}" dt="2024-03-08T18:47:39.661" v="2" actId="207"/>
          <ac:spMkLst>
            <pc:docMk/>
            <pc:sldMk cId="2207165975" sldId="295"/>
            <ac:spMk id="3" creationId="{00000000-0000-0000-0000-000000000000}"/>
          </ac:spMkLst>
        </pc:sp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5A9632-4EB0-4862-92FF-00CF01BE2205}"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8113D328-D741-4546-88EE-270C594CD2B6}" type="pres">
      <dgm:prSet presAssocID="{D75A9632-4EB0-4862-92FF-00CF01BE2205}" presName="root" presStyleCnt="0">
        <dgm:presLayoutVars>
          <dgm:dir/>
          <dgm:resizeHandles val="exact"/>
        </dgm:presLayoutVars>
      </dgm:prSet>
      <dgm:spPr/>
    </dgm:pt>
  </dgm:ptLst>
  <dgm:cxnLst>
    <dgm:cxn modelId="{D0ACC338-D34E-44DB-B0C0-C03DE22E9A8B}" type="presOf" srcId="{D75A9632-4EB0-4862-92FF-00CF01BE2205}" destId="{8113D328-D741-4546-88EE-270C594CD2B6}" srcOrd="0"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96BEA6-AE58-4A86-91DE-6DA589A4BDAE}"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1D6C52CE-A5AB-4AC2-BFDD-7596506532F4}">
      <dgm:prSet phldrT="[Text]"/>
      <dgm:spPr>
        <a:solidFill>
          <a:srgbClr val="92D050"/>
        </a:solidFill>
      </dgm:spPr>
      <dgm:t>
        <a:bodyPr/>
        <a:lstStyle/>
        <a:p>
          <a:r>
            <a:rPr lang="en-GB" dirty="0"/>
            <a:t>Developing the Concept Note</a:t>
          </a:r>
          <a:endParaRPr lang="en-US" dirty="0"/>
        </a:p>
      </dgm:t>
    </dgm:pt>
    <dgm:pt modelId="{E2A12EEF-9FE6-4B3F-8420-AC65FFADE3CE}" type="parTrans" cxnId="{736A75B2-D7A5-4153-86C5-5B1554434515}">
      <dgm:prSet/>
      <dgm:spPr/>
      <dgm:t>
        <a:bodyPr/>
        <a:lstStyle/>
        <a:p>
          <a:endParaRPr lang="en-US"/>
        </a:p>
      </dgm:t>
    </dgm:pt>
    <dgm:pt modelId="{BC1BAD76-9984-45E7-BEAF-B406A3261DA4}" type="sibTrans" cxnId="{736A75B2-D7A5-4153-86C5-5B1554434515}">
      <dgm:prSet/>
      <dgm:spPr/>
      <dgm:t>
        <a:bodyPr/>
        <a:lstStyle/>
        <a:p>
          <a:endParaRPr lang="en-US"/>
        </a:p>
      </dgm:t>
    </dgm:pt>
    <dgm:pt modelId="{93D8D572-EE84-4BBA-B24E-03355D0B675A}">
      <dgm:prSet phldrT="[Text]"/>
      <dgm:spPr>
        <a:solidFill>
          <a:srgbClr val="0070C0"/>
        </a:solidFill>
      </dgm:spPr>
      <dgm:t>
        <a:bodyPr/>
        <a:lstStyle/>
        <a:p>
          <a:r>
            <a:rPr lang="en-GB" dirty="0"/>
            <a:t>Transforming the Concept Note into 3D Design</a:t>
          </a:r>
          <a:endParaRPr lang="en-US" dirty="0"/>
        </a:p>
      </dgm:t>
    </dgm:pt>
    <dgm:pt modelId="{96AFCF9F-138C-4BA7-94AA-408A78E47A30}" type="parTrans" cxnId="{C7A8E30C-8F5B-48E3-959F-1AC253A2B9CB}">
      <dgm:prSet/>
      <dgm:spPr/>
      <dgm:t>
        <a:bodyPr/>
        <a:lstStyle/>
        <a:p>
          <a:endParaRPr lang="en-US"/>
        </a:p>
      </dgm:t>
    </dgm:pt>
    <dgm:pt modelId="{8CA6E01F-4B91-4209-92B0-7211557D382D}" type="sibTrans" cxnId="{C7A8E30C-8F5B-48E3-959F-1AC253A2B9CB}">
      <dgm:prSet/>
      <dgm:spPr/>
      <dgm:t>
        <a:bodyPr/>
        <a:lstStyle/>
        <a:p>
          <a:endParaRPr lang="en-US"/>
        </a:p>
      </dgm:t>
    </dgm:pt>
    <dgm:pt modelId="{37E2EF3B-42DF-4B02-BF4D-0F07EBE08D8D}">
      <dgm:prSet phldrT="[Text]"/>
      <dgm:spPr>
        <a:solidFill>
          <a:srgbClr val="7030A0"/>
        </a:solidFill>
      </dgm:spPr>
      <dgm:t>
        <a:bodyPr/>
        <a:lstStyle/>
        <a:p>
          <a:r>
            <a:rPr lang="en-US" dirty="0"/>
            <a:t>Getting Approval for the Project</a:t>
          </a:r>
        </a:p>
      </dgm:t>
    </dgm:pt>
    <dgm:pt modelId="{36838C90-0A31-4591-8DF9-05BD9AD603B0}" type="parTrans" cxnId="{005153ED-B37A-427B-858C-AA9519F863E3}">
      <dgm:prSet/>
      <dgm:spPr/>
      <dgm:t>
        <a:bodyPr/>
        <a:lstStyle/>
        <a:p>
          <a:endParaRPr lang="en-US"/>
        </a:p>
      </dgm:t>
    </dgm:pt>
    <dgm:pt modelId="{AD216630-606B-4C2A-9ECA-05549F5FEEEA}" type="sibTrans" cxnId="{005153ED-B37A-427B-858C-AA9519F863E3}">
      <dgm:prSet/>
      <dgm:spPr/>
      <dgm:t>
        <a:bodyPr/>
        <a:lstStyle/>
        <a:p>
          <a:endParaRPr lang="en-US"/>
        </a:p>
      </dgm:t>
    </dgm:pt>
    <dgm:pt modelId="{73A6E892-495D-4936-8EC1-6C765B32E8B0}">
      <dgm:prSet phldrT="[Text]"/>
      <dgm:spPr>
        <a:solidFill>
          <a:srgbClr val="00B050"/>
        </a:solidFill>
      </dgm:spPr>
      <dgm:t>
        <a:bodyPr/>
        <a:lstStyle/>
        <a:p>
          <a:r>
            <a:rPr lang="en-GB" dirty="0"/>
            <a:t>Sourcing for Vendors &amp; Procurement Process</a:t>
          </a:r>
          <a:endParaRPr lang="en-US" dirty="0"/>
        </a:p>
      </dgm:t>
    </dgm:pt>
    <dgm:pt modelId="{E8D32A54-044A-4E6B-BEA0-045226B4A20B}" type="parTrans" cxnId="{4B672660-B9C9-4CBD-9597-78FA927C559D}">
      <dgm:prSet/>
      <dgm:spPr/>
      <dgm:t>
        <a:bodyPr/>
        <a:lstStyle/>
        <a:p>
          <a:endParaRPr lang="en-US"/>
        </a:p>
      </dgm:t>
    </dgm:pt>
    <dgm:pt modelId="{29999F4D-00F4-42AF-B523-510A4425D480}" type="sibTrans" cxnId="{4B672660-B9C9-4CBD-9597-78FA927C559D}">
      <dgm:prSet/>
      <dgm:spPr/>
      <dgm:t>
        <a:bodyPr/>
        <a:lstStyle/>
        <a:p>
          <a:endParaRPr lang="en-US"/>
        </a:p>
      </dgm:t>
    </dgm:pt>
    <dgm:pt modelId="{32F72613-D003-4EAB-B1F3-76FC483AE955}">
      <dgm:prSet phldrT="[Text]"/>
      <dgm:spPr>
        <a:solidFill>
          <a:srgbClr val="FF0066"/>
        </a:solidFill>
      </dgm:spPr>
      <dgm:t>
        <a:bodyPr/>
        <a:lstStyle/>
        <a:p>
          <a:r>
            <a:rPr lang="en-GB" dirty="0"/>
            <a:t>Project Execution</a:t>
          </a:r>
          <a:endParaRPr lang="en-US" dirty="0"/>
        </a:p>
      </dgm:t>
    </dgm:pt>
    <dgm:pt modelId="{906CFACA-C0BE-41DB-953F-377A08DA6904}" type="parTrans" cxnId="{17EF0CCF-FCB3-4DFE-A69A-27123E194A88}">
      <dgm:prSet/>
      <dgm:spPr/>
      <dgm:t>
        <a:bodyPr/>
        <a:lstStyle/>
        <a:p>
          <a:endParaRPr lang="en-US"/>
        </a:p>
      </dgm:t>
    </dgm:pt>
    <dgm:pt modelId="{3E6DBE54-001D-4513-87A0-EF84F143CD31}" type="sibTrans" cxnId="{17EF0CCF-FCB3-4DFE-A69A-27123E194A88}">
      <dgm:prSet/>
      <dgm:spPr/>
      <dgm:t>
        <a:bodyPr/>
        <a:lstStyle/>
        <a:p>
          <a:endParaRPr lang="en-US"/>
        </a:p>
      </dgm:t>
    </dgm:pt>
    <dgm:pt modelId="{C24228EA-3274-4FA0-A951-3B7BC55E81A9}">
      <dgm:prSet phldrT="[Text]"/>
      <dgm:spPr>
        <a:solidFill>
          <a:srgbClr val="006600"/>
        </a:solidFill>
      </dgm:spPr>
      <dgm:t>
        <a:bodyPr/>
        <a:lstStyle/>
        <a:p>
          <a:r>
            <a:rPr lang="en-GB" dirty="0"/>
            <a:t>Work Plan</a:t>
          </a:r>
          <a:endParaRPr lang="en-US" dirty="0"/>
        </a:p>
      </dgm:t>
    </dgm:pt>
    <dgm:pt modelId="{FF211E8F-90F1-4764-B35F-EFF41EC98273}" type="parTrans" cxnId="{3B775BD8-9D6E-419E-95E3-03C1366CFA29}">
      <dgm:prSet/>
      <dgm:spPr/>
      <dgm:t>
        <a:bodyPr/>
        <a:lstStyle/>
        <a:p>
          <a:endParaRPr lang="en-US"/>
        </a:p>
      </dgm:t>
    </dgm:pt>
    <dgm:pt modelId="{7AAD0663-8CE1-45AD-A6BA-1846B6BD1332}" type="sibTrans" cxnId="{3B775BD8-9D6E-419E-95E3-03C1366CFA29}">
      <dgm:prSet/>
      <dgm:spPr/>
      <dgm:t>
        <a:bodyPr/>
        <a:lstStyle/>
        <a:p>
          <a:endParaRPr lang="en-US"/>
        </a:p>
      </dgm:t>
    </dgm:pt>
    <dgm:pt modelId="{65BFF199-A40F-4D57-82BB-83D44C5D6671}" type="pres">
      <dgm:prSet presAssocID="{2996BEA6-AE58-4A86-91DE-6DA589A4BDAE}" presName="Name0" presStyleCnt="0">
        <dgm:presLayoutVars>
          <dgm:dir/>
          <dgm:resizeHandles val="exact"/>
        </dgm:presLayoutVars>
      </dgm:prSet>
      <dgm:spPr/>
    </dgm:pt>
    <dgm:pt modelId="{BD46EEC3-83B0-4694-841A-7B94C5D90340}" type="pres">
      <dgm:prSet presAssocID="{1D6C52CE-A5AB-4AC2-BFDD-7596506532F4}" presName="node" presStyleLbl="node1" presStyleIdx="0" presStyleCnt="6">
        <dgm:presLayoutVars>
          <dgm:bulletEnabled val="1"/>
        </dgm:presLayoutVars>
      </dgm:prSet>
      <dgm:spPr/>
    </dgm:pt>
    <dgm:pt modelId="{49A80E96-E1FA-463F-8B09-ABA0B1938330}" type="pres">
      <dgm:prSet presAssocID="{BC1BAD76-9984-45E7-BEAF-B406A3261DA4}" presName="sibTrans" presStyleLbl="sibTrans1D1" presStyleIdx="0" presStyleCnt="5"/>
      <dgm:spPr/>
    </dgm:pt>
    <dgm:pt modelId="{0D9E5258-C1D8-4A1E-AA56-4EB5F3947749}" type="pres">
      <dgm:prSet presAssocID="{BC1BAD76-9984-45E7-BEAF-B406A3261DA4}" presName="connectorText" presStyleLbl="sibTrans1D1" presStyleIdx="0" presStyleCnt="5"/>
      <dgm:spPr/>
    </dgm:pt>
    <dgm:pt modelId="{607F3731-C8EF-453B-B1F7-458D82FCB724}" type="pres">
      <dgm:prSet presAssocID="{93D8D572-EE84-4BBA-B24E-03355D0B675A}" presName="node" presStyleLbl="node1" presStyleIdx="1" presStyleCnt="6">
        <dgm:presLayoutVars>
          <dgm:bulletEnabled val="1"/>
        </dgm:presLayoutVars>
      </dgm:prSet>
      <dgm:spPr/>
    </dgm:pt>
    <dgm:pt modelId="{60C01B58-B568-4CB0-974A-96D918D89C06}" type="pres">
      <dgm:prSet presAssocID="{8CA6E01F-4B91-4209-92B0-7211557D382D}" presName="sibTrans" presStyleLbl="sibTrans1D1" presStyleIdx="1" presStyleCnt="5"/>
      <dgm:spPr/>
    </dgm:pt>
    <dgm:pt modelId="{3E61860E-7F0E-45CB-9584-951DC0D4F2D8}" type="pres">
      <dgm:prSet presAssocID="{8CA6E01F-4B91-4209-92B0-7211557D382D}" presName="connectorText" presStyleLbl="sibTrans1D1" presStyleIdx="1" presStyleCnt="5"/>
      <dgm:spPr/>
    </dgm:pt>
    <dgm:pt modelId="{F236535C-D259-48C8-8AA7-56EB06BDBA4B}" type="pres">
      <dgm:prSet presAssocID="{37E2EF3B-42DF-4B02-BF4D-0F07EBE08D8D}" presName="node" presStyleLbl="node1" presStyleIdx="2" presStyleCnt="6">
        <dgm:presLayoutVars>
          <dgm:bulletEnabled val="1"/>
        </dgm:presLayoutVars>
      </dgm:prSet>
      <dgm:spPr/>
    </dgm:pt>
    <dgm:pt modelId="{23D992EA-B36D-40A9-BCD9-7D39D353E161}" type="pres">
      <dgm:prSet presAssocID="{AD216630-606B-4C2A-9ECA-05549F5FEEEA}" presName="sibTrans" presStyleLbl="sibTrans1D1" presStyleIdx="2" presStyleCnt="5"/>
      <dgm:spPr/>
    </dgm:pt>
    <dgm:pt modelId="{FF6FDA8B-427F-4CCE-8B5C-B68217C85A41}" type="pres">
      <dgm:prSet presAssocID="{AD216630-606B-4C2A-9ECA-05549F5FEEEA}" presName="connectorText" presStyleLbl="sibTrans1D1" presStyleIdx="2" presStyleCnt="5"/>
      <dgm:spPr/>
    </dgm:pt>
    <dgm:pt modelId="{E6A55E5E-736D-41DE-8B25-E0901BFD1914}" type="pres">
      <dgm:prSet presAssocID="{C24228EA-3274-4FA0-A951-3B7BC55E81A9}" presName="node" presStyleLbl="node1" presStyleIdx="3" presStyleCnt="6">
        <dgm:presLayoutVars>
          <dgm:bulletEnabled val="1"/>
        </dgm:presLayoutVars>
      </dgm:prSet>
      <dgm:spPr/>
    </dgm:pt>
    <dgm:pt modelId="{BEECD22B-9D93-4689-96F4-5E5B6E8826B1}" type="pres">
      <dgm:prSet presAssocID="{7AAD0663-8CE1-45AD-A6BA-1846B6BD1332}" presName="sibTrans" presStyleLbl="sibTrans1D1" presStyleIdx="3" presStyleCnt="5"/>
      <dgm:spPr/>
    </dgm:pt>
    <dgm:pt modelId="{647BDA12-D0AF-4385-96BF-1FE6683D872C}" type="pres">
      <dgm:prSet presAssocID="{7AAD0663-8CE1-45AD-A6BA-1846B6BD1332}" presName="connectorText" presStyleLbl="sibTrans1D1" presStyleIdx="3" presStyleCnt="5"/>
      <dgm:spPr/>
    </dgm:pt>
    <dgm:pt modelId="{0CA10AC4-56E5-4E90-BFD9-15DAEE6B727A}" type="pres">
      <dgm:prSet presAssocID="{73A6E892-495D-4936-8EC1-6C765B32E8B0}" presName="node" presStyleLbl="node1" presStyleIdx="4" presStyleCnt="6">
        <dgm:presLayoutVars>
          <dgm:bulletEnabled val="1"/>
        </dgm:presLayoutVars>
      </dgm:prSet>
      <dgm:spPr/>
    </dgm:pt>
    <dgm:pt modelId="{44B68713-8701-4717-BA7A-98B98EA189FD}" type="pres">
      <dgm:prSet presAssocID="{29999F4D-00F4-42AF-B523-510A4425D480}" presName="sibTrans" presStyleLbl="sibTrans1D1" presStyleIdx="4" presStyleCnt="5"/>
      <dgm:spPr/>
    </dgm:pt>
    <dgm:pt modelId="{33D530D6-F7FC-42CF-8195-D4DC62B3780E}" type="pres">
      <dgm:prSet presAssocID="{29999F4D-00F4-42AF-B523-510A4425D480}" presName="connectorText" presStyleLbl="sibTrans1D1" presStyleIdx="4" presStyleCnt="5"/>
      <dgm:spPr/>
    </dgm:pt>
    <dgm:pt modelId="{F31169D0-DD71-4673-ADEB-C068AC62642B}" type="pres">
      <dgm:prSet presAssocID="{32F72613-D003-4EAB-B1F3-76FC483AE955}" presName="node" presStyleLbl="node1" presStyleIdx="5" presStyleCnt="6">
        <dgm:presLayoutVars>
          <dgm:bulletEnabled val="1"/>
        </dgm:presLayoutVars>
      </dgm:prSet>
      <dgm:spPr/>
    </dgm:pt>
  </dgm:ptLst>
  <dgm:cxnLst>
    <dgm:cxn modelId="{BBDB7B0A-1973-4AA3-B9F9-9847166F8FBF}" type="presOf" srcId="{BC1BAD76-9984-45E7-BEAF-B406A3261DA4}" destId="{0D9E5258-C1D8-4A1E-AA56-4EB5F3947749}" srcOrd="1" destOrd="0" presId="urn:microsoft.com/office/officeart/2005/8/layout/bProcess3"/>
    <dgm:cxn modelId="{C7A8E30C-8F5B-48E3-959F-1AC253A2B9CB}" srcId="{2996BEA6-AE58-4A86-91DE-6DA589A4BDAE}" destId="{93D8D572-EE84-4BBA-B24E-03355D0B675A}" srcOrd="1" destOrd="0" parTransId="{96AFCF9F-138C-4BA7-94AA-408A78E47A30}" sibTransId="{8CA6E01F-4B91-4209-92B0-7211557D382D}"/>
    <dgm:cxn modelId="{57A6D21F-582B-4BE3-8738-C5E1A0825B12}" type="presOf" srcId="{29999F4D-00F4-42AF-B523-510A4425D480}" destId="{33D530D6-F7FC-42CF-8195-D4DC62B3780E}" srcOrd="1" destOrd="0" presId="urn:microsoft.com/office/officeart/2005/8/layout/bProcess3"/>
    <dgm:cxn modelId="{EC04CB23-084B-4152-9F1F-D9F26AEF7CB7}" type="presOf" srcId="{8CA6E01F-4B91-4209-92B0-7211557D382D}" destId="{60C01B58-B568-4CB0-974A-96D918D89C06}" srcOrd="0" destOrd="0" presId="urn:microsoft.com/office/officeart/2005/8/layout/bProcess3"/>
    <dgm:cxn modelId="{0144E835-23B3-4447-B422-88590E50D8AF}" type="presOf" srcId="{37E2EF3B-42DF-4B02-BF4D-0F07EBE08D8D}" destId="{F236535C-D259-48C8-8AA7-56EB06BDBA4B}" srcOrd="0" destOrd="0" presId="urn:microsoft.com/office/officeart/2005/8/layout/bProcess3"/>
    <dgm:cxn modelId="{8416DB3B-61C4-4DCE-B07D-E859981A9743}" type="presOf" srcId="{8CA6E01F-4B91-4209-92B0-7211557D382D}" destId="{3E61860E-7F0E-45CB-9584-951DC0D4F2D8}" srcOrd="1" destOrd="0" presId="urn:microsoft.com/office/officeart/2005/8/layout/bProcess3"/>
    <dgm:cxn modelId="{4B672660-B9C9-4CBD-9597-78FA927C559D}" srcId="{2996BEA6-AE58-4A86-91DE-6DA589A4BDAE}" destId="{73A6E892-495D-4936-8EC1-6C765B32E8B0}" srcOrd="4" destOrd="0" parTransId="{E8D32A54-044A-4E6B-BEA0-045226B4A20B}" sibTransId="{29999F4D-00F4-42AF-B523-510A4425D480}"/>
    <dgm:cxn modelId="{F8B68E6C-6E23-4380-BDB4-9D16224847C7}" type="presOf" srcId="{2996BEA6-AE58-4A86-91DE-6DA589A4BDAE}" destId="{65BFF199-A40F-4D57-82BB-83D44C5D6671}" srcOrd="0" destOrd="0" presId="urn:microsoft.com/office/officeart/2005/8/layout/bProcess3"/>
    <dgm:cxn modelId="{C5FA7753-0B0C-4F31-BACA-3CCA8D86416A}" type="presOf" srcId="{BC1BAD76-9984-45E7-BEAF-B406A3261DA4}" destId="{49A80E96-E1FA-463F-8B09-ABA0B1938330}" srcOrd="0" destOrd="0" presId="urn:microsoft.com/office/officeart/2005/8/layout/bProcess3"/>
    <dgm:cxn modelId="{3087BE75-9A36-4853-9D99-7D8CD9447786}" type="presOf" srcId="{AD216630-606B-4C2A-9ECA-05549F5FEEEA}" destId="{FF6FDA8B-427F-4CCE-8B5C-B68217C85A41}" srcOrd="1" destOrd="0" presId="urn:microsoft.com/office/officeart/2005/8/layout/bProcess3"/>
    <dgm:cxn modelId="{10E8F156-C8DA-4364-8890-8591DE50422C}" type="presOf" srcId="{C24228EA-3274-4FA0-A951-3B7BC55E81A9}" destId="{E6A55E5E-736D-41DE-8B25-E0901BFD1914}" srcOrd="0" destOrd="0" presId="urn:microsoft.com/office/officeart/2005/8/layout/bProcess3"/>
    <dgm:cxn modelId="{7132BB93-0D3C-40C9-B148-17927B0CBF1B}" type="presOf" srcId="{93D8D572-EE84-4BBA-B24E-03355D0B675A}" destId="{607F3731-C8EF-453B-B1F7-458D82FCB724}" srcOrd="0" destOrd="0" presId="urn:microsoft.com/office/officeart/2005/8/layout/bProcess3"/>
    <dgm:cxn modelId="{E5A1EE99-6323-4997-9C01-13C1E4602C46}" type="presOf" srcId="{7AAD0663-8CE1-45AD-A6BA-1846B6BD1332}" destId="{BEECD22B-9D93-4689-96F4-5E5B6E8826B1}" srcOrd="0" destOrd="0" presId="urn:microsoft.com/office/officeart/2005/8/layout/bProcess3"/>
    <dgm:cxn modelId="{736A75B2-D7A5-4153-86C5-5B1554434515}" srcId="{2996BEA6-AE58-4A86-91DE-6DA589A4BDAE}" destId="{1D6C52CE-A5AB-4AC2-BFDD-7596506532F4}" srcOrd="0" destOrd="0" parTransId="{E2A12EEF-9FE6-4B3F-8420-AC65FFADE3CE}" sibTransId="{BC1BAD76-9984-45E7-BEAF-B406A3261DA4}"/>
    <dgm:cxn modelId="{0A8E92BF-6BE6-4FE9-B0F3-8F05C482CA87}" type="presOf" srcId="{7AAD0663-8CE1-45AD-A6BA-1846B6BD1332}" destId="{647BDA12-D0AF-4385-96BF-1FE6683D872C}" srcOrd="1" destOrd="0" presId="urn:microsoft.com/office/officeart/2005/8/layout/bProcess3"/>
    <dgm:cxn modelId="{17EF0CCF-FCB3-4DFE-A69A-27123E194A88}" srcId="{2996BEA6-AE58-4A86-91DE-6DA589A4BDAE}" destId="{32F72613-D003-4EAB-B1F3-76FC483AE955}" srcOrd="5" destOrd="0" parTransId="{906CFACA-C0BE-41DB-953F-377A08DA6904}" sibTransId="{3E6DBE54-001D-4513-87A0-EF84F143CD31}"/>
    <dgm:cxn modelId="{43C457D2-DFDB-42F2-9423-66947D6D6C60}" type="presOf" srcId="{1D6C52CE-A5AB-4AC2-BFDD-7596506532F4}" destId="{BD46EEC3-83B0-4694-841A-7B94C5D90340}" srcOrd="0" destOrd="0" presId="urn:microsoft.com/office/officeart/2005/8/layout/bProcess3"/>
    <dgm:cxn modelId="{6475F4D5-4E7F-438D-BA27-8E5D35777258}" type="presOf" srcId="{29999F4D-00F4-42AF-B523-510A4425D480}" destId="{44B68713-8701-4717-BA7A-98B98EA189FD}" srcOrd="0" destOrd="0" presId="urn:microsoft.com/office/officeart/2005/8/layout/bProcess3"/>
    <dgm:cxn modelId="{3B775BD8-9D6E-419E-95E3-03C1366CFA29}" srcId="{2996BEA6-AE58-4A86-91DE-6DA589A4BDAE}" destId="{C24228EA-3274-4FA0-A951-3B7BC55E81A9}" srcOrd="3" destOrd="0" parTransId="{FF211E8F-90F1-4764-B35F-EFF41EC98273}" sibTransId="{7AAD0663-8CE1-45AD-A6BA-1846B6BD1332}"/>
    <dgm:cxn modelId="{A1A20CDC-8DB4-4C87-B232-71BA457DA35C}" type="presOf" srcId="{73A6E892-495D-4936-8EC1-6C765B32E8B0}" destId="{0CA10AC4-56E5-4E90-BFD9-15DAEE6B727A}" srcOrd="0" destOrd="0" presId="urn:microsoft.com/office/officeart/2005/8/layout/bProcess3"/>
    <dgm:cxn modelId="{005153ED-B37A-427B-858C-AA9519F863E3}" srcId="{2996BEA6-AE58-4A86-91DE-6DA589A4BDAE}" destId="{37E2EF3B-42DF-4B02-BF4D-0F07EBE08D8D}" srcOrd="2" destOrd="0" parTransId="{36838C90-0A31-4591-8DF9-05BD9AD603B0}" sibTransId="{AD216630-606B-4C2A-9ECA-05549F5FEEEA}"/>
    <dgm:cxn modelId="{37E8DCF9-EE2A-4502-8229-C9F954D4843E}" type="presOf" srcId="{32F72613-D003-4EAB-B1F3-76FC483AE955}" destId="{F31169D0-DD71-4673-ADEB-C068AC62642B}" srcOrd="0" destOrd="0" presId="urn:microsoft.com/office/officeart/2005/8/layout/bProcess3"/>
    <dgm:cxn modelId="{684545FB-56CC-4910-BCB3-754322C48E05}" type="presOf" srcId="{AD216630-606B-4C2A-9ECA-05549F5FEEEA}" destId="{23D992EA-B36D-40A9-BCD9-7D39D353E161}" srcOrd="0" destOrd="0" presId="urn:microsoft.com/office/officeart/2005/8/layout/bProcess3"/>
    <dgm:cxn modelId="{E4F63BBF-7585-4F06-B8C5-5432F1C313AE}" type="presParOf" srcId="{65BFF199-A40F-4D57-82BB-83D44C5D6671}" destId="{BD46EEC3-83B0-4694-841A-7B94C5D90340}" srcOrd="0" destOrd="0" presId="urn:microsoft.com/office/officeart/2005/8/layout/bProcess3"/>
    <dgm:cxn modelId="{29305217-C8A2-40EF-8C90-520167F8582C}" type="presParOf" srcId="{65BFF199-A40F-4D57-82BB-83D44C5D6671}" destId="{49A80E96-E1FA-463F-8B09-ABA0B1938330}" srcOrd="1" destOrd="0" presId="urn:microsoft.com/office/officeart/2005/8/layout/bProcess3"/>
    <dgm:cxn modelId="{1AB88DD1-16D3-4B3E-BF00-00FE29470692}" type="presParOf" srcId="{49A80E96-E1FA-463F-8B09-ABA0B1938330}" destId="{0D9E5258-C1D8-4A1E-AA56-4EB5F3947749}" srcOrd="0" destOrd="0" presId="urn:microsoft.com/office/officeart/2005/8/layout/bProcess3"/>
    <dgm:cxn modelId="{7CE27CB1-3777-4645-88B6-47FB3F88AA00}" type="presParOf" srcId="{65BFF199-A40F-4D57-82BB-83D44C5D6671}" destId="{607F3731-C8EF-453B-B1F7-458D82FCB724}" srcOrd="2" destOrd="0" presId="urn:microsoft.com/office/officeart/2005/8/layout/bProcess3"/>
    <dgm:cxn modelId="{A226BB1B-E389-497C-8646-87B740DF5E19}" type="presParOf" srcId="{65BFF199-A40F-4D57-82BB-83D44C5D6671}" destId="{60C01B58-B568-4CB0-974A-96D918D89C06}" srcOrd="3" destOrd="0" presId="urn:microsoft.com/office/officeart/2005/8/layout/bProcess3"/>
    <dgm:cxn modelId="{75F4424D-2A6E-49C8-8DF3-19072FA5039F}" type="presParOf" srcId="{60C01B58-B568-4CB0-974A-96D918D89C06}" destId="{3E61860E-7F0E-45CB-9584-951DC0D4F2D8}" srcOrd="0" destOrd="0" presId="urn:microsoft.com/office/officeart/2005/8/layout/bProcess3"/>
    <dgm:cxn modelId="{183F34A7-FFDD-4FB3-BCC4-8F5CE74B8977}" type="presParOf" srcId="{65BFF199-A40F-4D57-82BB-83D44C5D6671}" destId="{F236535C-D259-48C8-8AA7-56EB06BDBA4B}" srcOrd="4" destOrd="0" presId="urn:microsoft.com/office/officeart/2005/8/layout/bProcess3"/>
    <dgm:cxn modelId="{AB1CE31C-F1F0-48E8-9A8B-F360BA201450}" type="presParOf" srcId="{65BFF199-A40F-4D57-82BB-83D44C5D6671}" destId="{23D992EA-B36D-40A9-BCD9-7D39D353E161}" srcOrd="5" destOrd="0" presId="urn:microsoft.com/office/officeart/2005/8/layout/bProcess3"/>
    <dgm:cxn modelId="{CB686E1D-07C4-4172-B62B-1BDFDAF81DD9}" type="presParOf" srcId="{23D992EA-B36D-40A9-BCD9-7D39D353E161}" destId="{FF6FDA8B-427F-4CCE-8B5C-B68217C85A41}" srcOrd="0" destOrd="0" presId="urn:microsoft.com/office/officeart/2005/8/layout/bProcess3"/>
    <dgm:cxn modelId="{5D87A201-7101-400F-BFFD-65117FEE88F7}" type="presParOf" srcId="{65BFF199-A40F-4D57-82BB-83D44C5D6671}" destId="{E6A55E5E-736D-41DE-8B25-E0901BFD1914}" srcOrd="6" destOrd="0" presId="urn:microsoft.com/office/officeart/2005/8/layout/bProcess3"/>
    <dgm:cxn modelId="{C92A9A3D-5769-4584-8C0C-459B15263E98}" type="presParOf" srcId="{65BFF199-A40F-4D57-82BB-83D44C5D6671}" destId="{BEECD22B-9D93-4689-96F4-5E5B6E8826B1}" srcOrd="7" destOrd="0" presId="urn:microsoft.com/office/officeart/2005/8/layout/bProcess3"/>
    <dgm:cxn modelId="{0C63A3A3-6F4E-4764-86BF-7319A84A3DEB}" type="presParOf" srcId="{BEECD22B-9D93-4689-96F4-5E5B6E8826B1}" destId="{647BDA12-D0AF-4385-96BF-1FE6683D872C}" srcOrd="0" destOrd="0" presId="urn:microsoft.com/office/officeart/2005/8/layout/bProcess3"/>
    <dgm:cxn modelId="{CBDA88AB-D97F-4717-9E26-B718C127DEED}" type="presParOf" srcId="{65BFF199-A40F-4D57-82BB-83D44C5D6671}" destId="{0CA10AC4-56E5-4E90-BFD9-15DAEE6B727A}" srcOrd="8" destOrd="0" presId="urn:microsoft.com/office/officeart/2005/8/layout/bProcess3"/>
    <dgm:cxn modelId="{F69D9CB5-2E8D-4332-8215-33390B2FE6D8}" type="presParOf" srcId="{65BFF199-A40F-4D57-82BB-83D44C5D6671}" destId="{44B68713-8701-4717-BA7A-98B98EA189FD}" srcOrd="9" destOrd="0" presId="urn:microsoft.com/office/officeart/2005/8/layout/bProcess3"/>
    <dgm:cxn modelId="{BDD33BB9-43B7-4086-8DCB-75781F0143DD}" type="presParOf" srcId="{44B68713-8701-4717-BA7A-98B98EA189FD}" destId="{33D530D6-F7FC-42CF-8195-D4DC62B3780E}" srcOrd="0" destOrd="0" presId="urn:microsoft.com/office/officeart/2005/8/layout/bProcess3"/>
    <dgm:cxn modelId="{EB8936EA-8AB1-4E06-917E-937E56773A07}" type="presParOf" srcId="{65BFF199-A40F-4D57-82BB-83D44C5D6671}" destId="{F31169D0-DD71-4673-ADEB-C068AC62642B}" srcOrd="10" destOrd="0" presId="urn:microsoft.com/office/officeart/2005/8/layout/b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05180F-B91C-405D-94EA-B04AD9DA9CAD}"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90DB0A29-B8C3-4C0A-A4CB-F980FC8C010D}">
      <dgm:prSet/>
      <dgm:spPr/>
      <dgm:t>
        <a:bodyPr/>
        <a:lstStyle/>
        <a:p>
          <a:pPr>
            <a:lnSpc>
              <a:spcPct val="100000"/>
            </a:lnSpc>
          </a:pPr>
          <a:r>
            <a:rPr lang="en-GB" b="1" baseline="0">
              <a:latin typeface="Candara" panose="020E0502030303020204" pitchFamily="34" charset="0"/>
            </a:rPr>
            <a:t>Outreach, Advocacy &amp; Engaging with Stakeholders</a:t>
          </a:r>
          <a:endParaRPr lang="en-US" b="1">
            <a:latin typeface="Candara" panose="020E0502030303020204" pitchFamily="34" charset="0"/>
          </a:endParaRPr>
        </a:p>
      </dgm:t>
    </dgm:pt>
    <dgm:pt modelId="{8BF12FEF-337A-4172-898B-C57C943D1C2C}" type="parTrans" cxnId="{BAA79C20-1A0D-4469-9B5E-937FC6B5BF66}">
      <dgm:prSet/>
      <dgm:spPr/>
      <dgm:t>
        <a:bodyPr/>
        <a:lstStyle/>
        <a:p>
          <a:endParaRPr lang="en-US" sz="1600" b="1">
            <a:latin typeface="Candara" panose="020E0502030303020204" pitchFamily="34" charset="0"/>
          </a:endParaRPr>
        </a:p>
      </dgm:t>
    </dgm:pt>
    <dgm:pt modelId="{429EB62F-902D-424F-89C3-CB5EDAB09D7E}" type="sibTrans" cxnId="{BAA79C20-1A0D-4469-9B5E-937FC6B5BF66}">
      <dgm:prSet/>
      <dgm:spPr/>
      <dgm:t>
        <a:bodyPr/>
        <a:lstStyle/>
        <a:p>
          <a:endParaRPr lang="en-US" b="1">
            <a:latin typeface="Candara" panose="020E0502030303020204" pitchFamily="34" charset="0"/>
          </a:endParaRPr>
        </a:p>
      </dgm:t>
    </dgm:pt>
    <dgm:pt modelId="{3D650D97-43D6-49FE-A0BD-868DD15123B1}">
      <dgm:prSet/>
      <dgm:spPr/>
      <dgm:t>
        <a:bodyPr/>
        <a:lstStyle/>
        <a:p>
          <a:pPr>
            <a:lnSpc>
              <a:spcPct val="100000"/>
            </a:lnSpc>
          </a:pPr>
          <a:r>
            <a:rPr lang="en-GB" b="1">
              <a:latin typeface="Candara" panose="020E0502030303020204" pitchFamily="34" charset="0"/>
            </a:rPr>
            <a:t>Keeping up with current library trends</a:t>
          </a:r>
          <a:endParaRPr lang="en-US" b="1">
            <a:latin typeface="Candara" panose="020E0502030303020204" pitchFamily="34" charset="0"/>
          </a:endParaRPr>
        </a:p>
      </dgm:t>
    </dgm:pt>
    <dgm:pt modelId="{FC8958FF-78C6-4ADB-80DD-144404A5AD0A}" type="parTrans" cxnId="{0166E466-D696-457A-98C4-8AA4B3D01184}">
      <dgm:prSet/>
      <dgm:spPr/>
      <dgm:t>
        <a:bodyPr/>
        <a:lstStyle/>
        <a:p>
          <a:endParaRPr lang="en-US" sz="1600" b="1">
            <a:latin typeface="Candara" panose="020E0502030303020204" pitchFamily="34" charset="0"/>
          </a:endParaRPr>
        </a:p>
      </dgm:t>
    </dgm:pt>
    <dgm:pt modelId="{12CC2DB1-57BE-4D81-9796-3DEBC00D1B09}" type="sibTrans" cxnId="{0166E466-D696-457A-98C4-8AA4B3D01184}">
      <dgm:prSet/>
      <dgm:spPr/>
      <dgm:t>
        <a:bodyPr/>
        <a:lstStyle/>
        <a:p>
          <a:endParaRPr lang="en-US" b="1">
            <a:latin typeface="Candara" panose="020E0502030303020204" pitchFamily="34" charset="0"/>
          </a:endParaRPr>
        </a:p>
      </dgm:t>
    </dgm:pt>
    <dgm:pt modelId="{B7117AFC-0A49-47BF-8979-9E8C99E7ABFB}">
      <dgm:prSet/>
      <dgm:spPr/>
      <dgm:t>
        <a:bodyPr/>
        <a:lstStyle/>
        <a:p>
          <a:pPr>
            <a:lnSpc>
              <a:spcPct val="100000"/>
            </a:lnSpc>
          </a:pPr>
          <a:r>
            <a:rPr lang="en-GB" b="1" baseline="0">
              <a:latin typeface="Candara" panose="020E0502030303020204" pitchFamily="34" charset="0"/>
            </a:rPr>
            <a:t>Evaluations &amp; Continuous Improvements</a:t>
          </a:r>
          <a:endParaRPr lang="en-US" b="1">
            <a:latin typeface="Candara" panose="020E0502030303020204" pitchFamily="34" charset="0"/>
          </a:endParaRPr>
        </a:p>
      </dgm:t>
    </dgm:pt>
    <dgm:pt modelId="{6C793A9E-F6F4-4AA0-8BEB-89947E13CB8E}" type="parTrans" cxnId="{F53DB5DF-E52F-47D4-BA5E-F4D3402C5582}">
      <dgm:prSet/>
      <dgm:spPr/>
      <dgm:t>
        <a:bodyPr/>
        <a:lstStyle/>
        <a:p>
          <a:endParaRPr lang="en-US" sz="1600" b="1">
            <a:latin typeface="Candara" panose="020E0502030303020204" pitchFamily="34" charset="0"/>
          </a:endParaRPr>
        </a:p>
      </dgm:t>
    </dgm:pt>
    <dgm:pt modelId="{C458D942-80C4-4DDD-8FEB-49AEBFD7F9DD}" type="sibTrans" cxnId="{F53DB5DF-E52F-47D4-BA5E-F4D3402C5582}">
      <dgm:prSet/>
      <dgm:spPr/>
      <dgm:t>
        <a:bodyPr/>
        <a:lstStyle/>
        <a:p>
          <a:endParaRPr lang="en-US" b="1">
            <a:latin typeface="Candara" panose="020E0502030303020204" pitchFamily="34" charset="0"/>
          </a:endParaRPr>
        </a:p>
      </dgm:t>
    </dgm:pt>
    <dgm:pt modelId="{3E16A965-3159-4E41-91CD-A6EB07AAF230}">
      <dgm:prSet/>
      <dgm:spPr/>
      <dgm:t>
        <a:bodyPr/>
        <a:lstStyle/>
        <a:p>
          <a:pPr>
            <a:lnSpc>
              <a:spcPct val="100000"/>
            </a:lnSpc>
          </a:pPr>
          <a:r>
            <a:rPr lang="en-US" b="1" baseline="0" dirty="0">
              <a:latin typeface="Candara" panose="020E0502030303020204" pitchFamily="34" charset="0"/>
            </a:rPr>
            <a:t>Monitoring &amp; Reporting</a:t>
          </a:r>
          <a:endParaRPr lang="en-US" b="1" dirty="0">
            <a:latin typeface="Candara" panose="020E0502030303020204" pitchFamily="34" charset="0"/>
          </a:endParaRPr>
        </a:p>
      </dgm:t>
    </dgm:pt>
    <dgm:pt modelId="{C5D552B2-9096-449C-A411-9CCE503931CF}" type="parTrans" cxnId="{10283A48-9E44-482A-A148-049015829BB2}">
      <dgm:prSet/>
      <dgm:spPr/>
      <dgm:t>
        <a:bodyPr/>
        <a:lstStyle/>
        <a:p>
          <a:endParaRPr lang="en-US" sz="1600" b="1">
            <a:latin typeface="Candara" panose="020E0502030303020204" pitchFamily="34" charset="0"/>
          </a:endParaRPr>
        </a:p>
      </dgm:t>
    </dgm:pt>
    <dgm:pt modelId="{F7EB6CD8-11F9-4127-BF72-4F1A24F734B7}" type="sibTrans" cxnId="{10283A48-9E44-482A-A148-049015829BB2}">
      <dgm:prSet/>
      <dgm:spPr/>
      <dgm:t>
        <a:bodyPr/>
        <a:lstStyle/>
        <a:p>
          <a:endParaRPr lang="en-US" b="1">
            <a:latin typeface="Candara" panose="020E0502030303020204" pitchFamily="34" charset="0"/>
          </a:endParaRPr>
        </a:p>
      </dgm:t>
    </dgm:pt>
    <dgm:pt modelId="{6B198BF9-DACB-4C8F-B405-7B2354A17C50}" type="pres">
      <dgm:prSet presAssocID="{8C05180F-B91C-405D-94EA-B04AD9DA9CAD}" presName="root" presStyleCnt="0">
        <dgm:presLayoutVars>
          <dgm:dir/>
          <dgm:resizeHandles val="exact"/>
        </dgm:presLayoutVars>
      </dgm:prSet>
      <dgm:spPr/>
    </dgm:pt>
    <dgm:pt modelId="{97377E98-54A4-4DC6-BBE6-7A04C53792CA}" type="pres">
      <dgm:prSet presAssocID="{90DB0A29-B8C3-4C0A-A4CB-F980FC8C010D}" presName="compNode" presStyleCnt="0"/>
      <dgm:spPr/>
    </dgm:pt>
    <dgm:pt modelId="{ACFD66AE-D869-4D61-9D78-65E364A28744}" type="pres">
      <dgm:prSet presAssocID="{90DB0A29-B8C3-4C0A-A4CB-F980FC8C010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45C62118-F6EF-4FA0-AD63-45D8CA5591D3}" type="pres">
      <dgm:prSet presAssocID="{90DB0A29-B8C3-4C0A-A4CB-F980FC8C010D}" presName="spaceRect" presStyleCnt="0"/>
      <dgm:spPr/>
    </dgm:pt>
    <dgm:pt modelId="{7455816E-182E-41C9-9209-8D52CBF61439}" type="pres">
      <dgm:prSet presAssocID="{90DB0A29-B8C3-4C0A-A4CB-F980FC8C010D}" presName="textRect" presStyleLbl="revTx" presStyleIdx="0" presStyleCnt="4">
        <dgm:presLayoutVars>
          <dgm:chMax val="1"/>
          <dgm:chPref val="1"/>
        </dgm:presLayoutVars>
      </dgm:prSet>
      <dgm:spPr/>
    </dgm:pt>
    <dgm:pt modelId="{EBFC3AC8-1252-4F2E-9A63-3E99D7901FA3}" type="pres">
      <dgm:prSet presAssocID="{429EB62F-902D-424F-89C3-CB5EDAB09D7E}" presName="sibTrans" presStyleCnt="0"/>
      <dgm:spPr/>
    </dgm:pt>
    <dgm:pt modelId="{C477ABE4-7DC4-4A47-9396-ED62342C5518}" type="pres">
      <dgm:prSet presAssocID="{3D650D97-43D6-49FE-A0BD-868DD15123B1}" presName="compNode" presStyleCnt="0"/>
      <dgm:spPr/>
    </dgm:pt>
    <dgm:pt modelId="{E64C365A-35E0-4461-AEB4-1BD1F4FA5D01}" type="pres">
      <dgm:prSet presAssocID="{3D650D97-43D6-49FE-A0BD-868DD15123B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9E1BA91A-DF3F-418B-90CA-4E2EAF0E828B}" type="pres">
      <dgm:prSet presAssocID="{3D650D97-43D6-49FE-A0BD-868DD15123B1}" presName="spaceRect" presStyleCnt="0"/>
      <dgm:spPr/>
    </dgm:pt>
    <dgm:pt modelId="{668A14EE-CD8C-4DA8-A7C4-6293CB7EFF33}" type="pres">
      <dgm:prSet presAssocID="{3D650D97-43D6-49FE-A0BD-868DD15123B1}" presName="textRect" presStyleLbl="revTx" presStyleIdx="1" presStyleCnt="4">
        <dgm:presLayoutVars>
          <dgm:chMax val="1"/>
          <dgm:chPref val="1"/>
        </dgm:presLayoutVars>
      </dgm:prSet>
      <dgm:spPr/>
    </dgm:pt>
    <dgm:pt modelId="{0E164C62-DB57-41FF-83ED-292D8863E63D}" type="pres">
      <dgm:prSet presAssocID="{12CC2DB1-57BE-4D81-9796-3DEBC00D1B09}" presName="sibTrans" presStyleCnt="0"/>
      <dgm:spPr/>
    </dgm:pt>
    <dgm:pt modelId="{0A278A95-761E-451D-8813-9FB6B175BC77}" type="pres">
      <dgm:prSet presAssocID="{B7117AFC-0A49-47BF-8979-9E8C99E7ABFB}" presName="compNode" presStyleCnt="0"/>
      <dgm:spPr/>
    </dgm:pt>
    <dgm:pt modelId="{4623FC93-FFCE-4948-BBB9-9DBADC8DF04E}" type="pres">
      <dgm:prSet presAssocID="{B7117AFC-0A49-47BF-8979-9E8C99E7ABF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ck"/>
        </a:ext>
      </dgm:extLst>
    </dgm:pt>
    <dgm:pt modelId="{CD708F22-B114-4FC0-B89D-DAE9B3ABF581}" type="pres">
      <dgm:prSet presAssocID="{B7117AFC-0A49-47BF-8979-9E8C99E7ABFB}" presName="spaceRect" presStyleCnt="0"/>
      <dgm:spPr/>
    </dgm:pt>
    <dgm:pt modelId="{EF6BA952-57F8-4E02-99E8-7D92A22A8DFE}" type="pres">
      <dgm:prSet presAssocID="{B7117AFC-0A49-47BF-8979-9E8C99E7ABFB}" presName="textRect" presStyleLbl="revTx" presStyleIdx="2" presStyleCnt="4">
        <dgm:presLayoutVars>
          <dgm:chMax val="1"/>
          <dgm:chPref val="1"/>
        </dgm:presLayoutVars>
      </dgm:prSet>
      <dgm:spPr/>
    </dgm:pt>
    <dgm:pt modelId="{52B90B56-33F5-4DCB-8AD1-C6735EF346FA}" type="pres">
      <dgm:prSet presAssocID="{C458D942-80C4-4DDD-8FEB-49AEBFD7F9DD}" presName="sibTrans" presStyleCnt="0"/>
      <dgm:spPr/>
    </dgm:pt>
    <dgm:pt modelId="{5BC9261D-AF6F-4D85-8E17-DAC015DFF935}" type="pres">
      <dgm:prSet presAssocID="{3E16A965-3159-4E41-91CD-A6EB07AAF230}" presName="compNode" presStyleCnt="0"/>
      <dgm:spPr/>
    </dgm:pt>
    <dgm:pt modelId="{3C2AE7F8-0EA9-4114-A7E3-6BD161137D26}" type="pres">
      <dgm:prSet presAssocID="{3E16A965-3159-4E41-91CD-A6EB07AAF23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uge"/>
        </a:ext>
      </dgm:extLst>
    </dgm:pt>
    <dgm:pt modelId="{8BE73761-072E-4DF0-954D-7ABAA6097311}" type="pres">
      <dgm:prSet presAssocID="{3E16A965-3159-4E41-91CD-A6EB07AAF230}" presName="spaceRect" presStyleCnt="0"/>
      <dgm:spPr/>
    </dgm:pt>
    <dgm:pt modelId="{AC2FEFD8-FB51-4904-9A4A-CF86EED75C5F}" type="pres">
      <dgm:prSet presAssocID="{3E16A965-3159-4E41-91CD-A6EB07AAF230}" presName="textRect" presStyleLbl="revTx" presStyleIdx="3" presStyleCnt="4">
        <dgm:presLayoutVars>
          <dgm:chMax val="1"/>
          <dgm:chPref val="1"/>
        </dgm:presLayoutVars>
      </dgm:prSet>
      <dgm:spPr/>
    </dgm:pt>
  </dgm:ptLst>
  <dgm:cxnLst>
    <dgm:cxn modelId="{BAA79C20-1A0D-4469-9B5E-937FC6B5BF66}" srcId="{8C05180F-B91C-405D-94EA-B04AD9DA9CAD}" destId="{90DB0A29-B8C3-4C0A-A4CB-F980FC8C010D}" srcOrd="0" destOrd="0" parTransId="{8BF12FEF-337A-4172-898B-C57C943D1C2C}" sibTransId="{429EB62F-902D-424F-89C3-CB5EDAB09D7E}"/>
    <dgm:cxn modelId="{C9092C2F-6A20-4A51-A0BD-A776EE0D5865}" type="presOf" srcId="{3D650D97-43D6-49FE-A0BD-868DD15123B1}" destId="{668A14EE-CD8C-4DA8-A7C4-6293CB7EFF33}" srcOrd="0" destOrd="0" presId="urn:microsoft.com/office/officeart/2018/2/layout/IconLabelList"/>
    <dgm:cxn modelId="{0166E466-D696-457A-98C4-8AA4B3D01184}" srcId="{8C05180F-B91C-405D-94EA-B04AD9DA9CAD}" destId="{3D650D97-43D6-49FE-A0BD-868DD15123B1}" srcOrd="1" destOrd="0" parTransId="{FC8958FF-78C6-4ADB-80DD-144404A5AD0A}" sibTransId="{12CC2DB1-57BE-4D81-9796-3DEBC00D1B09}"/>
    <dgm:cxn modelId="{10283A48-9E44-482A-A148-049015829BB2}" srcId="{8C05180F-B91C-405D-94EA-B04AD9DA9CAD}" destId="{3E16A965-3159-4E41-91CD-A6EB07AAF230}" srcOrd="3" destOrd="0" parTransId="{C5D552B2-9096-449C-A411-9CCE503931CF}" sibTransId="{F7EB6CD8-11F9-4127-BF72-4F1A24F734B7}"/>
    <dgm:cxn modelId="{4949914E-1F3C-40D8-BB16-698D274344F8}" type="presOf" srcId="{8C05180F-B91C-405D-94EA-B04AD9DA9CAD}" destId="{6B198BF9-DACB-4C8F-B405-7B2354A17C50}" srcOrd="0" destOrd="0" presId="urn:microsoft.com/office/officeart/2018/2/layout/IconLabelList"/>
    <dgm:cxn modelId="{860C5CD6-9E0C-4F17-8E40-43E3AFB6A81A}" type="presOf" srcId="{90DB0A29-B8C3-4C0A-A4CB-F980FC8C010D}" destId="{7455816E-182E-41C9-9209-8D52CBF61439}" srcOrd="0" destOrd="0" presId="urn:microsoft.com/office/officeart/2018/2/layout/IconLabelList"/>
    <dgm:cxn modelId="{F53DB5DF-E52F-47D4-BA5E-F4D3402C5582}" srcId="{8C05180F-B91C-405D-94EA-B04AD9DA9CAD}" destId="{B7117AFC-0A49-47BF-8979-9E8C99E7ABFB}" srcOrd="2" destOrd="0" parTransId="{6C793A9E-F6F4-4AA0-8BEB-89947E13CB8E}" sibTransId="{C458D942-80C4-4DDD-8FEB-49AEBFD7F9DD}"/>
    <dgm:cxn modelId="{76616FEA-0B62-425A-B908-1520F2F920B2}" type="presOf" srcId="{3E16A965-3159-4E41-91CD-A6EB07AAF230}" destId="{AC2FEFD8-FB51-4904-9A4A-CF86EED75C5F}" srcOrd="0" destOrd="0" presId="urn:microsoft.com/office/officeart/2018/2/layout/IconLabelList"/>
    <dgm:cxn modelId="{AC7F7CFE-88D2-46D1-A4FA-DD8966261962}" type="presOf" srcId="{B7117AFC-0A49-47BF-8979-9E8C99E7ABFB}" destId="{EF6BA952-57F8-4E02-99E8-7D92A22A8DFE}" srcOrd="0" destOrd="0" presId="urn:microsoft.com/office/officeart/2018/2/layout/IconLabelList"/>
    <dgm:cxn modelId="{68E4BA26-6119-41E5-8F42-23EACD0E0196}" type="presParOf" srcId="{6B198BF9-DACB-4C8F-B405-7B2354A17C50}" destId="{97377E98-54A4-4DC6-BBE6-7A04C53792CA}" srcOrd="0" destOrd="0" presId="urn:microsoft.com/office/officeart/2018/2/layout/IconLabelList"/>
    <dgm:cxn modelId="{AC558EAE-51F4-474C-BB97-66445F59D6D2}" type="presParOf" srcId="{97377E98-54A4-4DC6-BBE6-7A04C53792CA}" destId="{ACFD66AE-D869-4D61-9D78-65E364A28744}" srcOrd="0" destOrd="0" presId="urn:microsoft.com/office/officeart/2018/2/layout/IconLabelList"/>
    <dgm:cxn modelId="{90248EDB-2A07-43D5-892C-CB756F54486A}" type="presParOf" srcId="{97377E98-54A4-4DC6-BBE6-7A04C53792CA}" destId="{45C62118-F6EF-4FA0-AD63-45D8CA5591D3}" srcOrd="1" destOrd="0" presId="urn:microsoft.com/office/officeart/2018/2/layout/IconLabelList"/>
    <dgm:cxn modelId="{58CBD8FA-E3F8-4DA8-89B4-4705092E811E}" type="presParOf" srcId="{97377E98-54A4-4DC6-BBE6-7A04C53792CA}" destId="{7455816E-182E-41C9-9209-8D52CBF61439}" srcOrd="2" destOrd="0" presId="urn:microsoft.com/office/officeart/2018/2/layout/IconLabelList"/>
    <dgm:cxn modelId="{FAF25183-44B8-4D5B-847F-4FA34E8FB894}" type="presParOf" srcId="{6B198BF9-DACB-4C8F-B405-7B2354A17C50}" destId="{EBFC3AC8-1252-4F2E-9A63-3E99D7901FA3}" srcOrd="1" destOrd="0" presId="urn:microsoft.com/office/officeart/2018/2/layout/IconLabelList"/>
    <dgm:cxn modelId="{55D0919F-E294-44B6-99CD-7EDA53F9D2FB}" type="presParOf" srcId="{6B198BF9-DACB-4C8F-B405-7B2354A17C50}" destId="{C477ABE4-7DC4-4A47-9396-ED62342C5518}" srcOrd="2" destOrd="0" presId="urn:microsoft.com/office/officeart/2018/2/layout/IconLabelList"/>
    <dgm:cxn modelId="{DC99D66F-FB55-4BD4-92AE-98C165C577F3}" type="presParOf" srcId="{C477ABE4-7DC4-4A47-9396-ED62342C5518}" destId="{E64C365A-35E0-4461-AEB4-1BD1F4FA5D01}" srcOrd="0" destOrd="0" presId="urn:microsoft.com/office/officeart/2018/2/layout/IconLabelList"/>
    <dgm:cxn modelId="{FE9F201C-A9D0-49CC-A18F-1E2A3DB3FB2E}" type="presParOf" srcId="{C477ABE4-7DC4-4A47-9396-ED62342C5518}" destId="{9E1BA91A-DF3F-418B-90CA-4E2EAF0E828B}" srcOrd="1" destOrd="0" presId="urn:microsoft.com/office/officeart/2018/2/layout/IconLabelList"/>
    <dgm:cxn modelId="{D8BC6B0F-5D39-48B3-9090-ABDAD92DA625}" type="presParOf" srcId="{C477ABE4-7DC4-4A47-9396-ED62342C5518}" destId="{668A14EE-CD8C-4DA8-A7C4-6293CB7EFF33}" srcOrd="2" destOrd="0" presId="urn:microsoft.com/office/officeart/2018/2/layout/IconLabelList"/>
    <dgm:cxn modelId="{0308F5C4-EFD0-4B96-8358-A06A551B2634}" type="presParOf" srcId="{6B198BF9-DACB-4C8F-B405-7B2354A17C50}" destId="{0E164C62-DB57-41FF-83ED-292D8863E63D}" srcOrd="3" destOrd="0" presId="urn:microsoft.com/office/officeart/2018/2/layout/IconLabelList"/>
    <dgm:cxn modelId="{E74BA814-BBAB-4765-9358-544BD1A9B13E}" type="presParOf" srcId="{6B198BF9-DACB-4C8F-B405-7B2354A17C50}" destId="{0A278A95-761E-451D-8813-9FB6B175BC77}" srcOrd="4" destOrd="0" presId="urn:microsoft.com/office/officeart/2018/2/layout/IconLabelList"/>
    <dgm:cxn modelId="{FDBC23AE-22CF-40BA-895C-1D5E20B1BAB6}" type="presParOf" srcId="{0A278A95-761E-451D-8813-9FB6B175BC77}" destId="{4623FC93-FFCE-4948-BBB9-9DBADC8DF04E}" srcOrd="0" destOrd="0" presId="urn:microsoft.com/office/officeart/2018/2/layout/IconLabelList"/>
    <dgm:cxn modelId="{18DE08C2-6A63-417F-BF78-D750208AE5F0}" type="presParOf" srcId="{0A278A95-761E-451D-8813-9FB6B175BC77}" destId="{CD708F22-B114-4FC0-B89D-DAE9B3ABF581}" srcOrd="1" destOrd="0" presId="urn:microsoft.com/office/officeart/2018/2/layout/IconLabelList"/>
    <dgm:cxn modelId="{77C59C08-5F2F-47E7-AB71-909D8D5D3017}" type="presParOf" srcId="{0A278A95-761E-451D-8813-9FB6B175BC77}" destId="{EF6BA952-57F8-4E02-99E8-7D92A22A8DFE}" srcOrd="2" destOrd="0" presId="urn:microsoft.com/office/officeart/2018/2/layout/IconLabelList"/>
    <dgm:cxn modelId="{A4CA7E36-D58F-40B4-9197-F3AC4DF81D69}" type="presParOf" srcId="{6B198BF9-DACB-4C8F-B405-7B2354A17C50}" destId="{52B90B56-33F5-4DCB-8AD1-C6735EF346FA}" srcOrd="5" destOrd="0" presId="urn:microsoft.com/office/officeart/2018/2/layout/IconLabelList"/>
    <dgm:cxn modelId="{E7E0CC76-4011-4372-9AF5-4A7BBAC2715E}" type="presParOf" srcId="{6B198BF9-DACB-4C8F-B405-7B2354A17C50}" destId="{5BC9261D-AF6F-4D85-8E17-DAC015DFF935}" srcOrd="6" destOrd="0" presId="urn:microsoft.com/office/officeart/2018/2/layout/IconLabelList"/>
    <dgm:cxn modelId="{8E8BFBD5-B550-4AEB-8F18-A7DC2DC6996F}" type="presParOf" srcId="{5BC9261D-AF6F-4D85-8E17-DAC015DFF935}" destId="{3C2AE7F8-0EA9-4114-A7E3-6BD161137D26}" srcOrd="0" destOrd="0" presId="urn:microsoft.com/office/officeart/2018/2/layout/IconLabelList"/>
    <dgm:cxn modelId="{B42AB3B9-8E95-49EB-84B7-63A368F73C52}" type="presParOf" srcId="{5BC9261D-AF6F-4D85-8E17-DAC015DFF935}" destId="{8BE73761-072E-4DF0-954D-7ABAA6097311}" srcOrd="1" destOrd="0" presId="urn:microsoft.com/office/officeart/2018/2/layout/IconLabelList"/>
    <dgm:cxn modelId="{5FFAD6BF-C498-422A-B305-87A2E6E569AB}" type="presParOf" srcId="{5BC9261D-AF6F-4D85-8E17-DAC015DFF935}" destId="{AC2FEFD8-FB51-4904-9A4A-CF86EED75C5F}"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D35A3B-E56F-4BF0-A1AC-FB33737DE4A3}"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FA47A3DC-77D0-45BD-99EC-F2AD869C18C6}">
      <dgm:prSet/>
      <dgm:spPr/>
      <dgm:t>
        <a:bodyPr/>
        <a:lstStyle/>
        <a:p>
          <a:r>
            <a:rPr lang="en-US"/>
            <a:t>Keep</a:t>
          </a:r>
        </a:p>
      </dgm:t>
    </dgm:pt>
    <dgm:pt modelId="{180CE91E-35FB-4E0A-844B-B3AA9FD6EE7B}" type="parTrans" cxnId="{00B480AB-8B23-4DCA-ACB3-5FD03F4ACB00}">
      <dgm:prSet/>
      <dgm:spPr/>
      <dgm:t>
        <a:bodyPr/>
        <a:lstStyle/>
        <a:p>
          <a:endParaRPr lang="en-US"/>
        </a:p>
      </dgm:t>
    </dgm:pt>
    <dgm:pt modelId="{7DB1A696-3EFE-49F4-862F-C681BB8F6AC2}" type="sibTrans" cxnId="{00B480AB-8B23-4DCA-ACB3-5FD03F4ACB00}">
      <dgm:prSet/>
      <dgm:spPr/>
      <dgm:t>
        <a:bodyPr/>
        <a:lstStyle/>
        <a:p>
          <a:endParaRPr lang="en-US"/>
        </a:p>
      </dgm:t>
    </dgm:pt>
    <dgm:pt modelId="{7EC32688-38FB-40F0-B08D-6F4A37DA471B}">
      <dgm:prSet/>
      <dgm:spPr/>
      <dgm:t>
        <a:bodyPr/>
        <a:lstStyle/>
        <a:p>
          <a:r>
            <a:rPr lang="en-US" dirty="0"/>
            <a:t>keep learning - CPD</a:t>
          </a:r>
        </a:p>
      </dgm:t>
    </dgm:pt>
    <dgm:pt modelId="{F171A22A-481C-44D0-ABA1-8692E69F4B3C}" type="parTrans" cxnId="{1FA44460-92C8-4777-AEE1-B45F6E16A4E9}">
      <dgm:prSet/>
      <dgm:spPr/>
      <dgm:t>
        <a:bodyPr/>
        <a:lstStyle/>
        <a:p>
          <a:endParaRPr lang="en-US"/>
        </a:p>
      </dgm:t>
    </dgm:pt>
    <dgm:pt modelId="{A41A617E-A03D-46D2-9BB0-D9989773DF12}" type="sibTrans" cxnId="{1FA44460-92C8-4777-AEE1-B45F6E16A4E9}">
      <dgm:prSet/>
      <dgm:spPr/>
      <dgm:t>
        <a:bodyPr/>
        <a:lstStyle/>
        <a:p>
          <a:endParaRPr lang="en-US"/>
        </a:p>
      </dgm:t>
    </dgm:pt>
    <dgm:pt modelId="{C1F32592-8DE7-4871-AD9E-5DEC99B0FD91}">
      <dgm:prSet/>
      <dgm:spPr/>
      <dgm:t>
        <a:bodyPr/>
        <a:lstStyle/>
        <a:p>
          <a:r>
            <a:rPr lang="en-US"/>
            <a:t>Join</a:t>
          </a:r>
        </a:p>
      </dgm:t>
    </dgm:pt>
    <dgm:pt modelId="{BA7EB604-2C13-45C4-B87F-5DAC5A73A4E3}" type="parTrans" cxnId="{E62AC2B2-9CB4-4CAB-823C-284270434F5D}">
      <dgm:prSet/>
      <dgm:spPr/>
      <dgm:t>
        <a:bodyPr/>
        <a:lstStyle/>
        <a:p>
          <a:endParaRPr lang="en-US"/>
        </a:p>
      </dgm:t>
    </dgm:pt>
    <dgm:pt modelId="{EE46C4C4-01D6-4B9E-8ABD-96CCAED17145}" type="sibTrans" cxnId="{E62AC2B2-9CB4-4CAB-823C-284270434F5D}">
      <dgm:prSet/>
      <dgm:spPr/>
      <dgm:t>
        <a:bodyPr/>
        <a:lstStyle/>
        <a:p>
          <a:endParaRPr lang="en-US"/>
        </a:p>
      </dgm:t>
    </dgm:pt>
    <dgm:pt modelId="{5D0C859B-7515-446B-85E4-11C7127433B5}">
      <dgm:prSet/>
      <dgm:spPr/>
      <dgm:t>
        <a:bodyPr/>
        <a:lstStyle/>
        <a:p>
          <a:r>
            <a:rPr lang="en-US"/>
            <a:t>Join professional bodies</a:t>
          </a:r>
        </a:p>
      </dgm:t>
    </dgm:pt>
    <dgm:pt modelId="{E352DB75-24D3-4976-80C1-EDB3203F9C69}" type="parTrans" cxnId="{341D86C3-144C-4320-9931-2951FE6CB0DB}">
      <dgm:prSet/>
      <dgm:spPr/>
      <dgm:t>
        <a:bodyPr/>
        <a:lstStyle/>
        <a:p>
          <a:endParaRPr lang="en-US"/>
        </a:p>
      </dgm:t>
    </dgm:pt>
    <dgm:pt modelId="{93ECE1E7-EDBA-4931-81B0-901AA151D8D2}" type="sibTrans" cxnId="{341D86C3-144C-4320-9931-2951FE6CB0DB}">
      <dgm:prSet/>
      <dgm:spPr/>
      <dgm:t>
        <a:bodyPr/>
        <a:lstStyle/>
        <a:p>
          <a:endParaRPr lang="en-US"/>
        </a:p>
      </dgm:t>
    </dgm:pt>
    <dgm:pt modelId="{997EA5F6-AC52-4F82-9E5F-B5116D820756}">
      <dgm:prSet/>
      <dgm:spPr/>
      <dgm:t>
        <a:bodyPr/>
        <a:lstStyle/>
        <a:p>
          <a:r>
            <a:rPr lang="en-US"/>
            <a:t>Get</a:t>
          </a:r>
        </a:p>
      </dgm:t>
    </dgm:pt>
    <dgm:pt modelId="{99CE6CAD-0577-44BC-AE05-75676C98D086}" type="parTrans" cxnId="{6B97F9AA-2049-487B-B93A-4BEF75AFB8E4}">
      <dgm:prSet/>
      <dgm:spPr/>
      <dgm:t>
        <a:bodyPr/>
        <a:lstStyle/>
        <a:p>
          <a:endParaRPr lang="en-US"/>
        </a:p>
      </dgm:t>
    </dgm:pt>
    <dgm:pt modelId="{CC9DB2A9-FC87-42C7-8912-4F236FF0FF2D}" type="sibTrans" cxnId="{6B97F9AA-2049-487B-B93A-4BEF75AFB8E4}">
      <dgm:prSet/>
      <dgm:spPr/>
      <dgm:t>
        <a:bodyPr/>
        <a:lstStyle/>
        <a:p>
          <a:endParaRPr lang="en-US"/>
        </a:p>
      </dgm:t>
    </dgm:pt>
    <dgm:pt modelId="{B06E8175-080D-4F90-852A-74002B5C1CDE}">
      <dgm:prSet/>
      <dgm:spPr/>
      <dgm:t>
        <a:bodyPr/>
        <a:lstStyle/>
        <a:p>
          <a:r>
            <a:rPr lang="en-US" dirty="0"/>
            <a:t>Get certifications (locally &amp; internationally)</a:t>
          </a:r>
        </a:p>
      </dgm:t>
    </dgm:pt>
    <dgm:pt modelId="{162E7599-7763-48A6-9F55-A3EE20168869}" type="parTrans" cxnId="{81BDE1E9-0DB1-46E1-B547-5CB74EB81CDC}">
      <dgm:prSet/>
      <dgm:spPr/>
      <dgm:t>
        <a:bodyPr/>
        <a:lstStyle/>
        <a:p>
          <a:endParaRPr lang="en-US"/>
        </a:p>
      </dgm:t>
    </dgm:pt>
    <dgm:pt modelId="{555613E8-41BD-47D2-9DFE-1C01D49FA4E5}" type="sibTrans" cxnId="{81BDE1E9-0DB1-46E1-B547-5CB74EB81CDC}">
      <dgm:prSet/>
      <dgm:spPr/>
      <dgm:t>
        <a:bodyPr/>
        <a:lstStyle/>
        <a:p>
          <a:endParaRPr lang="en-US"/>
        </a:p>
      </dgm:t>
    </dgm:pt>
    <dgm:pt modelId="{96C59155-9F9F-4F93-BAB2-215AD48B38AD}">
      <dgm:prSet/>
      <dgm:spPr/>
      <dgm:t>
        <a:bodyPr/>
        <a:lstStyle/>
        <a:p>
          <a:r>
            <a:rPr lang="en-US"/>
            <a:t>Attend</a:t>
          </a:r>
        </a:p>
      </dgm:t>
    </dgm:pt>
    <dgm:pt modelId="{B8AE7EC9-A93C-4030-BE04-8B06BFAD4678}" type="parTrans" cxnId="{5E5BE950-7CE5-4DA4-A252-29B06FF80A21}">
      <dgm:prSet/>
      <dgm:spPr/>
      <dgm:t>
        <a:bodyPr/>
        <a:lstStyle/>
        <a:p>
          <a:endParaRPr lang="en-US"/>
        </a:p>
      </dgm:t>
    </dgm:pt>
    <dgm:pt modelId="{A1D7D425-5683-432B-AAC7-32B159CFF173}" type="sibTrans" cxnId="{5E5BE950-7CE5-4DA4-A252-29B06FF80A21}">
      <dgm:prSet/>
      <dgm:spPr/>
      <dgm:t>
        <a:bodyPr/>
        <a:lstStyle/>
        <a:p>
          <a:endParaRPr lang="en-US"/>
        </a:p>
      </dgm:t>
    </dgm:pt>
    <dgm:pt modelId="{48E29E29-A286-4B86-91A9-954279A93861}">
      <dgm:prSet/>
      <dgm:spPr/>
      <dgm:t>
        <a:bodyPr/>
        <a:lstStyle/>
        <a:p>
          <a:r>
            <a:rPr lang="en-US"/>
            <a:t>Attend conferences, trainings, workshops and webinars</a:t>
          </a:r>
        </a:p>
      </dgm:t>
    </dgm:pt>
    <dgm:pt modelId="{F807C974-A991-4B87-892D-E47B2221F287}" type="parTrans" cxnId="{50E17CCD-62D4-4C7E-B9E4-057CBAE6A112}">
      <dgm:prSet/>
      <dgm:spPr/>
      <dgm:t>
        <a:bodyPr/>
        <a:lstStyle/>
        <a:p>
          <a:endParaRPr lang="en-US"/>
        </a:p>
      </dgm:t>
    </dgm:pt>
    <dgm:pt modelId="{59C129E3-F3AD-40DF-A6A2-4EA633BF0D38}" type="sibTrans" cxnId="{50E17CCD-62D4-4C7E-B9E4-057CBAE6A112}">
      <dgm:prSet/>
      <dgm:spPr/>
      <dgm:t>
        <a:bodyPr/>
        <a:lstStyle/>
        <a:p>
          <a:endParaRPr lang="en-US"/>
        </a:p>
      </dgm:t>
    </dgm:pt>
    <dgm:pt modelId="{330FED35-FFE4-46D0-A759-82350AED465B}">
      <dgm:prSet/>
      <dgm:spPr/>
      <dgm:t>
        <a:bodyPr/>
        <a:lstStyle/>
        <a:p>
          <a:r>
            <a:rPr lang="en-US"/>
            <a:t>Have</a:t>
          </a:r>
        </a:p>
      </dgm:t>
    </dgm:pt>
    <dgm:pt modelId="{97013211-B993-4568-8125-7A48051014B6}" type="parTrans" cxnId="{8252DB73-1968-4716-92F8-77C62CDFBA10}">
      <dgm:prSet/>
      <dgm:spPr/>
      <dgm:t>
        <a:bodyPr/>
        <a:lstStyle/>
        <a:p>
          <a:endParaRPr lang="en-US"/>
        </a:p>
      </dgm:t>
    </dgm:pt>
    <dgm:pt modelId="{8D265FBD-9BDD-4E25-82E3-2259B710D443}" type="sibTrans" cxnId="{8252DB73-1968-4716-92F8-77C62CDFBA10}">
      <dgm:prSet/>
      <dgm:spPr/>
      <dgm:t>
        <a:bodyPr/>
        <a:lstStyle/>
        <a:p>
          <a:endParaRPr lang="en-US"/>
        </a:p>
      </dgm:t>
    </dgm:pt>
    <dgm:pt modelId="{225AC505-8195-4A86-A8E1-0D8A6485153E}">
      <dgm:prSet/>
      <dgm:spPr/>
      <dgm:t>
        <a:bodyPr/>
        <a:lstStyle/>
        <a:p>
          <a:r>
            <a:rPr lang="en-US"/>
            <a:t>Have a mentor</a:t>
          </a:r>
        </a:p>
      </dgm:t>
    </dgm:pt>
    <dgm:pt modelId="{5E2F5F49-61B8-435A-B1ED-E8C52E95C1EB}" type="parTrans" cxnId="{D3754DB7-729B-4DF1-A0D7-5618619EDCBB}">
      <dgm:prSet/>
      <dgm:spPr/>
      <dgm:t>
        <a:bodyPr/>
        <a:lstStyle/>
        <a:p>
          <a:endParaRPr lang="en-US"/>
        </a:p>
      </dgm:t>
    </dgm:pt>
    <dgm:pt modelId="{7DED07FE-CFFD-4687-B88F-6702B9259977}" type="sibTrans" cxnId="{D3754DB7-729B-4DF1-A0D7-5618619EDCBB}">
      <dgm:prSet/>
      <dgm:spPr/>
      <dgm:t>
        <a:bodyPr/>
        <a:lstStyle/>
        <a:p>
          <a:endParaRPr lang="en-US"/>
        </a:p>
      </dgm:t>
    </dgm:pt>
    <dgm:pt modelId="{062E6865-AF21-48FE-B981-886CEB48711E}">
      <dgm:prSet/>
      <dgm:spPr/>
      <dgm:t>
        <a:bodyPr/>
        <a:lstStyle/>
        <a:p>
          <a:r>
            <a:rPr lang="en-US"/>
            <a:t>Be</a:t>
          </a:r>
        </a:p>
      </dgm:t>
    </dgm:pt>
    <dgm:pt modelId="{439657E3-BC3C-4D8D-B270-B1C23B112CB7}" type="parTrans" cxnId="{2E8DD231-0EB2-46EC-BACC-D9B57650E18A}">
      <dgm:prSet/>
      <dgm:spPr/>
      <dgm:t>
        <a:bodyPr/>
        <a:lstStyle/>
        <a:p>
          <a:endParaRPr lang="en-US"/>
        </a:p>
      </dgm:t>
    </dgm:pt>
    <dgm:pt modelId="{1141C163-581E-47AE-9176-A75CC012FA23}" type="sibTrans" cxnId="{2E8DD231-0EB2-46EC-BACC-D9B57650E18A}">
      <dgm:prSet/>
      <dgm:spPr/>
      <dgm:t>
        <a:bodyPr/>
        <a:lstStyle/>
        <a:p>
          <a:endParaRPr lang="en-US"/>
        </a:p>
      </dgm:t>
    </dgm:pt>
    <dgm:pt modelId="{B175B86B-DFD0-45A0-9178-3F19D7240CF4}">
      <dgm:prSet/>
      <dgm:spPr/>
      <dgm:t>
        <a:bodyPr/>
        <a:lstStyle/>
        <a:p>
          <a:r>
            <a:rPr lang="en-US"/>
            <a:t>Be a mentor</a:t>
          </a:r>
        </a:p>
      </dgm:t>
    </dgm:pt>
    <dgm:pt modelId="{5852F698-07BE-49E5-B501-021B21B954F6}" type="parTrans" cxnId="{F4F2F4F9-D4D8-4504-B21E-8D3F416EDA08}">
      <dgm:prSet/>
      <dgm:spPr/>
      <dgm:t>
        <a:bodyPr/>
        <a:lstStyle/>
        <a:p>
          <a:endParaRPr lang="en-US"/>
        </a:p>
      </dgm:t>
    </dgm:pt>
    <dgm:pt modelId="{55881C1D-9F99-4C98-890F-F30DC73FEF73}" type="sibTrans" cxnId="{F4F2F4F9-D4D8-4504-B21E-8D3F416EDA08}">
      <dgm:prSet/>
      <dgm:spPr/>
      <dgm:t>
        <a:bodyPr/>
        <a:lstStyle/>
        <a:p>
          <a:endParaRPr lang="en-US"/>
        </a:p>
      </dgm:t>
    </dgm:pt>
    <dgm:pt modelId="{CEFD34CE-4CDB-415E-BF06-5737CEC3346D}">
      <dgm:prSet/>
      <dgm:spPr/>
      <dgm:t>
        <a:bodyPr/>
        <a:lstStyle/>
        <a:p>
          <a:r>
            <a:rPr lang="en-US"/>
            <a:t>Get</a:t>
          </a:r>
        </a:p>
      </dgm:t>
    </dgm:pt>
    <dgm:pt modelId="{D1138B86-B592-473A-B6A4-BE62DAD76ED4}" type="parTrans" cxnId="{BF54AF5F-58FC-4D83-A331-486E13A42E30}">
      <dgm:prSet/>
      <dgm:spPr/>
      <dgm:t>
        <a:bodyPr/>
        <a:lstStyle/>
        <a:p>
          <a:endParaRPr lang="en-US"/>
        </a:p>
      </dgm:t>
    </dgm:pt>
    <dgm:pt modelId="{5CBBC7DC-DD24-49D0-AB21-541F36CBE3B5}" type="sibTrans" cxnId="{BF54AF5F-58FC-4D83-A331-486E13A42E30}">
      <dgm:prSet/>
      <dgm:spPr/>
      <dgm:t>
        <a:bodyPr/>
        <a:lstStyle/>
        <a:p>
          <a:endParaRPr lang="en-US"/>
        </a:p>
      </dgm:t>
    </dgm:pt>
    <dgm:pt modelId="{7D8EAAF3-4B1D-4DD8-A67B-C1D89AAD9D98}">
      <dgm:prSet/>
      <dgm:spPr/>
      <dgm:t>
        <a:bodyPr/>
        <a:lstStyle/>
        <a:p>
          <a:r>
            <a:rPr lang="en-US"/>
            <a:t>Get more professional hands-on experience in libraries by volunteering</a:t>
          </a:r>
        </a:p>
      </dgm:t>
    </dgm:pt>
    <dgm:pt modelId="{542B5C9C-41C5-4DC2-8773-DD788149FFED}" type="parTrans" cxnId="{B393844E-67BC-47DA-AE13-DDEB926D7221}">
      <dgm:prSet/>
      <dgm:spPr/>
      <dgm:t>
        <a:bodyPr/>
        <a:lstStyle/>
        <a:p>
          <a:endParaRPr lang="en-US"/>
        </a:p>
      </dgm:t>
    </dgm:pt>
    <dgm:pt modelId="{D3810776-348F-4610-BC4D-BCA58614A2F5}" type="sibTrans" cxnId="{B393844E-67BC-47DA-AE13-DDEB926D7221}">
      <dgm:prSet/>
      <dgm:spPr/>
      <dgm:t>
        <a:bodyPr/>
        <a:lstStyle/>
        <a:p>
          <a:endParaRPr lang="en-US"/>
        </a:p>
      </dgm:t>
    </dgm:pt>
    <dgm:pt modelId="{2C4E5132-BF8E-4F3D-AC34-4EA782DF39CD}" type="pres">
      <dgm:prSet presAssocID="{82D35A3B-E56F-4BF0-A1AC-FB33737DE4A3}" presName="Name0" presStyleCnt="0">
        <dgm:presLayoutVars>
          <dgm:dir/>
          <dgm:animLvl val="lvl"/>
          <dgm:resizeHandles val="exact"/>
        </dgm:presLayoutVars>
      </dgm:prSet>
      <dgm:spPr/>
    </dgm:pt>
    <dgm:pt modelId="{16375D1F-A4AB-46F3-85B4-EC14F7A0A4A9}" type="pres">
      <dgm:prSet presAssocID="{FA47A3DC-77D0-45BD-99EC-F2AD869C18C6}" presName="linNode" presStyleCnt="0"/>
      <dgm:spPr/>
    </dgm:pt>
    <dgm:pt modelId="{20CC987D-2C90-4417-98DF-9AEF2EB505F5}" type="pres">
      <dgm:prSet presAssocID="{FA47A3DC-77D0-45BD-99EC-F2AD869C18C6}" presName="parentText" presStyleLbl="alignNode1" presStyleIdx="0" presStyleCnt="7">
        <dgm:presLayoutVars>
          <dgm:chMax val="1"/>
          <dgm:bulletEnabled/>
        </dgm:presLayoutVars>
      </dgm:prSet>
      <dgm:spPr/>
    </dgm:pt>
    <dgm:pt modelId="{FC98F1C8-6EDD-40BF-9EAC-736DE541F992}" type="pres">
      <dgm:prSet presAssocID="{FA47A3DC-77D0-45BD-99EC-F2AD869C18C6}" presName="descendantText" presStyleLbl="alignAccFollowNode1" presStyleIdx="0" presStyleCnt="7" custLinFactNeighborX="0">
        <dgm:presLayoutVars>
          <dgm:bulletEnabled/>
        </dgm:presLayoutVars>
      </dgm:prSet>
      <dgm:spPr/>
    </dgm:pt>
    <dgm:pt modelId="{9C33DCD6-C13E-4D40-BE28-48F86DB43378}" type="pres">
      <dgm:prSet presAssocID="{7DB1A696-3EFE-49F4-862F-C681BB8F6AC2}" presName="sp" presStyleCnt="0"/>
      <dgm:spPr/>
    </dgm:pt>
    <dgm:pt modelId="{1573F94A-852E-4F18-A5D1-0D54B6A285C5}" type="pres">
      <dgm:prSet presAssocID="{C1F32592-8DE7-4871-AD9E-5DEC99B0FD91}" presName="linNode" presStyleCnt="0"/>
      <dgm:spPr/>
    </dgm:pt>
    <dgm:pt modelId="{E245E726-101E-4376-89D5-DD81B373E0A0}" type="pres">
      <dgm:prSet presAssocID="{C1F32592-8DE7-4871-AD9E-5DEC99B0FD91}" presName="parentText" presStyleLbl="alignNode1" presStyleIdx="1" presStyleCnt="7">
        <dgm:presLayoutVars>
          <dgm:chMax val="1"/>
          <dgm:bulletEnabled/>
        </dgm:presLayoutVars>
      </dgm:prSet>
      <dgm:spPr/>
    </dgm:pt>
    <dgm:pt modelId="{B72D4FEE-252A-4B0B-9112-547F0EE3DF36}" type="pres">
      <dgm:prSet presAssocID="{C1F32592-8DE7-4871-AD9E-5DEC99B0FD91}" presName="descendantText" presStyleLbl="alignAccFollowNode1" presStyleIdx="1" presStyleCnt="7">
        <dgm:presLayoutVars>
          <dgm:bulletEnabled/>
        </dgm:presLayoutVars>
      </dgm:prSet>
      <dgm:spPr/>
    </dgm:pt>
    <dgm:pt modelId="{2E03A802-FB84-4485-8841-CB315453FB62}" type="pres">
      <dgm:prSet presAssocID="{EE46C4C4-01D6-4B9E-8ABD-96CCAED17145}" presName="sp" presStyleCnt="0"/>
      <dgm:spPr/>
    </dgm:pt>
    <dgm:pt modelId="{A83BF99A-6B75-451A-96DB-F8A13CAE02AD}" type="pres">
      <dgm:prSet presAssocID="{997EA5F6-AC52-4F82-9E5F-B5116D820756}" presName="linNode" presStyleCnt="0"/>
      <dgm:spPr/>
    </dgm:pt>
    <dgm:pt modelId="{C8E6FBFF-B86E-4121-A774-BD62C64EEF64}" type="pres">
      <dgm:prSet presAssocID="{997EA5F6-AC52-4F82-9E5F-B5116D820756}" presName="parentText" presStyleLbl="alignNode1" presStyleIdx="2" presStyleCnt="7">
        <dgm:presLayoutVars>
          <dgm:chMax val="1"/>
          <dgm:bulletEnabled/>
        </dgm:presLayoutVars>
      </dgm:prSet>
      <dgm:spPr/>
    </dgm:pt>
    <dgm:pt modelId="{BD89C7B1-512D-44A2-8796-ECBAF4E4E238}" type="pres">
      <dgm:prSet presAssocID="{997EA5F6-AC52-4F82-9E5F-B5116D820756}" presName="descendantText" presStyleLbl="alignAccFollowNode1" presStyleIdx="2" presStyleCnt="7">
        <dgm:presLayoutVars>
          <dgm:bulletEnabled/>
        </dgm:presLayoutVars>
      </dgm:prSet>
      <dgm:spPr/>
    </dgm:pt>
    <dgm:pt modelId="{FEF84DC1-544D-485B-AD77-4D4A15F53B3E}" type="pres">
      <dgm:prSet presAssocID="{CC9DB2A9-FC87-42C7-8912-4F236FF0FF2D}" presName="sp" presStyleCnt="0"/>
      <dgm:spPr/>
    </dgm:pt>
    <dgm:pt modelId="{02D3E9E1-F262-46E1-B196-0A7F1DF4434A}" type="pres">
      <dgm:prSet presAssocID="{96C59155-9F9F-4F93-BAB2-215AD48B38AD}" presName="linNode" presStyleCnt="0"/>
      <dgm:spPr/>
    </dgm:pt>
    <dgm:pt modelId="{61294E83-D8D5-41B6-993D-D31C45791C7C}" type="pres">
      <dgm:prSet presAssocID="{96C59155-9F9F-4F93-BAB2-215AD48B38AD}" presName="parentText" presStyleLbl="alignNode1" presStyleIdx="3" presStyleCnt="7">
        <dgm:presLayoutVars>
          <dgm:chMax val="1"/>
          <dgm:bulletEnabled/>
        </dgm:presLayoutVars>
      </dgm:prSet>
      <dgm:spPr/>
    </dgm:pt>
    <dgm:pt modelId="{A994FA8C-23E7-43FB-974B-1E30773083E0}" type="pres">
      <dgm:prSet presAssocID="{96C59155-9F9F-4F93-BAB2-215AD48B38AD}" presName="descendantText" presStyleLbl="alignAccFollowNode1" presStyleIdx="3" presStyleCnt="7">
        <dgm:presLayoutVars>
          <dgm:bulletEnabled/>
        </dgm:presLayoutVars>
      </dgm:prSet>
      <dgm:spPr/>
    </dgm:pt>
    <dgm:pt modelId="{2D3ABF08-03FC-4D6F-99C3-A66E22BAA244}" type="pres">
      <dgm:prSet presAssocID="{A1D7D425-5683-432B-AAC7-32B159CFF173}" presName="sp" presStyleCnt="0"/>
      <dgm:spPr/>
    </dgm:pt>
    <dgm:pt modelId="{7A924FE6-A0EE-4ACA-A2ED-C6416543F769}" type="pres">
      <dgm:prSet presAssocID="{330FED35-FFE4-46D0-A759-82350AED465B}" presName="linNode" presStyleCnt="0"/>
      <dgm:spPr/>
    </dgm:pt>
    <dgm:pt modelId="{4EF8BEC8-4FD6-4B8D-BB69-0E34E95313D6}" type="pres">
      <dgm:prSet presAssocID="{330FED35-FFE4-46D0-A759-82350AED465B}" presName="parentText" presStyleLbl="alignNode1" presStyleIdx="4" presStyleCnt="7">
        <dgm:presLayoutVars>
          <dgm:chMax val="1"/>
          <dgm:bulletEnabled/>
        </dgm:presLayoutVars>
      </dgm:prSet>
      <dgm:spPr/>
    </dgm:pt>
    <dgm:pt modelId="{1D3F23EC-8981-432F-BFE0-B7C814276F01}" type="pres">
      <dgm:prSet presAssocID="{330FED35-FFE4-46D0-A759-82350AED465B}" presName="descendantText" presStyleLbl="alignAccFollowNode1" presStyleIdx="4" presStyleCnt="7">
        <dgm:presLayoutVars>
          <dgm:bulletEnabled/>
        </dgm:presLayoutVars>
      </dgm:prSet>
      <dgm:spPr/>
    </dgm:pt>
    <dgm:pt modelId="{6872ADFF-203C-4E31-A07B-549A620639CA}" type="pres">
      <dgm:prSet presAssocID="{8D265FBD-9BDD-4E25-82E3-2259B710D443}" presName="sp" presStyleCnt="0"/>
      <dgm:spPr/>
    </dgm:pt>
    <dgm:pt modelId="{41E9ABD4-1549-48B5-81FE-14BDD498F413}" type="pres">
      <dgm:prSet presAssocID="{062E6865-AF21-48FE-B981-886CEB48711E}" presName="linNode" presStyleCnt="0"/>
      <dgm:spPr/>
    </dgm:pt>
    <dgm:pt modelId="{AC2393C1-2A63-4770-B715-FBBB9DF7CC7F}" type="pres">
      <dgm:prSet presAssocID="{062E6865-AF21-48FE-B981-886CEB48711E}" presName="parentText" presStyleLbl="alignNode1" presStyleIdx="5" presStyleCnt="7">
        <dgm:presLayoutVars>
          <dgm:chMax val="1"/>
          <dgm:bulletEnabled/>
        </dgm:presLayoutVars>
      </dgm:prSet>
      <dgm:spPr/>
    </dgm:pt>
    <dgm:pt modelId="{E801EDB0-C2BF-46A0-B105-5EDD226D9741}" type="pres">
      <dgm:prSet presAssocID="{062E6865-AF21-48FE-B981-886CEB48711E}" presName="descendantText" presStyleLbl="alignAccFollowNode1" presStyleIdx="5" presStyleCnt="7">
        <dgm:presLayoutVars>
          <dgm:bulletEnabled/>
        </dgm:presLayoutVars>
      </dgm:prSet>
      <dgm:spPr/>
    </dgm:pt>
    <dgm:pt modelId="{FA5130B6-7D96-455A-B8A9-EF3966B630FD}" type="pres">
      <dgm:prSet presAssocID="{1141C163-581E-47AE-9176-A75CC012FA23}" presName="sp" presStyleCnt="0"/>
      <dgm:spPr/>
    </dgm:pt>
    <dgm:pt modelId="{A73AFCB4-E9AA-4B40-81A9-898606452BC4}" type="pres">
      <dgm:prSet presAssocID="{CEFD34CE-4CDB-415E-BF06-5737CEC3346D}" presName="linNode" presStyleCnt="0"/>
      <dgm:spPr/>
    </dgm:pt>
    <dgm:pt modelId="{C9823828-71EC-40AD-B1B6-7CC533175793}" type="pres">
      <dgm:prSet presAssocID="{CEFD34CE-4CDB-415E-BF06-5737CEC3346D}" presName="parentText" presStyleLbl="alignNode1" presStyleIdx="6" presStyleCnt="7">
        <dgm:presLayoutVars>
          <dgm:chMax val="1"/>
          <dgm:bulletEnabled/>
        </dgm:presLayoutVars>
      </dgm:prSet>
      <dgm:spPr/>
    </dgm:pt>
    <dgm:pt modelId="{1544BAA0-187F-4D8F-B115-9F3DF015A38B}" type="pres">
      <dgm:prSet presAssocID="{CEFD34CE-4CDB-415E-BF06-5737CEC3346D}" presName="descendantText" presStyleLbl="alignAccFollowNode1" presStyleIdx="6" presStyleCnt="7">
        <dgm:presLayoutVars>
          <dgm:bulletEnabled/>
        </dgm:presLayoutVars>
      </dgm:prSet>
      <dgm:spPr/>
    </dgm:pt>
  </dgm:ptLst>
  <dgm:cxnLst>
    <dgm:cxn modelId="{9EF06504-A07A-403F-869E-5C011BA4B1D9}" type="presOf" srcId="{96C59155-9F9F-4F93-BAB2-215AD48B38AD}" destId="{61294E83-D8D5-41B6-993D-D31C45791C7C}" srcOrd="0" destOrd="0" presId="urn:microsoft.com/office/officeart/2016/7/layout/VerticalSolidActionList"/>
    <dgm:cxn modelId="{7DB46D04-6E63-422E-AFB4-961A87B2838B}" type="presOf" srcId="{330FED35-FFE4-46D0-A759-82350AED465B}" destId="{4EF8BEC8-4FD6-4B8D-BB69-0E34E95313D6}" srcOrd="0" destOrd="0" presId="urn:microsoft.com/office/officeart/2016/7/layout/VerticalSolidActionList"/>
    <dgm:cxn modelId="{FC47CB0C-DE79-4408-9B17-83B810905FDF}" type="presOf" srcId="{B06E8175-080D-4F90-852A-74002B5C1CDE}" destId="{BD89C7B1-512D-44A2-8796-ECBAF4E4E238}" srcOrd="0" destOrd="0" presId="urn:microsoft.com/office/officeart/2016/7/layout/VerticalSolidActionList"/>
    <dgm:cxn modelId="{799AC32C-827E-4087-8BDB-F8C6818F547D}" type="presOf" srcId="{C1F32592-8DE7-4871-AD9E-5DEC99B0FD91}" destId="{E245E726-101E-4376-89D5-DD81B373E0A0}" srcOrd="0" destOrd="0" presId="urn:microsoft.com/office/officeart/2016/7/layout/VerticalSolidActionList"/>
    <dgm:cxn modelId="{ABBA542D-DF83-4497-81F1-BB2E756FA37B}" type="presOf" srcId="{48E29E29-A286-4B86-91A9-954279A93861}" destId="{A994FA8C-23E7-43FB-974B-1E30773083E0}" srcOrd="0" destOrd="0" presId="urn:microsoft.com/office/officeart/2016/7/layout/VerticalSolidActionList"/>
    <dgm:cxn modelId="{2E8DD231-0EB2-46EC-BACC-D9B57650E18A}" srcId="{82D35A3B-E56F-4BF0-A1AC-FB33737DE4A3}" destId="{062E6865-AF21-48FE-B981-886CEB48711E}" srcOrd="5" destOrd="0" parTransId="{439657E3-BC3C-4D8D-B270-B1C23B112CB7}" sibTransId="{1141C163-581E-47AE-9176-A75CC012FA23}"/>
    <dgm:cxn modelId="{D765203B-7351-44D7-B63B-BFBB4D480822}" type="presOf" srcId="{062E6865-AF21-48FE-B981-886CEB48711E}" destId="{AC2393C1-2A63-4770-B715-FBBB9DF7CC7F}" srcOrd="0" destOrd="0" presId="urn:microsoft.com/office/officeart/2016/7/layout/VerticalSolidActionList"/>
    <dgm:cxn modelId="{2C0ADD5B-75DC-461F-94DF-AFD0BFF3E293}" type="presOf" srcId="{7D8EAAF3-4B1D-4DD8-A67B-C1D89AAD9D98}" destId="{1544BAA0-187F-4D8F-B115-9F3DF015A38B}" srcOrd="0" destOrd="0" presId="urn:microsoft.com/office/officeart/2016/7/layout/VerticalSolidActionList"/>
    <dgm:cxn modelId="{BF54AF5F-58FC-4D83-A331-486E13A42E30}" srcId="{82D35A3B-E56F-4BF0-A1AC-FB33737DE4A3}" destId="{CEFD34CE-4CDB-415E-BF06-5737CEC3346D}" srcOrd="6" destOrd="0" parTransId="{D1138B86-B592-473A-B6A4-BE62DAD76ED4}" sibTransId="{5CBBC7DC-DD24-49D0-AB21-541F36CBE3B5}"/>
    <dgm:cxn modelId="{1FA44460-92C8-4777-AEE1-B45F6E16A4E9}" srcId="{FA47A3DC-77D0-45BD-99EC-F2AD869C18C6}" destId="{7EC32688-38FB-40F0-B08D-6F4A37DA471B}" srcOrd="0" destOrd="0" parTransId="{F171A22A-481C-44D0-ABA1-8692E69F4B3C}" sibTransId="{A41A617E-A03D-46D2-9BB0-D9989773DF12}"/>
    <dgm:cxn modelId="{F4D42763-2A96-44B0-BF51-EEDBB738597E}" type="presOf" srcId="{997EA5F6-AC52-4F82-9E5F-B5116D820756}" destId="{C8E6FBFF-B86E-4121-A774-BD62C64EEF64}" srcOrd="0" destOrd="0" presId="urn:microsoft.com/office/officeart/2016/7/layout/VerticalSolidActionList"/>
    <dgm:cxn modelId="{816A6068-665E-41C9-8437-F722A2CA67E0}" type="presOf" srcId="{225AC505-8195-4A86-A8E1-0D8A6485153E}" destId="{1D3F23EC-8981-432F-BFE0-B7C814276F01}" srcOrd="0" destOrd="0" presId="urn:microsoft.com/office/officeart/2016/7/layout/VerticalSolidActionList"/>
    <dgm:cxn modelId="{BA59086D-4486-432A-AE2F-CB6B54BA1E6A}" type="presOf" srcId="{FA47A3DC-77D0-45BD-99EC-F2AD869C18C6}" destId="{20CC987D-2C90-4417-98DF-9AEF2EB505F5}" srcOrd="0" destOrd="0" presId="urn:microsoft.com/office/officeart/2016/7/layout/VerticalSolidActionList"/>
    <dgm:cxn modelId="{B393844E-67BC-47DA-AE13-DDEB926D7221}" srcId="{CEFD34CE-4CDB-415E-BF06-5737CEC3346D}" destId="{7D8EAAF3-4B1D-4DD8-A67B-C1D89AAD9D98}" srcOrd="0" destOrd="0" parTransId="{542B5C9C-41C5-4DC2-8773-DD788149FFED}" sibTransId="{D3810776-348F-4610-BC4D-BCA58614A2F5}"/>
    <dgm:cxn modelId="{5E5BE950-7CE5-4DA4-A252-29B06FF80A21}" srcId="{82D35A3B-E56F-4BF0-A1AC-FB33737DE4A3}" destId="{96C59155-9F9F-4F93-BAB2-215AD48B38AD}" srcOrd="3" destOrd="0" parTransId="{B8AE7EC9-A93C-4030-BE04-8B06BFAD4678}" sibTransId="{A1D7D425-5683-432B-AAC7-32B159CFF173}"/>
    <dgm:cxn modelId="{7EFA8053-48A7-4AEF-81CE-22F095215EE5}" type="presOf" srcId="{5D0C859B-7515-446B-85E4-11C7127433B5}" destId="{B72D4FEE-252A-4B0B-9112-547F0EE3DF36}" srcOrd="0" destOrd="0" presId="urn:microsoft.com/office/officeart/2016/7/layout/VerticalSolidActionList"/>
    <dgm:cxn modelId="{8252DB73-1968-4716-92F8-77C62CDFBA10}" srcId="{82D35A3B-E56F-4BF0-A1AC-FB33737DE4A3}" destId="{330FED35-FFE4-46D0-A759-82350AED465B}" srcOrd="4" destOrd="0" parTransId="{97013211-B993-4568-8125-7A48051014B6}" sibTransId="{8D265FBD-9BDD-4E25-82E3-2259B710D443}"/>
    <dgm:cxn modelId="{F290FA58-8B22-4456-B174-EEC40F1D7C8E}" type="presOf" srcId="{B175B86B-DFD0-45A0-9178-3F19D7240CF4}" destId="{E801EDB0-C2BF-46A0-B105-5EDD226D9741}" srcOrd="0" destOrd="0" presId="urn:microsoft.com/office/officeart/2016/7/layout/VerticalSolidActionList"/>
    <dgm:cxn modelId="{77ECEF9A-207C-42E6-8F29-84556A598451}" type="presOf" srcId="{CEFD34CE-4CDB-415E-BF06-5737CEC3346D}" destId="{C9823828-71EC-40AD-B1B6-7CC533175793}" srcOrd="0" destOrd="0" presId="urn:microsoft.com/office/officeart/2016/7/layout/VerticalSolidActionList"/>
    <dgm:cxn modelId="{4AC9E8A0-4277-4716-9DB3-D8263746CD1D}" type="presOf" srcId="{82D35A3B-E56F-4BF0-A1AC-FB33737DE4A3}" destId="{2C4E5132-BF8E-4F3D-AC34-4EA782DF39CD}" srcOrd="0" destOrd="0" presId="urn:microsoft.com/office/officeart/2016/7/layout/VerticalSolidActionList"/>
    <dgm:cxn modelId="{6B97F9AA-2049-487B-B93A-4BEF75AFB8E4}" srcId="{82D35A3B-E56F-4BF0-A1AC-FB33737DE4A3}" destId="{997EA5F6-AC52-4F82-9E5F-B5116D820756}" srcOrd="2" destOrd="0" parTransId="{99CE6CAD-0577-44BC-AE05-75676C98D086}" sibTransId="{CC9DB2A9-FC87-42C7-8912-4F236FF0FF2D}"/>
    <dgm:cxn modelId="{00B480AB-8B23-4DCA-ACB3-5FD03F4ACB00}" srcId="{82D35A3B-E56F-4BF0-A1AC-FB33737DE4A3}" destId="{FA47A3DC-77D0-45BD-99EC-F2AD869C18C6}" srcOrd="0" destOrd="0" parTransId="{180CE91E-35FB-4E0A-844B-B3AA9FD6EE7B}" sibTransId="{7DB1A696-3EFE-49F4-862F-C681BB8F6AC2}"/>
    <dgm:cxn modelId="{E62AC2B2-9CB4-4CAB-823C-284270434F5D}" srcId="{82D35A3B-E56F-4BF0-A1AC-FB33737DE4A3}" destId="{C1F32592-8DE7-4871-AD9E-5DEC99B0FD91}" srcOrd="1" destOrd="0" parTransId="{BA7EB604-2C13-45C4-B87F-5DAC5A73A4E3}" sibTransId="{EE46C4C4-01D6-4B9E-8ABD-96CCAED17145}"/>
    <dgm:cxn modelId="{D3754DB7-729B-4DF1-A0D7-5618619EDCBB}" srcId="{330FED35-FFE4-46D0-A759-82350AED465B}" destId="{225AC505-8195-4A86-A8E1-0D8A6485153E}" srcOrd="0" destOrd="0" parTransId="{5E2F5F49-61B8-435A-B1ED-E8C52E95C1EB}" sibTransId="{7DED07FE-CFFD-4687-B88F-6702B9259977}"/>
    <dgm:cxn modelId="{341D86C3-144C-4320-9931-2951FE6CB0DB}" srcId="{C1F32592-8DE7-4871-AD9E-5DEC99B0FD91}" destId="{5D0C859B-7515-446B-85E4-11C7127433B5}" srcOrd="0" destOrd="0" parTransId="{E352DB75-24D3-4976-80C1-EDB3203F9C69}" sibTransId="{93ECE1E7-EDBA-4931-81B0-901AA151D8D2}"/>
    <dgm:cxn modelId="{50E17CCD-62D4-4C7E-B9E4-057CBAE6A112}" srcId="{96C59155-9F9F-4F93-BAB2-215AD48B38AD}" destId="{48E29E29-A286-4B86-91A9-954279A93861}" srcOrd="0" destOrd="0" parTransId="{F807C974-A991-4B87-892D-E47B2221F287}" sibTransId="{59C129E3-F3AD-40DF-A6A2-4EA633BF0D38}"/>
    <dgm:cxn modelId="{7771B0D8-E418-44D5-B4A2-F74339C75368}" type="presOf" srcId="{7EC32688-38FB-40F0-B08D-6F4A37DA471B}" destId="{FC98F1C8-6EDD-40BF-9EAC-736DE541F992}" srcOrd="0" destOrd="0" presId="urn:microsoft.com/office/officeart/2016/7/layout/VerticalSolidActionList"/>
    <dgm:cxn modelId="{81BDE1E9-0DB1-46E1-B547-5CB74EB81CDC}" srcId="{997EA5F6-AC52-4F82-9E5F-B5116D820756}" destId="{B06E8175-080D-4F90-852A-74002B5C1CDE}" srcOrd="0" destOrd="0" parTransId="{162E7599-7763-48A6-9F55-A3EE20168869}" sibTransId="{555613E8-41BD-47D2-9DFE-1C01D49FA4E5}"/>
    <dgm:cxn modelId="{F4F2F4F9-D4D8-4504-B21E-8D3F416EDA08}" srcId="{062E6865-AF21-48FE-B981-886CEB48711E}" destId="{B175B86B-DFD0-45A0-9178-3F19D7240CF4}" srcOrd="0" destOrd="0" parTransId="{5852F698-07BE-49E5-B501-021B21B954F6}" sibTransId="{55881C1D-9F99-4C98-890F-F30DC73FEF73}"/>
    <dgm:cxn modelId="{B1656194-3BB5-4EAB-8358-D844756F86CE}" type="presParOf" srcId="{2C4E5132-BF8E-4F3D-AC34-4EA782DF39CD}" destId="{16375D1F-A4AB-46F3-85B4-EC14F7A0A4A9}" srcOrd="0" destOrd="0" presId="urn:microsoft.com/office/officeart/2016/7/layout/VerticalSolidActionList"/>
    <dgm:cxn modelId="{E8C9FDC6-6F56-43D3-9CB8-5B0931E9F1E2}" type="presParOf" srcId="{16375D1F-A4AB-46F3-85B4-EC14F7A0A4A9}" destId="{20CC987D-2C90-4417-98DF-9AEF2EB505F5}" srcOrd="0" destOrd="0" presId="urn:microsoft.com/office/officeart/2016/7/layout/VerticalSolidActionList"/>
    <dgm:cxn modelId="{FE2A4285-F479-4E97-8BD2-0751A2D412A4}" type="presParOf" srcId="{16375D1F-A4AB-46F3-85B4-EC14F7A0A4A9}" destId="{FC98F1C8-6EDD-40BF-9EAC-736DE541F992}" srcOrd="1" destOrd="0" presId="urn:microsoft.com/office/officeart/2016/7/layout/VerticalSolidActionList"/>
    <dgm:cxn modelId="{A3AE3E02-423B-4B56-92BF-80E362F27C9E}" type="presParOf" srcId="{2C4E5132-BF8E-4F3D-AC34-4EA782DF39CD}" destId="{9C33DCD6-C13E-4D40-BE28-48F86DB43378}" srcOrd="1" destOrd="0" presId="urn:microsoft.com/office/officeart/2016/7/layout/VerticalSolidActionList"/>
    <dgm:cxn modelId="{8E529479-B9DA-40F4-A3FD-F5835AF86BB3}" type="presParOf" srcId="{2C4E5132-BF8E-4F3D-AC34-4EA782DF39CD}" destId="{1573F94A-852E-4F18-A5D1-0D54B6A285C5}" srcOrd="2" destOrd="0" presId="urn:microsoft.com/office/officeart/2016/7/layout/VerticalSolidActionList"/>
    <dgm:cxn modelId="{8C9273A3-CA30-40B6-9379-636F51A83DC3}" type="presParOf" srcId="{1573F94A-852E-4F18-A5D1-0D54B6A285C5}" destId="{E245E726-101E-4376-89D5-DD81B373E0A0}" srcOrd="0" destOrd="0" presId="urn:microsoft.com/office/officeart/2016/7/layout/VerticalSolidActionList"/>
    <dgm:cxn modelId="{A1AE8202-3675-4230-81F9-469C2E9DA64E}" type="presParOf" srcId="{1573F94A-852E-4F18-A5D1-0D54B6A285C5}" destId="{B72D4FEE-252A-4B0B-9112-547F0EE3DF36}" srcOrd="1" destOrd="0" presId="urn:microsoft.com/office/officeart/2016/7/layout/VerticalSolidActionList"/>
    <dgm:cxn modelId="{1DB78EE3-AF2B-4C8E-B0F7-C5340CD139B9}" type="presParOf" srcId="{2C4E5132-BF8E-4F3D-AC34-4EA782DF39CD}" destId="{2E03A802-FB84-4485-8841-CB315453FB62}" srcOrd="3" destOrd="0" presId="urn:microsoft.com/office/officeart/2016/7/layout/VerticalSolidActionList"/>
    <dgm:cxn modelId="{46E205BA-0EFA-4CFD-BEFA-E4675568BB1D}" type="presParOf" srcId="{2C4E5132-BF8E-4F3D-AC34-4EA782DF39CD}" destId="{A83BF99A-6B75-451A-96DB-F8A13CAE02AD}" srcOrd="4" destOrd="0" presId="urn:microsoft.com/office/officeart/2016/7/layout/VerticalSolidActionList"/>
    <dgm:cxn modelId="{8C4367CA-D07C-4784-ACA4-06C321733342}" type="presParOf" srcId="{A83BF99A-6B75-451A-96DB-F8A13CAE02AD}" destId="{C8E6FBFF-B86E-4121-A774-BD62C64EEF64}" srcOrd="0" destOrd="0" presId="urn:microsoft.com/office/officeart/2016/7/layout/VerticalSolidActionList"/>
    <dgm:cxn modelId="{A6DE56CC-6759-4605-A41E-80F0CC45895C}" type="presParOf" srcId="{A83BF99A-6B75-451A-96DB-F8A13CAE02AD}" destId="{BD89C7B1-512D-44A2-8796-ECBAF4E4E238}" srcOrd="1" destOrd="0" presId="urn:microsoft.com/office/officeart/2016/7/layout/VerticalSolidActionList"/>
    <dgm:cxn modelId="{21D8DC37-C589-4D23-8FD0-ADEE65FFD67A}" type="presParOf" srcId="{2C4E5132-BF8E-4F3D-AC34-4EA782DF39CD}" destId="{FEF84DC1-544D-485B-AD77-4D4A15F53B3E}" srcOrd="5" destOrd="0" presId="urn:microsoft.com/office/officeart/2016/7/layout/VerticalSolidActionList"/>
    <dgm:cxn modelId="{58AD56A0-9316-41FF-AB36-9338D76C6DE1}" type="presParOf" srcId="{2C4E5132-BF8E-4F3D-AC34-4EA782DF39CD}" destId="{02D3E9E1-F262-46E1-B196-0A7F1DF4434A}" srcOrd="6" destOrd="0" presId="urn:microsoft.com/office/officeart/2016/7/layout/VerticalSolidActionList"/>
    <dgm:cxn modelId="{D7E87AD7-CD7E-4894-AA16-EB89EFC6F661}" type="presParOf" srcId="{02D3E9E1-F262-46E1-B196-0A7F1DF4434A}" destId="{61294E83-D8D5-41B6-993D-D31C45791C7C}" srcOrd="0" destOrd="0" presId="urn:microsoft.com/office/officeart/2016/7/layout/VerticalSolidActionList"/>
    <dgm:cxn modelId="{D21342F6-5D92-40A1-8049-1B5BFE38AFBF}" type="presParOf" srcId="{02D3E9E1-F262-46E1-B196-0A7F1DF4434A}" destId="{A994FA8C-23E7-43FB-974B-1E30773083E0}" srcOrd="1" destOrd="0" presId="urn:microsoft.com/office/officeart/2016/7/layout/VerticalSolidActionList"/>
    <dgm:cxn modelId="{786BFE2B-9507-4216-BA7A-9370F9E09B8D}" type="presParOf" srcId="{2C4E5132-BF8E-4F3D-AC34-4EA782DF39CD}" destId="{2D3ABF08-03FC-4D6F-99C3-A66E22BAA244}" srcOrd="7" destOrd="0" presId="urn:microsoft.com/office/officeart/2016/7/layout/VerticalSolidActionList"/>
    <dgm:cxn modelId="{68F9FD99-D437-416E-9EA4-8D4D63653BC0}" type="presParOf" srcId="{2C4E5132-BF8E-4F3D-AC34-4EA782DF39CD}" destId="{7A924FE6-A0EE-4ACA-A2ED-C6416543F769}" srcOrd="8" destOrd="0" presId="urn:microsoft.com/office/officeart/2016/7/layout/VerticalSolidActionList"/>
    <dgm:cxn modelId="{69A2811B-FA6E-4334-A999-2749FCE4477D}" type="presParOf" srcId="{7A924FE6-A0EE-4ACA-A2ED-C6416543F769}" destId="{4EF8BEC8-4FD6-4B8D-BB69-0E34E95313D6}" srcOrd="0" destOrd="0" presId="urn:microsoft.com/office/officeart/2016/7/layout/VerticalSolidActionList"/>
    <dgm:cxn modelId="{ABA1F9D4-ECF9-4B6D-9B1D-8345696EF878}" type="presParOf" srcId="{7A924FE6-A0EE-4ACA-A2ED-C6416543F769}" destId="{1D3F23EC-8981-432F-BFE0-B7C814276F01}" srcOrd="1" destOrd="0" presId="urn:microsoft.com/office/officeart/2016/7/layout/VerticalSolidActionList"/>
    <dgm:cxn modelId="{E20369B2-B384-4393-BF6B-E2D5D86C5301}" type="presParOf" srcId="{2C4E5132-BF8E-4F3D-AC34-4EA782DF39CD}" destId="{6872ADFF-203C-4E31-A07B-549A620639CA}" srcOrd="9" destOrd="0" presId="urn:microsoft.com/office/officeart/2016/7/layout/VerticalSolidActionList"/>
    <dgm:cxn modelId="{A3EFF0A2-F7A3-45E5-9B74-EFA0A25F5F50}" type="presParOf" srcId="{2C4E5132-BF8E-4F3D-AC34-4EA782DF39CD}" destId="{41E9ABD4-1549-48B5-81FE-14BDD498F413}" srcOrd="10" destOrd="0" presId="urn:microsoft.com/office/officeart/2016/7/layout/VerticalSolidActionList"/>
    <dgm:cxn modelId="{5A781DE8-5C49-4424-A4FA-7AEE69DE3AD3}" type="presParOf" srcId="{41E9ABD4-1549-48B5-81FE-14BDD498F413}" destId="{AC2393C1-2A63-4770-B715-FBBB9DF7CC7F}" srcOrd="0" destOrd="0" presId="urn:microsoft.com/office/officeart/2016/7/layout/VerticalSolidActionList"/>
    <dgm:cxn modelId="{074E4A8B-E2DC-404A-AB22-3584826BEEB2}" type="presParOf" srcId="{41E9ABD4-1549-48B5-81FE-14BDD498F413}" destId="{E801EDB0-C2BF-46A0-B105-5EDD226D9741}" srcOrd="1" destOrd="0" presId="urn:microsoft.com/office/officeart/2016/7/layout/VerticalSolidActionList"/>
    <dgm:cxn modelId="{43B52587-379D-4BDC-ACD7-3322635CC46C}" type="presParOf" srcId="{2C4E5132-BF8E-4F3D-AC34-4EA782DF39CD}" destId="{FA5130B6-7D96-455A-B8A9-EF3966B630FD}" srcOrd="11" destOrd="0" presId="urn:microsoft.com/office/officeart/2016/7/layout/VerticalSolidActionList"/>
    <dgm:cxn modelId="{E2C87F7E-2105-4F81-9AEF-E933D87259ED}" type="presParOf" srcId="{2C4E5132-BF8E-4F3D-AC34-4EA782DF39CD}" destId="{A73AFCB4-E9AA-4B40-81A9-898606452BC4}" srcOrd="12" destOrd="0" presId="urn:microsoft.com/office/officeart/2016/7/layout/VerticalSolidActionList"/>
    <dgm:cxn modelId="{B7E716D0-AA21-491F-8A15-0067E279BAA5}" type="presParOf" srcId="{A73AFCB4-E9AA-4B40-81A9-898606452BC4}" destId="{C9823828-71EC-40AD-B1B6-7CC533175793}" srcOrd="0" destOrd="0" presId="urn:microsoft.com/office/officeart/2016/7/layout/VerticalSolidActionList"/>
    <dgm:cxn modelId="{4EA44059-D497-42F1-8696-E44B3C611F58}" type="presParOf" srcId="{A73AFCB4-E9AA-4B40-81A9-898606452BC4}" destId="{1544BAA0-187F-4D8F-B115-9F3DF015A38B}"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80E96-E1FA-463F-8B09-ABA0B1938330}">
      <dsp:nvSpPr>
        <dsp:cNvPr id="0" name=""/>
        <dsp:cNvSpPr/>
      </dsp:nvSpPr>
      <dsp:spPr>
        <a:xfrm>
          <a:off x="3264264" y="674205"/>
          <a:ext cx="520681" cy="91440"/>
        </a:xfrm>
        <a:custGeom>
          <a:avLst/>
          <a:gdLst/>
          <a:ahLst/>
          <a:cxnLst/>
          <a:rect l="0" t="0" r="0" b="0"/>
          <a:pathLst>
            <a:path>
              <a:moveTo>
                <a:pt x="0" y="45720"/>
              </a:moveTo>
              <a:lnTo>
                <a:pt x="520681" y="45720"/>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10822" y="717169"/>
        <a:ext cx="27564" cy="5512"/>
      </dsp:txXfrm>
    </dsp:sp>
    <dsp:sp modelId="{BD46EEC3-83B0-4694-841A-7B94C5D90340}">
      <dsp:nvSpPr>
        <dsp:cNvPr id="0" name=""/>
        <dsp:cNvSpPr/>
      </dsp:nvSpPr>
      <dsp:spPr>
        <a:xfrm>
          <a:off x="869187" y="863"/>
          <a:ext cx="2396876" cy="1438125"/>
        </a:xfrm>
        <a:prstGeom prst="rect">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Developing the Concept Note</a:t>
          </a:r>
          <a:endParaRPr lang="en-US" sz="2000" kern="1200" dirty="0"/>
        </a:p>
      </dsp:txBody>
      <dsp:txXfrm>
        <a:off x="869187" y="863"/>
        <a:ext cx="2396876" cy="1438125"/>
      </dsp:txXfrm>
    </dsp:sp>
    <dsp:sp modelId="{60C01B58-B568-4CB0-974A-96D918D89C06}">
      <dsp:nvSpPr>
        <dsp:cNvPr id="0" name=""/>
        <dsp:cNvSpPr/>
      </dsp:nvSpPr>
      <dsp:spPr>
        <a:xfrm>
          <a:off x="2067625" y="1437188"/>
          <a:ext cx="2948158" cy="520681"/>
        </a:xfrm>
        <a:custGeom>
          <a:avLst/>
          <a:gdLst/>
          <a:ahLst/>
          <a:cxnLst/>
          <a:rect l="0" t="0" r="0" b="0"/>
          <a:pathLst>
            <a:path>
              <a:moveTo>
                <a:pt x="2948158" y="0"/>
              </a:moveTo>
              <a:lnTo>
                <a:pt x="2948158" y="277440"/>
              </a:lnTo>
              <a:lnTo>
                <a:pt x="0" y="277440"/>
              </a:lnTo>
              <a:lnTo>
                <a:pt x="0" y="520681"/>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66723" y="1694773"/>
        <a:ext cx="149962" cy="5512"/>
      </dsp:txXfrm>
    </dsp:sp>
    <dsp:sp modelId="{607F3731-C8EF-453B-B1F7-458D82FCB724}">
      <dsp:nvSpPr>
        <dsp:cNvPr id="0" name=""/>
        <dsp:cNvSpPr/>
      </dsp:nvSpPr>
      <dsp:spPr>
        <a:xfrm>
          <a:off x="3817345" y="863"/>
          <a:ext cx="2396876" cy="1438125"/>
        </a:xfrm>
        <a:prstGeom prst="rect">
          <a:avLst/>
        </a:prstGeom>
        <a:solidFill>
          <a:srgbClr val="0070C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Transforming the Concept Note into 3D Design</a:t>
          </a:r>
          <a:endParaRPr lang="en-US" sz="2000" kern="1200" dirty="0"/>
        </a:p>
      </dsp:txBody>
      <dsp:txXfrm>
        <a:off x="3817345" y="863"/>
        <a:ext cx="2396876" cy="1438125"/>
      </dsp:txXfrm>
    </dsp:sp>
    <dsp:sp modelId="{23D992EA-B36D-40A9-BCD9-7D39D353E161}">
      <dsp:nvSpPr>
        <dsp:cNvPr id="0" name=""/>
        <dsp:cNvSpPr/>
      </dsp:nvSpPr>
      <dsp:spPr>
        <a:xfrm>
          <a:off x="3264264" y="2663613"/>
          <a:ext cx="520681" cy="91440"/>
        </a:xfrm>
        <a:custGeom>
          <a:avLst/>
          <a:gdLst/>
          <a:ahLst/>
          <a:cxnLst/>
          <a:rect l="0" t="0" r="0" b="0"/>
          <a:pathLst>
            <a:path>
              <a:moveTo>
                <a:pt x="0" y="45720"/>
              </a:moveTo>
              <a:lnTo>
                <a:pt x="520681" y="45720"/>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10822" y="2706577"/>
        <a:ext cx="27564" cy="5512"/>
      </dsp:txXfrm>
    </dsp:sp>
    <dsp:sp modelId="{F236535C-D259-48C8-8AA7-56EB06BDBA4B}">
      <dsp:nvSpPr>
        <dsp:cNvPr id="0" name=""/>
        <dsp:cNvSpPr/>
      </dsp:nvSpPr>
      <dsp:spPr>
        <a:xfrm>
          <a:off x="869187" y="1990270"/>
          <a:ext cx="2396876" cy="1438125"/>
        </a:xfrm>
        <a:prstGeom prst="rect">
          <a:avLst/>
        </a:prstGeom>
        <a:solidFill>
          <a:srgbClr val="7030A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Getting Approval for the Project</a:t>
          </a:r>
        </a:p>
      </dsp:txBody>
      <dsp:txXfrm>
        <a:off x="869187" y="1990270"/>
        <a:ext cx="2396876" cy="1438125"/>
      </dsp:txXfrm>
    </dsp:sp>
    <dsp:sp modelId="{BEECD22B-9D93-4689-96F4-5E5B6E8826B1}">
      <dsp:nvSpPr>
        <dsp:cNvPr id="0" name=""/>
        <dsp:cNvSpPr/>
      </dsp:nvSpPr>
      <dsp:spPr>
        <a:xfrm>
          <a:off x="2067625" y="3426596"/>
          <a:ext cx="2948158" cy="520681"/>
        </a:xfrm>
        <a:custGeom>
          <a:avLst/>
          <a:gdLst/>
          <a:ahLst/>
          <a:cxnLst/>
          <a:rect l="0" t="0" r="0" b="0"/>
          <a:pathLst>
            <a:path>
              <a:moveTo>
                <a:pt x="2948158" y="0"/>
              </a:moveTo>
              <a:lnTo>
                <a:pt x="2948158" y="277440"/>
              </a:lnTo>
              <a:lnTo>
                <a:pt x="0" y="277440"/>
              </a:lnTo>
              <a:lnTo>
                <a:pt x="0" y="520681"/>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66723" y="3684180"/>
        <a:ext cx="149962" cy="5512"/>
      </dsp:txXfrm>
    </dsp:sp>
    <dsp:sp modelId="{E6A55E5E-736D-41DE-8B25-E0901BFD1914}">
      <dsp:nvSpPr>
        <dsp:cNvPr id="0" name=""/>
        <dsp:cNvSpPr/>
      </dsp:nvSpPr>
      <dsp:spPr>
        <a:xfrm>
          <a:off x="3817345" y="1990270"/>
          <a:ext cx="2396876" cy="1438125"/>
        </a:xfrm>
        <a:prstGeom prst="rect">
          <a:avLst/>
        </a:prstGeom>
        <a:solidFill>
          <a:srgbClr val="0066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Work Plan</a:t>
          </a:r>
          <a:endParaRPr lang="en-US" sz="2000" kern="1200" dirty="0"/>
        </a:p>
      </dsp:txBody>
      <dsp:txXfrm>
        <a:off x="3817345" y="1990270"/>
        <a:ext cx="2396876" cy="1438125"/>
      </dsp:txXfrm>
    </dsp:sp>
    <dsp:sp modelId="{44B68713-8701-4717-BA7A-98B98EA189FD}">
      <dsp:nvSpPr>
        <dsp:cNvPr id="0" name=""/>
        <dsp:cNvSpPr/>
      </dsp:nvSpPr>
      <dsp:spPr>
        <a:xfrm>
          <a:off x="3264264" y="4653021"/>
          <a:ext cx="520681" cy="91440"/>
        </a:xfrm>
        <a:custGeom>
          <a:avLst/>
          <a:gdLst/>
          <a:ahLst/>
          <a:cxnLst/>
          <a:rect l="0" t="0" r="0" b="0"/>
          <a:pathLst>
            <a:path>
              <a:moveTo>
                <a:pt x="0" y="45720"/>
              </a:moveTo>
              <a:lnTo>
                <a:pt x="520681" y="45720"/>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10822" y="4695984"/>
        <a:ext cx="27564" cy="5512"/>
      </dsp:txXfrm>
    </dsp:sp>
    <dsp:sp modelId="{0CA10AC4-56E5-4E90-BFD9-15DAEE6B727A}">
      <dsp:nvSpPr>
        <dsp:cNvPr id="0" name=""/>
        <dsp:cNvSpPr/>
      </dsp:nvSpPr>
      <dsp:spPr>
        <a:xfrm>
          <a:off x="869187" y="3979678"/>
          <a:ext cx="2396876" cy="1438125"/>
        </a:xfrm>
        <a:prstGeom prst="rect">
          <a:avLst/>
        </a:prstGeom>
        <a:solidFill>
          <a:srgbClr val="00B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Sourcing for Vendors &amp; Procurement Process</a:t>
          </a:r>
          <a:endParaRPr lang="en-US" sz="2000" kern="1200" dirty="0"/>
        </a:p>
      </dsp:txBody>
      <dsp:txXfrm>
        <a:off x="869187" y="3979678"/>
        <a:ext cx="2396876" cy="1438125"/>
      </dsp:txXfrm>
    </dsp:sp>
    <dsp:sp modelId="{F31169D0-DD71-4673-ADEB-C068AC62642B}">
      <dsp:nvSpPr>
        <dsp:cNvPr id="0" name=""/>
        <dsp:cNvSpPr/>
      </dsp:nvSpPr>
      <dsp:spPr>
        <a:xfrm>
          <a:off x="3817345" y="3979678"/>
          <a:ext cx="2396876" cy="1438125"/>
        </a:xfrm>
        <a:prstGeom prst="rect">
          <a:avLst/>
        </a:prstGeom>
        <a:solidFill>
          <a:srgbClr val="FF0066"/>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Project Execution</a:t>
          </a:r>
          <a:endParaRPr lang="en-US" sz="2000" kern="1200" dirty="0"/>
        </a:p>
      </dsp:txBody>
      <dsp:txXfrm>
        <a:off x="3817345" y="3979678"/>
        <a:ext cx="2396876" cy="1438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D66AE-D869-4D61-9D78-65E364A28744}">
      <dsp:nvSpPr>
        <dsp:cNvPr id="0" name=""/>
        <dsp:cNvSpPr/>
      </dsp:nvSpPr>
      <dsp:spPr>
        <a:xfrm>
          <a:off x="610905" y="156368"/>
          <a:ext cx="745136" cy="745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55816E-182E-41C9-9209-8D52CBF61439}">
      <dsp:nvSpPr>
        <dsp:cNvPr id="0" name=""/>
        <dsp:cNvSpPr/>
      </dsp:nvSpPr>
      <dsp:spPr>
        <a:xfrm>
          <a:off x="155544" y="1149973"/>
          <a:ext cx="1655859" cy="66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b="1" kern="1200" baseline="0">
              <a:latin typeface="Candara" panose="020E0502030303020204" pitchFamily="34" charset="0"/>
            </a:rPr>
            <a:t>Outreach, Advocacy &amp; Engaging with Stakeholders</a:t>
          </a:r>
          <a:endParaRPr lang="en-US" sz="1400" b="1" kern="1200">
            <a:latin typeface="Candara" panose="020E0502030303020204" pitchFamily="34" charset="0"/>
          </a:endParaRPr>
        </a:p>
      </dsp:txBody>
      <dsp:txXfrm>
        <a:off x="155544" y="1149973"/>
        <a:ext cx="1655859" cy="662343"/>
      </dsp:txXfrm>
    </dsp:sp>
    <dsp:sp modelId="{E64C365A-35E0-4461-AEB4-1BD1F4FA5D01}">
      <dsp:nvSpPr>
        <dsp:cNvPr id="0" name=""/>
        <dsp:cNvSpPr/>
      </dsp:nvSpPr>
      <dsp:spPr>
        <a:xfrm>
          <a:off x="2556540" y="156368"/>
          <a:ext cx="745136" cy="745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8A14EE-CD8C-4DA8-A7C4-6293CB7EFF33}">
      <dsp:nvSpPr>
        <dsp:cNvPr id="0" name=""/>
        <dsp:cNvSpPr/>
      </dsp:nvSpPr>
      <dsp:spPr>
        <a:xfrm>
          <a:off x="2101179" y="1149973"/>
          <a:ext cx="1655859" cy="66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b="1" kern="1200">
              <a:latin typeface="Candara" panose="020E0502030303020204" pitchFamily="34" charset="0"/>
            </a:rPr>
            <a:t>Keeping up with current library trends</a:t>
          </a:r>
          <a:endParaRPr lang="en-US" sz="1400" b="1" kern="1200">
            <a:latin typeface="Candara" panose="020E0502030303020204" pitchFamily="34" charset="0"/>
          </a:endParaRPr>
        </a:p>
      </dsp:txBody>
      <dsp:txXfrm>
        <a:off x="2101179" y="1149973"/>
        <a:ext cx="1655859" cy="662343"/>
      </dsp:txXfrm>
    </dsp:sp>
    <dsp:sp modelId="{4623FC93-FFCE-4948-BBB9-9DBADC8DF04E}">
      <dsp:nvSpPr>
        <dsp:cNvPr id="0" name=""/>
        <dsp:cNvSpPr/>
      </dsp:nvSpPr>
      <dsp:spPr>
        <a:xfrm>
          <a:off x="610905" y="2226282"/>
          <a:ext cx="745136" cy="745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6BA952-57F8-4E02-99E8-7D92A22A8DFE}">
      <dsp:nvSpPr>
        <dsp:cNvPr id="0" name=""/>
        <dsp:cNvSpPr/>
      </dsp:nvSpPr>
      <dsp:spPr>
        <a:xfrm>
          <a:off x="155544" y="3219887"/>
          <a:ext cx="1655859" cy="66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b="1" kern="1200" baseline="0">
              <a:latin typeface="Candara" panose="020E0502030303020204" pitchFamily="34" charset="0"/>
            </a:rPr>
            <a:t>Evaluations &amp; Continuous Improvements</a:t>
          </a:r>
          <a:endParaRPr lang="en-US" sz="1400" b="1" kern="1200">
            <a:latin typeface="Candara" panose="020E0502030303020204" pitchFamily="34" charset="0"/>
          </a:endParaRPr>
        </a:p>
      </dsp:txBody>
      <dsp:txXfrm>
        <a:off x="155544" y="3219887"/>
        <a:ext cx="1655859" cy="662343"/>
      </dsp:txXfrm>
    </dsp:sp>
    <dsp:sp modelId="{3C2AE7F8-0EA9-4114-A7E3-6BD161137D26}">
      <dsp:nvSpPr>
        <dsp:cNvPr id="0" name=""/>
        <dsp:cNvSpPr/>
      </dsp:nvSpPr>
      <dsp:spPr>
        <a:xfrm>
          <a:off x="2556540" y="2226282"/>
          <a:ext cx="745136" cy="745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2FEFD8-FB51-4904-9A4A-CF86EED75C5F}">
      <dsp:nvSpPr>
        <dsp:cNvPr id="0" name=""/>
        <dsp:cNvSpPr/>
      </dsp:nvSpPr>
      <dsp:spPr>
        <a:xfrm>
          <a:off x="2101179" y="3219887"/>
          <a:ext cx="1655859" cy="66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kern="1200" baseline="0" dirty="0">
              <a:latin typeface="Candara" panose="020E0502030303020204" pitchFamily="34" charset="0"/>
            </a:rPr>
            <a:t>Monitoring &amp; Reporting</a:t>
          </a:r>
          <a:endParaRPr lang="en-US" sz="1400" b="1" kern="1200" dirty="0">
            <a:latin typeface="Candara" panose="020E0502030303020204" pitchFamily="34" charset="0"/>
          </a:endParaRPr>
        </a:p>
      </dsp:txBody>
      <dsp:txXfrm>
        <a:off x="2101179" y="3219887"/>
        <a:ext cx="1655859" cy="6623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8F1C8-6EDD-40BF-9EAC-736DE541F992}">
      <dsp:nvSpPr>
        <dsp:cNvPr id="0" name=""/>
        <dsp:cNvSpPr/>
      </dsp:nvSpPr>
      <dsp:spPr>
        <a:xfrm>
          <a:off x="1290221" y="1534"/>
          <a:ext cx="5160887" cy="444499"/>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136" tIns="112903" rIns="100136" bIns="112903" numCol="1" spcCol="1270" anchor="ctr" anchorCtr="0">
          <a:noAutofit/>
        </a:bodyPr>
        <a:lstStyle/>
        <a:p>
          <a:pPr marL="0" lvl="0" indent="0" algn="l" defTabSz="577850">
            <a:lnSpc>
              <a:spcPct val="90000"/>
            </a:lnSpc>
            <a:spcBef>
              <a:spcPct val="0"/>
            </a:spcBef>
            <a:spcAft>
              <a:spcPct val="35000"/>
            </a:spcAft>
            <a:buNone/>
          </a:pPr>
          <a:r>
            <a:rPr lang="en-US" sz="1300" kern="1200" dirty="0"/>
            <a:t>keep learning - CPD</a:t>
          </a:r>
        </a:p>
      </dsp:txBody>
      <dsp:txXfrm>
        <a:off x="1290221" y="1534"/>
        <a:ext cx="5160887" cy="444499"/>
      </dsp:txXfrm>
    </dsp:sp>
    <dsp:sp modelId="{20CC987D-2C90-4417-98DF-9AEF2EB505F5}">
      <dsp:nvSpPr>
        <dsp:cNvPr id="0" name=""/>
        <dsp:cNvSpPr/>
      </dsp:nvSpPr>
      <dsp:spPr>
        <a:xfrm>
          <a:off x="0" y="1534"/>
          <a:ext cx="1290221" cy="444499"/>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274" tIns="43907" rIns="68274" bIns="43907" numCol="1" spcCol="1270" anchor="ctr" anchorCtr="0">
          <a:noAutofit/>
        </a:bodyPr>
        <a:lstStyle/>
        <a:p>
          <a:pPr marL="0" lvl="0" indent="0" algn="ctr" defTabSz="711200">
            <a:lnSpc>
              <a:spcPct val="90000"/>
            </a:lnSpc>
            <a:spcBef>
              <a:spcPct val="0"/>
            </a:spcBef>
            <a:spcAft>
              <a:spcPct val="35000"/>
            </a:spcAft>
            <a:buNone/>
          </a:pPr>
          <a:r>
            <a:rPr lang="en-US" sz="1600" kern="1200"/>
            <a:t>Keep</a:t>
          </a:r>
        </a:p>
      </dsp:txBody>
      <dsp:txXfrm>
        <a:off x="0" y="1534"/>
        <a:ext cx="1290221" cy="444499"/>
      </dsp:txXfrm>
    </dsp:sp>
    <dsp:sp modelId="{B72D4FEE-252A-4B0B-9112-547F0EE3DF36}">
      <dsp:nvSpPr>
        <dsp:cNvPr id="0" name=""/>
        <dsp:cNvSpPr/>
      </dsp:nvSpPr>
      <dsp:spPr>
        <a:xfrm>
          <a:off x="1290221" y="472704"/>
          <a:ext cx="5160887" cy="444499"/>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136" tIns="112903" rIns="100136" bIns="112903" numCol="1" spcCol="1270" anchor="ctr" anchorCtr="0">
          <a:noAutofit/>
        </a:bodyPr>
        <a:lstStyle/>
        <a:p>
          <a:pPr marL="0" lvl="0" indent="0" algn="l" defTabSz="577850">
            <a:lnSpc>
              <a:spcPct val="90000"/>
            </a:lnSpc>
            <a:spcBef>
              <a:spcPct val="0"/>
            </a:spcBef>
            <a:spcAft>
              <a:spcPct val="35000"/>
            </a:spcAft>
            <a:buNone/>
          </a:pPr>
          <a:r>
            <a:rPr lang="en-US" sz="1300" kern="1200"/>
            <a:t>Join professional bodies</a:t>
          </a:r>
        </a:p>
      </dsp:txBody>
      <dsp:txXfrm>
        <a:off x="1290221" y="472704"/>
        <a:ext cx="5160887" cy="444499"/>
      </dsp:txXfrm>
    </dsp:sp>
    <dsp:sp modelId="{E245E726-101E-4376-89D5-DD81B373E0A0}">
      <dsp:nvSpPr>
        <dsp:cNvPr id="0" name=""/>
        <dsp:cNvSpPr/>
      </dsp:nvSpPr>
      <dsp:spPr>
        <a:xfrm>
          <a:off x="0" y="472704"/>
          <a:ext cx="1290221" cy="444499"/>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274" tIns="43907" rIns="68274" bIns="43907" numCol="1" spcCol="1270" anchor="ctr" anchorCtr="0">
          <a:noAutofit/>
        </a:bodyPr>
        <a:lstStyle/>
        <a:p>
          <a:pPr marL="0" lvl="0" indent="0" algn="ctr" defTabSz="711200">
            <a:lnSpc>
              <a:spcPct val="90000"/>
            </a:lnSpc>
            <a:spcBef>
              <a:spcPct val="0"/>
            </a:spcBef>
            <a:spcAft>
              <a:spcPct val="35000"/>
            </a:spcAft>
            <a:buNone/>
          </a:pPr>
          <a:r>
            <a:rPr lang="en-US" sz="1600" kern="1200"/>
            <a:t>Join</a:t>
          </a:r>
        </a:p>
      </dsp:txBody>
      <dsp:txXfrm>
        <a:off x="0" y="472704"/>
        <a:ext cx="1290221" cy="444499"/>
      </dsp:txXfrm>
    </dsp:sp>
    <dsp:sp modelId="{BD89C7B1-512D-44A2-8796-ECBAF4E4E238}">
      <dsp:nvSpPr>
        <dsp:cNvPr id="0" name=""/>
        <dsp:cNvSpPr/>
      </dsp:nvSpPr>
      <dsp:spPr>
        <a:xfrm>
          <a:off x="1290221" y="943873"/>
          <a:ext cx="5160887" cy="444499"/>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136" tIns="112903" rIns="100136" bIns="112903" numCol="1" spcCol="1270" anchor="ctr" anchorCtr="0">
          <a:noAutofit/>
        </a:bodyPr>
        <a:lstStyle/>
        <a:p>
          <a:pPr marL="0" lvl="0" indent="0" algn="l" defTabSz="577850">
            <a:lnSpc>
              <a:spcPct val="90000"/>
            </a:lnSpc>
            <a:spcBef>
              <a:spcPct val="0"/>
            </a:spcBef>
            <a:spcAft>
              <a:spcPct val="35000"/>
            </a:spcAft>
            <a:buNone/>
          </a:pPr>
          <a:r>
            <a:rPr lang="en-US" sz="1300" kern="1200" dirty="0"/>
            <a:t>Get certifications (locally &amp; internationally)</a:t>
          </a:r>
        </a:p>
      </dsp:txBody>
      <dsp:txXfrm>
        <a:off x="1290221" y="943873"/>
        <a:ext cx="5160887" cy="444499"/>
      </dsp:txXfrm>
    </dsp:sp>
    <dsp:sp modelId="{C8E6FBFF-B86E-4121-A774-BD62C64EEF64}">
      <dsp:nvSpPr>
        <dsp:cNvPr id="0" name=""/>
        <dsp:cNvSpPr/>
      </dsp:nvSpPr>
      <dsp:spPr>
        <a:xfrm>
          <a:off x="0" y="943873"/>
          <a:ext cx="1290221" cy="444499"/>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274" tIns="43907" rIns="68274" bIns="43907" numCol="1" spcCol="1270" anchor="ctr" anchorCtr="0">
          <a:noAutofit/>
        </a:bodyPr>
        <a:lstStyle/>
        <a:p>
          <a:pPr marL="0" lvl="0" indent="0" algn="ctr" defTabSz="711200">
            <a:lnSpc>
              <a:spcPct val="90000"/>
            </a:lnSpc>
            <a:spcBef>
              <a:spcPct val="0"/>
            </a:spcBef>
            <a:spcAft>
              <a:spcPct val="35000"/>
            </a:spcAft>
            <a:buNone/>
          </a:pPr>
          <a:r>
            <a:rPr lang="en-US" sz="1600" kern="1200"/>
            <a:t>Get</a:t>
          </a:r>
        </a:p>
      </dsp:txBody>
      <dsp:txXfrm>
        <a:off x="0" y="943873"/>
        <a:ext cx="1290221" cy="444499"/>
      </dsp:txXfrm>
    </dsp:sp>
    <dsp:sp modelId="{A994FA8C-23E7-43FB-974B-1E30773083E0}">
      <dsp:nvSpPr>
        <dsp:cNvPr id="0" name=""/>
        <dsp:cNvSpPr/>
      </dsp:nvSpPr>
      <dsp:spPr>
        <a:xfrm>
          <a:off x="1290221" y="1415043"/>
          <a:ext cx="5160887" cy="444499"/>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136" tIns="112903" rIns="100136" bIns="112903" numCol="1" spcCol="1270" anchor="ctr" anchorCtr="0">
          <a:noAutofit/>
        </a:bodyPr>
        <a:lstStyle/>
        <a:p>
          <a:pPr marL="0" lvl="0" indent="0" algn="l" defTabSz="577850">
            <a:lnSpc>
              <a:spcPct val="90000"/>
            </a:lnSpc>
            <a:spcBef>
              <a:spcPct val="0"/>
            </a:spcBef>
            <a:spcAft>
              <a:spcPct val="35000"/>
            </a:spcAft>
            <a:buNone/>
          </a:pPr>
          <a:r>
            <a:rPr lang="en-US" sz="1300" kern="1200"/>
            <a:t>Attend conferences, trainings, workshops and webinars</a:t>
          </a:r>
        </a:p>
      </dsp:txBody>
      <dsp:txXfrm>
        <a:off x="1290221" y="1415043"/>
        <a:ext cx="5160887" cy="444499"/>
      </dsp:txXfrm>
    </dsp:sp>
    <dsp:sp modelId="{61294E83-D8D5-41B6-993D-D31C45791C7C}">
      <dsp:nvSpPr>
        <dsp:cNvPr id="0" name=""/>
        <dsp:cNvSpPr/>
      </dsp:nvSpPr>
      <dsp:spPr>
        <a:xfrm>
          <a:off x="0" y="1415043"/>
          <a:ext cx="1290221" cy="444499"/>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274" tIns="43907" rIns="68274" bIns="43907" numCol="1" spcCol="1270" anchor="ctr" anchorCtr="0">
          <a:noAutofit/>
        </a:bodyPr>
        <a:lstStyle/>
        <a:p>
          <a:pPr marL="0" lvl="0" indent="0" algn="ctr" defTabSz="711200">
            <a:lnSpc>
              <a:spcPct val="90000"/>
            </a:lnSpc>
            <a:spcBef>
              <a:spcPct val="0"/>
            </a:spcBef>
            <a:spcAft>
              <a:spcPct val="35000"/>
            </a:spcAft>
            <a:buNone/>
          </a:pPr>
          <a:r>
            <a:rPr lang="en-US" sz="1600" kern="1200"/>
            <a:t>Attend</a:t>
          </a:r>
        </a:p>
      </dsp:txBody>
      <dsp:txXfrm>
        <a:off x="0" y="1415043"/>
        <a:ext cx="1290221" cy="444499"/>
      </dsp:txXfrm>
    </dsp:sp>
    <dsp:sp modelId="{1D3F23EC-8981-432F-BFE0-B7C814276F01}">
      <dsp:nvSpPr>
        <dsp:cNvPr id="0" name=""/>
        <dsp:cNvSpPr/>
      </dsp:nvSpPr>
      <dsp:spPr>
        <a:xfrm>
          <a:off x="1290221" y="1886212"/>
          <a:ext cx="5160887" cy="444499"/>
        </a:xfrm>
        <a:prstGeom prst="rect">
          <a:avLst/>
        </a:prstGeom>
        <a:solidFill>
          <a:schemeClr val="accent6">
            <a:tint val="40000"/>
            <a:alpha val="90000"/>
            <a:hueOff val="0"/>
            <a:satOff val="0"/>
            <a:lumOff val="0"/>
            <a:alphaOff val="0"/>
          </a:schemeClr>
        </a:solidFill>
        <a:ln w="1905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136" tIns="112903" rIns="100136" bIns="112903" numCol="1" spcCol="1270" anchor="ctr" anchorCtr="0">
          <a:noAutofit/>
        </a:bodyPr>
        <a:lstStyle/>
        <a:p>
          <a:pPr marL="0" lvl="0" indent="0" algn="l" defTabSz="577850">
            <a:lnSpc>
              <a:spcPct val="90000"/>
            </a:lnSpc>
            <a:spcBef>
              <a:spcPct val="0"/>
            </a:spcBef>
            <a:spcAft>
              <a:spcPct val="35000"/>
            </a:spcAft>
            <a:buNone/>
          </a:pPr>
          <a:r>
            <a:rPr lang="en-US" sz="1300" kern="1200"/>
            <a:t>Have a mentor</a:t>
          </a:r>
        </a:p>
      </dsp:txBody>
      <dsp:txXfrm>
        <a:off x="1290221" y="1886212"/>
        <a:ext cx="5160887" cy="444499"/>
      </dsp:txXfrm>
    </dsp:sp>
    <dsp:sp modelId="{4EF8BEC8-4FD6-4B8D-BB69-0E34E95313D6}">
      <dsp:nvSpPr>
        <dsp:cNvPr id="0" name=""/>
        <dsp:cNvSpPr/>
      </dsp:nvSpPr>
      <dsp:spPr>
        <a:xfrm>
          <a:off x="0" y="1886212"/>
          <a:ext cx="1290221" cy="444499"/>
        </a:xfrm>
        <a:prstGeom prst="rect">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274" tIns="43907" rIns="68274" bIns="43907" numCol="1" spcCol="1270" anchor="ctr" anchorCtr="0">
          <a:noAutofit/>
        </a:bodyPr>
        <a:lstStyle/>
        <a:p>
          <a:pPr marL="0" lvl="0" indent="0" algn="ctr" defTabSz="711200">
            <a:lnSpc>
              <a:spcPct val="90000"/>
            </a:lnSpc>
            <a:spcBef>
              <a:spcPct val="0"/>
            </a:spcBef>
            <a:spcAft>
              <a:spcPct val="35000"/>
            </a:spcAft>
            <a:buNone/>
          </a:pPr>
          <a:r>
            <a:rPr lang="en-US" sz="1600" kern="1200"/>
            <a:t>Have</a:t>
          </a:r>
        </a:p>
      </dsp:txBody>
      <dsp:txXfrm>
        <a:off x="0" y="1886212"/>
        <a:ext cx="1290221" cy="444499"/>
      </dsp:txXfrm>
    </dsp:sp>
    <dsp:sp modelId="{E801EDB0-C2BF-46A0-B105-5EDD226D9741}">
      <dsp:nvSpPr>
        <dsp:cNvPr id="0" name=""/>
        <dsp:cNvSpPr/>
      </dsp:nvSpPr>
      <dsp:spPr>
        <a:xfrm>
          <a:off x="1290221" y="2357382"/>
          <a:ext cx="5160887" cy="444499"/>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136" tIns="112903" rIns="100136" bIns="112903" numCol="1" spcCol="1270" anchor="ctr" anchorCtr="0">
          <a:noAutofit/>
        </a:bodyPr>
        <a:lstStyle/>
        <a:p>
          <a:pPr marL="0" lvl="0" indent="0" algn="l" defTabSz="577850">
            <a:lnSpc>
              <a:spcPct val="90000"/>
            </a:lnSpc>
            <a:spcBef>
              <a:spcPct val="0"/>
            </a:spcBef>
            <a:spcAft>
              <a:spcPct val="35000"/>
            </a:spcAft>
            <a:buNone/>
          </a:pPr>
          <a:r>
            <a:rPr lang="en-US" sz="1300" kern="1200"/>
            <a:t>Be a mentor</a:t>
          </a:r>
        </a:p>
      </dsp:txBody>
      <dsp:txXfrm>
        <a:off x="1290221" y="2357382"/>
        <a:ext cx="5160887" cy="444499"/>
      </dsp:txXfrm>
    </dsp:sp>
    <dsp:sp modelId="{AC2393C1-2A63-4770-B715-FBBB9DF7CC7F}">
      <dsp:nvSpPr>
        <dsp:cNvPr id="0" name=""/>
        <dsp:cNvSpPr/>
      </dsp:nvSpPr>
      <dsp:spPr>
        <a:xfrm>
          <a:off x="0" y="2357382"/>
          <a:ext cx="1290221" cy="444499"/>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274" tIns="43907" rIns="68274" bIns="43907" numCol="1" spcCol="1270" anchor="ctr" anchorCtr="0">
          <a:noAutofit/>
        </a:bodyPr>
        <a:lstStyle/>
        <a:p>
          <a:pPr marL="0" lvl="0" indent="0" algn="ctr" defTabSz="711200">
            <a:lnSpc>
              <a:spcPct val="90000"/>
            </a:lnSpc>
            <a:spcBef>
              <a:spcPct val="0"/>
            </a:spcBef>
            <a:spcAft>
              <a:spcPct val="35000"/>
            </a:spcAft>
            <a:buNone/>
          </a:pPr>
          <a:r>
            <a:rPr lang="en-US" sz="1600" kern="1200"/>
            <a:t>Be</a:t>
          </a:r>
        </a:p>
      </dsp:txBody>
      <dsp:txXfrm>
        <a:off x="0" y="2357382"/>
        <a:ext cx="1290221" cy="444499"/>
      </dsp:txXfrm>
    </dsp:sp>
    <dsp:sp modelId="{1544BAA0-187F-4D8F-B115-9F3DF015A38B}">
      <dsp:nvSpPr>
        <dsp:cNvPr id="0" name=""/>
        <dsp:cNvSpPr/>
      </dsp:nvSpPr>
      <dsp:spPr>
        <a:xfrm>
          <a:off x="1290221" y="2828551"/>
          <a:ext cx="5160887" cy="444499"/>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136" tIns="112903" rIns="100136" bIns="112903" numCol="1" spcCol="1270" anchor="ctr" anchorCtr="0">
          <a:noAutofit/>
        </a:bodyPr>
        <a:lstStyle/>
        <a:p>
          <a:pPr marL="0" lvl="0" indent="0" algn="l" defTabSz="577850">
            <a:lnSpc>
              <a:spcPct val="90000"/>
            </a:lnSpc>
            <a:spcBef>
              <a:spcPct val="0"/>
            </a:spcBef>
            <a:spcAft>
              <a:spcPct val="35000"/>
            </a:spcAft>
            <a:buNone/>
          </a:pPr>
          <a:r>
            <a:rPr lang="en-US" sz="1300" kern="1200"/>
            <a:t>Get more professional hands-on experience in libraries by volunteering</a:t>
          </a:r>
        </a:p>
      </dsp:txBody>
      <dsp:txXfrm>
        <a:off x="1290221" y="2828551"/>
        <a:ext cx="5160887" cy="444499"/>
      </dsp:txXfrm>
    </dsp:sp>
    <dsp:sp modelId="{C9823828-71EC-40AD-B1B6-7CC533175793}">
      <dsp:nvSpPr>
        <dsp:cNvPr id="0" name=""/>
        <dsp:cNvSpPr/>
      </dsp:nvSpPr>
      <dsp:spPr>
        <a:xfrm>
          <a:off x="0" y="2828551"/>
          <a:ext cx="1290221" cy="444499"/>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274" tIns="43907" rIns="68274" bIns="43907" numCol="1" spcCol="1270" anchor="ctr" anchorCtr="0">
          <a:noAutofit/>
        </a:bodyPr>
        <a:lstStyle/>
        <a:p>
          <a:pPr marL="0" lvl="0" indent="0" algn="ctr" defTabSz="711200">
            <a:lnSpc>
              <a:spcPct val="90000"/>
            </a:lnSpc>
            <a:spcBef>
              <a:spcPct val="0"/>
            </a:spcBef>
            <a:spcAft>
              <a:spcPct val="35000"/>
            </a:spcAft>
            <a:buNone/>
          </a:pPr>
          <a:r>
            <a:rPr lang="en-US" sz="1600" kern="1200"/>
            <a:t>Get</a:t>
          </a:r>
        </a:p>
      </dsp:txBody>
      <dsp:txXfrm>
        <a:off x="0" y="2828551"/>
        <a:ext cx="1290221" cy="444499"/>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9A7646-64A1-4BED-BA0B-77C27DE51A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BEFC0-5AA8-4302-B8B2-9ACD77A2E1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82F98B-3DC8-431B-BBBF-B7C2B94E730B}" type="datetimeFigureOut">
              <a:rPr lang="en-US" smtClean="0"/>
              <a:t>3/8/2024</a:t>
            </a:fld>
            <a:endParaRPr lang="en-US" dirty="0"/>
          </a:p>
        </p:txBody>
      </p:sp>
      <p:sp>
        <p:nvSpPr>
          <p:cNvPr id="4" name="Footer Placeholder 3">
            <a:extLst>
              <a:ext uri="{FF2B5EF4-FFF2-40B4-BE49-F238E27FC236}">
                <a16:creationId xmlns:a16="http://schemas.microsoft.com/office/drawing/2014/main" id="{016656EA-4150-44D1-821F-53CA0DBA1A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6184F06-C917-4D16-B46F-633E54CA49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1F4691-38BC-4357-BA2E-AC7731A10A45}" type="slidenum">
              <a:rPr lang="en-US" smtClean="0"/>
              <a:t>‹#›</a:t>
            </a:fld>
            <a:endParaRPr lang="en-US" dirty="0"/>
          </a:p>
        </p:txBody>
      </p:sp>
    </p:spTree>
    <p:extLst>
      <p:ext uri="{BB962C8B-B14F-4D97-AF65-F5344CB8AC3E}">
        <p14:creationId xmlns:p14="http://schemas.microsoft.com/office/powerpoint/2010/main" val="3290060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7300D2-6E0D-49B5-9AB1-C6683F5C846D}" type="datetimeFigureOut">
              <a:rPr lang="en-US" smtClean="0"/>
              <a:t>3/8/2024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025FD9-6782-4777-BD37-B8EEBEF1E497}" type="slidenum">
              <a:rPr lang="en-US" smtClean="0"/>
              <a:t>‹#›</a:t>
            </a:fld>
            <a:endParaRPr lang="en-US" dirty="0"/>
          </a:p>
        </p:txBody>
      </p:sp>
    </p:spTree>
    <p:extLst>
      <p:ext uri="{BB962C8B-B14F-4D97-AF65-F5344CB8AC3E}">
        <p14:creationId xmlns:p14="http://schemas.microsoft.com/office/powerpoint/2010/main" val="372081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8</a:t>
            </a:fld>
            <a:endParaRPr lang="en-US" dirty="0"/>
          </a:p>
        </p:txBody>
      </p:sp>
    </p:spTree>
    <p:extLst>
      <p:ext uri="{BB962C8B-B14F-4D97-AF65-F5344CB8AC3E}">
        <p14:creationId xmlns:p14="http://schemas.microsoft.com/office/powerpoint/2010/main" val="3768973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93652-5C99-4DCB-3B8E-A8ABE9BB7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AD939-D661-09AA-0FAD-2F5DA5008F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B5ACC-7820-2BBA-D564-BD0405E9C4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0DA0DB-3646-CDFA-B3F9-0B724EB6A994}"/>
              </a:ext>
            </a:extLst>
          </p:cNvPr>
          <p:cNvSpPr>
            <a:spLocks noGrp="1"/>
          </p:cNvSpPr>
          <p:nvPr>
            <p:ph type="sldNum" sz="quarter" idx="5"/>
          </p:nvPr>
        </p:nvSpPr>
        <p:spPr/>
        <p:txBody>
          <a:bodyPr/>
          <a:lstStyle/>
          <a:p>
            <a:fld id="{F7025FD9-6782-4777-BD37-B8EEBEF1E497}" type="slidenum">
              <a:rPr lang="en-US" smtClean="0"/>
              <a:t>22</a:t>
            </a:fld>
            <a:endParaRPr lang="en-US" dirty="0"/>
          </a:p>
        </p:txBody>
      </p:sp>
    </p:spTree>
    <p:extLst>
      <p:ext uri="{BB962C8B-B14F-4D97-AF65-F5344CB8AC3E}">
        <p14:creationId xmlns:p14="http://schemas.microsoft.com/office/powerpoint/2010/main" val="4273631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29</a:t>
            </a:fld>
            <a:endParaRPr lang="en-US" dirty="0"/>
          </a:p>
        </p:txBody>
      </p:sp>
    </p:spTree>
    <p:extLst>
      <p:ext uri="{BB962C8B-B14F-4D97-AF65-F5344CB8AC3E}">
        <p14:creationId xmlns:p14="http://schemas.microsoft.com/office/powerpoint/2010/main" val="282279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586B75A-687E-405C-8A0B-8D00578BA2C3}" type="datetimeFigureOut">
              <a:rPr lang="en-US" smtClean="0"/>
              <a:pPr/>
              <a:t>3/8/2024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856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26985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62249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906981"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3/8/2024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2">
            <a:extLst>
              <a:ext uri="{FF2B5EF4-FFF2-40B4-BE49-F238E27FC236}">
                <a16:creationId xmlns:a16="http://schemas.microsoft.com/office/drawing/2014/main" id="{87B0DF2F-DAFD-4616-9E25-0C28D75BF306}"/>
              </a:ext>
            </a:extLst>
          </p:cNvPr>
          <p:cNvSpPr>
            <a:spLocks noGrp="1"/>
          </p:cNvSpPr>
          <p:nvPr>
            <p:ph idx="13"/>
          </p:nvPr>
        </p:nvSpPr>
        <p:spPr>
          <a:xfrm>
            <a:off x="6491805"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36DA0F9-D851-437C-A45B-EC125A3D3DB3}"/>
              </a:ext>
            </a:extLst>
          </p:cNvPr>
          <p:cNvSpPr>
            <a:spLocks noGrp="1"/>
          </p:cNvSpPr>
          <p:nvPr>
            <p:ph idx="14"/>
          </p:nvPr>
        </p:nvSpPr>
        <p:spPr>
          <a:xfrm>
            <a:off x="9076629"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0FF0BA98-3AB4-4D88-B1C2-6279BCACFAD9}"/>
              </a:ext>
            </a:extLst>
          </p:cNvPr>
          <p:cNvSpPr>
            <a:spLocks noGrp="1"/>
          </p:cNvSpPr>
          <p:nvPr>
            <p:ph type="body" sz="quarter" idx="15"/>
          </p:nvPr>
        </p:nvSpPr>
        <p:spPr>
          <a:xfrm>
            <a:off x="3887792" y="3971924"/>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D9DEF72B-B924-4A0D-8C83-3B370632C0D3}"/>
              </a:ext>
            </a:extLst>
          </p:cNvPr>
          <p:cNvSpPr>
            <a:spLocks noGrp="1"/>
          </p:cNvSpPr>
          <p:nvPr>
            <p:ph type="body" sz="quarter" idx="16"/>
          </p:nvPr>
        </p:nvSpPr>
        <p:spPr>
          <a:xfrm>
            <a:off x="6472616" y="3971925"/>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E9D30C54-E9E8-4300-8DA4-352DB3A71A4F}"/>
              </a:ext>
            </a:extLst>
          </p:cNvPr>
          <p:cNvSpPr>
            <a:spLocks noGrp="1"/>
          </p:cNvSpPr>
          <p:nvPr>
            <p:ph type="body" sz="quarter" idx="17"/>
          </p:nvPr>
        </p:nvSpPr>
        <p:spPr>
          <a:xfrm>
            <a:off x="9070240" y="3971924"/>
            <a:ext cx="2458230"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080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56166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35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88604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3/8/2024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98776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3/8/2024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38999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3/8/2024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58967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2505789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68160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586B75A-687E-405C-8A0B-8D00578BA2C3}" type="datetimeFigureOut">
              <a:rPr lang="en-US" smtClean="0"/>
              <a:pPr/>
              <a:t>3/8/2024</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27467467"/>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872" r:id="rId12"/>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jp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ngfrepository.org.ng:8443/jspui/handle/123456789/5397" TargetMode="External"/><Relationship Id="rId7" Type="http://schemas.openxmlformats.org/officeDocument/2006/relationships/hyperlink" Target="https://ngfrepository.org.ng:8443/jspui/handle/123456789/5374" TargetMode="External"/><Relationship Id="rId2" Type="http://schemas.openxmlformats.org/officeDocument/2006/relationships/hyperlink" Target="https://ngfrepository.org.ng:8443/handle/123456789/5090" TargetMode="External"/><Relationship Id="rId1" Type="http://schemas.openxmlformats.org/officeDocument/2006/relationships/slideLayout" Target="../slideLayouts/slideLayout2.xml"/><Relationship Id="rId6" Type="http://schemas.openxmlformats.org/officeDocument/2006/relationships/hyperlink" Target="https://ngfrepository.org.ng:8443/jspui/handle/123456789/5375" TargetMode="External"/><Relationship Id="rId5" Type="http://schemas.openxmlformats.org/officeDocument/2006/relationships/hyperlink" Target="https://ngfrepository.org.ng:8443/jspui/handle/123456789/5373" TargetMode="External"/><Relationship Id="rId4" Type="http://schemas.openxmlformats.org/officeDocument/2006/relationships/hyperlink" Target="https://ngfrepository.org.ng:8443/jspui/handle/123456789/537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ngflibrary.org.ng/" TargetMode="External"/><Relationship Id="rId2" Type="http://schemas.openxmlformats.org/officeDocument/2006/relationships/hyperlink" Target="https://ngfrepository.org.ng:8443/jspui/"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5.jp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6.jpeg"/><Relationship Id="rId9" Type="http://schemas.microsoft.com/office/2007/relationships/diagramDrawing" Target="../diagrams/drawing1.xml"/><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6012253-F196-BFA6-51BF-1CF9E70482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7012" y="480060"/>
            <a:ext cx="10588922" cy="13765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2499CE-BC2D-3665-4395-4511C51733F4}"/>
              </a:ext>
            </a:extLst>
          </p:cNvPr>
          <p:cNvSpPr txBox="1"/>
          <p:nvPr/>
        </p:nvSpPr>
        <p:spPr>
          <a:xfrm>
            <a:off x="735463" y="2575845"/>
            <a:ext cx="4293737" cy="2677656"/>
          </a:xfrm>
          <a:prstGeom prst="rect">
            <a:avLst/>
          </a:prstGeom>
          <a:solidFill>
            <a:srgbClr val="009900"/>
          </a:solidFill>
        </p:spPr>
        <p:txBody>
          <a:bodyPr wrap="square">
            <a:spAutoFit/>
          </a:bodyPr>
          <a:lstStyle/>
          <a:p>
            <a:r>
              <a:rPr lang="en-GB" sz="2800" dirty="0">
                <a:latin typeface="Candara" panose="020E0502030303020204" pitchFamily="34" charset="0"/>
              </a:rPr>
              <a:t>BUILDING FOUNDATIONS, INSPIRING FUTURES: THE EVOLUTION OF THE NIGERIA GOVERNORS’ LIBRARY FROM INCEPTION TO INNOVATION</a:t>
            </a:r>
            <a:endParaRPr lang="en-US" sz="2800" dirty="0"/>
          </a:p>
        </p:txBody>
      </p:sp>
      <p:sp>
        <p:nvSpPr>
          <p:cNvPr id="10" name="TextBox 9">
            <a:extLst>
              <a:ext uri="{FF2B5EF4-FFF2-40B4-BE49-F238E27FC236}">
                <a16:creationId xmlns:a16="http://schemas.microsoft.com/office/drawing/2014/main" id="{D9755E1C-395A-DFFA-B4F7-66A761CB871D}"/>
              </a:ext>
            </a:extLst>
          </p:cNvPr>
          <p:cNvSpPr txBox="1"/>
          <p:nvPr/>
        </p:nvSpPr>
        <p:spPr>
          <a:xfrm>
            <a:off x="5506212" y="6008608"/>
            <a:ext cx="6208776" cy="369332"/>
          </a:xfrm>
          <a:prstGeom prst="rect">
            <a:avLst/>
          </a:prstGeom>
          <a:solidFill>
            <a:schemeClr val="bg1"/>
          </a:solidFill>
        </p:spPr>
        <p:txBody>
          <a:bodyPr wrap="square">
            <a:spAutoFit/>
          </a:bodyPr>
          <a:lstStyle/>
          <a:p>
            <a:r>
              <a:rPr lang="en-GB" b="1" i="1" dirty="0">
                <a:latin typeface="Candara" panose="020E0502030303020204" pitchFamily="34" charset="0"/>
              </a:rPr>
              <a:t>NAOMI UBOGU, </a:t>
            </a:r>
            <a:r>
              <a:rPr lang="en-GB" sz="1400" b="1" i="1" dirty="0">
                <a:latin typeface="Candara" panose="020E0502030303020204" pitchFamily="34" charset="0"/>
              </a:rPr>
              <a:t>MA, CLN, PMIIM</a:t>
            </a:r>
            <a:endParaRPr lang="en-US" sz="1400" b="1" i="1" dirty="0"/>
          </a:p>
        </p:txBody>
      </p:sp>
      <p:pic>
        <p:nvPicPr>
          <p:cNvPr id="14" name="Picture 13" descr="A person with her hand under her chin&#10;&#10;Description automatically generated">
            <a:extLst>
              <a:ext uri="{FF2B5EF4-FFF2-40B4-BE49-F238E27FC236}">
                <a16:creationId xmlns:a16="http://schemas.microsoft.com/office/drawing/2014/main" id="{093B4FE9-D983-6A73-F3A4-9F02A494C5A5}"/>
              </a:ext>
            </a:extLst>
          </p:cNvPr>
          <p:cNvPicPr>
            <a:picLocks noChangeAspect="1"/>
          </p:cNvPicPr>
          <p:nvPr/>
        </p:nvPicPr>
        <p:blipFill rotWithShape="1">
          <a:blip r:embed="rId3"/>
          <a:srcRect b="38384"/>
          <a:stretch/>
        </p:blipFill>
        <p:spPr>
          <a:xfrm>
            <a:off x="5506212" y="1967638"/>
            <a:ext cx="6208776" cy="4040970"/>
          </a:xfrm>
          <a:prstGeom prst="rect">
            <a:avLst/>
          </a:prstGeom>
        </p:spPr>
      </p:pic>
    </p:spTree>
    <p:extLst>
      <p:ext uri="{BB962C8B-B14F-4D97-AF65-F5344CB8AC3E}">
        <p14:creationId xmlns:p14="http://schemas.microsoft.com/office/powerpoint/2010/main" val="338769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A group of people standing in front of a sign&#10;&#10;Description automatically generated">
            <a:extLst>
              <a:ext uri="{FF2B5EF4-FFF2-40B4-BE49-F238E27FC236}">
                <a16:creationId xmlns:a16="http://schemas.microsoft.com/office/drawing/2014/main" id="{D8DD1C75-6A96-886E-1254-91901D5CFD1F}"/>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25901312-10DD-0B4D-F01B-D769CDF11839}"/>
              </a:ext>
            </a:extLst>
          </p:cNvPr>
          <p:cNvSpPr>
            <a:spLocks noGrp="1"/>
          </p:cNvSpPr>
          <p:nvPr>
            <p:ph type="title"/>
          </p:nvPr>
        </p:nvSpPr>
        <p:spPr>
          <a:xfrm>
            <a:off x="1069847" y="758952"/>
            <a:ext cx="9055227" cy="3794760"/>
          </a:xfrm>
        </p:spPr>
        <p:txBody>
          <a:bodyPr vert="horz" lIns="91440" tIns="45720" rIns="91440" bIns="45720" rtlCol="0" anchor="b">
            <a:normAutofit/>
          </a:bodyPr>
          <a:lstStyle/>
          <a:p>
            <a:r>
              <a:rPr lang="en-US" spc="-100" dirty="0">
                <a:ln w="15875">
                  <a:solidFill>
                    <a:srgbClr val="FFFFFF"/>
                  </a:solidFill>
                </a:ln>
                <a:solidFill>
                  <a:schemeClr val="bg1"/>
                </a:solidFill>
                <a:latin typeface="Candara" panose="020E0502030303020204" pitchFamily="34" charset="0"/>
              </a:rPr>
              <a:t>The current NGF Library in Pictures</a:t>
            </a:r>
          </a:p>
        </p:txBody>
      </p:sp>
    </p:spTree>
    <p:extLst>
      <p:ext uri="{BB962C8B-B14F-4D97-AF65-F5344CB8AC3E}">
        <p14:creationId xmlns:p14="http://schemas.microsoft.com/office/powerpoint/2010/main" val="10969231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Content Placeholder 41" descr="A group of people looking at a poster&#10;&#10;Description automatically generated">
            <a:extLst>
              <a:ext uri="{FF2B5EF4-FFF2-40B4-BE49-F238E27FC236}">
                <a16:creationId xmlns:a16="http://schemas.microsoft.com/office/drawing/2014/main" id="{7152E314-FC15-2A03-4F56-FF388144A16B}"/>
              </a:ext>
            </a:extLst>
          </p:cNvPr>
          <p:cNvPicPr>
            <a:picLocks noGrp="1" noChangeAspect="1"/>
          </p:cNvPicPr>
          <p:nvPr>
            <p:ph idx="1"/>
          </p:nvPr>
        </p:nvPicPr>
        <p:blipFill rotWithShape="1">
          <a:blip r:embed="rId2"/>
          <a:srcRect t="15413"/>
          <a:stretch/>
        </p:blipFill>
        <p:spPr>
          <a:xfrm>
            <a:off x="20" y="10"/>
            <a:ext cx="12191980" cy="6857990"/>
          </a:xfrm>
          <a:prstGeom prst="rect">
            <a:avLst/>
          </a:prstGeom>
        </p:spPr>
      </p:pic>
    </p:spTree>
    <p:extLst>
      <p:ext uri="{BB962C8B-B14F-4D97-AF65-F5344CB8AC3E}">
        <p14:creationId xmlns:p14="http://schemas.microsoft.com/office/powerpoint/2010/main" val="3417449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group of people standing in a library&#10;&#10;Description automatically generated">
            <a:extLst>
              <a:ext uri="{FF2B5EF4-FFF2-40B4-BE49-F238E27FC236}">
                <a16:creationId xmlns:a16="http://schemas.microsoft.com/office/drawing/2014/main" id="{57D1C21A-BEAA-5D25-1BCC-EC7314B7393B}"/>
              </a:ext>
            </a:extLst>
          </p:cNvPr>
          <p:cNvPicPr>
            <a:picLocks noGrp="1" noChangeAspect="1"/>
          </p:cNvPicPr>
          <p:nvPr>
            <p:ph idx="1"/>
          </p:nvPr>
        </p:nvPicPr>
        <p:blipFill rotWithShape="1">
          <a:blip r:embed="rId2"/>
          <a:srcRect t="11812" b="3918"/>
          <a:stretch/>
        </p:blipFill>
        <p:spPr>
          <a:xfrm>
            <a:off x="20" y="10"/>
            <a:ext cx="12191980" cy="6857990"/>
          </a:xfrm>
          <a:prstGeom prst="rect">
            <a:avLst/>
          </a:prstGeom>
        </p:spPr>
      </p:pic>
    </p:spTree>
    <p:extLst>
      <p:ext uri="{BB962C8B-B14F-4D97-AF65-F5344CB8AC3E}">
        <p14:creationId xmlns:p14="http://schemas.microsoft.com/office/powerpoint/2010/main" val="3222520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Content Placeholder 12" descr="A group of people standing around a shelf&#10;&#10;Description automatically generated">
            <a:extLst>
              <a:ext uri="{FF2B5EF4-FFF2-40B4-BE49-F238E27FC236}">
                <a16:creationId xmlns:a16="http://schemas.microsoft.com/office/drawing/2014/main" id="{07FA5439-B219-94E0-A58B-04A41932D074}"/>
              </a:ext>
            </a:extLst>
          </p:cNvPr>
          <p:cNvPicPr>
            <a:picLocks noGrp="1" noChangeAspect="1"/>
          </p:cNvPicPr>
          <p:nvPr>
            <p:ph idx="1"/>
          </p:nvPr>
        </p:nvPicPr>
        <p:blipFill rotWithShape="1">
          <a:blip r:embed="rId2"/>
          <a:srcRect t="15730"/>
          <a:stretch/>
        </p:blipFill>
        <p:spPr>
          <a:xfrm>
            <a:off x="20" y="10"/>
            <a:ext cx="12191980" cy="6857990"/>
          </a:xfrm>
          <a:prstGeom prst="rect">
            <a:avLst/>
          </a:prstGeom>
        </p:spPr>
      </p:pic>
    </p:spTree>
    <p:extLst>
      <p:ext uri="{BB962C8B-B14F-4D97-AF65-F5344CB8AC3E}">
        <p14:creationId xmlns:p14="http://schemas.microsoft.com/office/powerpoint/2010/main" val="4253337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and person looking at a screen&#10;&#10;Description automatically generated">
            <a:extLst>
              <a:ext uri="{FF2B5EF4-FFF2-40B4-BE49-F238E27FC236}">
                <a16:creationId xmlns:a16="http://schemas.microsoft.com/office/drawing/2014/main" id="{291A783D-E4DC-3063-0731-259330A7D8CC}"/>
              </a:ext>
            </a:extLst>
          </p:cNvPr>
          <p:cNvPicPr>
            <a:picLocks noGrp="1" noChangeAspect="1"/>
          </p:cNvPicPr>
          <p:nvPr>
            <p:ph idx="1"/>
          </p:nvPr>
        </p:nvPicPr>
        <p:blipFill rotWithShape="1">
          <a:blip r:embed="rId2"/>
          <a:srcRect t="15730"/>
          <a:stretch/>
        </p:blipFill>
        <p:spPr>
          <a:xfrm>
            <a:off x="20" y="10"/>
            <a:ext cx="12191980" cy="6857990"/>
          </a:xfrm>
          <a:prstGeom prst="rect">
            <a:avLst/>
          </a:prstGeom>
        </p:spPr>
      </p:pic>
    </p:spTree>
    <p:extLst>
      <p:ext uri="{BB962C8B-B14F-4D97-AF65-F5344CB8AC3E}">
        <p14:creationId xmlns:p14="http://schemas.microsoft.com/office/powerpoint/2010/main" val="178717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person and person walking through a library&#10;&#10;Description automatically generated">
            <a:extLst>
              <a:ext uri="{FF2B5EF4-FFF2-40B4-BE49-F238E27FC236}">
                <a16:creationId xmlns:a16="http://schemas.microsoft.com/office/drawing/2014/main" id="{5E21C13E-1A1E-C561-AE63-A8AC620EDA43}"/>
              </a:ext>
            </a:extLst>
          </p:cNvPr>
          <p:cNvPicPr>
            <a:picLocks noGrp="1" noChangeAspect="1"/>
          </p:cNvPicPr>
          <p:nvPr>
            <p:ph idx="1"/>
          </p:nvPr>
        </p:nvPicPr>
        <p:blipFill rotWithShape="1">
          <a:blip r:embed="rId2"/>
          <a:srcRect t="14967" b="764"/>
          <a:stretch/>
        </p:blipFill>
        <p:spPr>
          <a:xfrm>
            <a:off x="20" y="10"/>
            <a:ext cx="12191980" cy="6857990"/>
          </a:xfrm>
          <a:prstGeom prst="rect">
            <a:avLst/>
          </a:prstGeom>
        </p:spPr>
      </p:pic>
    </p:spTree>
    <p:extLst>
      <p:ext uri="{BB962C8B-B14F-4D97-AF65-F5344CB8AC3E}">
        <p14:creationId xmlns:p14="http://schemas.microsoft.com/office/powerpoint/2010/main" val="2832830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standing in front of a shelf of books&#10;&#10;Description automatically generated">
            <a:extLst>
              <a:ext uri="{FF2B5EF4-FFF2-40B4-BE49-F238E27FC236}">
                <a16:creationId xmlns:a16="http://schemas.microsoft.com/office/drawing/2014/main" id="{EE809188-874B-F9F3-8089-FD828C400216}"/>
              </a:ext>
            </a:extLst>
          </p:cNvPr>
          <p:cNvPicPr>
            <a:picLocks noGrp="1" noChangeAspect="1"/>
          </p:cNvPicPr>
          <p:nvPr>
            <p:ph idx="1"/>
          </p:nvPr>
        </p:nvPicPr>
        <p:blipFill rotWithShape="1">
          <a:blip r:embed="rId2"/>
          <a:srcRect t="14666" b="1065"/>
          <a:stretch/>
        </p:blipFill>
        <p:spPr>
          <a:xfrm>
            <a:off x="20" y="10"/>
            <a:ext cx="12191980" cy="6857990"/>
          </a:xfrm>
          <a:prstGeom prst="rect">
            <a:avLst/>
          </a:prstGeom>
        </p:spPr>
      </p:pic>
    </p:spTree>
    <p:extLst>
      <p:ext uri="{BB962C8B-B14F-4D97-AF65-F5344CB8AC3E}">
        <p14:creationId xmlns:p14="http://schemas.microsoft.com/office/powerpoint/2010/main" val="3196133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standing in a library&#10;&#10;Description automatically generated">
            <a:extLst>
              <a:ext uri="{FF2B5EF4-FFF2-40B4-BE49-F238E27FC236}">
                <a16:creationId xmlns:a16="http://schemas.microsoft.com/office/drawing/2014/main" id="{CE88A47B-7B3F-4C3B-C6DB-BF512B2CE2A4}"/>
              </a:ext>
            </a:extLst>
          </p:cNvPr>
          <p:cNvPicPr>
            <a:picLocks noGrp="1" noChangeAspect="1"/>
          </p:cNvPicPr>
          <p:nvPr>
            <p:ph idx="1"/>
          </p:nvPr>
        </p:nvPicPr>
        <p:blipFill rotWithShape="1">
          <a:blip r:embed="rId2"/>
          <a:srcRect t="4608" b="11122"/>
          <a:stretch/>
        </p:blipFill>
        <p:spPr>
          <a:xfrm>
            <a:off x="20" y="10"/>
            <a:ext cx="12191980" cy="6857990"/>
          </a:xfrm>
          <a:prstGeom prst="rect">
            <a:avLst/>
          </a:prstGeom>
        </p:spPr>
      </p:pic>
    </p:spTree>
    <p:extLst>
      <p:ext uri="{BB962C8B-B14F-4D97-AF65-F5344CB8AC3E}">
        <p14:creationId xmlns:p14="http://schemas.microsoft.com/office/powerpoint/2010/main" val="4109019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Content Placeholder 15" descr="A person pointing at a screen&#10;&#10;Description automatically generated">
            <a:extLst>
              <a:ext uri="{FF2B5EF4-FFF2-40B4-BE49-F238E27FC236}">
                <a16:creationId xmlns:a16="http://schemas.microsoft.com/office/drawing/2014/main" id="{27D2570E-E5BC-1CC9-9C85-22525C8CC2B7}"/>
              </a:ext>
            </a:extLst>
          </p:cNvPr>
          <p:cNvPicPr>
            <a:picLocks noGrp="1" noChangeAspect="1"/>
          </p:cNvPicPr>
          <p:nvPr>
            <p:ph idx="1"/>
          </p:nvPr>
        </p:nvPicPr>
        <p:blipFill rotWithShape="1">
          <a:blip r:embed="rId2"/>
          <a:srcRect t="6107" b="9624"/>
          <a:stretch/>
        </p:blipFill>
        <p:spPr>
          <a:xfrm>
            <a:off x="20" y="10"/>
            <a:ext cx="12191980" cy="6857990"/>
          </a:xfrm>
          <a:prstGeom prst="rect">
            <a:avLst/>
          </a:prstGeom>
        </p:spPr>
      </p:pic>
    </p:spTree>
    <p:extLst>
      <p:ext uri="{BB962C8B-B14F-4D97-AF65-F5344CB8AC3E}">
        <p14:creationId xmlns:p14="http://schemas.microsoft.com/office/powerpoint/2010/main" val="3578221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people sitting in a room with computers&#10;&#10;Description automatically generated">
            <a:extLst>
              <a:ext uri="{FF2B5EF4-FFF2-40B4-BE49-F238E27FC236}">
                <a16:creationId xmlns:a16="http://schemas.microsoft.com/office/drawing/2014/main" id="{43D8E987-A26A-CA1B-284F-BD296BCA76B4}"/>
              </a:ext>
            </a:extLst>
          </p:cNvPr>
          <p:cNvPicPr>
            <a:picLocks noGrp="1" noChangeAspect="1"/>
          </p:cNvPicPr>
          <p:nvPr>
            <p:ph idx="1"/>
          </p:nvPr>
        </p:nvPicPr>
        <p:blipFill rotWithShape="1">
          <a:blip r:embed="rId2"/>
          <a:srcRect t="10856" b="4875"/>
          <a:stretch/>
        </p:blipFill>
        <p:spPr>
          <a:xfrm>
            <a:off x="20" y="10"/>
            <a:ext cx="12191980" cy="6857990"/>
          </a:xfrm>
          <a:prstGeom prst="rect">
            <a:avLst/>
          </a:prstGeom>
        </p:spPr>
      </p:pic>
    </p:spTree>
    <p:extLst>
      <p:ext uri="{BB962C8B-B14F-4D97-AF65-F5344CB8AC3E}">
        <p14:creationId xmlns:p14="http://schemas.microsoft.com/office/powerpoint/2010/main" val="939013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1"/>
                </a:solidFill>
                <a:latin typeface="Candara" panose="020E0502030303020204" pitchFamily="34" charset="0"/>
              </a:rPr>
              <a:t>Content</a:t>
            </a:r>
            <a:endParaRPr lang="en-GB" dirty="0"/>
          </a:p>
        </p:txBody>
      </p:sp>
      <p:sp>
        <p:nvSpPr>
          <p:cNvPr id="3" name="Content Placeholder 2"/>
          <p:cNvSpPr>
            <a:spLocks noGrp="1"/>
          </p:cNvSpPr>
          <p:nvPr>
            <p:ph idx="1"/>
          </p:nvPr>
        </p:nvSpPr>
        <p:spPr>
          <a:xfrm>
            <a:off x="1143000" y="1542011"/>
            <a:ext cx="9872871" cy="4476404"/>
          </a:xfrm>
        </p:spPr>
        <p:txBody>
          <a:bodyPr>
            <a:normAutofit lnSpcReduction="10000"/>
          </a:bodyPr>
          <a:lstStyle/>
          <a:p>
            <a:r>
              <a:rPr lang="en-GB" sz="1600" dirty="0">
                <a:solidFill>
                  <a:schemeClr val="tx1"/>
                </a:solidFill>
                <a:latin typeface="Candara" panose="020E0502030303020204" pitchFamily="34" charset="0"/>
              </a:rPr>
              <a:t>Overview</a:t>
            </a:r>
          </a:p>
          <a:p>
            <a:r>
              <a:rPr lang="en-GB" sz="1600" dirty="0">
                <a:solidFill>
                  <a:schemeClr val="tx1"/>
                </a:solidFill>
                <a:latin typeface="Candara" panose="020E0502030303020204" pitchFamily="34" charset="0"/>
              </a:rPr>
              <a:t>Key Achievements</a:t>
            </a:r>
          </a:p>
          <a:p>
            <a:r>
              <a:rPr lang="en-GB" sz="1600" dirty="0">
                <a:solidFill>
                  <a:schemeClr val="tx1"/>
                </a:solidFill>
                <a:latin typeface="Candara" panose="020E0502030303020204" pitchFamily="34" charset="0"/>
              </a:rPr>
              <a:t>Personal Impact &amp; Contributions</a:t>
            </a:r>
          </a:p>
          <a:p>
            <a:r>
              <a:rPr lang="en-GB" sz="1600" dirty="0">
                <a:solidFill>
                  <a:schemeClr val="tx1"/>
                </a:solidFill>
                <a:latin typeface="Candara" panose="020E0502030303020204" pitchFamily="34" charset="0"/>
              </a:rPr>
              <a:t>General Impact of the NGF library</a:t>
            </a:r>
          </a:p>
          <a:p>
            <a:pPr lvl="0"/>
            <a:r>
              <a:rPr lang="en-GB" sz="1600" dirty="0">
                <a:solidFill>
                  <a:schemeClr val="tx1"/>
                </a:solidFill>
                <a:latin typeface="Candara" panose="020E0502030303020204" pitchFamily="34" charset="0"/>
              </a:rPr>
              <a:t>The Evolution of the NGF library</a:t>
            </a:r>
          </a:p>
          <a:p>
            <a:r>
              <a:rPr lang="en-US" sz="1600" dirty="0">
                <a:solidFill>
                  <a:schemeClr val="tx1"/>
                </a:solidFill>
                <a:latin typeface="Candara" panose="020E0502030303020204" pitchFamily="34" charset="0"/>
              </a:rPr>
              <a:t>Transformation of the NGF library</a:t>
            </a:r>
          </a:p>
          <a:p>
            <a:r>
              <a:rPr lang="en-US" sz="1600" dirty="0">
                <a:solidFill>
                  <a:schemeClr val="tx1"/>
                </a:solidFill>
                <a:latin typeface="Candara" panose="020E0502030303020204" pitchFamily="34" charset="0"/>
              </a:rPr>
              <a:t>The transformed NGF library in pictures</a:t>
            </a:r>
          </a:p>
          <a:p>
            <a:r>
              <a:rPr lang="en-US" sz="1600" dirty="0">
                <a:solidFill>
                  <a:schemeClr val="tx1"/>
                </a:solidFill>
                <a:latin typeface="Candara" panose="020E0502030303020204" pitchFamily="34" charset="0"/>
              </a:rPr>
              <a:t>Sustainability of the NGF library</a:t>
            </a:r>
          </a:p>
          <a:p>
            <a:r>
              <a:rPr lang="en-US" sz="1600" dirty="0">
                <a:solidFill>
                  <a:schemeClr val="tx1"/>
                </a:solidFill>
                <a:latin typeface="Candara" panose="020E0502030303020204" pitchFamily="34" charset="0"/>
              </a:rPr>
              <a:t>Continuous Growth as a librarian and information professional</a:t>
            </a:r>
          </a:p>
          <a:p>
            <a:r>
              <a:rPr lang="en-US" sz="1600" dirty="0">
                <a:solidFill>
                  <a:schemeClr val="tx1"/>
                </a:solidFill>
                <a:latin typeface="Candara" panose="020E0502030303020204" pitchFamily="34" charset="0"/>
              </a:rPr>
              <a:t>Review</a:t>
            </a:r>
          </a:p>
          <a:p>
            <a:r>
              <a:rPr lang="en-US" sz="1600" dirty="0">
                <a:solidFill>
                  <a:schemeClr val="tx1"/>
                </a:solidFill>
                <a:latin typeface="Candara" panose="020E0502030303020204" pitchFamily="34" charset="0"/>
              </a:rPr>
              <a:t>Stand out from the crowd</a:t>
            </a:r>
          </a:p>
          <a:p>
            <a:r>
              <a:rPr lang="en-US" sz="1600" dirty="0">
                <a:solidFill>
                  <a:schemeClr val="tx1"/>
                </a:solidFill>
                <a:latin typeface="Candara" panose="020E0502030303020204" pitchFamily="34" charset="0"/>
              </a:rPr>
              <a:t>Conclusion</a:t>
            </a:r>
          </a:p>
          <a:p>
            <a:endParaRPr lang="en-US" sz="1600" dirty="0">
              <a:latin typeface="Candara" panose="020E0502030303020204" pitchFamily="34" charset="0"/>
            </a:endParaRPr>
          </a:p>
          <a:p>
            <a:endParaRPr lang="en-US" sz="2400" dirty="0">
              <a:latin typeface="Candara" panose="020E0502030303020204" pitchFamily="34" charset="0"/>
            </a:endParaRPr>
          </a:p>
          <a:p>
            <a:pPr lvl="0"/>
            <a:endParaRPr lang="en-US" sz="2400" dirty="0">
              <a:latin typeface="Candara" panose="020E0502030303020204" pitchFamily="34" charset="0"/>
            </a:endParaRPr>
          </a:p>
          <a:p>
            <a:endParaRPr lang="en-GB" dirty="0"/>
          </a:p>
        </p:txBody>
      </p:sp>
    </p:spTree>
    <p:extLst>
      <p:ext uri="{BB962C8B-B14F-4D97-AF65-F5344CB8AC3E}">
        <p14:creationId xmlns:p14="http://schemas.microsoft.com/office/powerpoint/2010/main" val="3806328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room with a large screen and chairs&#10;&#10;Description automatically generated">
            <a:extLst>
              <a:ext uri="{FF2B5EF4-FFF2-40B4-BE49-F238E27FC236}">
                <a16:creationId xmlns:a16="http://schemas.microsoft.com/office/drawing/2014/main" id="{1C9205E7-3C1F-819D-B01E-6436DB833958}"/>
              </a:ext>
            </a:extLst>
          </p:cNvPr>
          <p:cNvPicPr>
            <a:picLocks noGrp="1" noChangeAspect="1"/>
          </p:cNvPicPr>
          <p:nvPr>
            <p:ph idx="1"/>
          </p:nvPr>
        </p:nvPicPr>
        <p:blipFill rotWithShape="1">
          <a:blip r:embed="rId2"/>
          <a:srcRect t="17445" b="7555"/>
          <a:stretch/>
        </p:blipFill>
        <p:spPr>
          <a:xfrm>
            <a:off x="20" y="10"/>
            <a:ext cx="12191980" cy="6857990"/>
          </a:xfrm>
          <a:prstGeom prst="rect">
            <a:avLst/>
          </a:prstGeom>
        </p:spPr>
      </p:pic>
    </p:spTree>
    <p:extLst>
      <p:ext uri="{BB962C8B-B14F-4D97-AF65-F5344CB8AC3E}">
        <p14:creationId xmlns:p14="http://schemas.microsoft.com/office/powerpoint/2010/main" val="3316853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oom with a few tables and chairs&#10;&#10;Description automatically generated">
            <a:extLst>
              <a:ext uri="{FF2B5EF4-FFF2-40B4-BE49-F238E27FC236}">
                <a16:creationId xmlns:a16="http://schemas.microsoft.com/office/drawing/2014/main" id="{C04936E0-2E0B-1D92-E820-DD4B1DC37E37}"/>
              </a:ext>
            </a:extLst>
          </p:cNvPr>
          <p:cNvPicPr>
            <a:picLocks noGrp="1" noChangeAspect="1"/>
          </p:cNvPicPr>
          <p:nvPr>
            <p:ph idx="1"/>
          </p:nvPr>
        </p:nvPicPr>
        <p:blipFill rotWithShape="1">
          <a:blip r:embed="rId2"/>
          <a:srcRect t="6735" b="8995"/>
          <a:stretch/>
        </p:blipFill>
        <p:spPr>
          <a:xfrm>
            <a:off x="20" y="10"/>
            <a:ext cx="12191980" cy="6857990"/>
          </a:xfrm>
          <a:prstGeom prst="rect">
            <a:avLst/>
          </a:prstGeom>
        </p:spPr>
      </p:pic>
    </p:spTree>
    <p:extLst>
      <p:ext uri="{BB962C8B-B14F-4D97-AF65-F5344CB8AC3E}">
        <p14:creationId xmlns:p14="http://schemas.microsoft.com/office/powerpoint/2010/main" val="4018639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3B83DAB5-E077-D214-1048-F525EEE301B5}"/>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47E074FF-5BC3-4477-E6A2-CCFA5257202E}"/>
              </a:ext>
            </a:extLst>
          </p:cNvPr>
          <p:cNvSpPr>
            <a:spLocks noGrp="1"/>
          </p:cNvSpPr>
          <p:nvPr>
            <p:ph type="title"/>
          </p:nvPr>
        </p:nvSpPr>
        <p:spPr>
          <a:xfrm>
            <a:off x="7558564" y="609600"/>
            <a:ext cx="3912583" cy="1356360"/>
          </a:xfrm>
        </p:spPr>
        <p:txBody>
          <a:bodyPr>
            <a:normAutofit/>
          </a:bodyPr>
          <a:lstStyle/>
          <a:p>
            <a:r>
              <a:rPr lang="en-GB" sz="2800" dirty="0">
                <a:solidFill>
                  <a:schemeClr val="tx1"/>
                </a:solidFill>
                <a:latin typeface="Candara" panose="020E0502030303020204" pitchFamily="34" charset="0"/>
              </a:rPr>
              <a:t>S</a:t>
            </a:r>
            <a:r>
              <a:rPr lang="en-US" sz="2800" dirty="0" err="1">
                <a:solidFill>
                  <a:schemeClr val="tx1"/>
                </a:solidFill>
                <a:latin typeface="Candara" panose="020E0502030303020204" pitchFamily="34" charset="0"/>
              </a:rPr>
              <a:t>ustainability</a:t>
            </a:r>
            <a:r>
              <a:rPr lang="en-US" sz="2800" dirty="0">
                <a:solidFill>
                  <a:schemeClr val="tx1"/>
                </a:solidFill>
                <a:latin typeface="Candara" panose="020E0502030303020204" pitchFamily="34" charset="0"/>
              </a:rPr>
              <a:t> of the library after setting up</a:t>
            </a:r>
          </a:p>
        </p:txBody>
      </p:sp>
      <p:pic>
        <p:nvPicPr>
          <p:cNvPr id="6" name="Picture 5" descr="A group of people looking at a screen&#10;&#10;Description automatically generated">
            <a:extLst>
              <a:ext uri="{FF2B5EF4-FFF2-40B4-BE49-F238E27FC236}">
                <a16:creationId xmlns:a16="http://schemas.microsoft.com/office/drawing/2014/main" id="{F6B9B216-5424-DF40-A475-FE3B399DA93A}"/>
              </a:ext>
            </a:extLst>
          </p:cNvPr>
          <p:cNvPicPr>
            <a:picLocks noChangeAspect="1"/>
          </p:cNvPicPr>
          <p:nvPr/>
        </p:nvPicPr>
        <p:blipFill rotWithShape="1">
          <a:blip r:embed="rId3"/>
          <a:srcRect t="12958" r="9092" b="10415"/>
          <a:stretch/>
        </p:blipFill>
        <p:spPr>
          <a:xfrm>
            <a:off x="872064" y="1727266"/>
            <a:ext cx="6045576" cy="3401487"/>
          </a:xfrm>
          <a:prstGeom prst="rect">
            <a:avLst/>
          </a:prstGeom>
        </p:spPr>
      </p:pic>
      <p:graphicFrame>
        <p:nvGraphicFramePr>
          <p:cNvPr id="17" name="Title 1">
            <a:extLst>
              <a:ext uri="{FF2B5EF4-FFF2-40B4-BE49-F238E27FC236}">
                <a16:creationId xmlns:a16="http://schemas.microsoft.com/office/drawing/2014/main" id="{FFE6C2C1-B800-CD7A-3923-A6A2E2B80EE6}"/>
              </a:ext>
            </a:extLst>
          </p:cNvPr>
          <p:cNvGraphicFramePr/>
          <p:nvPr>
            <p:extLst>
              <p:ext uri="{D42A27DB-BD31-4B8C-83A1-F6EECF244321}">
                <p14:modId xmlns:p14="http://schemas.microsoft.com/office/powerpoint/2010/main" val="3606088725"/>
              </p:ext>
            </p:extLst>
          </p:nvPr>
        </p:nvGraphicFramePr>
        <p:xfrm>
          <a:off x="7558564" y="2057400"/>
          <a:ext cx="3912583"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42187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3F40-F45A-BDD5-E94B-B7EAD891CF5B}"/>
              </a:ext>
            </a:extLst>
          </p:cNvPr>
          <p:cNvSpPr>
            <a:spLocks noGrp="1"/>
          </p:cNvSpPr>
          <p:nvPr>
            <p:ph type="title"/>
          </p:nvPr>
        </p:nvSpPr>
        <p:spPr>
          <a:xfrm>
            <a:off x="5451643" y="423949"/>
            <a:ext cx="6451110" cy="1589597"/>
          </a:xfrm>
        </p:spPr>
        <p:txBody>
          <a:bodyPr>
            <a:normAutofit/>
          </a:bodyPr>
          <a:lstStyle/>
          <a:p>
            <a:r>
              <a:rPr lang="en-US" sz="2800" b="1" i="0" dirty="0">
                <a:solidFill>
                  <a:schemeClr val="tx1"/>
                </a:solidFill>
                <a:effectLst/>
                <a:latin typeface="Candara" panose="020E0502030303020204" pitchFamily="34" charset="0"/>
              </a:rPr>
              <a:t>Continuous Growth as a Librarian and Information </a:t>
            </a:r>
            <a:r>
              <a:rPr lang="en-US" sz="2800" b="1" dirty="0">
                <a:solidFill>
                  <a:schemeClr val="tx1"/>
                </a:solidFill>
                <a:latin typeface="Candara" panose="020E0502030303020204" pitchFamily="34" charset="0"/>
              </a:rPr>
              <a:t>P</a:t>
            </a:r>
            <a:r>
              <a:rPr lang="en-US" sz="2800" b="1" i="0" dirty="0">
                <a:solidFill>
                  <a:schemeClr val="tx1"/>
                </a:solidFill>
                <a:effectLst/>
                <a:latin typeface="Candara" panose="020E0502030303020204" pitchFamily="34" charset="0"/>
              </a:rPr>
              <a:t>rofessional</a:t>
            </a:r>
            <a:endParaRPr lang="en-US" sz="2800" b="1" dirty="0">
              <a:solidFill>
                <a:schemeClr val="tx1"/>
              </a:solidFill>
              <a:latin typeface="Candara" panose="020E0502030303020204" pitchFamily="34" charset="0"/>
            </a:endParaRPr>
          </a:p>
        </p:txBody>
      </p:sp>
      <p:sp>
        <p:nvSpPr>
          <p:cNvPr id="3" name="Content Placeholder 2">
            <a:extLst>
              <a:ext uri="{FF2B5EF4-FFF2-40B4-BE49-F238E27FC236}">
                <a16:creationId xmlns:a16="http://schemas.microsoft.com/office/drawing/2014/main" id="{5771D0DA-3977-F52F-71E8-57D0AF93193D}"/>
              </a:ext>
            </a:extLst>
          </p:cNvPr>
          <p:cNvSpPr>
            <a:spLocks noGrp="1"/>
          </p:cNvSpPr>
          <p:nvPr>
            <p:ph idx="1"/>
          </p:nvPr>
        </p:nvSpPr>
        <p:spPr>
          <a:xfrm>
            <a:off x="5237018" y="2379306"/>
            <a:ext cx="6665735" cy="3405675"/>
          </a:xfrm>
        </p:spPr>
        <p:txBody>
          <a:bodyPr anchor="t">
            <a:normAutofit/>
          </a:bodyPr>
          <a:lstStyle/>
          <a:p>
            <a:pPr marL="0" indent="0" algn="just">
              <a:buNone/>
            </a:pPr>
            <a:r>
              <a:rPr lang="en-US" sz="1800" kern="100" dirty="0">
                <a:solidFill>
                  <a:schemeClr val="tx1"/>
                </a:solidFill>
                <a:latin typeface="Candara" panose="020E0502030303020204" pitchFamily="34" charset="0"/>
                <a:ea typeface="Aptos" panose="020B0004020202020204" pitchFamily="34" charset="0"/>
                <a:cs typeface="Times New Roman" panose="02020603050405020304" pitchFamily="18" charset="0"/>
              </a:rPr>
              <a:t>I</a:t>
            </a:r>
            <a:r>
              <a:rPr lang="en-US" sz="1800" kern="100" dirty="0">
                <a:solidFill>
                  <a:schemeClr val="tx1"/>
                </a:solidFill>
                <a:effectLst/>
                <a:latin typeface="Candara" panose="020E0502030303020204" pitchFamily="34" charset="0"/>
                <a:ea typeface="Aptos" panose="020B0004020202020204" pitchFamily="34" charset="0"/>
                <a:cs typeface="Times New Roman" panose="02020603050405020304" pitchFamily="18" charset="0"/>
              </a:rPr>
              <a:t>nvestment in oneself extends beyond academic achievements. It encompasses a commitment to continuous learning, personal growth, and self-improvement. </a:t>
            </a:r>
          </a:p>
          <a:p>
            <a:pPr marL="0" indent="0" algn="just">
              <a:buNone/>
            </a:pPr>
            <a:r>
              <a:rPr lang="en-US" sz="1800" kern="100" dirty="0">
                <a:solidFill>
                  <a:schemeClr val="tx1"/>
                </a:solidFill>
                <a:effectLst/>
                <a:latin typeface="Candara" panose="020E0502030303020204" pitchFamily="34" charset="0"/>
                <a:ea typeface="Aptos" panose="020B0004020202020204" pitchFamily="34" charset="0"/>
                <a:cs typeface="Times New Roman" panose="02020603050405020304" pitchFamily="18" charset="0"/>
              </a:rPr>
              <a:t>Throughout my career, I have embraced opportunities for professional development, acquiring certifications, attending training programs, and staying abreast of emerging trends and technologies in library and information management.</a:t>
            </a:r>
          </a:p>
          <a:p>
            <a:endParaRPr lang="en-US" dirty="0">
              <a:solidFill>
                <a:srgbClr val="FFFFFF"/>
              </a:solidFill>
            </a:endParaRPr>
          </a:p>
        </p:txBody>
      </p:sp>
      <p:pic>
        <p:nvPicPr>
          <p:cNvPr id="7" name="Graphic 6" descr="Business Growth">
            <a:extLst>
              <a:ext uri="{FF2B5EF4-FFF2-40B4-BE49-F238E27FC236}">
                <a16:creationId xmlns:a16="http://schemas.microsoft.com/office/drawing/2014/main" id="{E87E3402-00E6-7D38-C317-21BC8AC7B0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0771" y="1535135"/>
            <a:ext cx="3778286" cy="3778286"/>
          </a:xfrm>
          <a:prstGeom prst="rect">
            <a:avLst/>
          </a:prstGeom>
        </p:spPr>
      </p:pic>
    </p:spTree>
    <p:extLst>
      <p:ext uri="{BB962C8B-B14F-4D97-AF65-F5344CB8AC3E}">
        <p14:creationId xmlns:p14="http://schemas.microsoft.com/office/powerpoint/2010/main" val="3975429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F1E88-E9EF-DAB0-622E-D685DA60FB43}"/>
              </a:ext>
            </a:extLst>
          </p:cNvPr>
          <p:cNvSpPr>
            <a:spLocks noGrp="1"/>
          </p:cNvSpPr>
          <p:nvPr>
            <p:ph type="title"/>
          </p:nvPr>
        </p:nvSpPr>
        <p:spPr/>
        <p:txBody>
          <a:bodyPr>
            <a:normAutofit/>
          </a:bodyPr>
          <a:lstStyle/>
          <a:p>
            <a:r>
              <a:rPr lang="en-GB" sz="2800">
                <a:solidFill>
                  <a:schemeClr val="tx1"/>
                </a:solidFill>
                <a:latin typeface="Candara" panose="020E0502030303020204" pitchFamily="34" charset="0"/>
              </a:rPr>
              <a:t>Review</a:t>
            </a:r>
            <a:endParaRPr lang="en-US" sz="2800" dirty="0">
              <a:solidFill>
                <a:schemeClr val="tx1"/>
              </a:solidFill>
              <a:latin typeface="Candara" panose="020E0502030303020204" pitchFamily="34" charset="0"/>
            </a:endParaRPr>
          </a:p>
        </p:txBody>
      </p:sp>
      <p:pic>
        <p:nvPicPr>
          <p:cNvPr id="5" name="Content Placeholder 4" descr="A white background with black text&#10;&#10;Description automatically generated">
            <a:extLst>
              <a:ext uri="{FF2B5EF4-FFF2-40B4-BE49-F238E27FC236}">
                <a16:creationId xmlns:a16="http://schemas.microsoft.com/office/drawing/2014/main" id="{FEF5E8B9-FF71-1BCB-81FE-182049CF8F00}"/>
              </a:ext>
            </a:extLst>
          </p:cNvPr>
          <p:cNvPicPr>
            <a:picLocks noGrp="1" noChangeAspect="1"/>
          </p:cNvPicPr>
          <p:nvPr>
            <p:ph idx="1"/>
          </p:nvPr>
        </p:nvPicPr>
        <p:blipFill>
          <a:blip r:embed="rId2"/>
          <a:stretch>
            <a:fillRect/>
          </a:stretch>
        </p:blipFill>
        <p:spPr>
          <a:xfrm>
            <a:off x="3505201" y="1483743"/>
            <a:ext cx="8312726" cy="4473712"/>
          </a:xfrm>
        </p:spPr>
      </p:pic>
    </p:spTree>
    <p:extLst>
      <p:ext uri="{BB962C8B-B14F-4D97-AF65-F5344CB8AC3E}">
        <p14:creationId xmlns:p14="http://schemas.microsoft.com/office/powerpoint/2010/main" val="3186450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D0F6-83D0-58CC-1AA0-B1CDB562A779}"/>
              </a:ext>
            </a:extLst>
          </p:cNvPr>
          <p:cNvSpPr>
            <a:spLocks noGrp="1"/>
          </p:cNvSpPr>
          <p:nvPr>
            <p:ph type="title"/>
          </p:nvPr>
        </p:nvSpPr>
        <p:spPr>
          <a:xfrm>
            <a:off x="289248" y="1123837"/>
            <a:ext cx="6451110" cy="1255469"/>
          </a:xfrm>
        </p:spPr>
        <p:txBody>
          <a:bodyPr>
            <a:normAutofit fontScale="90000"/>
          </a:bodyPr>
          <a:lstStyle/>
          <a:p>
            <a:br>
              <a:rPr lang="en-GB" sz="2800" dirty="0"/>
            </a:br>
            <a:br>
              <a:rPr lang="en-GB" sz="2800" dirty="0"/>
            </a:br>
            <a:r>
              <a:rPr lang="en-GB" sz="3100" dirty="0">
                <a:solidFill>
                  <a:schemeClr val="tx1"/>
                </a:solidFill>
                <a:latin typeface="Candara" panose="020E0502030303020204" pitchFamily="34" charset="0"/>
              </a:rPr>
              <a:t>Stand out from the crowd</a:t>
            </a:r>
            <a:endParaRPr lang="en-US" sz="3100" dirty="0">
              <a:solidFill>
                <a:schemeClr val="tx1"/>
              </a:solidFill>
              <a:latin typeface="Candara" panose="020E0502030303020204" pitchFamily="34" charset="0"/>
            </a:endParaRPr>
          </a:p>
        </p:txBody>
      </p:sp>
      <p:graphicFrame>
        <p:nvGraphicFramePr>
          <p:cNvPr id="5" name="Content Placeholder 2">
            <a:extLst>
              <a:ext uri="{FF2B5EF4-FFF2-40B4-BE49-F238E27FC236}">
                <a16:creationId xmlns:a16="http://schemas.microsoft.com/office/drawing/2014/main" id="{AE37B1AA-47FA-A22B-7304-BC7D02C0AF7D}"/>
              </a:ext>
            </a:extLst>
          </p:cNvPr>
          <p:cNvGraphicFramePr>
            <a:graphicFrameLocks noGrp="1"/>
          </p:cNvGraphicFramePr>
          <p:nvPr>
            <p:ph idx="1"/>
            <p:extLst>
              <p:ext uri="{D42A27DB-BD31-4B8C-83A1-F6EECF244321}">
                <p14:modId xmlns:p14="http://schemas.microsoft.com/office/powerpoint/2010/main" val="2989736041"/>
              </p:ext>
            </p:extLst>
          </p:nvPr>
        </p:nvGraphicFramePr>
        <p:xfrm>
          <a:off x="289248" y="2510395"/>
          <a:ext cx="6451109" cy="3274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F4063165-4681-4E13-F0CA-38641596AE02}"/>
              </a:ext>
            </a:extLst>
          </p:cNvPr>
          <p:cNvPicPr>
            <a:picLocks noChangeAspect="1"/>
          </p:cNvPicPr>
          <p:nvPr/>
        </p:nvPicPr>
        <p:blipFill rotWithShape="1">
          <a:blip r:embed="rId7"/>
          <a:srcRect l="21057" r="21874" b="2"/>
          <a:stretch/>
        </p:blipFill>
        <p:spPr>
          <a:xfrm>
            <a:off x="7545032" y="759599"/>
            <a:ext cx="3778286" cy="5330650"/>
          </a:xfrm>
          <a:prstGeom prst="rect">
            <a:avLst/>
          </a:prstGeom>
          <a:ln>
            <a:solidFill>
              <a:srgbClr val="FFFF00"/>
            </a:solidFill>
          </a:ln>
        </p:spPr>
      </p:pic>
    </p:spTree>
    <p:extLst>
      <p:ext uri="{BB962C8B-B14F-4D97-AF65-F5344CB8AC3E}">
        <p14:creationId xmlns:p14="http://schemas.microsoft.com/office/powerpoint/2010/main" val="2014160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solidFill>
                  <a:schemeClr val="tx1"/>
                </a:solidFill>
                <a:latin typeface="Candara" panose="020E0502030303020204" pitchFamily="34" charset="0"/>
              </a:rPr>
              <a:t>Conclusion</a:t>
            </a:r>
            <a:endParaRPr lang="en-GB" sz="2800" dirty="0">
              <a:solidFill>
                <a:schemeClr val="tx1"/>
              </a:solidFill>
              <a:latin typeface="Candara" panose="020E0502030303020204" pitchFamily="34" charset="0"/>
            </a:endParaRPr>
          </a:p>
        </p:txBody>
      </p:sp>
      <p:sp>
        <p:nvSpPr>
          <p:cNvPr id="3" name="Content Placeholder 2"/>
          <p:cNvSpPr>
            <a:spLocks noGrp="1"/>
          </p:cNvSpPr>
          <p:nvPr>
            <p:ph idx="1"/>
          </p:nvPr>
        </p:nvSpPr>
        <p:spPr/>
        <p:txBody>
          <a:bodyPr/>
          <a:lstStyle/>
          <a:p>
            <a:pPr marL="45720" indent="0" algn="just">
              <a:buNone/>
            </a:pPr>
            <a:r>
              <a:rPr lang="en-GB" dirty="0">
                <a:solidFill>
                  <a:schemeClr val="tx1"/>
                </a:solidFill>
                <a:latin typeface="Candara" panose="020E0502030303020204" pitchFamily="34" charset="0"/>
              </a:rPr>
              <a:t>My journey underscores the pivotal role of women in driving positive change and advancing information management practices in organizational settings.</a:t>
            </a:r>
          </a:p>
          <a:p>
            <a:endParaRPr lang="en-GB" dirty="0"/>
          </a:p>
        </p:txBody>
      </p:sp>
    </p:spTree>
    <p:extLst>
      <p:ext uri="{BB962C8B-B14F-4D97-AF65-F5344CB8AC3E}">
        <p14:creationId xmlns:p14="http://schemas.microsoft.com/office/powerpoint/2010/main" val="219043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729FB5EB-9B9F-3699-9FBF-D452D89519E4}"/>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93067CD-13A7-4384-B15E-5D49AF03B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 name="Content Placeholder 3">
            <a:extLst>
              <a:ext uri="{FF2B5EF4-FFF2-40B4-BE49-F238E27FC236}">
                <a16:creationId xmlns:a16="http://schemas.microsoft.com/office/drawing/2014/main" id="{9622778B-BBAD-967C-D3AA-B1EF324D11B2}"/>
              </a:ext>
            </a:extLst>
          </p:cNvPr>
          <p:cNvSpPr>
            <a:spLocks noGrp="1"/>
          </p:cNvSpPr>
          <p:nvPr>
            <p:ph idx="1"/>
          </p:nvPr>
        </p:nvSpPr>
        <p:spPr>
          <a:xfrm>
            <a:off x="1143000" y="1219200"/>
            <a:ext cx="6693061" cy="4876800"/>
          </a:xfrm>
        </p:spPr>
        <p:txBody>
          <a:bodyPr>
            <a:normAutofit/>
          </a:bodyPr>
          <a:lstStyle/>
          <a:p>
            <a:pPr marL="0" indent="0">
              <a:buNone/>
            </a:pPr>
            <a:r>
              <a:rPr lang="en-GB" sz="2800" b="0" i="0" dirty="0">
                <a:solidFill>
                  <a:schemeClr val="tx1"/>
                </a:solidFill>
                <a:effectLst/>
                <a:latin typeface="Candara" panose="020E0502030303020204" pitchFamily="34" charset="0"/>
              </a:rPr>
              <a:t>“To be a librarian is not to be neutral, or passive, or waiting for a question. It is to be a radical positive change agent within your community.”</a:t>
            </a:r>
            <a:br>
              <a:rPr lang="en-GB" sz="2800" dirty="0">
                <a:solidFill>
                  <a:schemeClr val="tx1"/>
                </a:solidFill>
                <a:latin typeface="Candara" panose="020E0502030303020204" pitchFamily="34" charset="0"/>
              </a:rPr>
            </a:br>
            <a:r>
              <a:rPr lang="en-GB" sz="2800" b="0" i="0" dirty="0">
                <a:solidFill>
                  <a:schemeClr val="tx1"/>
                </a:solidFill>
                <a:effectLst/>
                <a:latin typeface="Candara" panose="020E0502030303020204" pitchFamily="34" charset="0"/>
              </a:rPr>
              <a:t>― </a:t>
            </a:r>
            <a:r>
              <a:rPr lang="en-GB" sz="2800" b="1" i="0" dirty="0">
                <a:solidFill>
                  <a:schemeClr val="tx1"/>
                </a:solidFill>
                <a:effectLst/>
                <a:latin typeface="Candara" panose="020E0502030303020204" pitchFamily="34" charset="0"/>
              </a:rPr>
              <a:t>R. David </a:t>
            </a:r>
            <a:r>
              <a:rPr lang="en-GB" sz="2800" b="1" i="0" dirty="0" err="1">
                <a:solidFill>
                  <a:schemeClr val="tx1"/>
                </a:solidFill>
                <a:effectLst/>
                <a:latin typeface="Candara" panose="020E0502030303020204" pitchFamily="34" charset="0"/>
              </a:rPr>
              <a:t>Lankes</a:t>
            </a:r>
            <a:endParaRPr lang="en-US" sz="2800" dirty="0">
              <a:solidFill>
                <a:schemeClr val="tx1"/>
              </a:solidFill>
              <a:latin typeface="Candara" panose="020E0502030303020204" pitchFamily="34" charset="0"/>
            </a:endParaRPr>
          </a:p>
        </p:txBody>
      </p:sp>
      <p:pic>
        <p:nvPicPr>
          <p:cNvPr id="6" name="Picture 5">
            <a:extLst>
              <a:ext uri="{FF2B5EF4-FFF2-40B4-BE49-F238E27FC236}">
                <a16:creationId xmlns:a16="http://schemas.microsoft.com/office/drawing/2014/main" id="{9CB85D32-FA80-FF2A-DA76-7C6196DEED9F}"/>
              </a:ext>
            </a:extLst>
          </p:cNvPr>
          <p:cNvPicPr>
            <a:picLocks noChangeAspect="1"/>
          </p:cNvPicPr>
          <p:nvPr/>
        </p:nvPicPr>
        <p:blipFill rotWithShape="1">
          <a:blip r:embed="rId2"/>
          <a:srcRect l="30399" r="37437" b="-1"/>
          <a:stretch/>
        </p:blipFill>
        <p:spPr>
          <a:xfrm>
            <a:off x="8301386" y="243840"/>
            <a:ext cx="3646837" cy="6377939"/>
          </a:xfrm>
          <a:prstGeom prst="rect">
            <a:avLst/>
          </a:prstGeom>
        </p:spPr>
      </p:pic>
      <p:sp>
        <p:nvSpPr>
          <p:cNvPr id="13" name="Rectangle 12">
            <a:extLst>
              <a:ext uri="{FF2B5EF4-FFF2-40B4-BE49-F238E27FC236}">
                <a16:creationId xmlns:a16="http://schemas.microsoft.com/office/drawing/2014/main" id="{42E9009C-D0E3-46ED-935B-6C1C29650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644555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B32D9-793D-6E06-0D05-84FCD439E7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D99EA-47F9-426B-65CA-76400DE1C184}"/>
              </a:ext>
            </a:extLst>
          </p:cNvPr>
          <p:cNvSpPr>
            <a:spLocks noGrp="1"/>
          </p:cNvSpPr>
          <p:nvPr>
            <p:ph type="title"/>
          </p:nvPr>
        </p:nvSpPr>
        <p:spPr>
          <a:xfrm>
            <a:off x="554477" y="4599160"/>
            <a:ext cx="11079804" cy="1358020"/>
          </a:xfrm>
        </p:spPr>
        <p:txBody>
          <a:bodyPr anchor="ctr">
            <a:normAutofit/>
          </a:bodyPr>
          <a:lstStyle/>
          <a:p>
            <a:pPr algn="ctr"/>
            <a:r>
              <a:rPr lang="en-GB" sz="4400" b="1" dirty="0">
                <a:solidFill>
                  <a:schemeClr val="bg1"/>
                </a:solidFill>
                <a:latin typeface="Candara" panose="020E0502030303020204" pitchFamily="34" charset="0"/>
              </a:rPr>
              <a:t>Developed Publications</a:t>
            </a:r>
            <a:endParaRPr lang="en-US" sz="4400" b="1" dirty="0">
              <a:solidFill>
                <a:schemeClr val="bg1"/>
              </a:solidFill>
              <a:latin typeface="Candara" panose="020E0502030303020204" pitchFamily="34" charset="0"/>
            </a:endParaRPr>
          </a:p>
        </p:txBody>
      </p:sp>
      <p:graphicFrame>
        <p:nvGraphicFramePr>
          <p:cNvPr id="4" name="Content Placeholder 3">
            <a:extLst>
              <a:ext uri="{FF2B5EF4-FFF2-40B4-BE49-F238E27FC236}">
                <a16:creationId xmlns:a16="http://schemas.microsoft.com/office/drawing/2014/main" id="{336CC8B3-6C03-8D18-B9BF-0C86FB62513C}"/>
              </a:ext>
            </a:extLst>
          </p:cNvPr>
          <p:cNvGraphicFramePr>
            <a:graphicFrameLocks noGrp="1"/>
          </p:cNvGraphicFramePr>
          <p:nvPr>
            <p:ph idx="1"/>
          </p:nvPr>
        </p:nvGraphicFramePr>
        <p:xfrm>
          <a:off x="1875203" y="640080"/>
          <a:ext cx="8441595" cy="3202352"/>
        </p:xfrm>
        <a:graphic>
          <a:graphicData uri="http://schemas.openxmlformats.org/drawingml/2006/table">
            <a:tbl>
              <a:tblPr firstRow="1" firstCol="1" bandRow="1">
                <a:noFill/>
                <a:tableStyleId>{5C22544A-7EE6-4342-B048-85BDC9FD1C3A}</a:tableStyleId>
              </a:tblPr>
              <a:tblGrid>
                <a:gridCol w="4631099">
                  <a:extLst>
                    <a:ext uri="{9D8B030D-6E8A-4147-A177-3AD203B41FA5}">
                      <a16:colId xmlns:a16="http://schemas.microsoft.com/office/drawing/2014/main" val="3484104624"/>
                    </a:ext>
                  </a:extLst>
                </a:gridCol>
                <a:gridCol w="3810496">
                  <a:extLst>
                    <a:ext uri="{9D8B030D-6E8A-4147-A177-3AD203B41FA5}">
                      <a16:colId xmlns:a16="http://schemas.microsoft.com/office/drawing/2014/main" val="1466421593"/>
                    </a:ext>
                  </a:extLst>
                </a:gridCol>
              </a:tblGrid>
              <a:tr h="341708">
                <a:tc>
                  <a:txBody>
                    <a:bodyPr/>
                    <a:lstStyle/>
                    <a:p>
                      <a:r>
                        <a:rPr lang="en-US" sz="1200" b="1" kern="100" cap="all" spc="150" dirty="0">
                          <a:solidFill>
                            <a:schemeClr val="lt1"/>
                          </a:solidFill>
                          <a:effectLst/>
                          <a:latin typeface="Candara" panose="020E0502030303020204" pitchFamily="34" charset="0"/>
                        </a:rPr>
                        <a:t>PUBLICATIONS</a:t>
                      </a:r>
                      <a:endParaRPr lang="en-US" sz="1200" b="1" kern="100" cap="all" spc="150" dirty="0">
                        <a:solidFill>
                          <a:schemeClr val="lt1"/>
                        </a:solidFill>
                        <a:effectLst/>
                        <a:latin typeface="Candara" panose="020E0502030303020204" pitchFamily="34" charset="0"/>
                        <a:ea typeface="Aptos" panose="020B0004020202020204" pitchFamily="34" charset="0"/>
                        <a:cs typeface="Times New Roman" panose="02020603050405020304" pitchFamily="18" charset="0"/>
                      </a:endParaRPr>
                    </a:p>
                  </a:txBody>
                  <a:tcPr marL="67304" marR="67304" marT="67304" marB="67304">
                    <a:lnL w="12700" cmpd="sng">
                      <a:noFill/>
                    </a:lnL>
                    <a:lnR w="12700" cmpd="sng">
                      <a:noFill/>
                    </a:lnR>
                    <a:lnT w="12700" cmpd="sng">
                      <a:noFill/>
                    </a:lnT>
                    <a:lnB w="38100" cmpd="sng">
                      <a:noFill/>
                    </a:lnB>
                    <a:solidFill>
                      <a:srgbClr val="505356"/>
                    </a:solidFill>
                  </a:tcPr>
                </a:tc>
                <a:tc>
                  <a:txBody>
                    <a:bodyPr/>
                    <a:lstStyle/>
                    <a:p>
                      <a:r>
                        <a:rPr lang="en-US" sz="1200" b="1" kern="100" cap="all" spc="150">
                          <a:solidFill>
                            <a:schemeClr val="lt1"/>
                          </a:solidFill>
                          <a:effectLst/>
                          <a:latin typeface="Candara" panose="020E0502030303020204" pitchFamily="34" charset="0"/>
                        </a:rPr>
                        <a:t>ACCESS LINK</a:t>
                      </a:r>
                      <a:endParaRPr lang="en-US" sz="1200" b="1" kern="100" cap="all" spc="150">
                        <a:solidFill>
                          <a:schemeClr val="lt1"/>
                        </a:solidFill>
                        <a:effectLst/>
                        <a:latin typeface="Candara" panose="020E0502030303020204" pitchFamily="34" charset="0"/>
                        <a:ea typeface="Aptos" panose="020B0004020202020204" pitchFamily="34" charset="0"/>
                        <a:cs typeface="Times New Roman" panose="02020603050405020304" pitchFamily="18" charset="0"/>
                      </a:endParaRPr>
                    </a:p>
                  </a:txBody>
                  <a:tcPr marL="67304" marR="67304" marT="67304" marB="67304">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1501232824"/>
                  </a:ext>
                </a:extLst>
              </a:tr>
              <a:tr h="476774">
                <a:tc>
                  <a:txBody>
                    <a:bodyPr/>
                    <a:lstStyle/>
                    <a:p>
                      <a:r>
                        <a:rPr lang="en-US" sz="1000" b="1" kern="100" cap="none" spc="0">
                          <a:solidFill>
                            <a:schemeClr val="tx1"/>
                          </a:solidFill>
                          <a:effectLst/>
                          <a:latin typeface="Candara" panose="020E0502030303020204" pitchFamily="34" charset="0"/>
                        </a:rPr>
                        <a:t>EVOLUTION AND TRANSFORMATION OF THE NGF LIBRARY.</a:t>
                      </a:r>
                    </a:p>
                    <a:p>
                      <a:r>
                        <a:rPr lang="en-US" sz="1000" b="1" kern="100" cap="none" spc="0">
                          <a:solidFill>
                            <a:schemeClr val="tx1"/>
                          </a:solidFill>
                          <a:effectLst/>
                          <a:latin typeface="Candara" panose="020E0502030303020204" pitchFamily="34" charset="0"/>
                        </a:rPr>
                        <a:t>PAGE 4-5 OF THE NGF EXECUTIVE SUMMARY NEWSLETTER</a:t>
                      </a:r>
                      <a:endParaRPr lang="en-US" sz="1000" b="1" kern="100" cap="none" spc="0">
                        <a:solidFill>
                          <a:schemeClr val="tx1"/>
                        </a:solidFill>
                        <a:effectLst/>
                        <a:latin typeface="Candara" panose="020E0502030303020204" pitchFamily="34" charset="0"/>
                        <a:ea typeface="Aptos" panose="020B0004020202020204" pitchFamily="34" charset="0"/>
                        <a:cs typeface="Times New Roman" panose="02020603050405020304" pitchFamily="18" charset="0"/>
                      </a:endParaRPr>
                    </a:p>
                  </a:txBody>
                  <a:tcPr marL="67304" marR="67304" marT="67304" marB="67304">
                    <a:lnL w="12700" cmpd="sng">
                      <a:noFill/>
                      <a:prstDash val="solid"/>
                    </a:lnL>
                    <a:lnR w="12700" cmpd="sng">
                      <a:noFill/>
                      <a:prstDash val="solid"/>
                    </a:lnR>
                    <a:lnT w="38100" cmpd="sng">
                      <a:noFill/>
                    </a:lnT>
                    <a:lnB w="12700" cmpd="sng">
                      <a:noFill/>
                      <a:prstDash val="solid"/>
                    </a:lnB>
                    <a:noFill/>
                  </a:tcPr>
                </a:tc>
                <a:tc>
                  <a:txBody>
                    <a:bodyPr/>
                    <a:lstStyle/>
                    <a:p>
                      <a:r>
                        <a:rPr lang="en-US" sz="1000" u="sng" kern="100" cap="none" spc="0" dirty="0">
                          <a:solidFill>
                            <a:srgbClr val="0000FF"/>
                          </a:solidFill>
                          <a:effectLst/>
                          <a:latin typeface="Candara" panose="020E0502030303020204" pitchFamily="34" charset="0"/>
                          <a:hlinkClick r:id="rId2">
                            <a:extLst>
                              <a:ext uri="{A12FA001-AC4F-418D-AE19-62706E023703}">
                                <ahyp:hlinkClr xmlns:ahyp="http://schemas.microsoft.com/office/drawing/2018/hyperlinkcolor" val="tx"/>
                              </a:ext>
                            </a:extLst>
                          </a:hlinkClick>
                        </a:rPr>
                        <a:t>https://ngfrepository.org.ng:8443/handle/123456789/5090</a:t>
                      </a:r>
                      <a:endParaRPr lang="en-US" sz="1000" kern="100" cap="none" spc="0" dirty="0">
                        <a:solidFill>
                          <a:srgbClr val="0000FF"/>
                        </a:solidFill>
                        <a:effectLst/>
                        <a:latin typeface="Candara" panose="020E0502030303020204" pitchFamily="34" charset="0"/>
                      </a:endParaRPr>
                    </a:p>
                    <a:p>
                      <a:r>
                        <a:rPr lang="en-US" sz="1000" kern="100" cap="none" spc="0" dirty="0">
                          <a:solidFill>
                            <a:srgbClr val="0000FF"/>
                          </a:solidFill>
                          <a:effectLst/>
                          <a:latin typeface="Candara" panose="020E0502030303020204" pitchFamily="34" charset="0"/>
                        </a:rPr>
                        <a:t> </a:t>
                      </a:r>
                      <a:endParaRPr lang="en-US" sz="1000" kern="100" cap="none" spc="0" dirty="0">
                        <a:solidFill>
                          <a:srgbClr val="0000FF"/>
                        </a:solidFill>
                        <a:effectLst/>
                        <a:latin typeface="Candara" panose="020E0502030303020204" pitchFamily="34" charset="0"/>
                        <a:ea typeface="Aptos" panose="020B0004020202020204" pitchFamily="34" charset="0"/>
                        <a:cs typeface="Times New Roman" panose="02020603050405020304" pitchFamily="18" charset="0"/>
                      </a:endParaRPr>
                    </a:p>
                  </a:txBody>
                  <a:tcPr marL="67304" marR="67304" marT="67304" marB="67304">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709759316"/>
                  </a:ext>
                </a:extLst>
              </a:tr>
              <a:tr h="476774">
                <a:tc>
                  <a:txBody>
                    <a:bodyPr/>
                    <a:lstStyle/>
                    <a:p>
                      <a:r>
                        <a:rPr lang="en-US" sz="1000" b="1" kern="100" cap="none" spc="0">
                          <a:solidFill>
                            <a:schemeClr val="tx1"/>
                          </a:solidFill>
                          <a:effectLst/>
                          <a:latin typeface="Candara" panose="020E0502030303020204" pitchFamily="34" charset="0"/>
                        </a:rPr>
                        <a:t>NGFS IN HOUSE LIBRARY TRAINING</a:t>
                      </a:r>
                      <a:endParaRPr lang="en-US" sz="1000" b="1" kern="100" cap="none" spc="0">
                        <a:solidFill>
                          <a:schemeClr val="tx1"/>
                        </a:solidFill>
                        <a:effectLst/>
                        <a:latin typeface="Candara" panose="020E0502030303020204" pitchFamily="34" charset="0"/>
                        <a:ea typeface="Aptos" panose="020B0004020202020204" pitchFamily="34" charset="0"/>
                        <a:cs typeface="Times New Roman" panose="02020603050405020304" pitchFamily="18" charset="0"/>
                      </a:endParaRPr>
                    </a:p>
                  </a:txBody>
                  <a:tcPr marL="67304" marR="67304" marT="67304" marB="67304">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000" u="sng" kern="100" cap="none" spc="0">
                          <a:solidFill>
                            <a:srgbClr val="0000FF"/>
                          </a:solidFill>
                          <a:effectLst/>
                          <a:latin typeface="Candara" panose="020E0502030303020204" pitchFamily="34" charset="0"/>
                          <a:hlinkClick r:id="rId3">
                            <a:extLst>
                              <a:ext uri="{A12FA001-AC4F-418D-AE19-62706E023703}">
                                <ahyp:hlinkClr xmlns:ahyp="http://schemas.microsoft.com/office/drawing/2018/hyperlinkcolor" val="tx"/>
                              </a:ext>
                            </a:extLst>
                          </a:hlinkClick>
                        </a:rPr>
                        <a:t>https://ngfrepository.org.ng:8443/jspui/handle/123456789/5397</a:t>
                      </a:r>
                      <a:endParaRPr lang="en-US" sz="1000" kern="100" cap="none" spc="0">
                        <a:solidFill>
                          <a:srgbClr val="0000FF"/>
                        </a:solidFill>
                        <a:effectLst/>
                        <a:latin typeface="Candara" panose="020E0502030303020204" pitchFamily="34" charset="0"/>
                      </a:endParaRPr>
                    </a:p>
                    <a:p>
                      <a:r>
                        <a:rPr lang="en-US" sz="1000" kern="100" cap="none" spc="0">
                          <a:solidFill>
                            <a:srgbClr val="0000FF"/>
                          </a:solidFill>
                          <a:effectLst/>
                          <a:latin typeface="Candara" panose="020E0502030303020204" pitchFamily="34" charset="0"/>
                        </a:rPr>
                        <a:t> </a:t>
                      </a:r>
                      <a:endParaRPr lang="en-US" sz="1000" kern="100" cap="none" spc="0">
                        <a:solidFill>
                          <a:srgbClr val="0000FF"/>
                        </a:solidFill>
                        <a:effectLst/>
                        <a:latin typeface="Candara" panose="020E0502030303020204" pitchFamily="34" charset="0"/>
                        <a:ea typeface="Aptos" panose="020B0004020202020204" pitchFamily="34" charset="0"/>
                        <a:cs typeface="Times New Roman" panose="02020603050405020304" pitchFamily="18" charset="0"/>
                      </a:endParaRPr>
                    </a:p>
                  </a:txBody>
                  <a:tcPr marL="67304" marR="67304" marT="67304" marB="67304">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224719222"/>
                  </a:ext>
                </a:extLst>
              </a:tr>
              <a:tr h="476774">
                <a:tc>
                  <a:txBody>
                    <a:bodyPr/>
                    <a:lstStyle/>
                    <a:p>
                      <a:r>
                        <a:rPr lang="en-US" sz="1000" b="1" kern="100" cap="none" spc="0">
                          <a:solidFill>
                            <a:schemeClr val="tx1"/>
                          </a:solidFill>
                          <a:effectLst/>
                          <a:latin typeface="Candara" panose="020E0502030303020204" pitchFamily="34" charset="0"/>
                        </a:rPr>
                        <a:t>NGF LIBRARY RULES AND REGULATIONS</a:t>
                      </a:r>
                      <a:endParaRPr lang="en-US" sz="1000" b="1" kern="100" cap="none" spc="0">
                        <a:solidFill>
                          <a:schemeClr val="tx1"/>
                        </a:solidFill>
                        <a:effectLst/>
                        <a:latin typeface="Candara" panose="020E0502030303020204" pitchFamily="34" charset="0"/>
                        <a:ea typeface="Aptos" panose="020B0004020202020204" pitchFamily="34" charset="0"/>
                        <a:cs typeface="Times New Roman" panose="02020603050405020304" pitchFamily="18" charset="0"/>
                      </a:endParaRPr>
                    </a:p>
                  </a:txBody>
                  <a:tcPr marL="67304" marR="67304" marT="67304" marB="67304">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000" u="sng" kern="100" cap="none" spc="0">
                          <a:solidFill>
                            <a:srgbClr val="0000FF"/>
                          </a:solidFill>
                          <a:effectLst/>
                          <a:latin typeface="Candara" panose="020E0502030303020204" pitchFamily="34" charset="0"/>
                          <a:hlinkClick r:id="rId4">
                            <a:extLst>
                              <a:ext uri="{A12FA001-AC4F-418D-AE19-62706E023703}">
                                <ahyp:hlinkClr xmlns:ahyp="http://schemas.microsoft.com/office/drawing/2018/hyperlinkcolor" val="tx"/>
                              </a:ext>
                            </a:extLst>
                          </a:hlinkClick>
                        </a:rPr>
                        <a:t>https://ngfrepository.org.ng:8443/jspui/handle/123456789/5376</a:t>
                      </a:r>
                      <a:endParaRPr lang="en-US" sz="1000" kern="100" cap="none" spc="0">
                        <a:solidFill>
                          <a:srgbClr val="0000FF"/>
                        </a:solidFill>
                        <a:effectLst/>
                        <a:latin typeface="Candara" panose="020E0502030303020204" pitchFamily="34" charset="0"/>
                      </a:endParaRPr>
                    </a:p>
                    <a:p>
                      <a:r>
                        <a:rPr lang="en-US" sz="1000" kern="100" cap="none" spc="0">
                          <a:solidFill>
                            <a:srgbClr val="0000FF"/>
                          </a:solidFill>
                          <a:effectLst/>
                          <a:latin typeface="Candara" panose="020E0502030303020204" pitchFamily="34" charset="0"/>
                        </a:rPr>
                        <a:t> </a:t>
                      </a:r>
                      <a:endParaRPr lang="en-US" sz="1000" kern="100" cap="none" spc="0">
                        <a:solidFill>
                          <a:srgbClr val="0000FF"/>
                        </a:solidFill>
                        <a:effectLst/>
                        <a:latin typeface="Candara" panose="020E0502030303020204" pitchFamily="34" charset="0"/>
                        <a:ea typeface="Aptos" panose="020B0004020202020204" pitchFamily="34" charset="0"/>
                        <a:cs typeface="Times New Roman" panose="02020603050405020304" pitchFamily="18" charset="0"/>
                      </a:endParaRPr>
                    </a:p>
                  </a:txBody>
                  <a:tcPr marL="67304" marR="67304" marT="67304" marB="6730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997047561"/>
                  </a:ext>
                </a:extLst>
              </a:tr>
              <a:tr h="476774">
                <a:tc>
                  <a:txBody>
                    <a:bodyPr/>
                    <a:lstStyle/>
                    <a:p>
                      <a:r>
                        <a:rPr lang="en-US" sz="1000" b="1" kern="100" cap="none" spc="0">
                          <a:solidFill>
                            <a:schemeClr val="tx1"/>
                          </a:solidFill>
                          <a:effectLst/>
                          <a:latin typeface="Candara" panose="020E0502030303020204" pitchFamily="34" charset="0"/>
                        </a:rPr>
                        <a:t>NGF LIBRARY POLICIES AND PROCEDURES</a:t>
                      </a:r>
                      <a:endParaRPr lang="en-US" sz="1000" b="1" kern="100" cap="none" spc="0">
                        <a:solidFill>
                          <a:schemeClr val="tx1"/>
                        </a:solidFill>
                        <a:effectLst/>
                        <a:latin typeface="Candara" panose="020E0502030303020204" pitchFamily="34" charset="0"/>
                        <a:ea typeface="Aptos" panose="020B0004020202020204" pitchFamily="34" charset="0"/>
                        <a:cs typeface="Times New Roman" panose="02020603050405020304" pitchFamily="18" charset="0"/>
                      </a:endParaRPr>
                    </a:p>
                  </a:txBody>
                  <a:tcPr marL="67304" marR="67304" marT="67304" marB="67304">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000" u="sng" kern="100" cap="none" spc="0">
                          <a:solidFill>
                            <a:srgbClr val="0000FF"/>
                          </a:solidFill>
                          <a:effectLst/>
                          <a:latin typeface="Candara" panose="020E0502030303020204" pitchFamily="34" charset="0"/>
                          <a:hlinkClick r:id="rId5">
                            <a:extLst>
                              <a:ext uri="{A12FA001-AC4F-418D-AE19-62706E023703}">
                                <ahyp:hlinkClr xmlns:ahyp="http://schemas.microsoft.com/office/drawing/2018/hyperlinkcolor" val="tx"/>
                              </a:ext>
                            </a:extLst>
                          </a:hlinkClick>
                        </a:rPr>
                        <a:t>https://ngfrepository.org.ng:8443/jspui/handle/123456789/5373</a:t>
                      </a:r>
                      <a:endParaRPr lang="en-US" sz="1000" kern="100" cap="none" spc="0">
                        <a:solidFill>
                          <a:srgbClr val="0000FF"/>
                        </a:solidFill>
                        <a:effectLst/>
                        <a:latin typeface="Candara" panose="020E0502030303020204" pitchFamily="34" charset="0"/>
                      </a:endParaRPr>
                    </a:p>
                    <a:p>
                      <a:r>
                        <a:rPr lang="en-US" sz="1000" kern="100" cap="none" spc="0">
                          <a:solidFill>
                            <a:srgbClr val="0000FF"/>
                          </a:solidFill>
                          <a:effectLst/>
                          <a:latin typeface="Candara" panose="020E0502030303020204" pitchFamily="34" charset="0"/>
                        </a:rPr>
                        <a:t> </a:t>
                      </a:r>
                      <a:endParaRPr lang="en-US" sz="1000" kern="100" cap="none" spc="0">
                        <a:solidFill>
                          <a:srgbClr val="0000FF"/>
                        </a:solidFill>
                        <a:effectLst/>
                        <a:latin typeface="Candara" panose="020E0502030303020204" pitchFamily="34" charset="0"/>
                        <a:ea typeface="Aptos" panose="020B0004020202020204" pitchFamily="34" charset="0"/>
                        <a:cs typeface="Times New Roman" panose="02020603050405020304" pitchFamily="18" charset="0"/>
                      </a:endParaRPr>
                    </a:p>
                  </a:txBody>
                  <a:tcPr marL="67304" marR="67304" marT="67304" marB="67304">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596226326"/>
                  </a:ext>
                </a:extLst>
              </a:tr>
              <a:tr h="476774">
                <a:tc>
                  <a:txBody>
                    <a:bodyPr/>
                    <a:lstStyle/>
                    <a:p>
                      <a:r>
                        <a:rPr lang="en-US" sz="1000" b="1" kern="100" cap="none" spc="0">
                          <a:solidFill>
                            <a:schemeClr val="tx1"/>
                          </a:solidFill>
                          <a:effectLst/>
                          <a:latin typeface="Candara" panose="020E0502030303020204" pitchFamily="34" charset="0"/>
                        </a:rPr>
                        <a:t>NAVIGATING THE NIGERIA GOVERNORS’ FORUM E-LIBRARY: A STEP-BY-STEP GUIDE</a:t>
                      </a:r>
                      <a:endParaRPr lang="en-US" sz="1000" b="1" kern="100" cap="none" spc="0">
                        <a:solidFill>
                          <a:schemeClr val="tx1"/>
                        </a:solidFill>
                        <a:effectLst/>
                        <a:latin typeface="Candara" panose="020E0502030303020204" pitchFamily="34" charset="0"/>
                        <a:ea typeface="Aptos" panose="020B0004020202020204" pitchFamily="34" charset="0"/>
                        <a:cs typeface="Times New Roman" panose="02020603050405020304" pitchFamily="18" charset="0"/>
                      </a:endParaRPr>
                    </a:p>
                  </a:txBody>
                  <a:tcPr marL="67304" marR="67304" marT="67304" marB="67304">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000" u="sng" kern="100" cap="none" spc="0">
                          <a:solidFill>
                            <a:srgbClr val="0000FF"/>
                          </a:solidFill>
                          <a:effectLst/>
                          <a:latin typeface="Candara" panose="020E0502030303020204" pitchFamily="34" charset="0"/>
                          <a:hlinkClick r:id="rId6">
                            <a:extLst>
                              <a:ext uri="{A12FA001-AC4F-418D-AE19-62706E023703}">
                                <ahyp:hlinkClr xmlns:ahyp="http://schemas.microsoft.com/office/drawing/2018/hyperlinkcolor" val="tx"/>
                              </a:ext>
                            </a:extLst>
                          </a:hlinkClick>
                        </a:rPr>
                        <a:t>https://ngfrepository.org.ng:8443/jspui/handle/123456789/5375</a:t>
                      </a:r>
                      <a:endParaRPr lang="en-US" sz="1000" kern="100" cap="none" spc="0">
                        <a:solidFill>
                          <a:srgbClr val="0000FF"/>
                        </a:solidFill>
                        <a:effectLst/>
                        <a:latin typeface="Candara" panose="020E0502030303020204" pitchFamily="34" charset="0"/>
                      </a:endParaRPr>
                    </a:p>
                    <a:p>
                      <a:r>
                        <a:rPr lang="en-US" sz="1000" kern="100" cap="none" spc="0">
                          <a:solidFill>
                            <a:srgbClr val="0000FF"/>
                          </a:solidFill>
                          <a:effectLst/>
                          <a:latin typeface="Candara" panose="020E0502030303020204" pitchFamily="34" charset="0"/>
                        </a:rPr>
                        <a:t> </a:t>
                      </a:r>
                      <a:endParaRPr lang="en-US" sz="1000" kern="100" cap="none" spc="0">
                        <a:solidFill>
                          <a:srgbClr val="0000FF"/>
                        </a:solidFill>
                        <a:effectLst/>
                        <a:latin typeface="Candara" panose="020E0502030303020204" pitchFamily="34" charset="0"/>
                        <a:ea typeface="Aptos" panose="020B0004020202020204" pitchFamily="34" charset="0"/>
                        <a:cs typeface="Times New Roman" panose="02020603050405020304" pitchFamily="18" charset="0"/>
                      </a:endParaRPr>
                    </a:p>
                  </a:txBody>
                  <a:tcPr marL="67304" marR="67304" marT="67304" marB="6730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54314999"/>
                  </a:ext>
                </a:extLst>
              </a:tr>
              <a:tr h="476774">
                <a:tc>
                  <a:txBody>
                    <a:bodyPr/>
                    <a:lstStyle/>
                    <a:p>
                      <a:r>
                        <a:rPr lang="en-US" sz="1000" b="1" kern="100" cap="none" spc="0">
                          <a:solidFill>
                            <a:schemeClr val="tx1"/>
                          </a:solidFill>
                          <a:effectLst/>
                          <a:latin typeface="Candara" panose="020E0502030303020204" pitchFamily="34" charset="0"/>
                        </a:rPr>
                        <a:t>NAVIGATING THE NIGERIA GOVERNORS’ FORUM DIGITAL REPOSITORY: A STEP-BY-STEP GUIDE</a:t>
                      </a:r>
                      <a:endParaRPr lang="en-US" sz="1000" b="1" kern="100" cap="none" spc="0">
                        <a:solidFill>
                          <a:schemeClr val="tx1"/>
                        </a:solidFill>
                        <a:effectLst/>
                        <a:latin typeface="Candara" panose="020E0502030303020204" pitchFamily="34" charset="0"/>
                        <a:ea typeface="Aptos" panose="020B0004020202020204" pitchFamily="34" charset="0"/>
                        <a:cs typeface="Times New Roman" panose="02020603050405020304" pitchFamily="18" charset="0"/>
                      </a:endParaRPr>
                    </a:p>
                  </a:txBody>
                  <a:tcPr marL="67304" marR="67304" marT="67304" marB="67304">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000" u="sng" kern="100" cap="none" spc="0" dirty="0">
                          <a:solidFill>
                            <a:srgbClr val="0000FF"/>
                          </a:solidFill>
                          <a:effectLst/>
                          <a:latin typeface="Candara" panose="020E0502030303020204" pitchFamily="34" charset="0"/>
                          <a:hlinkClick r:id="rId7">
                            <a:extLst>
                              <a:ext uri="{A12FA001-AC4F-418D-AE19-62706E023703}">
                                <ahyp:hlinkClr xmlns:ahyp="http://schemas.microsoft.com/office/drawing/2018/hyperlinkcolor" val="tx"/>
                              </a:ext>
                            </a:extLst>
                          </a:hlinkClick>
                        </a:rPr>
                        <a:t>https://ngfrepository.org.ng:8443/jspui/handle/123456789/5374</a:t>
                      </a:r>
                      <a:endParaRPr lang="en-US" sz="1000" kern="100" cap="none" spc="0" dirty="0">
                        <a:solidFill>
                          <a:srgbClr val="0000FF"/>
                        </a:solidFill>
                        <a:effectLst/>
                        <a:latin typeface="Candara" panose="020E0502030303020204" pitchFamily="34" charset="0"/>
                      </a:endParaRPr>
                    </a:p>
                    <a:p>
                      <a:r>
                        <a:rPr lang="en-US" sz="1000" kern="100" cap="none" spc="0" dirty="0">
                          <a:solidFill>
                            <a:srgbClr val="0000FF"/>
                          </a:solidFill>
                          <a:effectLst/>
                          <a:latin typeface="Candara" panose="020E0502030303020204" pitchFamily="34" charset="0"/>
                        </a:rPr>
                        <a:t> </a:t>
                      </a:r>
                      <a:endParaRPr lang="en-US" sz="1000" kern="100" cap="none" spc="0" dirty="0">
                        <a:solidFill>
                          <a:srgbClr val="0000FF"/>
                        </a:solidFill>
                        <a:effectLst/>
                        <a:latin typeface="Candara" panose="020E0502030303020204" pitchFamily="34" charset="0"/>
                        <a:ea typeface="Aptos" panose="020B0004020202020204" pitchFamily="34" charset="0"/>
                        <a:cs typeface="Times New Roman" panose="02020603050405020304" pitchFamily="18" charset="0"/>
                      </a:endParaRPr>
                    </a:p>
                  </a:txBody>
                  <a:tcPr marL="67304" marR="67304" marT="67304" marB="67304">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784373626"/>
                  </a:ext>
                </a:extLst>
              </a:tr>
            </a:tbl>
          </a:graphicData>
        </a:graphic>
      </p:graphicFrame>
    </p:spTree>
    <p:extLst>
      <p:ext uri="{BB962C8B-B14F-4D97-AF65-F5344CB8AC3E}">
        <p14:creationId xmlns:p14="http://schemas.microsoft.com/office/powerpoint/2010/main" val="3252099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3299F-3E8A-4BF7-9C3D-B9F22CF94C4E}"/>
              </a:ext>
            </a:extLst>
          </p:cNvPr>
          <p:cNvSpPr>
            <a:spLocks noGrp="1"/>
          </p:cNvSpPr>
          <p:nvPr>
            <p:ph type="ctrTitle"/>
          </p:nvPr>
        </p:nvSpPr>
        <p:spPr>
          <a:xfrm>
            <a:off x="0" y="0"/>
            <a:ext cx="5936776" cy="6810233"/>
          </a:xfrm>
          <a:solidFill>
            <a:schemeClr val="accent3"/>
          </a:solidFill>
        </p:spPr>
        <p:txBody>
          <a:bodyPr>
            <a:normAutofit/>
          </a:bodyPr>
          <a:lstStyle/>
          <a:p>
            <a:r>
              <a:rPr lang="en-US" sz="9600" dirty="0">
                <a:solidFill>
                  <a:schemeClr val="bg1"/>
                </a:solidFill>
              </a:rPr>
              <a:t>Thank</a:t>
            </a:r>
            <a:r>
              <a:rPr lang="en-US" sz="6000" dirty="0">
                <a:solidFill>
                  <a:schemeClr val="bg1"/>
                </a:solidFill>
              </a:rPr>
              <a:t> </a:t>
            </a:r>
            <a:r>
              <a:rPr lang="en-US" sz="9600" dirty="0">
                <a:solidFill>
                  <a:schemeClr val="bg1"/>
                </a:solidFill>
              </a:rPr>
              <a:t>you!</a:t>
            </a:r>
          </a:p>
        </p:txBody>
      </p:sp>
      <p:sp>
        <p:nvSpPr>
          <p:cNvPr id="3" name="Subtitle 2">
            <a:extLst>
              <a:ext uri="{FF2B5EF4-FFF2-40B4-BE49-F238E27FC236}">
                <a16:creationId xmlns:a16="http://schemas.microsoft.com/office/drawing/2014/main" id="{EF6083A9-53C1-4358-80D7-727411C121D9}"/>
              </a:ext>
            </a:extLst>
          </p:cNvPr>
          <p:cNvSpPr>
            <a:spLocks noGrp="1"/>
          </p:cNvSpPr>
          <p:nvPr>
            <p:ph type="subTitle" idx="1"/>
          </p:nvPr>
        </p:nvSpPr>
        <p:spPr>
          <a:xfrm>
            <a:off x="7534654" y="0"/>
            <a:ext cx="4657346" cy="1032093"/>
          </a:xfrm>
          <a:solidFill>
            <a:schemeClr val="tx1">
              <a:lumMod val="95000"/>
            </a:schemeClr>
          </a:solidFill>
        </p:spPr>
        <p:txBody>
          <a:bodyPr>
            <a:normAutofit/>
          </a:bodyPr>
          <a:lstStyle/>
          <a:p>
            <a:r>
              <a:rPr lang="en-GB" sz="6000" dirty="0">
                <a:solidFill>
                  <a:srgbClr val="C00000"/>
                </a:solidFill>
              </a:rPr>
              <a:t>Questions</a:t>
            </a:r>
            <a:endParaRPr lang="en-US" sz="6000" dirty="0">
              <a:solidFill>
                <a:srgbClr val="C00000"/>
              </a:solidFill>
            </a:endParaRPr>
          </a:p>
        </p:txBody>
      </p:sp>
      <p:pic>
        <p:nvPicPr>
          <p:cNvPr id="4" name="Picture 2" descr="Question mark Emoticon, Silly Question s, text, smiley png | PNGEgg">
            <a:extLst>
              <a:ext uri="{FF2B5EF4-FFF2-40B4-BE49-F238E27FC236}">
                <a16:creationId xmlns:a16="http://schemas.microsoft.com/office/drawing/2014/main" id="{EE640024-564E-1D96-CB00-CE4F8A7656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8099"/>
          <a:stretch/>
        </p:blipFill>
        <p:spPr bwMode="auto">
          <a:xfrm>
            <a:off x="7534655" y="900752"/>
            <a:ext cx="4657345" cy="595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169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9" name="Rectangle 18">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441009" y="873457"/>
            <a:ext cx="3273042" cy="5222543"/>
          </a:xfrm>
        </p:spPr>
        <p:txBody>
          <a:bodyPr>
            <a:normAutofit/>
          </a:bodyPr>
          <a:lstStyle/>
          <a:p>
            <a:r>
              <a:rPr lang="en-GB" sz="2800" dirty="0">
                <a:solidFill>
                  <a:schemeClr val="tx1"/>
                </a:solidFill>
                <a:latin typeface="Candara" panose="020E0502030303020204" pitchFamily="34" charset="0"/>
              </a:rPr>
              <a:t>OVERVIEW</a:t>
            </a:r>
          </a:p>
        </p:txBody>
      </p:sp>
      <p:sp>
        <p:nvSpPr>
          <p:cNvPr id="3" name="Content Placeholder 2"/>
          <p:cNvSpPr>
            <a:spLocks noGrp="1"/>
          </p:cNvSpPr>
          <p:nvPr>
            <p:ph idx="1"/>
          </p:nvPr>
        </p:nvSpPr>
        <p:spPr>
          <a:xfrm>
            <a:off x="4995081" y="873457"/>
            <a:ext cx="6020790" cy="5222543"/>
          </a:xfrm>
        </p:spPr>
        <p:txBody>
          <a:bodyPr anchor="ctr">
            <a:normAutofit/>
          </a:bodyPr>
          <a:lstStyle/>
          <a:p>
            <a:pPr marL="45720" indent="0" algn="just">
              <a:buNone/>
            </a:pPr>
            <a:r>
              <a:rPr lang="en-GB" sz="2000" dirty="0">
                <a:solidFill>
                  <a:schemeClr val="tx1"/>
                </a:solidFill>
                <a:latin typeface="Candara" panose="020E0502030303020204" pitchFamily="34" charset="0"/>
              </a:rPr>
              <a:t>As Senior Librarian/Manager at the Nigeria Governors' Forum Secretariat, I led transformative initiatives to transform knowledge management and archival practices.</a:t>
            </a:r>
          </a:p>
        </p:txBody>
      </p:sp>
    </p:spTree>
    <p:extLst>
      <p:ext uri="{BB962C8B-B14F-4D97-AF65-F5344CB8AC3E}">
        <p14:creationId xmlns:p14="http://schemas.microsoft.com/office/powerpoint/2010/main" val="4102085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title"/>
          </p:nvPr>
        </p:nvSpPr>
        <p:spPr>
          <a:xfrm>
            <a:off x="1143000" y="609600"/>
            <a:ext cx="9875520" cy="1356360"/>
          </a:xfrm>
        </p:spPr>
        <p:txBody>
          <a:bodyPr>
            <a:normAutofit/>
          </a:bodyPr>
          <a:lstStyle/>
          <a:p>
            <a:r>
              <a:rPr lang="en-GB" sz="2800" b="1" dirty="0">
                <a:solidFill>
                  <a:schemeClr val="tx1"/>
                </a:solidFill>
                <a:latin typeface="Candara" panose="020E0502030303020204" pitchFamily="34" charset="0"/>
              </a:rPr>
              <a:t>Key Achievements</a:t>
            </a:r>
            <a:endParaRPr lang="en-GB" sz="2800" dirty="0">
              <a:solidFill>
                <a:schemeClr val="tx1"/>
              </a:solidFill>
              <a:latin typeface="Candara" panose="020E0502030303020204" pitchFamily="34" charset="0"/>
            </a:endParaRP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p:cNvSpPr>
            <a:spLocks noGrp="1"/>
          </p:cNvSpPr>
          <p:nvPr>
            <p:ph idx="1"/>
          </p:nvPr>
        </p:nvSpPr>
        <p:spPr>
          <a:xfrm>
            <a:off x="1143000" y="2852530"/>
            <a:ext cx="9872871" cy="3243469"/>
          </a:xfrm>
        </p:spPr>
        <p:txBody>
          <a:bodyPr>
            <a:normAutofit/>
          </a:bodyPr>
          <a:lstStyle/>
          <a:p>
            <a:pPr algn="just" fontAlgn="base"/>
            <a:r>
              <a:rPr lang="en-GB" sz="1800" dirty="0">
                <a:solidFill>
                  <a:schemeClr val="tx1"/>
                </a:solidFill>
                <a:latin typeface="Candara" panose="020E0502030303020204" pitchFamily="34" charset="0"/>
              </a:rPr>
              <a:t>Established both physical and digital libraries from the scratch, enhancing accessibility to information.</a:t>
            </a:r>
          </a:p>
          <a:p>
            <a:pPr algn="just" fontAlgn="base"/>
            <a:r>
              <a:rPr lang="en-GB" sz="1800" dirty="0">
                <a:solidFill>
                  <a:schemeClr val="tx1"/>
                </a:solidFill>
                <a:latin typeface="Candara" panose="020E0502030303020204" pitchFamily="34" charset="0"/>
              </a:rPr>
              <a:t>Developed a cutting-edge digital repository (</a:t>
            </a:r>
            <a:r>
              <a:rPr lang="en-US" sz="1800" u="sng" kern="100" dirty="0">
                <a:solidFill>
                  <a:srgbClr val="0000FF"/>
                </a:solidFill>
                <a:latin typeface="Candara" panose="020E0502030303020204" pitchFamily="34" charset="0"/>
                <a:hlinkClick r:id="rId2">
                  <a:extLst>
                    <a:ext uri="{A12FA001-AC4F-418D-AE19-62706E023703}">
                      <ahyp:hlinkClr xmlns:ahyp="http://schemas.microsoft.com/office/drawing/2018/hyperlinkcolor" val="tx"/>
                    </a:ext>
                  </a:extLst>
                </a:hlinkClick>
              </a:rPr>
              <a:t>https://ngfrepository.org.ng:8443/jspui/</a:t>
            </a:r>
            <a:r>
              <a:rPr lang="en-US" sz="1800" u="sng" kern="100" dirty="0">
                <a:solidFill>
                  <a:srgbClr val="0000FF"/>
                </a:solidFill>
                <a:latin typeface="Candara" panose="020E0502030303020204" pitchFamily="34" charset="0"/>
              </a:rPr>
              <a:t>)</a:t>
            </a:r>
            <a:r>
              <a:rPr lang="en-GB" sz="1800" dirty="0">
                <a:solidFill>
                  <a:srgbClr val="0000FF"/>
                </a:solidFill>
                <a:latin typeface="Candara" panose="020E0502030303020204" pitchFamily="34" charset="0"/>
              </a:rPr>
              <a:t> </a:t>
            </a:r>
            <a:r>
              <a:rPr lang="en-GB" sz="1800" dirty="0">
                <a:solidFill>
                  <a:schemeClr val="tx1"/>
                </a:solidFill>
                <a:latin typeface="Candara" panose="020E0502030303020204" pitchFamily="34" charset="0"/>
              </a:rPr>
              <a:t>and e-library (</a:t>
            </a:r>
            <a:r>
              <a:rPr lang="en-US" sz="1800" u="sng" kern="100" dirty="0">
                <a:solidFill>
                  <a:srgbClr val="0000FF"/>
                </a:solidFill>
                <a:latin typeface="Candara" panose="020E0502030303020204" pitchFamily="34" charset="0"/>
                <a:hlinkClick r:id="rId3">
                  <a:extLst>
                    <a:ext uri="{A12FA001-AC4F-418D-AE19-62706E023703}">
                      <ahyp:hlinkClr xmlns:ahyp="http://schemas.microsoft.com/office/drawing/2018/hyperlinkcolor" val="tx"/>
                    </a:ext>
                  </a:extLst>
                </a:hlinkClick>
              </a:rPr>
              <a:t>https://ngflibrary.org.ng/</a:t>
            </a:r>
            <a:r>
              <a:rPr lang="en-GB" sz="1800" dirty="0">
                <a:solidFill>
                  <a:schemeClr val="tx1"/>
                </a:solidFill>
                <a:latin typeface="Candara" panose="020E0502030303020204" pitchFamily="34" charset="0"/>
              </a:rPr>
              <a:t>) using </a:t>
            </a:r>
            <a:r>
              <a:rPr lang="en-GB" sz="1800" dirty="0" err="1">
                <a:solidFill>
                  <a:schemeClr val="tx1"/>
                </a:solidFill>
                <a:latin typeface="Candara" panose="020E0502030303020204" pitchFamily="34" charset="0"/>
              </a:rPr>
              <a:t>Dspace</a:t>
            </a:r>
            <a:r>
              <a:rPr lang="en-GB" sz="1800" dirty="0">
                <a:solidFill>
                  <a:schemeClr val="tx1"/>
                </a:solidFill>
                <a:latin typeface="Candara" panose="020E0502030303020204" pitchFamily="34" charset="0"/>
              </a:rPr>
              <a:t> and Koha Integrated Library Software. </a:t>
            </a:r>
          </a:p>
          <a:p>
            <a:pPr algn="just" fontAlgn="base"/>
            <a:r>
              <a:rPr lang="en-GB" sz="1800" dirty="0">
                <a:solidFill>
                  <a:schemeClr val="tx1"/>
                </a:solidFill>
                <a:latin typeface="Candara" panose="020E0502030303020204" pitchFamily="34" charset="0"/>
              </a:rPr>
              <a:t>Implemented robust records management systems for efficient document preservation and retrieval.</a:t>
            </a:r>
          </a:p>
          <a:p>
            <a:endParaRPr lang="en-GB" dirty="0">
              <a:solidFill>
                <a:schemeClr val="tx1"/>
              </a:solidFill>
            </a:endParaRPr>
          </a:p>
        </p:txBody>
      </p:sp>
    </p:spTree>
    <p:extLst>
      <p:ext uri="{BB962C8B-B14F-4D97-AF65-F5344CB8AC3E}">
        <p14:creationId xmlns:p14="http://schemas.microsoft.com/office/powerpoint/2010/main" val="1779889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solidFill>
                  <a:schemeClr val="tx1"/>
                </a:solidFill>
                <a:latin typeface="Candara" panose="020E0502030303020204" pitchFamily="34" charset="0"/>
              </a:rPr>
              <a:t>Personal Impact &amp; Contributions</a:t>
            </a:r>
            <a:endParaRPr lang="en-GB" sz="2800" dirty="0">
              <a:solidFill>
                <a:schemeClr val="tx1"/>
              </a:solidFill>
              <a:latin typeface="Candara" panose="020E0502030303020204" pitchFamily="34" charset="0"/>
            </a:endParaRPr>
          </a:p>
        </p:txBody>
      </p:sp>
      <p:sp>
        <p:nvSpPr>
          <p:cNvPr id="3" name="Content Placeholder 2"/>
          <p:cNvSpPr>
            <a:spLocks noGrp="1"/>
          </p:cNvSpPr>
          <p:nvPr>
            <p:ph idx="1"/>
          </p:nvPr>
        </p:nvSpPr>
        <p:spPr/>
        <p:txBody>
          <a:bodyPr>
            <a:normAutofit/>
          </a:bodyPr>
          <a:lstStyle/>
          <a:p>
            <a:pPr marL="45720" indent="0">
              <a:buNone/>
            </a:pPr>
            <a:r>
              <a:rPr lang="en-GB" sz="1400" b="1" dirty="0">
                <a:solidFill>
                  <a:schemeClr val="tx1"/>
                </a:solidFill>
                <a:latin typeface="Candara" panose="020E0502030303020204" pitchFamily="34" charset="0"/>
              </a:rPr>
              <a:t>Impact</a:t>
            </a:r>
            <a:endParaRPr lang="en-GB" sz="1400" dirty="0">
              <a:solidFill>
                <a:schemeClr val="tx1"/>
              </a:solidFill>
              <a:latin typeface="Candara" panose="020E0502030303020204" pitchFamily="34" charset="0"/>
            </a:endParaRPr>
          </a:p>
          <a:p>
            <a:pPr algn="just"/>
            <a:r>
              <a:rPr lang="en-GB" sz="1400" dirty="0">
                <a:solidFill>
                  <a:schemeClr val="tx1"/>
                </a:solidFill>
                <a:latin typeface="Candara" panose="020E0502030303020204" pitchFamily="34" charset="0"/>
              </a:rPr>
              <a:t>Facilitated seamless access to a wealth of knowledge, empowering stakeholders for informed decision-making. </a:t>
            </a:r>
          </a:p>
          <a:p>
            <a:pPr algn="just"/>
            <a:r>
              <a:rPr lang="en-GB" sz="1400" dirty="0">
                <a:solidFill>
                  <a:schemeClr val="tx1"/>
                </a:solidFill>
                <a:latin typeface="Candara" panose="020E0502030303020204" pitchFamily="34" charset="0"/>
              </a:rPr>
              <a:t>Safeguarded invaluable organizational assets through best practices in document collection and archiving.</a:t>
            </a:r>
          </a:p>
          <a:p>
            <a:pPr marL="45720" indent="0" algn="just">
              <a:buNone/>
            </a:pPr>
            <a:r>
              <a:rPr lang="en-GB" sz="1400" b="1" dirty="0">
                <a:solidFill>
                  <a:schemeClr val="tx1"/>
                </a:solidFill>
                <a:latin typeface="Candara" panose="020E0502030303020204" pitchFamily="34" charset="0"/>
              </a:rPr>
              <a:t>Contributions:</a:t>
            </a:r>
            <a:endParaRPr lang="en-GB" sz="1400" dirty="0">
              <a:solidFill>
                <a:schemeClr val="tx1"/>
              </a:solidFill>
              <a:latin typeface="Candara" panose="020E0502030303020204" pitchFamily="34" charset="0"/>
            </a:endParaRPr>
          </a:p>
          <a:p>
            <a:pPr algn="just" fontAlgn="base"/>
            <a:r>
              <a:rPr lang="en-GB" sz="1400" dirty="0">
                <a:solidFill>
                  <a:schemeClr val="tx1"/>
                </a:solidFill>
                <a:latin typeface="Candara" panose="020E0502030303020204" pitchFamily="34" charset="0"/>
              </a:rPr>
              <a:t>Shared insights through publications, presentations, and training programs on library setup and digital repository navigation. </a:t>
            </a:r>
            <a:r>
              <a:rPr lang="en-GB" sz="1400" dirty="0">
                <a:solidFill>
                  <a:srgbClr val="0000FF"/>
                </a:solidFill>
                <a:latin typeface="Candara" panose="020E0502030303020204" pitchFamily="34" charset="0"/>
              </a:rPr>
              <a:t>(See publication links at the end of the slide)</a:t>
            </a:r>
          </a:p>
          <a:p>
            <a:pPr algn="just" fontAlgn="base"/>
            <a:r>
              <a:rPr lang="en-GB" sz="1400" dirty="0">
                <a:solidFill>
                  <a:schemeClr val="tx1"/>
                </a:solidFill>
                <a:latin typeface="Candara" panose="020E0502030303020204" pitchFamily="34" charset="0"/>
              </a:rPr>
              <a:t>Cultivated a culture of continuous learning and collaboration within the organization.</a:t>
            </a:r>
          </a:p>
          <a:p>
            <a:endParaRPr lang="en-GB" dirty="0"/>
          </a:p>
          <a:p>
            <a:endParaRPr lang="en-GB" dirty="0"/>
          </a:p>
        </p:txBody>
      </p:sp>
    </p:spTree>
    <p:extLst>
      <p:ext uri="{BB962C8B-B14F-4D97-AF65-F5344CB8AC3E}">
        <p14:creationId xmlns:p14="http://schemas.microsoft.com/office/powerpoint/2010/main" val="2207165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24813-5C21-FF3F-E5D4-8D3F94E9DD74}"/>
              </a:ext>
            </a:extLst>
          </p:cNvPr>
          <p:cNvSpPr>
            <a:spLocks noGrp="1"/>
          </p:cNvSpPr>
          <p:nvPr>
            <p:ph type="title"/>
          </p:nvPr>
        </p:nvSpPr>
        <p:spPr>
          <a:xfrm>
            <a:off x="465826" y="609600"/>
            <a:ext cx="7370235" cy="1356360"/>
          </a:xfrm>
        </p:spPr>
        <p:txBody>
          <a:bodyPr>
            <a:normAutofit/>
          </a:bodyPr>
          <a:lstStyle/>
          <a:p>
            <a:r>
              <a:rPr lang="en-GB" sz="2800" dirty="0">
                <a:solidFill>
                  <a:schemeClr val="tx1"/>
                </a:solidFill>
                <a:latin typeface="Candara" panose="020E0502030303020204" pitchFamily="34" charset="0"/>
              </a:rPr>
              <a:t>General Impact of the NGF library</a:t>
            </a:r>
            <a:endParaRPr lang="en-US" sz="2800" dirty="0">
              <a:solidFill>
                <a:schemeClr val="tx1"/>
              </a:solidFill>
              <a:latin typeface="Candara" panose="020E0502030303020204" pitchFamily="34" charset="0"/>
            </a:endParaRPr>
          </a:p>
        </p:txBody>
      </p:sp>
      <p:sp>
        <p:nvSpPr>
          <p:cNvPr id="23" name="Content Placeholder 2">
            <a:extLst>
              <a:ext uri="{FF2B5EF4-FFF2-40B4-BE49-F238E27FC236}">
                <a16:creationId xmlns:a16="http://schemas.microsoft.com/office/drawing/2014/main" id="{51569D4A-BFE1-7E24-20D8-21AC2F4317FA}"/>
              </a:ext>
            </a:extLst>
          </p:cNvPr>
          <p:cNvSpPr>
            <a:spLocks noGrp="1"/>
          </p:cNvSpPr>
          <p:nvPr>
            <p:ph idx="1"/>
          </p:nvPr>
        </p:nvSpPr>
        <p:spPr>
          <a:xfrm>
            <a:off x="465826" y="2057400"/>
            <a:ext cx="7370235" cy="4038600"/>
          </a:xfrm>
        </p:spPr>
        <p:txBody>
          <a:bodyPr>
            <a:normAutofit/>
          </a:bodyPr>
          <a:lstStyle/>
          <a:p>
            <a:pPr algn="just">
              <a:buFont typeface="+mj-lt"/>
              <a:buAutoNum type="arabicPeriod"/>
            </a:pPr>
            <a:r>
              <a:rPr lang="en-GB" sz="1600" b="1" dirty="0">
                <a:solidFill>
                  <a:schemeClr val="tx1"/>
                </a:solidFill>
                <a:latin typeface="Candara" panose="020E0502030303020204" pitchFamily="34" charset="0"/>
              </a:rPr>
              <a:t>Case Study to set up libraries in state and MDA’s</a:t>
            </a:r>
            <a:endParaRPr lang="en-GB" sz="1600" b="1" i="0" dirty="0">
              <a:solidFill>
                <a:schemeClr val="tx1"/>
              </a:solidFill>
              <a:effectLst/>
              <a:latin typeface="Candara" panose="020E0502030303020204" pitchFamily="34" charset="0"/>
            </a:endParaRPr>
          </a:p>
          <a:p>
            <a:pPr algn="just">
              <a:buFont typeface="+mj-lt"/>
              <a:buAutoNum type="arabicPeriod"/>
            </a:pPr>
            <a:r>
              <a:rPr lang="en-GB" sz="1600" b="1" i="0" dirty="0">
                <a:solidFill>
                  <a:schemeClr val="tx1"/>
                </a:solidFill>
                <a:effectLst/>
                <a:latin typeface="Candara" panose="020E0502030303020204" pitchFamily="34" charset="0"/>
              </a:rPr>
              <a:t>Enhanced Access to Information</a:t>
            </a:r>
            <a:r>
              <a:rPr lang="en-GB" sz="1600" b="0" i="0" dirty="0">
                <a:solidFill>
                  <a:schemeClr val="tx1"/>
                </a:solidFill>
                <a:effectLst/>
                <a:latin typeface="Candara" panose="020E0502030303020204" pitchFamily="34" charset="0"/>
              </a:rPr>
              <a:t>: By providing access to a diverse range of resources, the NGF library empowers governors, policymakers, researchers, and other stakeholders with timely and relevant information. </a:t>
            </a:r>
          </a:p>
          <a:p>
            <a:pPr algn="just">
              <a:buFont typeface="+mj-lt"/>
              <a:buAutoNum type="arabicPeriod"/>
            </a:pPr>
            <a:r>
              <a:rPr lang="en-GB" sz="1600" b="1" i="0" dirty="0">
                <a:solidFill>
                  <a:schemeClr val="tx1"/>
                </a:solidFill>
                <a:effectLst/>
                <a:latin typeface="Candara" panose="020E0502030303020204" pitchFamily="34" charset="0"/>
              </a:rPr>
              <a:t>Knowledge Sharing and Collaboration</a:t>
            </a:r>
            <a:r>
              <a:rPr lang="en-GB" sz="1600" b="0" i="0" dirty="0">
                <a:solidFill>
                  <a:schemeClr val="tx1"/>
                </a:solidFill>
                <a:effectLst/>
                <a:latin typeface="Candara" panose="020E0502030303020204" pitchFamily="34" charset="0"/>
              </a:rPr>
              <a:t>: The library serves as a hub for knowledge exchange and collaboration among governors and their teams. </a:t>
            </a:r>
          </a:p>
          <a:p>
            <a:pPr algn="just">
              <a:buFont typeface="+mj-lt"/>
              <a:buAutoNum type="arabicPeriod"/>
            </a:pPr>
            <a:r>
              <a:rPr lang="en-GB" sz="1600" b="1" i="0" dirty="0">
                <a:solidFill>
                  <a:schemeClr val="tx1"/>
                </a:solidFill>
                <a:effectLst/>
                <a:latin typeface="Candara" panose="020E0502030303020204" pitchFamily="34" charset="0"/>
              </a:rPr>
              <a:t>Facilitation of Research and Analysis</a:t>
            </a:r>
            <a:r>
              <a:rPr lang="en-GB" sz="1600" b="0" i="0" dirty="0">
                <a:solidFill>
                  <a:schemeClr val="tx1"/>
                </a:solidFill>
                <a:effectLst/>
                <a:latin typeface="Candara" panose="020E0502030303020204" pitchFamily="34" charset="0"/>
              </a:rPr>
              <a:t>: Researchers, analysts, and policymakers leverage on the library's resources to conduct in-depth research and analysis on various topics relevant to governance.</a:t>
            </a:r>
          </a:p>
          <a:p>
            <a:pPr algn="just">
              <a:buFont typeface="+mj-lt"/>
              <a:buAutoNum type="arabicPeriod"/>
            </a:pPr>
            <a:r>
              <a:rPr lang="en-GB" sz="1600" b="1" i="0" dirty="0">
                <a:solidFill>
                  <a:schemeClr val="tx1"/>
                </a:solidFill>
                <a:effectLst/>
                <a:latin typeface="Candara" panose="020E0502030303020204" pitchFamily="34" charset="0"/>
              </a:rPr>
              <a:t>Documentation and Archiving</a:t>
            </a:r>
            <a:r>
              <a:rPr lang="en-GB" sz="1600" b="0" i="0" dirty="0">
                <a:solidFill>
                  <a:schemeClr val="tx1"/>
                </a:solidFill>
                <a:effectLst/>
                <a:latin typeface="Candara" panose="020E0502030303020204" pitchFamily="34" charset="0"/>
              </a:rPr>
              <a:t>: The NGF library plays a crucial role in documenting and archiving important documents, reports, and publications related to governance. This ensures the preservation of institutional memory and facilitates easy access to historical records for future reference and analysis.</a:t>
            </a:r>
          </a:p>
          <a:p>
            <a:endParaRPr lang="en-US" sz="1500" dirty="0"/>
          </a:p>
        </p:txBody>
      </p:sp>
      <p:pic>
        <p:nvPicPr>
          <p:cNvPr id="13" name="Picture 12" descr="Abstract blurred public library with bookshelves">
            <a:extLst>
              <a:ext uri="{FF2B5EF4-FFF2-40B4-BE49-F238E27FC236}">
                <a16:creationId xmlns:a16="http://schemas.microsoft.com/office/drawing/2014/main" id="{A77A4CCC-D3D5-1641-1253-024D75434388}"/>
              </a:ext>
            </a:extLst>
          </p:cNvPr>
          <p:cNvPicPr>
            <a:picLocks noChangeAspect="1"/>
          </p:cNvPicPr>
          <p:nvPr/>
        </p:nvPicPr>
        <p:blipFill rotWithShape="1">
          <a:blip r:embed="rId2"/>
          <a:srcRect l="19750" r="42082" b="-2"/>
          <a:stretch/>
        </p:blipFill>
        <p:spPr>
          <a:xfrm>
            <a:off x="8310622" y="243840"/>
            <a:ext cx="3646837" cy="6377939"/>
          </a:xfrm>
          <a:prstGeom prst="rect">
            <a:avLst/>
          </a:prstGeom>
        </p:spPr>
      </p:pic>
    </p:spTree>
    <p:extLst>
      <p:ext uri="{BB962C8B-B14F-4D97-AF65-F5344CB8AC3E}">
        <p14:creationId xmlns:p14="http://schemas.microsoft.com/office/powerpoint/2010/main" val="291088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0CEF8EFF-6D30-A04B-5B28-0299FA95D762}"/>
              </a:ext>
            </a:extLst>
          </p:cNvPr>
          <p:cNvSpPr>
            <a:spLocks noGrp="1"/>
          </p:cNvSpPr>
          <p:nvPr>
            <p:ph type="title"/>
          </p:nvPr>
        </p:nvSpPr>
        <p:spPr>
          <a:xfrm>
            <a:off x="7558564" y="609600"/>
            <a:ext cx="3912583" cy="1356360"/>
          </a:xfrm>
        </p:spPr>
        <p:txBody>
          <a:bodyPr vert="horz" lIns="91440" tIns="45720" rIns="91440" bIns="45720" rtlCol="0" anchor="ctr">
            <a:normAutofit/>
          </a:bodyPr>
          <a:lstStyle/>
          <a:p>
            <a:r>
              <a:rPr lang="en-US" sz="2800" b="1" dirty="0">
                <a:solidFill>
                  <a:schemeClr val="tx1"/>
                </a:solidFill>
                <a:latin typeface="Candara" panose="020E0502030303020204" pitchFamily="34" charset="0"/>
              </a:rPr>
              <a:t>The Evolution of the NGF Library</a:t>
            </a:r>
          </a:p>
        </p:txBody>
      </p:sp>
      <p:pic>
        <p:nvPicPr>
          <p:cNvPr id="5" name="Content Placeholder 4" descr="A person standing in a library&#10;&#10;Description automatically generated">
            <a:extLst>
              <a:ext uri="{FF2B5EF4-FFF2-40B4-BE49-F238E27FC236}">
                <a16:creationId xmlns:a16="http://schemas.microsoft.com/office/drawing/2014/main" id="{EC9F2583-2AB7-6437-0F9D-FEC314A98C2A}"/>
              </a:ext>
            </a:extLst>
          </p:cNvPr>
          <p:cNvPicPr>
            <a:picLocks noGrp="1" noChangeAspect="1"/>
          </p:cNvPicPr>
          <p:nvPr>
            <p:ph idx="1"/>
          </p:nvPr>
        </p:nvPicPr>
        <p:blipFill rotWithShape="1">
          <a:blip r:embed="rId2"/>
          <a:srcRect t="5236" b="10177"/>
          <a:stretch/>
        </p:blipFill>
        <p:spPr>
          <a:xfrm>
            <a:off x="325120" y="416560"/>
            <a:ext cx="7233444" cy="6065520"/>
          </a:xfrm>
          <a:prstGeom prst="rect">
            <a:avLst/>
          </a:prstGeom>
        </p:spPr>
      </p:pic>
      <p:sp>
        <p:nvSpPr>
          <p:cNvPr id="4" name="TextBox 3">
            <a:extLst>
              <a:ext uri="{FF2B5EF4-FFF2-40B4-BE49-F238E27FC236}">
                <a16:creationId xmlns:a16="http://schemas.microsoft.com/office/drawing/2014/main" id="{B44FC16F-2854-5DC5-9659-C32CEE85DF7D}"/>
              </a:ext>
            </a:extLst>
          </p:cNvPr>
          <p:cNvSpPr txBox="1"/>
          <p:nvPr/>
        </p:nvSpPr>
        <p:spPr>
          <a:xfrm>
            <a:off x="7558564" y="2057400"/>
            <a:ext cx="3912583" cy="4038600"/>
          </a:xfrm>
          <a:prstGeom prst="rect">
            <a:avLst/>
          </a:prstGeom>
        </p:spPr>
        <p:txBody>
          <a:bodyPr vert="horz" lIns="91440" tIns="45720" rIns="91440" bIns="45720" rtlCol="0">
            <a:normAutofit/>
          </a:bodyPr>
          <a:lstStyle/>
          <a:p>
            <a:pPr algn="just" defTabSz="914400">
              <a:lnSpc>
                <a:spcPct val="90000"/>
              </a:lnSpc>
              <a:spcAft>
                <a:spcPts val="600"/>
              </a:spcAft>
              <a:buClr>
                <a:schemeClr val="accent1"/>
              </a:buClr>
              <a:buSzPct val="80000"/>
            </a:pPr>
            <a:r>
              <a:rPr lang="en-US" sz="2400" dirty="0">
                <a:latin typeface="Candara" panose="020E0502030303020204" pitchFamily="34" charset="0"/>
              </a:rPr>
              <a:t>The project commenced in August 2018 with the very first library in a small space with few bookshelves and reader’s section. As the library collections and patron usage continue to grow; there was need to transform the library into a bigger and befitting modern library. </a:t>
            </a:r>
          </a:p>
        </p:txBody>
      </p:sp>
    </p:spTree>
    <p:extLst>
      <p:ext uri="{BB962C8B-B14F-4D97-AF65-F5344CB8AC3E}">
        <p14:creationId xmlns:p14="http://schemas.microsoft.com/office/powerpoint/2010/main" val="2516790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582F7A-0108-4267-A3E3-CA43CDA209C6}"/>
              </a:ext>
            </a:extLst>
          </p:cNvPr>
          <p:cNvPicPr>
            <a:picLocks noChangeAspect="1"/>
          </p:cNvPicPr>
          <p:nvPr/>
        </p:nvPicPr>
        <p:blipFill>
          <a:blip r:embed="rId3"/>
          <a:srcRect t="7802" b="7802"/>
          <a:stretch/>
        </p:blipFill>
        <p:spPr>
          <a:xfrm>
            <a:off x="0" y="0"/>
            <a:ext cx="12188932" cy="6858000"/>
          </a:xfrm>
          <a:prstGeom prst="rect">
            <a:avLst/>
          </a:prstGeom>
          <a:blipFill>
            <a:blip r:embed="rId4"/>
            <a:tile tx="0" ty="0" sx="100000" sy="100000" flip="none" algn="tl"/>
          </a:blipFill>
        </p:spPr>
      </p:pic>
      <p:sp>
        <p:nvSpPr>
          <p:cNvPr id="2" name="Title 1">
            <a:extLst>
              <a:ext uri="{FF2B5EF4-FFF2-40B4-BE49-F238E27FC236}">
                <a16:creationId xmlns:a16="http://schemas.microsoft.com/office/drawing/2014/main" id="{28492750-E12D-4995-ABCB-5BB846060890}"/>
              </a:ext>
            </a:extLst>
          </p:cNvPr>
          <p:cNvSpPr>
            <a:spLocks noGrp="1"/>
          </p:cNvSpPr>
          <p:nvPr>
            <p:ph type="title"/>
          </p:nvPr>
        </p:nvSpPr>
        <p:spPr>
          <a:xfrm>
            <a:off x="136477" y="768097"/>
            <a:ext cx="3307114" cy="5073145"/>
          </a:xfrm>
          <a:solidFill>
            <a:schemeClr val="accent3"/>
          </a:solidFill>
        </p:spPr>
        <p:txBody>
          <a:bodyPr>
            <a:normAutofit/>
          </a:bodyPr>
          <a:lstStyle/>
          <a:p>
            <a:r>
              <a:rPr lang="en-US" sz="2800" b="1" dirty="0">
                <a:solidFill>
                  <a:schemeClr val="tx1"/>
                </a:solidFill>
                <a:latin typeface="Candara" panose="020E0502030303020204" pitchFamily="34" charset="0"/>
              </a:rPr>
              <a:t>Transformation of the NGF library: Planning the process.</a:t>
            </a:r>
            <a:br>
              <a:rPr lang="en-US" sz="2800" b="1" dirty="0">
                <a:solidFill>
                  <a:schemeClr val="tx1"/>
                </a:solidFill>
                <a:latin typeface="Candara" panose="020E0502030303020204" pitchFamily="34" charset="0"/>
              </a:rPr>
            </a:br>
            <a:r>
              <a:rPr lang="en-US" sz="2800" b="1" dirty="0">
                <a:solidFill>
                  <a:schemeClr val="tx1"/>
                </a:solidFill>
                <a:latin typeface="Candara" panose="020E0502030303020204" pitchFamily="34" charset="0"/>
              </a:rPr>
              <a:t>(</a:t>
            </a:r>
            <a:r>
              <a:rPr lang="en-US" sz="2800" b="1" i="1" dirty="0">
                <a:solidFill>
                  <a:schemeClr val="tx1"/>
                </a:solidFill>
                <a:latin typeface="Candara" panose="020E0502030303020204" pitchFamily="34" charset="0"/>
              </a:rPr>
              <a:t>2022 -2023 )</a:t>
            </a:r>
          </a:p>
        </p:txBody>
      </p:sp>
      <p:graphicFrame>
        <p:nvGraphicFramePr>
          <p:cNvPr id="4" name="Content Placeholder 3" descr="Icon SmartArt placeholder ">
            <a:extLst>
              <a:ext uri="{FF2B5EF4-FFF2-40B4-BE49-F238E27FC236}">
                <a16:creationId xmlns:a16="http://schemas.microsoft.com/office/drawing/2014/main" id="{F5DF3745-CCEE-4BD3-9E49-A25F9124ACF6}"/>
              </a:ext>
            </a:extLst>
          </p:cNvPr>
          <p:cNvGraphicFramePr>
            <a:graphicFrameLocks noGrp="1"/>
          </p:cNvGraphicFramePr>
          <p:nvPr>
            <p:ph idx="1"/>
            <p:extLst>
              <p:ext uri="{D42A27DB-BD31-4B8C-83A1-F6EECF244321}">
                <p14:modId xmlns:p14="http://schemas.microsoft.com/office/powerpoint/2010/main" val="2566538748"/>
              </p:ext>
            </p:extLst>
          </p:nvPr>
        </p:nvGraphicFramePr>
        <p:xfrm>
          <a:off x="3972128" y="671236"/>
          <a:ext cx="7259979" cy="54326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 2">
            <a:extLst>
              <a:ext uri="{FF2B5EF4-FFF2-40B4-BE49-F238E27FC236}">
                <a16:creationId xmlns:a16="http://schemas.microsoft.com/office/drawing/2014/main" id="{D9AD30E0-D031-D343-D8A0-FC2BB589B118}"/>
              </a:ext>
            </a:extLst>
          </p:cNvPr>
          <p:cNvGraphicFramePr/>
          <p:nvPr>
            <p:extLst>
              <p:ext uri="{D42A27DB-BD31-4B8C-83A1-F6EECF244321}">
                <p14:modId xmlns:p14="http://schemas.microsoft.com/office/powerpoint/2010/main" val="884873498"/>
              </p:ext>
            </p:extLst>
          </p:nvPr>
        </p:nvGraphicFramePr>
        <p:xfrm>
          <a:off x="3070524" y="719666"/>
          <a:ext cx="7083410" cy="54186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638355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09807983-A4D8-67FF-6B9D-F21A7CB04712}"/>
              </a:ext>
            </a:extLst>
          </p:cNvPr>
          <p:cNvGraphicFramePr>
            <a:graphicFrameLocks noGrp="1" noChangeAspect="1"/>
          </p:cNvGraphicFramePr>
          <p:nvPr>
            <p:ph idx="1"/>
            <p:extLst>
              <p:ext uri="{D42A27DB-BD31-4B8C-83A1-F6EECF244321}">
                <p14:modId xmlns:p14="http://schemas.microsoft.com/office/powerpoint/2010/main" val="112138229"/>
              </p:ext>
            </p:extLst>
          </p:nvPr>
        </p:nvGraphicFramePr>
        <p:xfrm>
          <a:off x="1536700" y="177800"/>
          <a:ext cx="9117013" cy="6442075"/>
        </p:xfrm>
        <a:graphic>
          <a:graphicData uri="http://schemas.openxmlformats.org/presentationml/2006/ole">
            <mc:AlternateContent xmlns:mc="http://schemas.openxmlformats.org/markup-compatibility/2006">
              <mc:Choice xmlns:v="urn:schemas-microsoft-com:vml" Requires="v">
                <p:oleObj name="Acrobat Document" r:id="rId2" imgW="8019753" imgH="5667178" progId="Acrobat.Document.DC">
                  <p:embed/>
                </p:oleObj>
              </mc:Choice>
              <mc:Fallback>
                <p:oleObj name="Acrobat Document" r:id="rId2" imgW="8019753" imgH="5667178" progId="Acrobat.Document.DC">
                  <p:embed/>
                  <p:pic>
                    <p:nvPicPr>
                      <p:cNvPr id="8" name="Content Placeholder 7">
                        <a:extLst>
                          <a:ext uri="{FF2B5EF4-FFF2-40B4-BE49-F238E27FC236}">
                            <a16:creationId xmlns:a16="http://schemas.microsoft.com/office/drawing/2014/main" id="{09807983-A4D8-67FF-6B9D-F21A7CB04712}"/>
                          </a:ext>
                        </a:extLst>
                      </p:cNvPr>
                      <p:cNvPicPr/>
                      <p:nvPr/>
                    </p:nvPicPr>
                    <p:blipFill>
                      <a:blip r:embed="rId3"/>
                      <a:stretch>
                        <a:fillRect/>
                      </a:stretch>
                    </p:blipFill>
                    <p:spPr>
                      <a:xfrm>
                        <a:off x="1536700" y="177800"/>
                        <a:ext cx="9117013" cy="6442075"/>
                      </a:xfrm>
                      <a:prstGeom prst="rect">
                        <a:avLst/>
                      </a:prstGeom>
                    </p:spPr>
                  </p:pic>
                </p:oleObj>
              </mc:Fallback>
            </mc:AlternateContent>
          </a:graphicData>
        </a:graphic>
      </p:graphicFrame>
    </p:spTree>
    <p:extLst>
      <p:ext uri="{BB962C8B-B14F-4D97-AF65-F5344CB8AC3E}">
        <p14:creationId xmlns:p14="http://schemas.microsoft.com/office/powerpoint/2010/main" val="3159867848"/>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668657-C50E-4365-A5FD-AC07593EBE57}">
  <ds:schemaRef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EA82F57F-EFCE-45E0-9F75-822371CB5F7C}">
  <ds:schemaRefs>
    <ds:schemaRef ds:uri="http://schemas.microsoft.com/sharepoint/v3/contenttype/forms"/>
  </ds:schemaRefs>
</ds:datastoreItem>
</file>

<file path=customXml/itemProps3.xml><?xml version="1.0" encoding="utf-8"?>
<ds:datastoreItem xmlns:ds="http://schemas.openxmlformats.org/officeDocument/2006/customXml" ds:itemID="{1179D151-6AED-4C4E-9A23-4BEC5BA436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Basis</Template>
  <TotalTime>1739</TotalTime>
  <Words>860</Words>
  <Application>Microsoft Office PowerPoint</Application>
  <PresentationFormat>Widescreen</PresentationFormat>
  <Paragraphs>100</Paragraphs>
  <Slides>29</Slides>
  <Notes>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4" baseType="lpstr">
      <vt:lpstr>Calibri</vt:lpstr>
      <vt:lpstr>Candara</vt:lpstr>
      <vt:lpstr>Corbel</vt:lpstr>
      <vt:lpstr>Basis</vt:lpstr>
      <vt:lpstr>Acrobat Document</vt:lpstr>
      <vt:lpstr>PowerPoint Presentation</vt:lpstr>
      <vt:lpstr>Content</vt:lpstr>
      <vt:lpstr>OVERVIEW</vt:lpstr>
      <vt:lpstr>Key Achievements</vt:lpstr>
      <vt:lpstr>Personal Impact &amp; Contributions</vt:lpstr>
      <vt:lpstr>General Impact of the NGF library</vt:lpstr>
      <vt:lpstr>The Evolution of the NGF Library</vt:lpstr>
      <vt:lpstr>Transformation of the NGF library: Planning the process. (2022 -2023 )</vt:lpstr>
      <vt:lpstr>PowerPoint Presentation</vt:lpstr>
      <vt:lpstr>The current NGF Library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Sustainability of the library after setting up</vt:lpstr>
      <vt:lpstr>Continuous Growth as a Librarian and Information Professional</vt:lpstr>
      <vt:lpstr>Review</vt:lpstr>
      <vt:lpstr>  Stand out from the crowd</vt:lpstr>
      <vt:lpstr>Conclusion</vt:lpstr>
      <vt:lpstr>PowerPoint Presentation</vt:lpstr>
      <vt:lpstr>Developed Publications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Sharing Experiences in Setting Up a Library: A  Case Study of the Nigeria Governors’ Forum Special Library Setup from Scratch</dc:title>
  <dc:creator>Naomi Tietie</dc:creator>
  <cp:lastModifiedBy>William Ubogu</cp:lastModifiedBy>
  <cp:revision>63</cp:revision>
  <dcterms:created xsi:type="dcterms:W3CDTF">2023-10-17T12:42:32Z</dcterms:created>
  <dcterms:modified xsi:type="dcterms:W3CDTF">2024-03-08T18:47:42Z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