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ontserrat" pitchFamily="2" charset="77"/>
      <p:regular r:id="rId12"/>
      <p:bold r:id="rId13"/>
      <p:italic r:id="rId14"/>
      <p:boldItalic r:id="rId15"/>
    </p:embeddedFont>
    <p:embeddedFont>
      <p:font typeface="Oswald" pitchFamily="2" charset="77"/>
      <p:regular r:id="rId16"/>
      <p:bold r:id="rId17"/>
    </p:embeddedFont>
    <p:embeddedFont>
      <p:font typeface="Playfair Display" pitchFamily="2" charset="77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7e223209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7e223209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7e2232095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7e2232095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7e223209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7e2232095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7e223209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7e223209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7e2232095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7e2232095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7e223209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7e223209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e223209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e223209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7e223209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7e223209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.presscouncil.gov.ng/code-of-ethic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Ethical &amp; Security Considerations for Policy &amp; Governance Reporting</a:t>
            </a:r>
            <a:endParaRPr sz="4800"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Musikilu Mojeed, Editor-in-Chief,, </a:t>
            </a:r>
            <a:r>
              <a:rPr lang="en" sz="1800">
                <a:solidFill>
                  <a:srgbClr val="FF0000"/>
                </a:solidFill>
              </a:rPr>
              <a:t>Premium Times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 journalist’s best conduct and defence is reporting in a way that is accurate, impartial and responsible. The reporting should take no sides. It should represent the voice of the people. 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Research your assignment. Do proper research before going into hostile electoral environment.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Do a security assessment of your assignment – only then can you be prepared when risky situations stare you in the face on the field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Always carry a means of identification</a:t>
            </a:r>
            <a:r>
              <a:rPr lang="en" sz="1000">
                <a:solidFill>
                  <a:srgbClr val="D16349"/>
                </a:solidFill>
              </a:rPr>
              <a:t>·      </a:t>
            </a:r>
            <a:br>
              <a:rPr lang="en" sz="1000">
                <a:solidFill>
                  <a:srgbClr val="D16349"/>
                </a:solidFill>
              </a:rPr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 dirty="0"/>
              <a:t>Reporters should be familiar with the Code of Conduct of their practice. </a:t>
            </a:r>
            <a:r>
              <a:rPr lang="en" sz="2400" dirty="0">
                <a:hlinkClick r:id="rId3"/>
              </a:rPr>
              <a:t>There’s a code of Conduct for Nigerian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 dirty="0"/>
              <a:t>Journalists should never wear political </a:t>
            </a:r>
            <a:r>
              <a:rPr lang="en" sz="2400" dirty="0" err="1"/>
              <a:t>colours</a:t>
            </a:r>
            <a:r>
              <a:rPr lang="en" sz="2400" dirty="0"/>
              <a:t>, badges or slogans, and should not accept </a:t>
            </a:r>
            <a:r>
              <a:rPr lang="en" sz="2400" dirty="0" err="1"/>
              <a:t>favours</a:t>
            </a:r>
            <a:r>
              <a:rPr lang="en" sz="2400" dirty="0"/>
              <a:t> from people they are reporting about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 dirty="0"/>
              <a:t>Journalists should always carry IDs proving they work in the media, except when it becomes dangerous to do so.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 dirty="0"/>
              <a:t>Journalists should report any attacks or threats against them to their employers.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 dirty="0"/>
              <a:t>Journalists should always tell someone else – their editor, their co-workers or their family – where they are going and when they will return.</a:t>
            </a:r>
            <a:endParaRPr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50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If you require extra accreditation for identification, get one</a:t>
            </a:r>
            <a:r>
              <a:rPr lang="en" sz="2400">
                <a:solidFill>
                  <a:srgbClr val="D16349"/>
                </a:solidFill>
              </a:rPr>
              <a:t>    </a:t>
            </a:r>
            <a:endParaRPr sz="2400">
              <a:solidFill>
                <a:srgbClr val="D16349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If you have health conditions that require medication, always have enough to last you for your trip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Understand the environment you work in, the cultural, social and other nuances of the people</a:t>
            </a:r>
            <a:endParaRPr sz="2400"/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D16349"/>
                </a:solidFill>
                <a:latin typeface="Arial"/>
                <a:ea typeface="Arial"/>
                <a:cs typeface="Arial"/>
                <a:sym typeface="Arial"/>
              </a:rPr>
              <a:t>·      </a:t>
            </a:r>
            <a:br>
              <a:rPr lang="en" sz="1000">
                <a:solidFill>
                  <a:srgbClr val="D1634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100"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40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Dress conservatively and abide with local dress codes dictated by custom, culture or religion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In some places, consider wearing wedding band whether you are married or not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Avoid wearing necklaces or hairstyle or clothing – anything on you that can easily be grabbed</a:t>
            </a:r>
            <a:endParaRPr sz="2400"/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D16349"/>
                </a:solidFill>
                <a:latin typeface="Arial"/>
                <a:ea typeface="Arial"/>
                <a:cs typeface="Arial"/>
                <a:sym typeface="Arial"/>
              </a:rPr>
              <a:t>·      </a:t>
            </a:r>
            <a:br>
              <a:rPr lang="en" sz="1000">
                <a:solidFill>
                  <a:srgbClr val="D16349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D16349"/>
                </a:solidFill>
                <a:latin typeface="Arial"/>
                <a:ea typeface="Arial"/>
                <a:cs typeface="Arial"/>
                <a:sym typeface="Arial"/>
              </a:rPr>
              <a:t>·   	</a:t>
            </a:r>
            <a:r>
              <a:rPr lang="en" sz="1700">
                <a:solidFill>
                  <a:srgbClr val="D1634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rgbClr val="D1634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355600" lvl="0" indent="0" algn="l" rtl="0"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40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On the field, avoid gorgeous dressing, jewelry and make-up that might attract undue attention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You may consider carrying pepper spray, even body spray when going to talk to some people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 sz="2400"/>
              <a:t>Always work with support staff in strange places</a:t>
            </a:r>
            <a:endParaRPr sz="24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THANK YOU!!!</a:t>
            </a:r>
            <a:endParaRPr sz="7200"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Musikilu Mojeed, Nov. 2018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349</Words>
  <Application>Microsoft Macintosh PowerPoint</Application>
  <PresentationFormat>On-screen Show (16:9)</PresentationFormat>
  <Paragraphs>26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Montserrat</vt:lpstr>
      <vt:lpstr>Arial</vt:lpstr>
      <vt:lpstr>Oswald</vt:lpstr>
      <vt:lpstr>Playfair Display</vt:lpstr>
      <vt:lpstr>Georgia</vt:lpstr>
      <vt:lpstr>Times New Roman</vt:lpstr>
      <vt:lpstr>Pop</vt:lpstr>
      <vt:lpstr>Ethical &amp; Security Considerations for Policy &amp; Governance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YOU!!!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&amp; Security Considerations for covering elections</dc:title>
  <cp:lastModifiedBy>Microsoft Office User</cp:lastModifiedBy>
  <cp:revision>5</cp:revision>
  <dcterms:modified xsi:type="dcterms:W3CDTF">2023-12-14T13:57:59Z</dcterms:modified>
</cp:coreProperties>
</file>