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6"/>
    <p:sldMasterId id="2147483742" r:id="rId7"/>
  </p:sldMasterIdLst>
  <p:notesMasterIdLst>
    <p:notesMasterId r:id="rId16"/>
  </p:notesMasterIdLst>
  <p:handoutMasterIdLst>
    <p:handoutMasterId r:id="rId17"/>
  </p:handoutMasterIdLst>
  <p:sldIdLst>
    <p:sldId id="388" r:id="rId8"/>
    <p:sldId id="399" r:id="rId9"/>
    <p:sldId id="2147474505" r:id="rId10"/>
    <p:sldId id="2147479105" r:id="rId11"/>
    <p:sldId id="401" r:id="rId12"/>
    <p:sldId id="400" r:id="rId13"/>
    <p:sldId id="2147474584" r:id="rId14"/>
    <p:sldId id="34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 (hidden)" id="{5CE05F93-043B-6246-8CDF-5CC29E76C07D}">
          <p14:sldIdLst>
            <p14:sldId id="388"/>
            <p14:sldId id="399"/>
            <p14:sldId id="2147474505"/>
            <p14:sldId id="2147479105"/>
            <p14:sldId id="401"/>
            <p14:sldId id="400"/>
            <p14:sldId id="2147474584"/>
            <p14:sldId id="342"/>
          </p14:sldIdLst>
        </p14:section>
        <p14:section name="Core presentation slides" id="{4680D147-394A-6F4A-9B6C-D690AEA29113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A1DF"/>
    <a:srgbClr val="F89B1D"/>
    <a:srgbClr val="DB4835"/>
    <a:srgbClr val="F87C56"/>
    <a:srgbClr val="C4F56E"/>
    <a:srgbClr val="002E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0ED524-FB92-BA29-BC7D-D2B437958026}" v="118" dt="2023-05-16T13:50:26.352"/>
    <p1510:client id="{A2B09449-4C3F-4C75-8641-2C4C249BC0B8}" v="425" dt="2023-05-16T10:19:55.2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Crawford" userId="732e840f-ebdf-4562-80d0-30e3614b127b" providerId="ADAL" clId="{3E11B3B0-A37E-4DEE-A06D-434A346AFDA4}"/>
    <pc:docChg chg="custSel delSld modSld modSection">
      <pc:chgData name="Jessica Crawford" userId="732e840f-ebdf-4562-80d0-30e3614b127b" providerId="ADAL" clId="{3E11B3B0-A37E-4DEE-A06D-434A346AFDA4}" dt="2023-05-17T04:55:03.522" v="31" actId="27636"/>
      <pc:docMkLst>
        <pc:docMk/>
      </pc:docMkLst>
      <pc:sldChg chg="modSp mod">
        <pc:chgData name="Jessica Crawford" userId="732e840f-ebdf-4562-80d0-30e3614b127b" providerId="ADAL" clId="{3E11B3B0-A37E-4DEE-A06D-434A346AFDA4}" dt="2023-05-17T04:50:09.837" v="8" actId="20577"/>
        <pc:sldMkLst>
          <pc:docMk/>
          <pc:sldMk cId="3660572001" sldId="400"/>
        </pc:sldMkLst>
        <pc:spChg chg="mod">
          <ac:chgData name="Jessica Crawford" userId="732e840f-ebdf-4562-80d0-30e3614b127b" providerId="ADAL" clId="{3E11B3B0-A37E-4DEE-A06D-434A346AFDA4}" dt="2023-05-17T04:50:09.837" v="8" actId="20577"/>
          <ac:spMkLst>
            <pc:docMk/>
            <pc:sldMk cId="3660572001" sldId="400"/>
            <ac:spMk id="3" creationId="{E6779025-74E0-37A1-4B42-901F0DC9E21F}"/>
          </ac:spMkLst>
        </pc:spChg>
      </pc:sldChg>
      <pc:sldChg chg="modSp mod">
        <pc:chgData name="Jessica Crawford" userId="732e840f-ebdf-4562-80d0-30e3614b127b" providerId="ADAL" clId="{3E11B3B0-A37E-4DEE-A06D-434A346AFDA4}" dt="2023-05-17T04:55:03.522" v="31" actId="27636"/>
        <pc:sldMkLst>
          <pc:docMk/>
          <pc:sldMk cId="2702349763" sldId="401"/>
        </pc:sldMkLst>
        <pc:spChg chg="mod">
          <ac:chgData name="Jessica Crawford" userId="732e840f-ebdf-4562-80d0-30e3614b127b" providerId="ADAL" clId="{3E11B3B0-A37E-4DEE-A06D-434A346AFDA4}" dt="2023-05-17T04:55:03.522" v="31" actId="27636"/>
          <ac:spMkLst>
            <pc:docMk/>
            <pc:sldMk cId="2702349763" sldId="401"/>
            <ac:spMk id="3" creationId="{ACDDC7B1-6FD7-63A0-C21D-456AA572F7CA}"/>
          </ac:spMkLst>
        </pc:spChg>
      </pc:sldChg>
      <pc:sldChg chg="del">
        <pc:chgData name="Jessica Crawford" userId="732e840f-ebdf-4562-80d0-30e3614b127b" providerId="ADAL" clId="{3E11B3B0-A37E-4DEE-A06D-434A346AFDA4}" dt="2023-05-17T04:51:41.813" v="9" actId="47"/>
        <pc:sldMkLst>
          <pc:docMk/>
          <pc:sldMk cId="58603386" sldId="2147478704"/>
        </pc:sldMkLst>
      </pc:sldChg>
      <pc:sldChg chg="del">
        <pc:chgData name="Jessica Crawford" userId="732e840f-ebdf-4562-80d0-30e3614b127b" providerId="ADAL" clId="{3E11B3B0-A37E-4DEE-A06D-434A346AFDA4}" dt="2023-05-17T04:52:05.607" v="10" actId="47"/>
        <pc:sldMkLst>
          <pc:docMk/>
          <pc:sldMk cId="669785057" sldId="214747911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EAE5B8-1887-744D-B3C4-E3B6006B54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8A97F-06D7-884B-8B46-968602B43C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5DCC0-6116-C243-966D-E1A927F582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2D543-721A-CF4A-A41A-C589B71FF5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790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02DF4-D578-9E44-A905-1D4F1D9996EB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B49A3-D38C-2F4A-9EF6-13EF087A7D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59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B49A3-D38C-2F4A-9EF6-13EF087A7D7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339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2000 through 2021, Gavi helped vaccinate more than 981 </a:t>
            </a:r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million children in 73 countries through 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routine programmes, and supported more than 1.4 billion campaign vaccinations.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GB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has prevented more than 16.2 million future deaths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>
              <a:solidFill>
                <a:schemeClr val="tx1"/>
              </a:solidFill>
              <a:effectLst/>
              <a:latin typeface="+mn-l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preventing illness, death and long-term disability,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vaccines save money for families, communities and countries. Between 2000 and 2021, our work helped generate more than </a:t>
            </a:r>
            <a:r>
              <a:rPr lang="en-GB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US$ 185.3 billion 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economic benefits in the countries we support.</a:t>
            </a:r>
            <a:endParaRPr lang="en-GB" sz="1200" kern="1200">
              <a:solidFill>
                <a:schemeClr val="tx1"/>
              </a:solidFill>
              <a:effectLst/>
              <a:latin typeface="+mn-lt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Countries are laying the foundation for a future of self-sufficiency.</a:t>
            </a:r>
            <a:endParaRPr lang="en-GB" sz="1800" kern="1200" baseline="0">
              <a:solidFill>
                <a:schemeClr val="tx1"/>
              </a:solidFill>
              <a:effectLst/>
              <a:latin typeface="Arial"/>
              <a:cs typeface="Arial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/>
              <a:t>Source: 2021 Gavi Annual Progress Report</a:t>
            </a:r>
            <a:endParaRPr lang="en-GB"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B49A3-D38C-2F4A-9EF6-13EF087A7D7F}" type="slidenum">
              <a:rPr kumimoji="0" lang="en-GB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53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5B49A3-D38C-2F4A-9EF6-13EF087A7D7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39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2467373-D57C-F842-8976-B87DEFBE83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61533" y="441777"/>
            <a:ext cx="1304260" cy="48768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F144B-74C7-A148-8E87-6034061E0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1920394"/>
            <a:ext cx="7964947" cy="234609"/>
          </a:xfrm>
        </p:spPr>
        <p:txBody>
          <a:bodyPr>
            <a:normAutofit/>
          </a:bodyPr>
          <a:lstStyle>
            <a:lvl1pPr>
              <a:defRPr sz="16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9FFAF13-E12B-E54E-B2B2-5142A884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2605179"/>
            <a:ext cx="11154344" cy="192903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878A746-9E85-F24C-AD58-8F45F83396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6302341"/>
            <a:ext cx="5832475" cy="187359"/>
          </a:xfrm>
        </p:spPr>
        <p:txBody>
          <a:bodyPr anchor="b">
            <a:spAutoFit/>
          </a:bodyPr>
          <a:lstStyle>
            <a:lvl1pPr>
              <a:defRPr sz="12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goes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AFD6BA4-8A31-2C45-81C0-67141C06959C}"/>
              </a:ext>
            </a:extLst>
          </p:cNvPr>
          <p:cNvSpPr txBox="1">
            <a:spLocks/>
          </p:cNvSpPr>
          <p:nvPr userDrawn="1"/>
        </p:nvSpPr>
        <p:spPr>
          <a:xfrm>
            <a:off x="10367425" y="6173816"/>
            <a:ext cx="1303626" cy="31588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800" b="1">
                <a:solidFill>
                  <a:schemeClr val="bg2"/>
                </a:solidFill>
              </a:rPr>
              <a:t>gavi.org</a:t>
            </a:r>
          </a:p>
        </p:txBody>
      </p:sp>
    </p:spTree>
    <p:extLst>
      <p:ext uri="{BB962C8B-B14F-4D97-AF65-F5344CB8AC3E}">
        <p14:creationId xmlns:p14="http://schemas.microsoft.com/office/powerpoint/2010/main" val="407916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85DA45A5-9E96-A540-A7CB-C6C50E73A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5558"/>
            <a:ext cx="1304260" cy="480118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43EB15E-A314-36FE-8F19-4C79176CF3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6096001" cy="6858000"/>
          </a:xfrm>
          <a:custGeom>
            <a:avLst/>
            <a:gdLst>
              <a:gd name="connsiteX0" fmla="*/ 2264571 w 6096001"/>
              <a:gd name="connsiteY0" fmla="*/ 1883188 h 6858000"/>
              <a:gd name="connsiteX1" fmla="*/ 2167943 w 6096001"/>
              <a:gd name="connsiteY1" fmla="*/ 3625805 h 6858000"/>
              <a:gd name="connsiteX2" fmla="*/ 2578239 w 6096001"/>
              <a:gd name="connsiteY2" fmla="*/ 3754069 h 6858000"/>
              <a:gd name="connsiteX3" fmla="*/ 3056918 w 6096001"/>
              <a:gd name="connsiteY3" fmla="*/ 3625805 h 6858000"/>
              <a:gd name="connsiteX4" fmla="*/ 3638171 w 6096001"/>
              <a:gd name="connsiteY4" fmla="*/ 4124117 h 6858000"/>
              <a:gd name="connsiteX5" fmla="*/ 3047999 w 6096001"/>
              <a:gd name="connsiteY5" fmla="*/ 4644543 h 6858000"/>
              <a:gd name="connsiteX6" fmla="*/ 2222946 w 6096001"/>
              <a:gd name="connsiteY6" fmla="*/ 4342313 h 6858000"/>
              <a:gd name="connsiteX7" fmla="*/ 1933063 w 6096001"/>
              <a:gd name="connsiteY7" fmla="*/ 4822933 h 6858000"/>
              <a:gd name="connsiteX8" fmla="*/ 3058405 w 6096001"/>
              <a:gd name="connsiteY8" fmla="*/ 5175290 h 6858000"/>
              <a:gd name="connsiteX9" fmla="*/ 4229830 w 6096001"/>
              <a:gd name="connsiteY9" fmla="*/ 4110849 h 6858000"/>
              <a:gd name="connsiteX10" fmla="*/ 3178818 w 6096001"/>
              <a:gd name="connsiteY10" fmla="*/ 3114225 h 6858000"/>
              <a:gd name="connsiteX11" fmla="*/ 2689733 w 6096001"/>
              <a:gd name="connsiteY11" fmla="*/ 3214477 h 6858000"/>
              <a:gd name="connsiteX12" fmla="*/ 2744736 w 6096001"/>
              <a:gd name="connsiteY12" fmla="*/ 2409511 h 6858000"/>
              <a:gd name="connsiteX13" fmla="*/ 4026169 w 6096001"/>
              <a:gd name="connsiteY13" fmla="*/ 2409511 h 6858000"/>
              <a:gd name="connsiteX14" fmla="*/ 4026169 w 6096001"/>
              <a:gd name="connsiteY14" fmla="*/ 1883188 h 6858000"/>
              <a:gd name="connsiteX15" fmla="*/ 0 w 6096001"/>
              <a:gd name="connsiteY15" fmla="*/ 0 h 6858000"/>
              <a:gd name="connsiteX16" fmla="*/ 5214397 w 6096001"/>
              <a:gd name="connsiteY16" fmla="*/ 0 h 6858000"/>
              <a:gd name="connsiteX17" fmla="*/ 6096001 w 6096001"/>
              <a:gd name="connsiteY17" fmla="*/ 881604 h 6858000"/>
              <a:gd name="connsiteX18" fmla="*/ 6096001 w 6096001"/>
              <a:gd name="connsiteY18" fmla="*/ 6858000 h 6858000"/>
              <a:gd name="connsiteX19" fmla="*/ 0 w 6096001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1" h="6858000">
                <a:moveTo>
                  <a:pt x="2264571" y="1883188"/>
                </a:moveTo>
                <a:lnTo>
                  <a:pt x="2167943" y="3625805"/>
                </a:lnTo>
                <a:lnTo>
                  <a:pt x="2578239" y="3754069"/>
                </a:lnTo>
                <a:cubicBezTo>
                  <a:pt x="2706085" y="3671508"/>
                  <a:pt x="2863663" y="3625805"/>
                  <a:pt x="3056918" y="3625805"/>
                </a:cubicBezTo>
                <a:cubicBezTo>
                  <a:pt x="3412211" y="3625805"/>
                  <a:pt x="3638171" y="3814515"/>
                  <a:pt x="3638171" y="4124117"/>
                </a:cubicBezTo>
                <a:cubicBezTo>
                  <a:pt x="3638171" y="4433719"/>
                  <a:pt x="3412211" y="4644543"/>
                  <a:pt x="3047999" y="4644543"/>
                </a:cubicBezTo>
                <a:cubicBezTo>
                  <a:pt x="2720951" y="4644543"/>
                  <a:pt x="2435527" y="4511857"/>
                  <a:pt x="2222946" y="4342313"/>
                </a:cubicBezTo>
                <a:lnTo>
                  <a:pt x="1933063" y="4822933"/>
                </a:lnTo>
                <a:cubicBezTo>
                  <a:pt x="2173889" y="5024912"/>
                  <a:pt x="2542561" y="5175290"/>
                  <a:pt x="3058405" y="5175290"/>
                </a:cubicBezTo>
                <a:cubicBezTo>
                  <a:pt x="3755611" y="5175290"/>
                  <a:pt x="4229830" y="4728578"/>
                  <a:pt x="4229830" y="4110849"/>
                </a:cubicBezTo>
                <a:cubicBezTo>
                  <a:pt x="4229830" y="3493119"/>
                  <a:pt x="3801695" y="3114225"/>
                  <a:pt x="3178818" y="3114225"/>
                </a:cubicBezTo>
                <a:cubicBezTo>
                  <a:pt x="3007861" y="3114225"/>
                  <a:pt x="2810146" y="3155505"/>
                  <a:pt x="2689733" y="3214477"/>
                </a:cubicBezTo>
                <a:lnTo>
                  <a:pt x="2744736" y="2409511"/>
                </a:lnTo>
                <a:lnTo>
                  <a:pt x="4026169" y="2409511"/>
                </a:lnTo>
                <a:lnTo>
                  <a:pt x="4026169" y="1883188"/>
                </a:ln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44E4F9BB-131C-DA11-8330-1278532DD3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9" name="Text Placeholder 31">
            <a:extLst>
              <a:ext uri="{FF2B5EF4-FFF2-40B4-BE49-F238E27FC236}">
                <a16:creationId xmlns:a16="http://schemas.microsoft.com/office/drawing/2014/main" id="{26A6169B-562B-8F66-2B5C-19489101B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117389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1BA5AB5-3C92-5003-411D-080017FB62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6096001" cy="6858000"/>
          </a:xfrm>
          <a:custGeom>
            <a:avLst/>
            <a:gdLst>
              <a:gd name="connsiteX0" fmla="*/ 3077268 w 6096001"/>
              <a:gd name="connsiteY0" fmla="*/ 3517274 h 6858000"/>
              <a:gd name="connsiteX1" fmla="*/ 3608256 w 6096001"/>
              <a:gd name="connsiteY1" fmla="*/ 4024085 h 6858000"/>
              <a:gd name="connsiteX2" fmla="*/ 3609649 w 6096001"/>
              <a:gd name="connsiteY2" fmla="*/ 4025458 h 6858000"/>
              <a:gd name="connsiteX3" fmla="*/ 3064725 w 6096001"/>
              <a:gd name="connsiteY3" fmla="*/ 4548751 h 6858000"/>
              <a:gd name="connsiteX4" fmla="*/ 2503076 w 6096001"/>
              <a:gd name="connsiteY4" fmla="*/ 3973266 h 6858000"/>
              <a:gd name="connsiteX5" fmla="*/ 3077268 w 6096001"/>
              <a:gd name="connsiteY5" fmla="*/ 3517274 h 6858000"/>
              <a:gd name="connsiteX6" fmla="*/ 3834030 w 6096001"/>
              <a:gd name="connsiteY6" fmla="*/ 1925421 h 6858000"/>
              <a:gd name="connsiteX7" fmla="*/ 1945608 w 6096001"/>
              <a:gd name="connsiteY7" fmla="*/ 3731535 h 6858000"/>
              <a:gd name="connsiteX8" fmla="*/ 3085630 w 6096001"/>
              <a:gd name="connsiteY8" fmla="*/ 5025345 h 6858000"/>
              <a:gd name="connsiteX9" fmla="*/ 4148999 w 6096001"/>
              <a:gd name="connsiteY9" fmla="*/ 4015844 h 6858000"/>
              <a:gd name="connsiteX10" fmla="*/ 4150393 w 6096001"/>
              <a:gd name="connsiteY10" fmla="*/ 4015844 h 6858000"/>
              <a:gd name="connsiteX11" fmla="*/ 3195730 w 6096001"/>
              <a:gd name="connsiteY11" fmla="*/ 3083257 h 6858000"/>
              <a:gd name="connsiteX12" fmla="*/ 2525374 w 6096001"/>
              <a:gd name="connsiteY12" fmla="*/ 3338723 h 6858000"/>
              <a:gd name="connsiteX13" fmla="*/ 3946917 w 6096001"/>
              <a:gd name="connsiteY13" fmla="*/ 2402015 h 6858000"/>
              <a:gd name="connsiteX14" fmla="*/ 0 w 6096001"/>
              <a:gd name="connsiteY14" fmla="*/ 0 h 6858000"/>
              <a:gd name="connsiteX15" fmla="*/ 5214397 w 6096001"/>
              <a:gd name="connsiteY15" fmla="*/ 0 h 6858000"/>
              <a:gd name="connsiteX16" fmla="*/ 6096001 w 6096001"/>
              <a:gd name="connsiteY16" fmla="*/ 881604 h 6858000"/>
              <a:gd name="connsiteX17" fmla="*/ 6096001 w 6096001"/>
              <a:gd name="connsiteY17" fmla="*/ 6858000 h 6858000"/>
              <a:gd name="connsiteX18" fmla="*/ 0 w 6096001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96001" h="6858000">
                <a:moveTo>
                  <a:pt x="3077268" y="3517274"/>
                </a:moveTo>
                <a:cubicBezTo>
                  <a:pt x="3396418" y="3517274"/>
                  <a:pt x="3608256" y="3704066"/>
                  <a:pt x="3608256" y="4024085"/>
                </a:cubicBezTo>
                <a:lnTo>
                  <a:pt x="3609649" y="4025458"/>
                </a:lnTo>
                <a:cubicBezTo>
                  <a:pt x="3609649" y="4352344"/>
                  <a:pt x="3379694" y="4548751"/>
                  <a:pt x="3064725" y="4548751"/>
                </a:cubicBezTo>
                <a:cubicBezTo>
                  <a:pt x="2727457" y="4548751"/>
                  <a:pt x="2503076" y="4293285"/>
                  <a:pt x="2503076" y="3973266"/>
                </a:cubicBezTo>
                <a:cubicBezTo>
                  <a:pt x="2503076" y="3691705"/>
                  <a:pt x="2779022" y="3517274"/>
                  <a:pt x="3077268" y="3517274"/>
                </a:cubicBezTo>
                <a:close/>
                <a:moveTo>
                  <a:pt x="3834030" y="1925421"/>
                </a:moveTo>
                <a:cubicBezTo>
                  <a:pt x="2503076" y="1967999"/>
                  <a:pt x="1945608" y="2776973"/>
                  <a:pt x="1945608" y="3731535"/>
                </a:cubicBezTo>
                <a:cubicBezTo>
                  <a:pt x="1945608" y="4574847"/>
                  <a:pt x="2416668" y="5025345"/>
                  <a:pt x="3085630" y="5025345"/>
                </a:cubicBezTo>
                <a:cubicBezTo>
                  <a:pt x="3700238" y="5025345"/>
                  <a:pt x="4148999" y="4616051"/>
                  <a:pt x="4148999" y="4015844"/>
                </a:cubicBezTo>
                <a:lnTo>
                  <a:pt x="4150393" y="4015844"/>
                </a:lnTo>
                <a:cubicBezTo>
                  <a:pt x="4150393" y="3432119"/>
                  <a:pt x="3730899" y="3083257"/>
                  <a:pt x="3195730" y="3083257"/>
                </a:cubicBezTo>
                <a:cubicBezTo>
                  <a:pt x="2897484" y="3083257"/>
                  <a:pt x="2654986" y="3210990"/>
                  <a:pt x="2525374" y="3338723"/>
                </a:cubicBezTo>
                <a:cubicBezTo>
                  <a:pt x="2710732" y="2700059"/>
                  <a:pt x="3160888" y="2436352"/>
                  <a:pt x="3946917" y="2402015"/>
                </a:cubicBez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5DA45A5-9E96-A540-A7CB-C6C50E73A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5558"/>
            <a:ext cx="1304260" cy="480118"/>
          </a:xfrm>
          <a:prstGeom prst="rect">
            <a:avLst/>
          </a:prstGeom>
        </p:spPr>
      </p:pic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7BB44742-AE3F-8E84-7834-7B05B9090F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9" name="Text Placeholder 31">
            <a:extLst>
              <a:ext uri="{FF2B5EF4-FFF2-40B4-BE49-F238E27FC236}">
                <a16:creationId xmlns:a16="http://schemas.microsoft.com/office/drawing/2014/main" id="{7B5AA4FE-F153-D70D-DFCB-AA26BFD8A1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2534003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B1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21E2CB-391E-E74E-90AE-4B5A47140739}"/>
              </a:ext>
            </a:extLst>
          </p:cNvPr>
          <p:cNvSpPr/>
          <p:nvPr userDrawn="1"/>
        </p:nvSpPr>
        <p:spPr>
          <a:xfrm>
            <a:off x="83127" y="105798"/>
            <a:ext cx="4898251" cy="663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2F82B885-0103-7D42-AE00-61FB2FE0C2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6096001" cy="6858000"/>
          </a:xfrm>
          <a:custGeom>
            <a:avLst/>
            <a:gdLst>
              <a:gd name="connsiteX0" fmla="*/ 3022951 w 6096001"/>
              <a:gd name="connsiteY0" fmla="*/ 1876235 h 6858000"/>
              <a:gd name="connsiteX1" fmla="*/ 2208500 w 6096001"/>
              <a:gd name="connsiteY1" fmla="*/ 2461578 h 6858000"/>
              <a:gd name="connsiteX2" fmla="*/ 2208500 w 6096001"/>
              <a:gd name="connsiteY2" fmla="*/ 2993835 h 6858000"/>
              <a:gd name="connsiteX3" fmla="*/ 2859036 w 6096001"/>
              <a:gd name="connsiteY3" fmla="*/ 2643188 h 6858000"/>
              <a:gd name="connsiteX4" fmla="*/ 2859036 w 6096001"/>
              <a:gd name="connsiteY4" fmla="*/ 4981766 h 6858000"/>
              <a:gd name="connsiteX5" fmla="*/ 3371270 w 6096001"/>
              <a:gd name="connsiteY5" fmla="*/ 4981766 h 6858000"/>
              <a:gd name="connsiteX6" fmla="*/ 3371270 w 6096001"/>
              <a:gd name="connsiteY6" fmla="*/ 1876235 h 6858000"/>
              <a:gd name="connsiteX7" fmla="*/ 0 w 6096001"/>
              <a:gd name="connsiteY7" fmla="*/ 0 h 6858000"/>
              <a:gd name="connsiteX8" fmla="*/ 5214397 w 6096001"/>
              <a:gd name="connsiteY8" fmla="*/ 0 h 6858000"/>
              <a:gd name="connsiteX9" fmla="*/ 6096001 w 6096001"/>
              <a:gd name="connsiteY9" fmla="*/ 881604 h 6858000"/>
              <a:gd name="connsiteX10" fmla="*/ 6096001 w 6096001"/>
              <a:gd name="connsiteY10" fmla="*/ 6858000 h 6858000"/>
              <a:gd name="connsiteX11" fmla="*/ 0 w 609600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1" h="6858000">
                <a:moveTo>
                  <a:pt x="3022951" y="1876235"/>
                </a:moveTo>
                <a:cubicBezTo>
                  <a:pt x="2752748" y="2187766"/>
                  <a:pt x="2482545" y="2379155"/>
                  <a:pt x="2208500" y="2461578"/>
                </a:cubicBezTo>
                <a:lnTo>
                  <a:pt x="2208500" y="2993835"/>
                </a:lnTo>
                <a:cubicBezTo>
                  <a:pt x="2426199" y="2942146"/>
                  <a:pt x="2640057" y="2824798"/>
                  <a:pt x="2859036" y="2643188"/>
                </a:cubicBezTo>
                <a:lnTo>
                  <a:pt x="2859036" y="4981766"/>
                </a:lnTo>
                <a:lnTo>
                  <a:pt x="3371270" y="4981766"/>
                </a:lnTo>
                <a:lnTo>
                  <a:pt x="3371270" y="1876235"/>
                </a:ln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72000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C50268-B292-A44F-BED3-2C5DBBD26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1777"/>
            <a:ext cx="1304260" cy="487680"/>
          </a:xfrm>
          <a:prstGeom prst="rect">
            <a:avLst/>
          </a:prstGeom>
        </p:spPr>
      </p:pic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F9D1ECA4-2E76-AFCB-1752-45EC49E126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9" name="Text Placeholder 31">
            <a:extLst>
              <a:ext uri="{FF2B5EF4-FFF2-40B4-BE49-F238E27FC236}">
                <a16:creationId xmlns:a16="http://schemas.microsoft.com/office/drawing/2014/main" id="{210A6CFC-9DAE-801C-CBAB-81E6DC1F91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3792743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B2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8B3FAE-10BA-7845-921A-76D948055D40}"/>
              </a:ext>
            </a:extLst>
          </p:cNvPr>
          <p:cNvSpPr/>
          <p:nvPr userDrawn="1"/>
        </p:nvSpPr>
        <p:spPr>
          <a:xfrm>
            <a:off x="83127" y="105798"/>
            <a:ext cx="4898251" cy="663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1AEB3A9-DC85-414C-A1EF-308330C06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1777"/>
            <a:ext cx="1304260" cy="48768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785EFCE5-1951-3242-A232-F252911C4E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6096001" cy="6858000"/>
          </a:xfrm>
          <a:custGeom>
            <a:avLst/>
            <a:gdLst>
              <a:gd name="connsiteX0" fmla="*/ 3078800 w 6096001"/>
              <a:gd name="connsiteY0" fmla="*/ 1892300 h 6858000"/>
              <a:gd name="connsiteX1" fmla="*/ 2003079 w 6096001"/>
              <a:gd name="connsiteY1" fmla="*/ 2443193 h 6858000"/>
              <a:gd name="connsiteX2" fmla="*/ 2435905 w 6096001"/>
              <a:gd name="connsiteY2" fmla="*/ 2746603 h 6858000"/>
              <a:gd name="connsiteX3" fmla="*/ 3026635 w 6096001"/>
              <a:gd name="connsiteY3" fmla="*/ 2408238 h 6858000"/>
              <a:gd name="connsiteX4" fmla="*/ 3472150 w 6096001"/>
              <a:gd name="connsiteY4" fmla="*/ 2777364 h 6858000"/>
              <a:gd name="connsiteX5" fmla="*/ 2825026 w 6096001"/>
              <a:gd name="connsiteY5" fmla="*/ 3514218 h 6858000"/>
              <a:gd name="connsiteX6" fmla="*/ 1986161 w 6096001"/>
              <a:gd name="connsiteY6" fmla="*/ 4857893 h 6858000"/>
              <a:gd name="connsiteX7" fmla="*/ 1986161 w 6096001"/>
              <a:gd name="connsiteY7" fmla="*/ 5014492 h 6858000"/>
              <a:gd name="connsiteX8" fmla="*/ 4102356 w 6096001"/>
              <a:gd name="connsiteY8" fmla="*/ 5014492 h 6858000"/>
              <a:gd name="connsiteX9" fmla="*/ 4102356 w 6096001"/>
              <a:gd name="connsiteY9" fmla="*/ 4515333 h 6858000"/>
              <a:gd name="connsiteX10" fmla="*/ 2614957 w 6096001"/>
              <a:gd name="connsiteY10" fmla="*/ 4515333 h 6858000"/>
              <a:gd name="connsiteX11" fmla="*/ 3301557 w 6096001"/>
              <a:gd name="connsiteY11" fmla="*/ 3809239 h 6858000"/>
              <a:gd name="connsiteX12" fmla="*/ 4053011 w 6096001"/>
              <a:gd name="connsiteY12" fmla="*/ 2750798 h 6858000"/>
              <a:gd name="connsiteX13" fmla="*/ 3078800 w 6096001"/>
              <a:gd name="connsiteY13" fmla="*/ 1892300 h 6858000"/>
              <a:gd name="connsiteX14" fmla="*/ 0 w 6096001"/>
              <a:gd name="connsiteY14" fmla="*/ 0 h 6858000"/>
              <a:gd name="connsiteX15" fmla="*/ 5214397 w 6096001"/>
              <a:gd name="connsiteY15" fmla="*/ 0 h 6858000"/>
              <a:gd name="connsiteX16" fmla="*/ 6096001 w 6096001"/>
              <a:gd name="connsiteY16" fmla="*/ 881604 h 6858000"/>
              <a:gd name="connsiteX17" fmla="*/ 6096001 w 6096001"/>
              <a:gd name="connsiteY17" fmla="*/ 6858000 h 6858000"/>
              <a:gd name="connsiteX18" fmla="*/ 0 w 6096001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96001" h="6858000">
                <a:moveTo>
                  <a:pt x="3078800" y="1892300"/>
                </a:moveTo>
                <a:cubicBezTo>
                  <a:pt x="2571252" y="1892300"/>
                  <a:pt x="2235706" y="2082456"/>
                  <a:pt x="2003079" y="2443193"/>
                </a:cubicBezTo>
                <a:lnTo>
                  <a:pt x="2435905" y="2746603"/>
                </a:lnTo>
                <a:cubicBezTo>
                  <a:pt x="2576891" y="2529882"/>
                  <a:pt x="2768632" y="2408238"/>
                  <a:pt x="3026635" y="2408238"/>
                </a:cubicBezTo>
                <a:cubicBezTo>
                  <a:pt x="3318476" y="2408238"/>
                  <a:pt x="3472150" y="2556447"/>
                  <a:pt x="3472150" y="2777364"/>
                </a:cubicBezTo>
                <a:cubicBezTo>
                  <a:pt x="3472150" y="3020651"/>
                  <a:pt x="3301557" y="3198224"/>
                  <a:pt x="2825026" y="3514218"/>
                </a:cubicBezTo>
                <a:cubicBezTo>
                  <a:pt x="2231476" y="3916901"/>
                  <a:pt x="1986161" y="4315389"/>
                  <a:pt x="1986161" y="4857893"/>
                </a:cubicBezTo>
                <a:lnTo>
                  <a:pt x="1986161" y="5014492"/>
                </a:lnTo>
                <a:lnTo>
                  <a:pt x="4102356" y="5014492"/>
                </a:lnTo>
                <a:lnTo>
                  <a:pt x="4102356" y="4515333"/>
                </a:lnTo>
                <a:lnTo>
                  <a:pt x="2614957" y="4515333"/>
                </a:lnTo>
                <a:cubicBezTo>
                  <a:pt x="2645974" y="4346150"/>
                  <a:pt x="2891289" y="4081889"/>
                  <a:pt x="3301557" y="3809239"/>
                </a:cubicBezTo>
                <a:cubicBezTo>
                  <a:pt x="3834483" y="3456891"/>
                  <a:pt x="4053011" y="3175852"/>
                  <a:pt x="4053011" y="2750798"/>
                </a:cubicBezTo>
                <a:cubicBezTo>
                  <a:pt x="4053011" y="2255833"/>
                  <a:pt x="3646972" y="1892300"/>
                  <a:pt x="3078800" y="1892300"/>
                </a:cubicBez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720000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06A0666E-A97D-1003-AAE7-6FAEBACEBC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098A54B8-9E40-BE44-A31D-00E6FC191F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2714491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B3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27288C-7259-9C4C-AE4F-E7A2FDA0B2B2}"/>
              </a:ext>
            </a:extLst>
          </p:cNvPr>
          <p:cNvSpPr/>
          <p:nvPr userDrawn="1"/>
        </p:nvSpPr>
        <p:spPr>
          <a:xfrm>
            <a:off x="83127" y="105798"/>
            <a:ext cx="4898251" cy="663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4648D-453B-ED4C-8BB1-586D325E3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1777"/>
            <a:ext cx="1304260" cy="487680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36D7151-EE44-6D41-A861-17BC5B8F00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6096001" cy="6858000"/>
          </a:xfrm>
          <a:custGeom>
            <a:avLst/>
            <a:gdLst>
              <a:gd name="connsiteX0" fmla="*/ 3115819 w 6096001"/>
              <a:gd name="connsiteY0" fmla="*/ 1901215 h 6858000"/>
              <a:gd name="connsiteX1" fmla="*/ 2096475 w 6096001"/>
              <a:gd name="connsiteY1" fmla="*/ 2469051 h 6858000"/>
              <a:gd name="connsiteX2" fmla="*/ 2517092 w 6096001"/>
              <a:gd name="connsiteY2" fmla="*/ 2737003 h 6858000"/>
              <a:gd name="connsiteX3" fmla="*/ 3061016 w 6096001"/>
              <a:gd name="connsiteY3" fmla="*/ 2401022 h 6858000"/>
              <a:gd name="connsiteX4" fmla="*/ 3455600 w 6096001"/>
              <a:gd name="connsiteY4" fmla="*/ 2732838 h 6858000"/>
              <a:gd name="connsiteX5" fmla="*/ 2725345 w 6096001"/>
              <a:gd name="connsiteY5" fmla="*/ 3202101 h 6858000"/>
              <a:gd name="connsiteX6" fmla="*/ 2725345 w 6096001"/>
              <a:gd name="connsiteY6" fmla="*/ 3663034 h 6858000"/>
              <a:gd name="connsiteX7" fmla="*/ 3570688 w 6096001"/>
              <a:gd name="connsiteY7" fmla="*/ 4110083 h 6858000"/>
              <a:gd name="connsiteX8" fmla="*/ 3044575 w 6096001"/>
              <a:gd name="connsiteY8" fmla="*/ 4544637 h 6858000"/>
              <a:gd name="connsiteX9" fmla="*/ 2300618 w 6096001"/>
              <a:gd name="connsiteY9" fmla="*/ 4273909 h 6858000"/>
              <a:gd name="connsiteX10" fmla="*/ 1977278 w 6096001"/>
              <a:gd name="connsiteY10" fmla="*/ 4712628 h 6858000"/>
              <a:gd name="connsiteX11" fmla="*/ 1978648 w 6096001"/>
              <a:gd name="connsiteY11" fmla="*/ 4711240 h 6858000"/>
              <a:gd name="connsiteX12" fmla="*/ 3048685 w 6096001"/>
              <a:gd name="connsiteY12" fmla="*/ 5043056 h 6858000"/>
              <a:gd name="connsiteX13" fmla="*/ 4118722 w 6096001"/>
              <a:gd name="connsiteY13" fmla="*/ 4126744 h 6858000"/>
              <a:gd name="connsiteX14" fmla="*/ 3455600 w 6096001"/>
              <a:gd name="connsiteY14" fmla="*/ 3360373 h 6858000"/>
              <a:gd name="connsiteX15" fmla="*/ 3999524 w 6096001"/>
              <a:gd name="connsiteY15" fmla="*/ 2628712 h 6858000"/>
              <a:gd name="connsiteX16" fmla="*/ 3115819 w 6096001"/>
              <a:gd name="connsiteY16" fmla="*/ 1901215 h 6858000"/>
              <a:gd name="connsiteX17" fmla="*/ 0 w 6096001"/>
              <a:gd name="connsiteY17" fmla="*/ 0 h 6858000"/>
              <a:gd name="connsiteX18" fmla="*/ 5214397 w 6096001"/>
              <a:gd name="connsiteY18" fmla="*/ 0 h 6858000"/>
              <a:gd name="connsiteX19" fmla="*/ 6096001 w 6096001"/>
              <a:gd name="connsiteY19" fmla="*/ 881604 h 6858000"/>
              <a:gd name="connsiteX20" fmla="*/ 6096001 w 6096001"/>
              <a:gd name="connsiteY20" fmla="*/ 6858000 h 6858000"/>
              <a:gd name="connsiteX21" fmla="*/ 0 w 6096001"/>
              <a:gd name="connsiteY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96001" h="6858000">
                <a:moveTo>
                  <a:pt x="3115819" y="1901215"/>
                </a:moveTo>
                <a:cubicBezTo>
                  <a:pt x="2614368" y="1901215"/>
                  <a:pt x="2278697" y="2128905"/>
                  <a:pt x="2096475" y="2469051"/>
                </a:cubicBezTo>
                <a:lnTo>
                  <a:pt x="2517092" y="2737003"/>
                </a:lnTo>
                <a:cubicBezTo>
                  <a:pt x="2602037" y="2581508"/>
                  <a:pt x="2780148" y="2401022"/>
                  <a:pt x="3061016" y="2401022"/>
                </a:cubicBezTo>
                <a:cubicBezTo>
                  <a:pt x="3302151" y="2401022"/>
                  <a:pt x="3455600" y="2534304"/>
                  <a:pt x="3455600" y="2732838"/>
                </a:cubicBezTo>
                <a:cubicBezTo>
                  <a:pt x="3455600" y="2964693"/>
                  <a:pt x="3285710" y="3197936"/>
                  <a:pt x="2725345" y="3202101"/>
                </a:cubicBezTo>
                <a:lnTo>
                  <a:pt x="2725345" y="3663034"/>
                </a:lnTo>
                <a:cubicBezTo>
                  <a:pt x="3303521" y="3663034"/>
                  <a:pt x="3570688" y="3825471"/>
                  <a:pt x="3570688" y="4110083"/>
                </a:cubicBezTo>
                <a:cubicBezTo>
                  <a:pt x="3570688" y="4372481"/>
                  <a:pt x="3384356" y="4544637"/>
                  <a:pt x="3044575" y="4544637"/>
                </a:cubicBezTo>
                <a:cubicBezTo>
                  <a:pt x="2737676" y="4544637"/>
                  <a:pt x="2504761" y="4433570"/>
                  <a:pt x="2300618" y="4273909"/>
                </a:cubicBezTo>
                <a:lnTo>
                  <a:pt x="1977278" y="4712628"/>
                </a:lnTo>
                <a:lnTo>
                  <a:pt x="1978648" y="4711240"/>
                </a:lnTo>
                <a:cubicBezTo>
                  <a:pt x="2271846" y="4926434"/>
                  <a:pt x="2581486" y="5043056"/>
                  <a:pt x="3048685" y="5043056"/>
                </a:cubicBezTo>
                <a:cubicBezTo>
                  <a:pt x="3698106" y="5043056"/>
                  <a:pt x="4118722" y="4659870"/>
                  <a:pt x="4118722" y="4126744"/>
                </a:cubicBezTo>
                <a:cubicBezTo>
                  <a:pt x="4118722" y="3708850"/>
                  <a:pt x="3863886" y="3468665"/>
                  <a:pt x="3455600" y="3360373"/>
                </a:cubicBezTo>
                <a:cubicBezTo>
                  <a:pt x="3791271" y="3239587"/>
                  <a:pt x="3999524" y="2999402"/>
                  <a:pt x="3999524" y="2628712"/>
                </a:cubicBezTo>
                <a:cubicBezTo>
                  <a:pt x="3999524" y="2206653"/>
                  <a:pt x="3617271" y="1901215"/>
                  <a:pt x="3115819" y="1901215"/>
                </a:cubicBez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720000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25C2FE18-7101-835D-ADE0-E6D02E757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12" name="Text Placeholder 31">
            <a:extLst>
              <a:ext uri="{FF2B5EF4-FFF2-40B4-BE49-F238E27FC236}">
                <a16:creationId xmlns:a16="http://schemas.microsoft.com/office/drawing/2014/main" id="{E4418E5A-E58F-0B96-77BA-27495CF8E9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3581319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B4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27288C-7259-9C4C-AE4F-E7A2FDA0B2B2}"/>
              </a:ext>
            </a:extLst>
          </p:cNvPr>
          <p:cNvSpPr/>
          <p:nvPr userDrawn="1"/>
        </p:nvSpPr>
        <p:spPr>
          <a:xfrm>
            <a:off x="83127" y="105798"/>
            <a:ext cx="4898251" cy="663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4648D-453B-ED4C-8BB1-586D325E3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1777"/>
            <a:ext cx="1304260" cy="48768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66FEC1B-CB13-FBEB-0D56-B30A0523DF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3218999 w 6096001"/>
              <a:gd name="connsiteY0" fmla="*/ 2668987 h 6858000"/>
              <a:gd name="connsiteX1" fmla="*/ 3218999 w 6096001"/>
              <a:gd name="connsiteY1" fmla="*/ 3752595 h 6858000"/>
              <a:gd name="connsiteX2" fmla="*/ 2442001 w 6096001"/>
              <a:gd name="connsiteY2" fmla="*/ 3752595 h 6858000"/>
              <a:gd name="connsiteX3" fmla="*/ 3218999 w 6096001"/>
              <a:gd name="connsiteY3" fmla="*/ 1883188 h 6858000"/>
              <a:gd name="connsiteX4" fmla="*/ 1820976 w 6096001"/>
              <a:gd name="connsiteY4" fmla="*/ 3839578 h 6858000"/>
              <a:gd name="connsiteX5" fmla="*/ 1820976 w 6096001"/>
              <a:gd name="connsiteY5" fmla="*/ 4242061 h 6858000"/>
              <a:gd name="connsiteX6" fmla="*/ 3218999 w 6096001"/>
              <a:gd name="connsiteY6" fmla="*/ 4242061 h 6858000"/>
              <a:gd name="connsiteX7" fmla="*/ 3218999 w 6096001"/>
              <a:gd name="connsiteY7" fmla="*/ 5164970 h 6858000"/>
              <a:gd name="connsiteX8" fmla="*/ 3791372 w 6096001"/>
              <a:gd name="connsiteY8" fmla="*/ 5164970 h 6858000"/>
              <a:gd name="connsiteX9" fmla="*/ 3791372 w 6096001"/>
              <a:gd name="connsiteY9" fmla="*/ 4242061 h 6858000"/>
              <a:gd name="connsiteX10" fmla="*/ 4275028 w 6096001"/>
              <a:gd name="connsiteY10" fmla="*/ 4242061 h 6858000"/>
              <a:gd name="connsiteX11" fmla="*/ 4275028 w 6096001"/>
              <a:gd name="connsiteY11" fmla="*/ 3752595 h 6858000"/>
              <a:gd name="connsiteX12" fmla="*/ 3791372 w 6096001"/>
              <a:gd name="connsiteY12" fmla="*/ 3752595 h 6858000"/>
              <a:gd name="connsiteX13" fmla="*/ 3791372 w 6096001"/>
              <a:gd name="connsiteY13" fmla="*/ 1883188 h 6858000"/>
              <a:gd name="connsiteX14" fmla="*/ 0 w 6096001"/>
              <a:gd name="connsiteY14" fmla="*/ 0 h 6858000"/>
              <a:gd name="connsiteX15" fmla="*/ 5214397 w 6096001"/>
              <a:gd name="connsiteY15" fmla="*/ 0 h 6858000"/>
              <a:gd name="connsiteX16" fmla="*/ 6096001 w 6096001"/>
              <a:gd name="connsiteY16" fmla="*/ 881604 h 6858000"/>
              <a:gd name="connsiteX17" fmla="*/ 6096001 w 6096001"/>
              <a:gd name="connsiteY17" fmla="*/ 6858000 h 6858000"/>
              <a:gd name="connsiteX18" fmla="*/ 0 w 6096001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96001" h="6858000">
                <a:moveTo>
                  <a:pt x="3218999" y="2668987"/>
                </a:moveTo>
                <a:lnTo>
                  <a:pt x="3218999" y="3752595"/>
                </a:lnTo>
                <a:lnTo>
                  <a:pt x="2442001" y="3752595"/>
                </a:lnTo>
                <a:close/>
                <a:moveTo>
                  <a:pt x="3218999" y="1883188"/>
                </a:moveTo>
                <a:lnTo>
                  <a:pt x="1820976" y="3839578"/>
                </a:lnTo>
                <a:lnTo>
                  <a:pt x="1820976" y="4242061"/>
                </a:lnTo>
                <a:lnTo>
                  <a:pt x="3218999" y="4242061"/>
                </a:lnTo>
                <a:lnTo>
                  <a:pt x="3218999" y="5164970"/>
                </a:lnTo>
                <a:lnTo>
                  <a:pt x="3791372" y="5164970"/>
                </a:lnTo>
                <a:lnTo>
                  <a:pt x="3791372" y="4242061"/>
                </a:lnTo>
                <a:lnTo>
                  <a:pt x="4275028" y="4242061"/>
                </a:lnTo>
                <a:lnTo>
                  <a:pt x="4275028" y="3752595"/>
                </a:lnTo>
                <a:lnTo>
                  <a:pt x="3791372" y="3752595"/>
                </a:lnTo>
                <a:lnTo>
                  <a:pt x="3791372" y="1883188"/>
                </a:ln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685E723E-9B95-DE16-D2D8-EB21AE8AD0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92B6EC2E-829A-8421-4DF9-E5CDC6DA54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3972546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B5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27288C-7259-9C4C-AE4F-E7A2FDA0B2B2}"/>
              </a:ext>
            </a:extLst>
          </p:cNvPr>
          <p:cNvSpPr/>
          <p:nvPr userDrawn="1"/>
        </p:nvSpPr>
        <p:spPr>
          <a:xfrm>
            <a:off x="83127" y="105798"/>
            <a:ext cx="4898251" cy="663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4648D-453B-ED4C-8BB1-586D325E3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1777"/>
            <a:ext cx="1304260" cy="48768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65DBAFD-23F0-1A0E-5FDF-8321772FC3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0"/>
            <a:ext cx="6096001" cy="6858000"/>
          </a:xfrm>
          <a:custGeom>
            <a:avLst/>
            <a:gdLst>
              <a:gd name="connsiteX0" fmla="*/ 2264571 w 6096001"/>
              <a:gd name="connsiteY0" fmla="*/ 1883188 h 6858000"/>
              <a:gd name="connsiteX1" fmla="*/ 2167943 w 6096001"/>
              <a:gd name="connsiteY1" fmla="*/ 3625805 h 6858000"/>
              <a:gd name="connsiteX2" fmla="*/ 2578239 w 6096001"/>
              <a:gd name="connsiteY2" fmla="*/ 3754069 h 6858000"/>
              <a:gd name="connsiteX3" fmla="*/ 3056918 w 6096001"/>
              <a:gd name="connsiteY3" fmla="*/ 3625805 h 6858000"/>
              <a:gd name="connsiteX4" fmla="*/ 3638171 w 6096001"/>
              <a:gd name="connsiteY4" fmla="*/ 4124117 h 6858000"/>
              <a:gd name="connsiteX5" fmla="*/ 3047999 w 6096001"/>
              <a:gd name="connsiteY5" fmla="*/ 4644543 h 6858000"/>
              <a:gd name="connsiteX6" fmla="*/ 2222946 w 6096001"/>
              <a:gd name="connsiteY6" fmla="*/ 4342313 h 6858000"/>
              <a:gd name="connsiteX7" fmla="*/ 1933063 w 6096001"/>
              <a:gd name="connsiteY7" fmla="*/ 4822933 h 6858000"/>
              <a:gd name="connsiteX8" fmla="*/ 3058405 w 6096001"/>
              <a:gd name="connsiteY8" fmla="*/ 5175290 h 6858000"/>
              <a:gd name="connsiteX9" fmla="*/ 4229830 w 6096001"/>
              <a:gd name="connsiteY9" fmla="*/ 4110849 h 6858000"/>
              <a:gd name="connsiteX10" fmla="*/ 3178818 w 6096001"/>
              <a:gd name="connsiteY10" fmla="*/ 3114225 h 6858000"/>
              <a:gd name="connsiteX11" fmla="*/ 2689733 w 6096001"/>
              <a:gd name="connsiteY11" fmla="*/ 3214477 h 6858000"/>
              <a:gd name="connsiteX12" fmla="*/ 2744736 w 6096001"/>
              <a:gd name="connsiteY12" fmla="*/ 2409511 h 6858000"/>
              <a:gd name="connsiteX13" fmla="*/ 4026169 w 6096001"/>
              <a:gd name="connsiteY13" fmla="*/ 2409511 h 6858000"/>
              <a:gd name="connsiteX14" fmla="*/ 4026169 w 6096001"/>
              <a:gd name="connsiteY14" fmla="*/ 1883188 h 6858000"/>
              <a:gd name="connsiteX15" fmla="*/ 0 w 6096001"/>
              <a:gd name="connsiteY15" fmla="*/ 0 h 6858000"/>
              <a:gd name="connsiteX16" fmla="*/ 5214397 w 6096001"/>
              <a:gd name="connsiteY16" fmla="*/ 0 h 6858000"/>
              <a:gd name="connsiteX17" fmla="*/ 6096001 w 6096001"/>
              <a:gd name="connsiteY17" fmla="*/ 881604 h 6858000"/>
              <a:gd name="connsiteX18" fmla="*/ 6096001 w 6096001"/>
              <a:gd name="connsiteY18" fmla="*/ 6858000 h 6858000"/>
              <a:gd name="connsiteX19" fmla="*/ 0 w 6096001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1" h="6858000">
                <a:moveTo>
                  <a:pt x="2264571" y="1883188"/>
                </a:moveTo>
                <a:lnTo>
                  <a:pt x="2167943" y="3625805"/>
                </a:lnTo>
                <a:lnTo>
                  <a:pt x="2578239" y="3754069"/>
                </a:lnTo>
                <a:cubicBezTo>
                  <a:pt x="2706085" y="3671508"/>
                  <a:pt x="2863663" y="3625805"/>
                  <a:pt x="3056918" y="3625805"/>
                </a:cubicBezTo>
                <a:cubicBezTo>
                  <a:pt x="3412211" y="3625805"/>
                  <a:pt x="3638171" y="3814515"/>
                  <a:pt x="3638171" y="4124117"/>
                </a:cubicBezTo>
                <a:cubicBezTo>
                  <a:pt x="3638171" y="4433719"/>
                  <a:pt x="3412211" y="4644543"/>
                  <a:pt x="3047999" y="4644543"/>
                </a:cubicBezTo>
                <a:cubicBezTo>
                  <a:pt x="2720951" y="4644543"/>
                  <a:pt x="2435527" y="4511857"/>
                  <a:pt x="2222946" y="4342313"/>
                </a:cubicBezTo>
                <a:lnTo>
                  <a:pt x="1933063" y="4822933"/>
                </a:lnTo>
                <a:cubicBezTo>
                  <a:pt x="2173889" y="5024912"/>
                  <a:pt x="2542561" y="5175290"/>
                  <a:pt x="3058405" y="5175290"/>
                </a:cubicBezTo>
                <a:cubicBezTo>
                  <a:pt x="3755611" y="5175290"/>
                  <a:pt x="4229830" y="4728578"/>
                  <a:pt x="4229830" y="4110849"/>
                </a:cubicBezTo>
                <a:cubicBezTo>
                  <a:pt x="4229830" y="3493119"/>
                  <a:pt x="3801695" y="3114225"/>
                  <a:pt x="3178818" y="3114225"/>
                </a:cubicBezTo>
                <a:cubicBezTo>
                  <a:pt x="3007861" y="3114225"/>
                  <a:pt x="2810146" y="3155505"/>
                  <a:pt x="2689733" y="3214477"/>
                </a:cubicBezTo>
                <a:lnTo>
                  <a:pt x="2744736" y="2409511"/>
                </a:lnTo>
                <a:lnTo>
                  <a:pt x="4026169" y="2409511"/>
                </a:lnTo>
                <a:lnTo>
                  <a:pt x="4026169" y="1883188"/>
                </a:ln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40CB19B9-B076-F72F-4871-28E7733860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A7A9F534-6D07-AD6C-9EA8-9F5BCBDDD1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1304552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B6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B27288C-7259-9C4C-AE4F-E7A2FDA0B2B2}"/>
              </a:ext>
            </a:extLst>
          </p:cNvPr>
          <p:cNvSpPr/>
          <p:nvPr userDrawn="1"/>
        </p:nvSpPr>
        <p:spPr>
          <a:xfrm>
            <a:off x="83127" y="105798"/>
            <a:ext cx="4898251" cy="6635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4648D-453B-ED4C-8BB1-586D325E3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1777"/>
            <a:ext cx="1304260" cy="48768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F971249-5979-2368-F1C4-62CA7A3E8D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3077268 w 6096001"/>
              <a:gd name="connsiteY0" fmla="*/ 3517274 h 6858000"/>
              <a:gd name="connsiteX1" fmla="*/ 3608256 w 6096001"/>
              <a:gd name="connsiteY1" fmla="*/ 4024085 h 6858000"/>
              <a:gd name="connsiteX2" fmla="*/ 3609649 w 6096001"/>
              <a:gd name="connsiteY2" fmla="*/ 4025458 h 6858000"/>
              <a:gd name="connsiteX3" fmla="*/ 3064725 w 6096001"/>
              <a:gd name="connsiteY3" fmla="*/ 4548751 h 6858000"/>
              <a:gd name="connsiteX4" fmla="*/ 2503076 w 6096001"/>
              <a:gd name="connsiteY4" fmla="*/ 3973266 h 6858000"/>
              <a:gd name="connsiteX5" fmla="*/ 3077268 w 6096001"/>
              <a:gd name="connsiteY5" fmla="*/ 3517274 h 6858000"/>
              <a:gd name="connsiteX6" fmla="*/ 3834030 w 6096001"/>
              <a:gd name="connsiteY6" fmla="*/ 1925421 h 6858000"/>
              <a:gd name="connsiteX7" fmla="*/ 1945608 w 6096001"/>
              <a:gd name="connsiteY7" fmla="*/ 3731535 h 6858000"/>
              <a:gd name="connsiteX8" fmla="*/ 3085630 w 6096001"/>
              <a:gd name="connsiteY8" fmla="*/ 5025345 h 6858000"/>
              <a:gd name="connsiteX9" fmla="*/ 4148999 w 6096001"/>
              <a:gd name="connsiteY9" fmla="*/ 4015844 h 6858000"/>
              <a:gd name="connsiteX10" fmla="*/ 4150393 w 6096001"/>
              <a:gd name="connsiteY10" fmla="*/ 4015844 h 6858000"/>
              <a:gd name="connsiteX11" fmla="*/ 3195730 w 6096001"/>
              <a:gd name="connsiteY11" fmla="*/ 3083257 h 6858000"/>
              <a:gd name="connsiteX12" fmla="*/ 2525374 w 6096001"/>
              <a:gd name="connsiteY12" fmla="*/ 3338723 h 6858000"/>
              <a:gd name="connsiteX13" fmla="*/ 3946917 w 6096001"/>
              <a:gd name="connsiteY13" fmla="*/ 2402015 h 6858000"/>
              <a:gd name="connsiteX14" fmla="*/ 0 w 6096001"/>
              <a:gd name="connsiteY14" fmla="*/ 0 h 6858000"/>
              <a:gd name="connsiteX15" fmla="*/ 5214397 w 6096001"/>
              <a:gd name="connsiteY15" fmla="*/ 0 h 6858000"/>
              <a:gd name="connsiteX16" fmla="*/ 6096001 w 6096001"/>
              <a:gd name="connsiteY16" fmla="*/ 881604 h 6858000"/>
              <a:gd name="connsiteX17" fmla="*/ 6096001 w 6096001"/>
              <a:gd name="connsiteY17" fmla="*/ 6858000 h 6858000"/>
              <a:gd name="connsiteX18" fmla="*/ 0 w 6096001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96001" h="6858000">
                <a:moveTo>
                  <a:pt x="3077268" y="3517274"/>
                </a:moveTo>
                <a:cubicBezTo>
                  <a:pt x="3396418" y="3517274"/>
                  <a:pt x="3608256" y="3704066"/>
                  <a:pt x="3608256" y="4024085"/>
                </a:cubicBezTo>
                <a:lnTo>
                  <a:pt x="3609649" y="4025458"/>
                </a:lnTo>
                <a:cubicBezTo>
                  <a:pt x="3609649" y="4352344"/>
                  <a:pt x="3379694" y="4548751"/>
                  <a:pt x="3064725" y="4548751"/>
                </a:cubicBezTo>
                <a:cubicBezTo>
                  <a:pt x="2727457" y="4548751"/>
                  <a:pt x="2503076" y="4293285"/>
                  <a:pt x="2503076" y="3973266"/>
                </a:cubicBezTo>
                <a:cubicBezTo>
                  <a:pt x="2503076" y="3691705"/>
                  <a:pt x="2779022" y="3517274"/>
                  <a:pt x="3077268" y="3517274"/>
                </a:cubicBezTo>
                <a:close/>
                <a:moveTo>
                  <a:pt x="3834030" y="1925421"/>
                </a:moveTo>
                <a:cubicBezTo>
                  <a:pt x="2503076" y="1967999"/>
                  <a:pt x="1945608" y="2776973"/>
                  <a:pt x="1945608" y="3731535"/>
                </a:cubicBezTo>
                <a:cubicBezTo>
                  <a:pt x="1945608" y="4574847"/>
                  <a:pt x="2416668" y="5025345"/>
                  <a:pt x="3085630" y="5025345"/>
                </a:cubicBezTo>
                <a:cubicBezTo>
                  <a:pt x="3700238" y="5025345"/>
                  <a:pt x="4148999" y="4616051"/>
                  <a:pt x="4148999" y="4015844"/>
                </a:cubicBezTo>
                <a:lnTo>
                  <a:pt x="4150393" y="4015844"/>
                </a:lnTo>
                <a:cubicBezTo>
                  <a:pt x="4150393" y="3432119"/>
                  <a:pt x="3730899" y="3083257"/>
                  <a:pt x="3195730" y="3083257"/>
                </a:cubicBezTo>
                <a:cubicBezTo>
                  <a:pt x="2897484" y="3083257"/>
                  <a:pt x="2654986" y="3210990"/>
                  <a:pt x="2525374" y="3338723"/>
                </a:cubicBezTo>
                <a:cubicBezTo>
                  <a:pt x="2710732" y="2700059"/>
                  <a:pt x="3160888" y="2436352"/>
                  <a:pt x="3946917" y="2402015"/>
                </a:cubicBez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90F01191-6B5C-8711-84AB-0C200ABE5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CC808A73-1645-699E-2C12-C2D15CC520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3828250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2467373-D57C-F842-8976-B87DEFBE83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61533" y="441777"/>
            <a:ext cx="1304260" cy="48768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9FFAF13-E12B-E54E-B2B2-5142A884DB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719" y="2936557"/>
            <a:ext cx="11154344" cy="984885"/>
          </a:xfrm>
        </p:spPr>
        <p:txBody>
          <a:bodyPr anchor="ctr">
            <a:spAutoFit/>
          </a:bodyPr>
          <a:lstStyle>
            <a:lvl1pPr>
              <a:lnSpc>
                <a:spcPct val="8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08756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+ Imag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9FFAF13-E12B-E54E-B2B2-5142A884DB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3106" y="2169758"/>
            <a:ext cx="4692628" cy="2518484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6C7CBD7-5355-7F4D-BEF2-28CEADC3C9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61533" y="441777"/>
            <a:ext cx="1304260" cy="487680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4768C2A-8E3C-DC4A-8FF7-DCBDDC643F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6096001" cy="6858000"/>
          </a:xfrm>
          <a:prstGeom prst="round1Rect">
            <a:avLst>
              <a:gd name="adj" fmla="val 14462"/>
            </a:avLst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94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Imag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86A756F5-203A-4C4F-9479-348B2905A66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501514" y="0"/>
            <a:ext cx="6690486" cy="6858000"/>
          </a:xfrm>
          <a:custGeom>
            <a:avLst/>
            <a:gdLst>
              <a:gd name="connsiteX0" fmla="*/ 0 w 7942912"/>
              <a:gd name="connsiteY0" fmla="*/ 0 h 6858000"/>
              <a:gd name="connsiteX1" fmla="*/ 7942912 w 7942912"/>
              <a:gd name="connsiteY1" fmla="*/ 0 h 6858000"/>
              <a:gd name="connsiteX2" fmla="*/ 7942912 w 7942912"/>
              <a:gd name="connsiteY2" fmla="*/ 6858000 h 6858000"/>
              <a:gd name="connsiteX3" fmla="*/ 704040 w 7942912"/>
              <a:gd name="connsiteY3" fmla="*/ 6858000 h 6858000"/>
              <a:gd name="connsiteX4" fmla="*/ 704040 w 7942912"/>
              <a:gd name="connsiteY4" fmla="*/ 704067 h 6858000"/>
              <a:gd name="connsiteX5" fmla="*/ 141865 w 7942912"/>
              <a:gd name="connsiteY5" fmla="*/ 143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2912" h="6858000">
                <a:moveTo>
                  <a:pt x="0" y="0"/>
                </a:moveTo>
                <a:lnTo>
                  <a:pt x="7942912" y="0"/>
                </a:lnTo>
                <a:lnTo>
                  <a:pt x="7942912" y="6858000"/>
                </a:lnTo>
                <a:lnTo>
                  <a:pt x="704040" y="6858000"/>
                </a:lnTo>
                <a:lnTo>
                  <a:pt x="704040" y="704067"/>
                </a:lnTo>
                <a:cubicBezTo>
                  <a:pt x="704040" y="363826"/>
                  <a:pt x="462698" y="79953"/>
                  <a:pt x="141865" y="143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F144B-74C7-A148-8E87-6034061E0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9" y="1700213"/>
            <a:ext cx="4692628" cy="234609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9FFAF13-E12B-E54E-B2B2-5142A884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2309427"/>
            <a:ext cx="4692628" cy="2518484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878A746-9E85-F24C-AD58-8F45F83396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9" y="5721999"/>
            <a:ext cx="4692628" cy="187359"/>
          </a:xfrm>
        </p:spPr>
        <p:txBody>
          <a:bodyPr anchor="b">
            <a:spAutoFit/>
          </a:bodyPr>
          <a:lstStyle>
            <a:lvl1pPr>
              <a:defRPr sz="12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 goes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AFD6BA4-8A31-2C45-81C0-67141C06959C}"/>
              </a:ext>
            </a:extLst>
          </p:cNvPr>
          <p:cNvSpPr txBox="1">
            <a:spLocks/>
          </p:cNvSpPr>
          <p:nvPr userDrawn="1"/>
        </p:nvSpPr>
        <p:spPr>
          <a:xfrm>
            <a:off x="515938" y="6173816"/>
            <a:ext cx="1303626" cy="31588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>
                <a:solidFill>
                  <a:schemeClr val="bg2"/>
                </a:solidFill>
              </a:rPr>
              <a:t>gavi.org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10119D7-2EC9-4840-AC33-164E710183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351263" y="443457"/>
            <a:ext cx="1324800" cy="4860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6985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32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54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43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36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92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4608511"/>
          </a:xfrm>
        </p:spPr>
        <p:txBody>
          <a:bodyPr numCol="2" spcCol="360000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76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54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2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66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Number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/>
          <a:lstStyle>
            <a:lvl1pPr marL="457200" indent="-457200">
              <a:buClr>
                <a:schemeClr val="bg2"/>
              </a:buClr>
              <a:buFont typeface="+mj-lt"/>
              <a:buAutoNum type="arabicPeriod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98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ection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534" y="1319651"/>
            <a:ext cx="5358213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867F760-C803-3AA5-7534-42750FD6DB1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2" y="1708830"/>
            <a:ext cx="5343019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7E7DAA2-4D74-8F73-20DD-AB5A220C5D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851" y="1319651"/>
            <a:ext cx="5358213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1E0345EA-841F-0CDC-4D3D-6F8A441AA78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33045" y="1708830"/>
            <a:ext cx="5343019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4257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ection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BE7520D-509A-F842-94ED-AAD1AE628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9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867F760-C803-3AA5-7534-42750FD6DB1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2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FBFCDEF-6E12-C006-44B4-B2738D0792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80334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B5895DB-1292-CE69-F1CC-CA026DACAC1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395527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394A274-82C6-2D1C-8004-8E7FF7B76E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69806" y="1319651"/>
            <a:ext cx="3495194" cy="343847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32BCAEC-CD76-D152-C494-48F60F7BFD47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184999" y="1708830"/>
            <a:ext cx="3485283" cy="4204608"/>
          </a:xfrm>
        </p:spPr>
        <p:txBody>
          <a:bodyPr numCol="1" spcCol="180000">
            <a:normAutofit/>
          </a:bodyPr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055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Text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34B91B1-8758-0946-BB4D-13DA0D9CFAE1}"/>
              </a:ext>
            </a:extLst>
          </p:cNvPr>
          <p:cNvSpPr/>
          <p:nvPr userDrawn="1"/>
        </p:nvSpPr>
        <p:spPr>
          <a:xfrm>
            <a:off x="6241145" y="1191566"/>
            <a:ext cx="543492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FD39105-B790-2C4F-B73F-33A5D9995EDE}"/>
              </a:ext>
            </a:extLst>
          </p:cNvPr>
          <p:cNvSpPr/>
          <p:nvPr userDrawn="1"/>
        </p:nvSpPr>
        <p:spPr>
          <a:xfrm>
            <a:off x="515936" y="1191566"/>
            <a:ext cx="543492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39DFE4E8-481D-4E4A-B357-9B609A673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167" y="1378325"/>
            <a:ext cx="503645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79EED86D-C792-B740-BC35-66A672B0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167" y="2154362"/>
            <a:ext cx="503645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E98006B-2C07-2C4F-A8AC-A5AC433ED8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167" y="1597378"/>
            <a:ext cx="503645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0C03D58-F9E4-0944-BD0B-946EEFB247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0376" y="1378325"/>
            <a:ext cx="503645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80BF694F-37D7-D44B-8712-1767A33CD1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0376" y="2154362"/>
            <a:ext cx="503645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1C6985EF-42F3-0D40-99CA-20F5F21446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0376" y="1597378"/>
            <a:ext cx="503645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215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Text Only)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2467373-D57C-F842-8976-B87DEFBE8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1777"/>
            <a:ext cx="1304260" cy="48768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F144B-74C7-A148-8E87-6034061E0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3185432"/>
            <a:ext cx="6966786" cy="234609"/>
          </a:xfrm>
        </p:spPr>
        <p:txBody>
          <a:bodyPr>
            <a:normAutofit/>
          </a:bodyPr>
          <a:lstStyle>
            <a:lvl1pPr>
              <a:defRPr sz="1600" spc="3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9FFAF13-E12B-E54E-B2B2-5142A884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66552"/>
            <a:ext cx="11154344" cy="192903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D2830A3C-7ED1-2741-8ED4-600D60D8DB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5103637" cy="293892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62001-1C91-5E41-8B60-B760F9679B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441777"/>
            <a:ext cx="2115580" cy="1331912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908197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Tex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FD39105-B790-2C4F-B73F-33A5D9995EDE}"/>
              </a:ext>
            </a:extLst>
          </p:cNvPr>
          <p:cNvSpPr/>
          <p:nvPr userDrawn="1"/>
        </p:nvSpPr>
        <p:spPr>
          <a:xfrm>
            <a:off x="515935" y="1191566"/>
            <a:ext cx="3604651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39DFE4E8-481D-4E4A-B357-9B609A673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167" y="1378325"/>
            <a:ext cx="3214437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79EED86D-C792-B740-BC35-66A672B076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167" y="2154362"/>
            <a:ext cx="3214437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E98006B-2C07-2C4F-A8AC-A5AC433ED8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167" y="1597378"/>
            <a:ext cx="3214437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64DF4DD-379B-FE5B-85E1-F80F85D07E89}"/>
              </a:ext>
            </a:extLst>
          </p:cNvPr>
          <p:cNvSpPr/>
          <p:nvPr userDrawn="1"/>
        </p:nvSpPr>
        <p:spPr>
          <a:xfrm>
            <a:off x="4290784" y="1191566"/>
            <a:ext cx="3604650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602ADDF3-C22C-9F63-2736-9FAAEA9A1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90015" y="1378325"/>
            <a:ext cx="3201361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EC84208B-5390-D845-9BFC-BBE060B525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90015" y="2154362"/>
            <a:ext cx="3201361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62DC5739-6579-EFF5-5EE5-B79F9F4E34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90015" y="1597378"/>
            <a:ext cx="3201361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A0FC7906-8744-F3F8-AA4F-08ADB6E6D43E}"/>
              </a:ext>
            </a:extLst>
          </p:cNvPr>
          <p:cNvSpPr/>
          <p:nvPr userDrawn="1"/>
        </p:nvSpPr>
        <p:spPr>
          <a:xfrm>
            <a:off x="8065632" y="1191566"/>
            <a:ext cx="3604650" cy="4721869"/>
          </a:xfrm>
          <a:prstGeom prst="roundRect">
            <a:avLst>
              <a:gd name="adj" fmla="val 48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F3AC3934-9579-D587-96AD-27B72F22B2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4863" y="1378325"/>
            <a:ext cx="3211970" cy="172338"/>
          </a:xfrm>
        </p:spPr>
        <p:txBody>
          <a:bodyPr>
            <a:normAutofit/>
          </a:bodyPr>
          <a:lstStyle>
            <a:lvl1pPr>
              <a:defRPr sz="1200" spc="3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37A42317-1A24-1AA6-D076-0E969CCF8BE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64863" y="2154362"/>
            <a:ext cx="3211970" cy="360780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ADCC5B80-D27A-2762-3E95-436EEE5A0D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64863" y="1597378"/>
            <a:ext cx="3211970" cy="382134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231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319670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2874301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2282" y="3319670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2874301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AD30B9DC-1666-7446-9DFD-F674A273B4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846" y="3326198"/>
            <a:ext cx="3287436" cy="2593767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288082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319B0B18-4860-DA36-3440-4533856C91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BF99AA58-9FC0-03DF-8208-27BED5F44ED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58071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AD148B2F-B493-BFBF-8393-261886DA3E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82846" y="1624205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40863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F48D299A-6257-AC74-0FD7-6D22E29A5C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7491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9E3D1709-B9E8-6689-9456-9D1A08D7BA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87491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C714C56E-261C-2C43-2BCC-4B86E64EE0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7491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7BD682FD-9976-0C80-A887-A4D6D2E292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59044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A9A5BE6C-6EDB-FAB6-4644-C243D0C50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59044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CB0F2787-5A74-A6DE-F13C-3D79E01FA6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9044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201E793D-C775-4026-041E-34664EC7CB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30597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804BD5F4-CAC4-3B9A-26F3-C0C183317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30598" y="3170771"/>
            <a:ext cx="2545466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B233CA27-29C3-9FC3-D859-9E09C4A5F8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30598" y="2559970"/>
            <a:ext cx="2545466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7828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3">
            <a:extLst>
              <a:ext uri="{FF2B5EF4-FFF2-40B4-BE49-F238E27FC236}">
                <a16:creationId xmlns:a16="http://schemas.microsoft.com/office/drawing/2014/main" id="{F48D299A-6257-AC74-0FD7-6D22E29A5C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0268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9E3D1709-B9E8-6689-9456-9D1A08D7BA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0268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C714C56E-261C-2C43-2BCC-4B86E64EE0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268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7BD682FD-9976-0C80-A887-A4D6D2E292B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8943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A9A5BE6C-6EDB-FAB6-4644-C243D0C501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8943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CB0F2787-5A74-A6DE-F13C-3D79E01FA60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943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201E793D-C775-4026-041E-34664EC7CB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7618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804BD5F4-CAC4-3B9A-26F3-C0C1833171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76189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B233CA27-29C3-9FC3-D859-9E09C4A5F8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76189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8B57295D-E6CF-D31C-B144-FCA5CB14DF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62939" y="1518458"/>
            <a:ext cx="924454" cy="924454"/>
          </a:xfrm>
        </p:spPr>
        <p:txBody>
          <a:bodyPr anchor="ctr">
            <a:noAutofit/>
          </a:bodyPr>
          <a:lstStyle>
            <a:lvl1pPr algn="ct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AD0246CA-EA99-001F-02B9-8BA52DCE733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662940" y="3170771"/>
            <a:ext cx="2007342" cy="2888574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3D355FF6-773D-9D18-B07A-AFAED992F8C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662940" y="2559970"/>
            <a:ext cx="2007342" cy="4431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1722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x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8B95D78-F57A-6D40-A841-7D1E3B0827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38" y="1304925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49400" y="1687057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49400" y="1304925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D3B567E7-3D24-6F43-A35A-BBC5B9C571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5938" y="3786232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93E388B6-7D3E-7F4E-89BF-34EFDCA27B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49400" y="4168364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81671EB-257B-ED4B-947C-F1B6F4FDC8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49400" y="3786232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92691027-CA0E-E24A-BE52-C681CD1360B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98773" y="1304925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6C29C828-D0AF-8740-B636-DCE11FB048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32235" y="1687057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58CECF4C-60E6-054F-A58B-39ED49ED6AD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32235" y="1304925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CD7BB1DF-4B0D-0046-AD00-F6E58908BDE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98773" y="3786232"/>
            <a:ext cx="869950" cy="869950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DABD8D9-C71A-A446-8E62-82A359216E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532235" y="4168364"/>
            <a:ext cx="4143829" cy="174194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0340EBB2-1491-9444-9D25-3567B2AAB2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32235" y="3786232"/>
            <a:ext cx="4143829" cy="382135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074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23" name="Round Same-side Corner of Rectangle 22">
            <a:extLst>
              <a:ext uri="{FF2B5EF4-FFF2-40B4-BE49-F238E27FC236}">
                <a16:creationId xmlns:a16="http://schemas.microsoft.com/office/drawing/2014/main" id="{16D0EA1C-2C30-674C-9E0D-D3B85EFE8B44}"/>
              </a:ext>
            </a:extLst>
          </p:cNvPr>
          <p:cNvSpPr/>
          <p:nvPr userDrawn="1"/>
        </p:nvSpPr>
        <p:spPr>
          <a:xfrm rot="5400000" flipH="1">
            <a:off x="8698709" y="2420146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933F7F4-7E4A-AD4A-B080-3883C01BCEA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55149" y="5013397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66DF01F6-3014-6E4B-AB71-62673ED726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955149" y="4663313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E49618F2-620F-A042-9095-E7C4C137E2E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957092" y="4846809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7" name="Round Same-side Corner of Rectangle 26">
            <a:extLst>
              <a:ext uri="{FF2B5EF4-FFF2-40B4-BE49-F238E27FC236}">
                <a16:creationId xmlns:a16="http://schemas.microsoft.com/office/drawing/2014/main" id="{CFB215F2-B96A-D14F-B549-E8D9FA660A0B}"/>
              </a:ext>
            </a:extLst>
          </p:cNvPr>
          <p:cNvSpPr/>
          <p:nvPr userDrawn="1"/>
        </p:nvSpPr>
        <p:spPr>
          <a:xfrm rot="5400000" flipH="1">
            <a:off x="8698709" y="791363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F2701821-5C13-4746-B598-28CE9EEFDFD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55149" y="3384614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8C928579-FF9D-8E4F-912D-F44BF03ECF0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55149" y="3034530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B617E54E-8C7A-E24B-A3E6-FFD19643023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957092" y="3218026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1" name="Round Same-side Corner of Rectangle 30">
            <a:extLst>
              <a:ext uri="{FF2B5EF4-FFF2-40B4-BE49-F238E27FC236}">
                <a16:creationId xmlns:a16="http://schemas.microsoft.com/office/drawing/2014/main" id="{468DF2F5-0340-4C4E-8BAB-B68D68BDB1CC}"/>
              </a:ext>
            </a:extLst>
          </p:cNvPr>
          <p:cNvSpPr/>
          <p:nvPr userDrawn="1"/>
        </p:nvSpPr>
        <p:spPr>
          <a:xfrm rot="5400000" flipH="1">
            <a:off x="8698709" y="-837418"/>
            <a:ext cx="1350948" cy="563563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8297A7AF-4FD1-0044-A50C-5C0CE488521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55149" y="1755833"/>
            <a:ext cx="3715133" cy="792044"/>
          </a:xfrm>
        </p:spPr>
        <p:txBody>
          <a:bodyPr anchor="t">
            <a:normAutofit/>
          </a:bodyPr>
          <a:lstStyle>
            <a:lvl1pPr marL="179388" indent="-1793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6C19D012-767E-A845-8105-4B4C4887921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55149" y="1405749"/>
            <a:ext cx="1917616" cy="249259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spcAft>
                <a:spcPts val="600"/>
              </a:spcAft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/>
              <a:t>Title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DD5DD0FD-09C0-E049-944D-E6046E4FD56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957092" y="1589245"/>
            <a:ext cx="767874" cy="767874"/>
          </a:xfrm>
        </p:spPr>
        <p:txBody>
          <a:bodyPr anchor="ctr">
            <a:noAutofit/>
          </a:bodyPr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410223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Chart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498C8CE-3879-2F54-526A-4FB3BC35A614}"/>
              </a:ext>
            </a:extLst>
          </p:cNvPr>
          <p:cNvGrpSpPr/>
          <p:nvPr userDrawn="1"/>
        </p:nvGrpSpPr>
        <p:grpSpPr>
          <a:xfrm>
            <a:off x="506981" y="2354656"/>
            <a:ext cx="11169081" cy="3558782"/>
            <a:chOff x="506982" y="1923728"/>
            <a:chExt cx="8410120" cy="26797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FF8E22B8-C626-33CF-AF31-C216F15358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859702" y="1923728"/>
              <a:ext cx="2057400" cy="26797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51CC370D-D55C-CF1D-A84D-FC3FD269EF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33662" y="1923728"/>
              <a:ext cx="2209800" cy="267970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0CF38F8D-CE10-398F-DC92-0410984D5C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607622" y="1923728"/>
              <a:ext cx="2209800" cy="26797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71C8FE21-D454-2669-5018-BDB88B7A4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06982" y="1923728"/>
              <a:ext cx="2184400" cy="2679700"/>
            </a:xfrm>
            <a:prstGeom prst="rect">
              <a:avLst/>
            </a:prstGeom>
          </p:spPr>
        </p:pic>
      </p:grp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469A369E-3216-3A94-D069-C4212D6C5B2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853194"/>
          </a:xfrm>
        </p:spPr>
        <p:txBody>
          <a:bodyPr numCol="1" spcCol="180000"/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A9C1315-921F-285F-D6BD-A177DE53DC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5643" y="3054704"/>
            <a:ext cx="2290922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4F0999A6-8092-1A74-E3A2-26CC341F65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5643" y="2501966"/>
            <a:ext cx="2290922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F5E81801-D408-BD68-8EF8-821176E431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3362" y="3054704"/>
            <a:ext cx="2231105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FE29D8EA-6114-4150-3B97-EAD0BB047B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3362" y="2501966"/>
            <a:ext cx="2231105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832C3EE2-E731-14E8-F235-F0DC107603F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6559" y="3054704"/>
            <a:ext cx="2251850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3514D2BC-4EB5-482F-640F-D4ECA3398E7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6559" y="2501966"/>
            <a:ext cx="2251850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176B8D71-6027-E9D4-DE0B-4336DE4C87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244461" y="3054704"/>
            <a:ext cx="2290922" cy="2745803"/>
          </a:xfrm>
        </p:spPr>
        <p:txBody>
          <a:bodyPr>
            <a:normAutofit/>
          </a:bodyPr>
          <a:lstStyle>
            <a:lvl1pPr marL="177800" indent="-177800"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006DA17C-A871-793A-2C8F-F98A0EDA8E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44461" y="2501966"/>
            <a:ext cx="2290922" cy="443198"/>
          </a:xfrm>
        </p:spPr>
        <p:txBody>
          <a:bodyPr wrap="square" anchor="ctr">
            <a:noAutofit/>
          </a:bodyPr>
          <a:lstStyle>
            <a:lvl1pPr>
              <a:lnSpc>
                <a:spcPct val="90000"/>
              </a:lnSpc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168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63869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DFBA0EA-6763-E017-8DB4-792094E5965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652260" y="1304924"/>
            <a:ext cx="5033328" cy="4608501"/>
          </a:xfrm>
        </p:spPr>
        <p:txBody>
          <a:bodyPr numCol="1" spcCol="180000">
            <a:noAutofit/>
          </a:bodyPr>
          <a:lstStyle>
            <a:lvl1pPr marL="0" indent="0"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9308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63869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7BA9708-B496-A663-CB06-FD4F2E3602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59525" y="3227929"/>
            <a:ext cx="5326063" cy="2685506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DFBA0EA-6763-E017-8DB4-792094E59657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6345193" y="1304925"/>
            <a:ext cx="5340395" cy="312265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C205A0-AF05-E822-A6D1-8E80B889580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45193" y="5962960"/>
            <a:ext cx="5340395" cy="140488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Optional image caption</a:t>
            </a:r>
          </a:p>
        </p:txBody>
      </p:sp>
    </p:spTree>
    <p:extLst>
      <p:ext uri="{BB962C8B-B14F-4D97-AF65-F5344CB8AC3E}">
        <p14:creationId xmlns:p14="http://schemas.microsoft.com/office/powerpoint/2010/main" val="3377427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315BB4-CEA5-4429-26F4-D4B56B8BE1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59525" y="368300"/>
            <a:ext cx="5326063" cy="2685505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7BA9708-B496-A663-CB06-FD4F2E3602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59525" y="3227929"/>
            <a:ext cx="5326063" cy="2685506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D67BD3D-5E5B-2957-7B72-B286DEA6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DD0B93-9CA3-DE96-64E9-7FECBAD37972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3526303-0969-95FB-D8FA-0C9E3916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4A4E3D3-8EF4-A80C-4780-9639C12D4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2F1485A-E0B4-C14E-58C4-9144A8FEE29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345193" y="5962960"/>
            <a:ext cx="5340395" cy="140488"/>
          </a:xfrm>
        </p:spPr>
        <p:txBody>
          <a:bodyPr numCol="1" spcCol="180000">
            <a:spAutoFit/>
          </a:bodyPr>
          <a:lstStyle>
            <a:lvl1pPr marL="0" indent="0"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Optional image caption</a:t>
            </a:r>
          </a:p>
        </p:txBody>
      </p:sp>
    </p:spTree>
    <p:extLst>
      <p:ext uri="{BB962C8B-B14F-4D97-AF65-F5344CB8AC3E}">
        <p14:creationId xmlns:p14="http://schemas.microsoft.com/office/powerpoint/2010/main" val="113242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5" descr="A picture containing ray, fish&#10;&#10;Description automatically generated">
            <a:extLst>
              <a:ext uri="{FF2B5EF4-FFF2-40B4-BE49-F238E27FC236}">
                <a16:creationId xmlns:a16="http://schemas.microsoft.com/office/drawing/2014/main" id="{E64479CB-DB0F-9D45-918A-B9BEDD2EC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72" r="15376"/>
          <a:stretch/>
        </p:blipFill>
        <p:spPr>
          <a:xfrm>
            <a:off x="-3" y="0"/>
            <a:ext cx="6096001" cy="6858000"/>
          </a:xfrm>
          <a:prstGeom prst="round1Rect">
            <a:avLst>
              <a:gd name="adj" fmla="val 14304"/>
            </a:avLst>
          </a:prstGeom>
        </p:spPr>
      </p:pic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DAB788B4-A63C-D849-B216-E7D266CBBA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F314B004-6AB6-8142-919B-E7ECC46845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5DA45A5-9E96-A540-A7CB-C6C50E73A7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61533" y="445558"/>
            <a:ext cx="1304260" cy="480118"/>
          </a:xfrm>
          <a:prstGeom prst="rect">
            <a:avLst/>
          </a:prstGeom>
        </p:spPr>
      </p:pic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BFF0CE34-D1A8-0246-ADEF-5C8D775712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1963923"/>
            <a:ext cx="5064591" cy="3104603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spcAft>
                <a:spcPts val="0"/>
              </a:spcAft>
              <a:defRPr sz="3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643684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7">
            <a:extLst>
              <a:ext uri="{FF2B5EF4-FFF2-40B4-BE49-F238E27FC236}">
                <a16:creationId xmlns:a16="http://schemas.microsoft.com/office/drawing/2014/main" id="{1426049D-A517-EA42-AFCA-8DDB22C6BA3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95588" y="-10508"/>
            <a:ext cx="5711376" cy="6879020"/>
          </a:xfrm>
          <a:custGeom>
            <a:avLst/>
            <a:gdLst>
              <a:gd name="connsiteX0" fmla="*/ 0 w 7962406"/>
              <a:gd name="connsiteY0" fmla="*/ 0 h 6857999"/>
              <a:gd name="connsiteX1" fmla="*/ 7962406 w 7962406"/>
              <a:gd name="connsiteY1" fmla="*/ 0 h 6857999"/>
              <a:gd name="connsiteX2" fmla="*/ 7962406 w 7962406"/>
              <a:gd name="connsiteY2" fmla="*/ 6857999 h 6857999"/>
              <a:gd name="connsiteX3" fmla="*/ 1019785 w 7962406"/>
              <a:gd name="connsiteY3" fmla="*/ 6857999 h 6857999"/>
              <a:gd name="connsiteX4" fmla="*/ 0 w 7962406"/>
              <a:gd name="connsiteY4" fmla="*/ 5838214 h 6857999"/>
              <a:gd name="connsiteX0" fmla="*/ 0 w 7962406"/>
              <a:gd name="connsiteY0" fmla="*/ 0 h 6857999"/>
              <a:gd name="connsiteX1" fmla="*/ 6039013 w 7962406"/>
              <a:gd name="connsiteY1" fmla="*/ 84083 h 6857999"/>
              <a:gd name="connsiteX2" fmla="*/ 7962406 w 7962406"/>
              <a:gd name="connsiteY2" fmla="*/ 6857999 h 6857999"/>
              <a:gd name="connsiteX3" fmla="*/ 1019785 w 7962406"/>
              <a:gd name="connsiteY3" fmla="*/ 6857999 h 6857999"/>
              <a:gd name="connsiteX4" fmla="*/ 0 w 7962406"/>
              <a:gd name="connsiteY4" fmla="*/ 5838214 h 6857999"/>
              <a:gd name="connsiteX5" fmla="*/ 0 w 7962406"/>
              <a:gd name="connsiteY5" fmla="*/ 0 h 6857999"/>
              <a:gd name="connsiteX0" fmla="*/ 0 w 7962406"/>
              <a:gd name="connsiteY0" fmla="*/ 10510 h 6868509"/>
              <a:gd name="connsiteX1" fmla="*/ 6144117 w 7962406"/>
              <a:gd name="connsiteY1" fmla="*/ 0 h 6868509"/>
              <a:gd name="connsiteX2" fmla="*/ 7962406 w 7962406"/>
              <a:gd name="connsiteY2" fmla="*/ 6868509 h 6868509"/>
              <a:gd name="connsiteX3" fmla="*/ 1019785 w 7962406"/>
              <a:gd name="connsiteY3" fmla="*/ 6868509 h 6868509"/>
              <a:gd name="connsiteX4" fmla="*/ 0 w 7962406"/>
              <a:gd name="connsiteY4" fmla="*/ 5848724 h 6868509"/>
              <a:gd name="connsiteX5" fmla="*/ 0 w 7962406"/>
              <a:gd name="connsiteY5" fmla="*/ 10510 h 6868509"/>
              <a:gd name="connsiteX0" fmla="*/ 0 w 6144117"/>
              <a:gd name="connsiteY0" fmla="*/ 10510 h 6868509"/>
              <a:gd name="connsiteX1" fmla="*/ 6144117 w 6144117"/>
              <a:gd name="connsiteY1" fmla="*/ 0 h 6868509"/>
              <a:gd name="connsiteX2" fmla="*/ 5660640 w 6144117"/>
              <a:gd name="connsiteY2" fmla="*/ 6563709 h 6868509"/>
              <a:gd name="connsiteX3" fmla="*/ 1019785 w 6144117"/>
              <a:gd name="connsiteY3" fmla="*/ 6868509 h 6868509"/>
              <a:gd name="connsiteX4" fmla="*/ 0 w 6144117"/>
              <a:gd name="connsiteY4" fmla="*/ 5848724 h 6868509"/>
              <a:gd name="connsiteX5" fmla="*/ 0 w 6144117"/>
              <a:gd name="connsiteY5" fmla="*/ 10510 h 6868509"/>
              <a:gd name="connsiteX0" fmla="*/ 0 w 6154626"/>
              <a:gd name="connsiteY0" fmla="*/ 10510 h 6879020"/>
              <a:gd name="connsiteX1" fmla="*/ 6144117 w 6154626"/>
              <a:gd name="connsiteY1" fmla="*/ 0 h 6879020"/>
              <a:gd name="connsiteX2" fmla="*/ 6154626 w 6154626"/>
              <a:gd name="connsiteY2" fmla="*/ 6879020 h 6879020"/>
              <a:gd name="connsiteX3" fmla="*/ 1019785 w 6154626"/>
              <a:gd name="connsiteY3" fmla="*/ 6868509 h 6879020"/>
              <a:gd name="connsiteX4" fmla="*/ 0 w 6154626"/>
              <a:gd name="connsiteY4" fmla="*/ 5848724 h 6879020"/>
              <a:gd name="connsiteX5" fmla="*/ 0 w 6154626"/>
              <a:gd name="connsiteY5" fmla="*/ 10510 h 687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4626" h="6879020">
                <a:moveTo>
                  <a:pt x="0" y="10510"/>
                </a:moveTo>
                <a:lnTo>
                  <a:pt x="6144117" y="0"/>
                </a:lnTo>
                <a:lnTo>
                  <a:pt x="6154626" y="6879020"/>
                </a:lnTo>
                <a:lnTo>
                  <a:pt x="1019785" y="6868509"/>
                </a:lnTo>
                <a:cubicBezTo>
                  <a:pt x="456573" y="6868509"/>
                  <a:pt x="0" y="6411936"/>
                  <a:pt x="0" y="5848724"/>
                </a:cubicBezTo>
                <a:lnTo>
                  <a:pt x="0" y="105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3203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7270696-0AB9-0445-9B12-E1B6CE40D3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85640" y="0"/>
            <a:ext cx="6506360" cy="6858000"/>
          </a:xfrm>
          <a:custGeom>
            <a:avLst/>
            <a:gdLst>
              <a:gd name="connsiteX0" fmla="*/ 0 w 6506360"/>
              <a:gd name="connsiteY0" fmla="*/ 0 h 6858000"/>
              <a:gd name="connsiteX1" fmla="*/ 6506360 w 6506360"/>
              <a:gd name="connsiteY1" fmla="*/ 0 h 6858000"/>
              <a:gd name="connsiteX2" fmla="*/ 6506360 w 6506360"/>
              <a:gd name="connsiteY2" fmla="*/ 6858000 h 6858000"/>
              <a:gd name="connsiteX3" fmla="*/ 816590 w 6506360"/>
              <a:gd name="connsiteY3" fmla="*/ 6858000 h 6858000"/>
              <a:gd name="connsiteX4" fmla="*/ 816590 w 6506360"/>
              <a:gd name="connsiteY4" fmla="*/ 939979 h 6858000"/>
              <a:gd name="connsiteX5" fmla="*/ 57657 w 6506360"/>
              <a:gd name="connsiteY5" fmla="*/ 8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360" h="6858000">
                <a:moveTo>
                  <a:pt x="0" y="0"/>
                </a:moveTo>
                <a:lnTo>
                  <a:pt x="6506360" y="0"/>
                </a:lnTo>
                <a:lnTo>
                  <a:pt x="6506360" y="6858000"/>
                </a:lnTo>
                <a:lnTo>
                  <a:pt x="816590" y="6858000"/>
                </a:lnTo>
                <a:lnTo>
                  <a:pt x="816590" y="939979"/>
                </a:lnTo>
                <a:cubicBezTo>
                  <a:pt x="816590" y="480656"/>
                  <a:pt x="490779" y="97429"/>
                  <a:pt x="57657" y="8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DCA613B-D18E-594C-9579-2E40707B7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43128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9139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55800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04A98-CDC1-2043-A233-CAA53ED2E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43129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7270696-0AB9-0445-9B12-E1B6CE40D3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85640" y="0"/>
            <a:ext cx="6506360" cy="6858000"/>
          </a:xfrm>
          <a:custGeom>
            <a:avLst/>
            <a:gdLst>
              <a:gd name="connsiteX0" fmla="*/ 0 w 6506360"/>
              <a:gd name="connsiteY0" fmla="*/ 0 h 6858000"/>
              <a:gd name="connsiteX1" fmla="*/ 6506360 w 6506360"/>
              <a:gd name="connsiteY1" fmla="*/ 0 h 6858000"/>
              <a:gd name="connsiteX2" fmla="*/ 6506360 w 6506360"/>
              <a:gd name="connsiteY2" fmla="*/ 6858000 h 6858000"/>
              <a:gd name="connsiteX3" fmla="*/ 816590 w 6506360"/>
              <a:gd name="connsiteY3" fmla="*/ 6858000 h 6858000"/>
              <a:gd name="connsiteX4" fmla="*/ 816590 w 6506360"/>
              <a:gd name="connsiteY4" fmla="*/ 939979 h 6858000"/>
              <a:gd name="connsiteX5" fmla="*/ 57657 w 6506360"/>
              <a:gd name="connsiteY5" fmla="*/ 8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360" h="6858000">
                <a:moveTo>
                  <a:pt x="0" y="0"/>
                </a:moveTo>
                <a:lnTo>
                  <a:pt x="6506360" y="0"/>
                </a:lnTo>
                <a:lnTo>
                  <a:pt x="6506360" y="6858000"/>
                </a:lnTo>
                <a:lnTo>
                  <a:pt x="816590" y="6858000"/>
                </a:lnTo>
                <a:lnTo>
                  <a:pt x="816590" y="939979"/>
                </a:lnTo>
                <a:cubicBezTo>
                  <a:pt x="816590" y="480656"/>
                  <a:pt x="490779" y="97429"/>
                  <a:pt x="57657" y="88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DCA613B-D18E-594C-9579-2E40707B71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43128" y="6108048"/>
            <a:ext cx="1042557" cy="38165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/>
              <a:t> 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2F4BDEF-FEFC-0BDD-3EB4-7710855ED6AB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515937" y="1329378"/>
            <a:ext cx="5580062" cy="4637076"/>
          </a:xfrm>
        </p:spPr>
        <p:txBody>
          <a:bodyPr numCol="1" spcCol="180000" anchor="t">
            <a:noAutofit/>
          </a:bodyPr>
          <a:lstStyle>
            <a:lvl1pPr marL="0" indent="0">
              <a:lnSpc>
                <a:spcPct val="100000"/>
              </a:lnSpc>
              <a:spcAft>
                <a:spcPts val="1800"/>
              </a:spcAft>
              <a:buClr>
                <a:schemeClr val="bg2"/>
              </a:buClr>
              <a:buFont typeface="Arial" panose="020B0604020202020204" pitchFamily="34" charset="0"/>
              <a:buNone/>
              <a:defRPr sz="2800" b="1">
                <a:solidFill>
                  <a:schemeClr val="accent4"/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7D9C6B7-7323-827F-E01F-2EFDCE72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31287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 + Images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8" y="4360961"/>
            <a:ext cx="5234437" cy="1538516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8" y="3915591"/>
            <a:ext cx="5234437" cy="281103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1625" y="4360961"/>
            <a:ext cx="5234437" cy="1538516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1625" y="3915591"/>
            <a:ext cx="5234437" cy="281103"/>
          </a:xfrm>
        </p:spPr>
        <p:txBody>
          <a:bodyPr wrap="square"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EF54ED7-3E2F-C8F7-553C-1DB155F7DBD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8" y="1304924"/>
            <a:ext cx="5234438" cy="2400167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F59FD3-6B56-67EF-C1E8-78C92005D9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441625" y="1304924"/>
            <a:ext cx="5234438" cy="2400167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900186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s + Image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8748900-934F-4C43-A8B9-2FDF876E6D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5939" y="3726649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328127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A5AC520F-8595-0F44-99A9-F0873ACA43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52282" y="3726649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3281279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AD30B9DC-1666-7446-9DFD-F674A273B4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846" y="3733177"/>
            <a:ext cx="3287436" cy="2121010"/>
          </a:xfrm>
        </p:spPr>
        <p:txBody>
          <a:bodyPr>
            <a:normAutofit/>
          </a:bodyPr>
          <a:lstStyle>
            <a:lvl1pPr marL="177800" indent="-177800">
              <a:buFont typeface="Arial" panose="020B0604020202020204" pitchFamily="34" charset="0"/>
              <a:buChar char="•"/>
              <a:tabLst/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3287807"/>
            <a:ext cx="3287436" cy="281103"/>
          </a:xfrm>
        </p:spPr>
        <p:txBody>
          <a:bodyPr>
            <a:sp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4EF54ED7-3E2F-C8F7-553C-1DB155F7DBD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5938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F59FD3-6B56-67EF-C1E8-78C92005D9A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52281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A59D731-0D13-EB6C-7B10-1B59D3D8C5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388626" y="1304925"/>
            <a:ext cx="3287437" cy="1826421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460938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195AC2-DF35-BD4A-8180-20C21BDD0E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4050217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0590A44-9090-C049-9F9D-0AEBD2992A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52282" y="4050217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C7816D18-C579-DE44-B3B4-5D38198139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846" y="4056745"/>
            <a:ext cx="3287436" cy="1188251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0250E06-295E-B6E6-95C4-089EF7886C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9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1638B5E-8DB0-EAFF-0CF3-8812AF05A9B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49392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48EBF9A-10A9-92FA-05B2-3A95238834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846" y="2881801"/>
            <a:ext cx="3287436" cy="1115264"/>
          </a:xfrm>
        </p:spPr>
        <p:txBody>
          <a:bodyPr anchor="b">
            <a:normAutofit/>
          </a:bodyPr>
          <a:lstStyle>
            <a:lvl1pPr>
              <a:defRPr sz="6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D2E71522-4C4D-EAC4-2A71-F45B1F18D5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1369692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2079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2" name="Title Placeholder 1">
            <a:extLst>
              <a:ext uri="{FF2B5EF4-FFF2-40B4-BE49-F238E27FC236}">
                <a16:creationId xmlns:a16="http://schemas.microsoft.com/office/drawing/2014/main" id="{14F0825D-90B8-6120-7F14-9DC0960BC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AF40E274-F0AF-0436-1F33-86E04DCC0D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39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DB2C3DC3-9DBF-095B-1AEB-4513EE50C64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11144930" cy="1566849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EBBD32EE-C0FF-E8CB-43E3-315A609AEF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9E2EB64B-500A-8201-8F3F-287FDE60FB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0268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709BC01A-3AFB-CE31-0E4A-EE885FE2D5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8943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CD03EE5B-6B86-7B77-E541-93CE051152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76189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F9CB884D-6999-7DC7-1825-FC60BEC935B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62940" y="4066433"/>
            <a:ext cx="2007342" cy="387798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F03D69DA-4061-E20B-1262-8A9F09B92D2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790107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4DA3F266-6EB8-18CF-146E-FCE0EE2BCC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64275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2" name="Text Placeholder 6">
            <a:extLst>
              <a:ext uri="{FF2B5EF4-FFF2-40B4-BE49-F238E27FC236}">
                <a16:creationId xmlns:a16="http://schemas.microsoft.com/office/drawing/2014/main" id="{ABAC94EC-4D3A-CEAC-3763-AE5EBA84295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76189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CB8F9A8E-E04A-1CA2-A320-7A4AE6F70DD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662940" y="2931453"/>
            <a:ext cx="2007342" cy="844151"/>
          </a:xfrm>
        </p:spPr>
        <p:txBody>
          <a:bodyPr anchor="b">
            <a:normAutofit/>
          </a:bodyPr>
          <a:lstStyle>
            <a:lvl1pPr>
              <a:defRPr sz="46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XXXXX</a:t>
            </a:r>
          </a:p>
        </p:txBody>
      </p:sp>
    </p:spTree>
    <p:extLst>
      <p:ext uri="{BB962C8B-B14F-4D97-AF65-F5344CB8AC3E}">
        <p14:creationId xmlns:p14="http://schemas.microsoft.com/office/powerpoint/2010/main" val="26712898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45069581"/>
              </p:ext>
            </p:extLst>
          </p:nvPr>
        </p:nvGraphicFramePr>
        <p:xfrm>
          <a:off x="606585" y="2278196"/>
          <a:ext cx="11007608" cy="3618726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75190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75190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</a:tblGrid>
              <a:tr h="36187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78195"/>
            <a:ext cx="11036388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3460438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582DFC-3D0D-D5F8-AA6B-5676C8C4B3BF}"/>
              </a:ext>
            </a:extLst>
          </p:cNvPr>
          <p:cNvSpPr>
            <a:spLocks noChangeAspect="1"/>
          </p:cNvSpPr>
          <p:nvPr userDrawn="1"/>
        </p:nvSpPr>
        <p:spPr>
          <a:xfrm>
            <a:off x="6227970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F486150-9219-560A-8B4F-FB551F786E68}"/>
              </a:ext>
            </a:extLst>
          </p:cNvPr>
          <p:cNvSpPr>
            <a:spLocks noChangeAspect="1"/>
          </p:cNvSpPr>
          <p:nvPr userDrawn="1"/>
        </p:nvSpPr>
        <p:spPr>
          <a:xfrm>
            <a:off x="8985924" y="222114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18875"/>
            <a:ext cx="2767426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603" y="1818875"/>
            <a:ext cx="2746295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6" name="Text Placeholder 71">
            <a:extLst>
              <a:ext uri="{FF2B5EF4-FFF2-40B4-BE49-F238E27FC236}">
                <a16:creationId xmlns:a16="http://schemas.microsoft.com/office/drawing/2014/main" id="{9DFB2CE5-A177-E72D-3CD4-2646E4DCE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141" y="1818875"/>
            <a:ext cx="2745959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7" name="Text Placeholder 71">
            <a:extLst>
              <a:ext uri="{FF2B5EF4-FFF2-40B4-BE49-F238E27FC236}">
                <a16:creationId xmlns:a16="http://schemas.microsoft.com/office/drawing/2014/main" id="{7A262EC1-F639-E81C-3343-3DA348DA92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100" y="1818875"/>
            <a:ext cx="2773719" cy="300442"/>
          </a:xfrm>
        </p:spPr>
        <p:txBody>
          <a:bodyPr lIns="108000" rIns="288000" anchor="b" anchorCtr="0">
            <a:noAutofit/>
          </a:bodyPr>
          <a:lstStyle>
            <a:lvl1pPr>
              <a:defRPr sz="2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6471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7F661011-0524-7D80-F0B1-7EB66B450A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361059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5F501377-4DE1-C96B-B5CB-4675C424B7F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00140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1120A03-3A4D-1301-C17A-86C4C160588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48429" y="2580600"/>
            <a:ext cx="2737785" cy="3288893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32194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95489908"/>
              </p:ext>
            </p:extLst>
          </p:nvPr>
        </p:nvGraphicFramePr>
        <p:xfrm>
          <a:off x="606585" y="2265316"/>
          <a:ext cx="11007610" cy="3618719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20152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2201522">
                  <a:extLst>
                    <a:ext uri="{9D8B030D-6E8A-4147-A177-3AD203B41FA5}">
                      <a16:colId xmlns:a16="http://schemas.microsoft.com/office/drawing/2014/main" val="2456329606"/>
                    </a:ext>
                  </a:extLst>
                </a:gridCol>
              </a:tblGrid>
              <a:tr h="36187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65316"/>
            <a:ext cx="11042014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2892295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05995"/>
            <a:ext cx="2217229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9882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6471" y="2567720"/>
            <a:ext cx="2193481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7F661011-0524-7D80-F0B1-7EB66B450AD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06338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2428D8F-1413-2F6F-66F0-EA64E72C6F19}"/>
              </a:ext>
            </a:extLst>
          </p:cNvPr>
          <p:cNvSpPr>
            <a:spLocks noChangeAspect="1"/>
          </p:cNvSpPr>
          <p:nvPr userDrawn="1"/>
        </p:nvSpPr>
        <p:spPr>
          <a:xfrm>
            <a:off x="510861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71">
            <a:extLst>
              <a:ext uri="{FF2B5EF4-FFF2-40B4-BE49-F238E27FC236}">
                <a16:creationId xmlns:a16="http://schemas.microsoft.com/office/drawing/2014/main" id="{ED2B6425-619B-AFAF-1CF5-12D51DA095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06206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2048595-A0EA-7BB4-A2D8-622DB0779CA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22662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31A4FAF-CCB7-1F56-BEE2-622CF1A54FAB}"/>
              </a:ext>
            </a:extLst>
          </p:cNvPr>
          <p:cNvSpPr>
            <a:spLocks noChangeAspect="1"/>
          </p:cNvSpPr>
          <p:nvPr userDrawn="1"/>
        </p:nvSpPr>
        <p:spPr>
          <a:xfrm>
            <a:off x="7304231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71">
            <a:extLst>
              <a:ext uri="{FF2B5EF4-FFF2-40B4-BE49-F238E27FC236}">
                <a16:creationId xmlns:a16="http://schemas.microsoft.com/office/drawing/2014/main" id="{AD33553F-FF2E-A084-58B1-CABD32043C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01818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E55650A2-C067-405B-1B74-AC970B406C5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218274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65D2802-7493-9694-05E4-80CC2EF9B231}"/>
              </a:ext>
            </a:extLst>
          </p:cNvPr>
          <p:cNvSpPr>
            <a:spLocks noChangeAspect="1"/>
          </p:cNvSpPr>
          <p:nvPr userDrawn="1"/>
        </p:nvSpPr>
        <p:spPr>
          <a:xfrm>
            <a:off x="9512554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71">
            <a:extLst>
              <a:ext uri="{FF2B5EF4-FFF2-40B4-BE49-F238E27FC236}">
                <a16:creationId xmlns:a16="http://schemas.microsoft.com/office/drawing/2014/main" id="{71110D7A-CD1D-2C97-57A0-9A17C8D313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10141" y="1805995"/>
            <a:ext cx="2200300" cy="300442"/>
          </a:xfrm>
        </p:spPr>
        <p:txBody>
          <a:bodyPr lIns="108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4E1F3181-D3F3-3AA6-E3A7-A60D86BCE4F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426597" y="2567720"/>
            <a:ext cx="2193482" cy="3288887"/>
          </a:xfrm>
        </p:spPr>
        <p:txBody>
          <a:bodyPr lIns="180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6162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Milestones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B7F29198-E920-459C-2862-C2C7FB6FEB6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20648469"/>
              </p:ext>
            </p:extLst>
          </p:nvPr>
        </p:nvGraphicFramePr>
        <p:xfrm>
          <a:off x="577178" y="2265316"/>
          <a:ext cx="11007612" cy="3618719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1834602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456329606"/>
                    </a:ext>
                  </a:extLst>
                </a:gridCol>
                <a:gridCol w="1834602">
                  <a:extLst>
                    <a:ext uri="{9D8B030D-6E8A-4147-A177-3AD203B41FA5}">
                      <a16:colId xmlns:a16="http://schemas.microsoft.com/office/drawing/2014/main" val="2168740535"/>
                    </a:ext>
                  </a:extLst>
                </a:gridCol>
              </a:tblGrid>
              <a:tr h="36187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65315"/>
            <a:ext cx="11006985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0FE60C61-D20F-0DE2-38DC-62D2FAD384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7178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178D6D93-FD32-F6AE-2A57-61C348C02B3E}"/>
              </a:ext>
            </a:extLst>
          </p:cNvPr>
          <p:cNvSpPr>
            <a:spLocks noChangeAspect="1"/>
          </p:cNvSpPr>
          <p:nvPr userDrawn="1"/>
        </p:nvSpPr>
        <p:spPr>
          <a:xfrm>
            <a:off x="251501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Placeholder 71">
            <a:extLst>
              <a:ext uri="{FF2B5EF4-FFF2-40B4-BE49-F238E27FC236}">
                <a16:creationId xmlns:a16="http://schemas.microsoft.com/office/drawing/2014/main" id="{21AE5853-8A99-8A93-1D01-2F7FCE23E3D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11179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1AA430BA-739B-1F40-97FF-53B14467EF8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411180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C0E5BE5-8378-48E2-C8D1-F22E49536780}"/>
              </a:ext>
            </a:extLst>
          </p:cNvPr>
          <p:cNvSpPr>
            <a:spLocks noChangeAspect="1"/>
          </p:cNvSpPr>
          <p:nvPr userDrawn="1"/>
        </p:nvSpPr>
        <p:spPr>
          <a:xfrm>
            <a:off x="4364033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Placeholder 71">
            <a:extLst>
              <a:ext uri="{FF2B5EF4-FFF2-40B4-BE49-F238E27FC236}">
                <a16:creationId xmlns:a16="http://schemas.microsoft.com/office/drawing/2014/main" id="{DDCEF4C9-0B45-4A5E-2D03-31D3672575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60193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B994265A-DDDF-4B03-8D82-FB42EFBCBC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260194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0F31CF81-312F-837D-5714-92C7014354C5}"/>
              </a:ext>
            </a:extLst>
          </p:cNvPr>
          <p:cNvSpPr>
            <a:spLocks noChangeAspect="1"/>
          </p:cNvSpPr>
          <p:nvPr userDrawn="1"/>
        </p:nvSpPr>
        <p:spPr>
          <a:xfrm>
            <a:off x="6199839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Placeholder 71">
            <a:extLst>
              <a:ext uri="{FF2B5EF4-FFF2-40B4-BE49-F238E27FC236}">
                <a16:creationId xmlns:a16="http://schemas.microsoft.com/office/drawing/2014/main" id="{62AEAA69-3020-A0FF-5608-7AFD7A5D29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5999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79626162-0EE9-3BA8-0CDF-67028FE32F1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096000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4AB8F32-B492-2CD9-826C-E5C5378592C9}"/>
              </a:ext>
            </a:extLst>
          </p:cNvPr>
          <p:cNvSpPr>
            <a:spLocks noChangeAspect="1"/>
          </p:cNvSpPr>
          <p:nvPr userDrawn="1"/>
        </p:nvSpPr>
        <p:spPr>
          <a:xfrm>
            <a:off x="8035644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3F1D7A91-7111-6E5C-279C-1B1D9695082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31804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0E2562B9-545B-AF00-D9F9-44E167A11B9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931805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45C6367-A74F-1C2C-672E-F2E6078D3C68}"/>
              </a:ext>
            </a:extLst>
          </p:cNvPr>
          <p:cNvSpPr>
            <a:spLocks noChangeAspect="1"/>
          </p:cNvSpPr>
          <p:nvPr userDrawn="1"/>
        </p:nvSpPr>
        <p:spPr>
          <a:xfrm>
            <a:off x="9847196" y="2208265"/>
            <a:ext cx="109151" cy="109137"/>
          </a:xfrm>
          <a:prstGeom prst="ellipse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5865903F-F98B-94C0-7563-3A297E41DA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743356" y="1805995"/>
            <a:ext cx="1807577" cy="300442"/>
          </a:xfrm>
        </p:spPr>
        <p:txBody>
          <a:bodyPr lIns="72000" rIns="288000" anchor="b" anchorCtr="0"/>
          <a:lstStyle>
            <a:lvl1pPr>
              <a:defRPr sz="1698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Year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CAB912CE-814A-19EE-2402-D55C72FA588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743357" y="2567720"/>
            <a:ext cx="1789310" cy="3288887"/>
          </a:xfrm>
        </p:spPr>
        <p:txBody>
          <a:bodyPr lIns="108000" rIns="216000">
            <a:normAutofit/>
          </a:bodyPr>
          <a:lstStyle>
            <a:lvl1pPr>
              <a:defRPr sz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585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85DA45A5-9E96-A540-A7CB-C6C50E73A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5558"/>
            <a:ext cx="1304260" cy="480118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5CF2AFF-6382-CC47-A9B2-6962575BD2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6096001" cy="6858000"/>
          </a:xfrm>
          <a:prstGeom prst="round1Rect">
            <a:avLst>
              <a:gd name="adj" fmla="val 14462"/>
            </a:avLst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0061CA4A-3267-0A05-192C-5D4306FFB8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1A9FCAB2-BA25-DBAB-7A6E-265C86348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22740184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ual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03BAA2C-9254-B18D-A058-251E52C66E8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06880639"/>
              </p:ext>
            </p:extLst>
          </p:nvPr>
        </p:nvGraphicFramePr>
        <p:xfrm>
          <a:off x="606585" y="2278196"/>
          <a:ext cx="11007612" cy="3618726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917301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227914870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386396939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442862435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496167856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936398145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3251811526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2298212362"/>
                    </a:ext>
                  </a:extLst>
                </a:gridCol>
                <a:gridCol w="917301">
                  <a:extLst>
                    <a:ext uri="{9D8B030D-6E8A-4147-A177-3AD203B41FA5}">
                      <a16:colId xmlns:a16="http://schemas.microsoft.com/office/drawing/2014/main" val="1474312375"/>
                    </a:ext>
                  </a:extLst>
                </a:gridCol>
              </a:tblGrid>
              <a:tr h="361872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42" marR="174642" marT="218274" marB="174619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57C032F-3530-74E5-5E33-EF5F1D697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object 14">
            <a:extLst>
              <a:ext uri="{FF2B5EF4-FFF2-40B4-BE49-F238E27FC236}">
                <a16:creationId xmlns:a16="http://schemas.microsoft.com/office/drawing/2014/main" id="{A52E1F34-96C7-3C86-48A7-FAB9C405C20B}"/>
              </a:ext>
            </a:extLst>
          </p:cNvPr>
          <p:cNvSpPr/>
          <p:nvPr userDrawn="1"/>
        </p:nvSpPr>
        <p:spPr>
          <a:xfrm>
            <a:off x="577805" y="2278195"/>
            <a:ext cx="11036388" cy="45719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72DC89E-D242-DAA1-0108-585F64C330D1}"/>
              </a:ext>
            </a:extLst>
          </p:cNvPr>
          <p:cNvSpPr>
            <a:spLocks noChangeAspect="1"/>
          </p:cNvSpPr>
          <p:nvPr userDrawn="1"/>
        </p:nvSpPr>
        <p:spPr>
          <a:xfrm>
            <a:off x="681017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7D58FC1-83B9-3BAD-C3EF-06E8D5DE120F}"/>
              </a:ext>
            </a:extLst>
          </p:cNvPr>
          <p:cNvSpPr>
            <a:spLocks noChangeAspect="1"/>
          </p:cNvSpPr>
          <p:nvPr userDrawn="1"/>
        </p:nvSpPr>
        <p:spPr>
          <a:xfrm>
            <a:off x="3460438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D582DFC-3D0D-D5F8-AA6B-5676C8C4B3BF}"/>
              </a:ext>
            </a:extLst>
          </p:cNvPr>
          <p:cNvSpPr>
            <a:spLocks noChangeAspect="1"/>
          </p:cNvSpPr>
          <p:nvPr userDrawn="1"/>
        </p:nvSpPr>
        <p:spPr>
          <a:xfrm>
            <a:off x="6227970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F486150-9219-560A-8B4F-FB551F786E68}"/>
              </a:ext>
            </a:extLst>
          </p:cNvPr>
          <p:cNvSpPr>
            <a:spLocks noChangeAspect="1"/>
          </p:cNvSpPr>
          <p:nvPr userDrawn="1"/>
        </p:nvSpPr>
        <p:spPr>
          <a:xfrm>
            <a:off x="8985924" y="2221145"/>
            <a:ext cx="109151" cy="109137"/>
          </a:xfrm>
          <a:prstGeom prst="ellipse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71">
            <a:extLst>
              <a:ext uri="{FF2B5EF4-FFF2-40B4-BE49-F238E27FC236}">
                <a16:creationId xmlns:a16="http://schemas.microsoft.com/office/drawing/2014/main" id="{3D1F2F57-2A88-FA57-51B5-9FCB557F9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77" y="1818875"/>
            <a:ext cx="2767426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5" name="Text Placeholder 71">
            <a:extLst>
              <a:ext uri="{FF2B5EF4-FFF2-40B4-BE49-F238E27FC236}">
                <a16:creationId xmlns:a16="http://schemas.microsoft.com/office/drawing/2014/main" id="{799F0539-8B24-4E4B-EF4C-121B551D8B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603" y="1818875"/>
            <a:ext cx="2746295" cy="300442"/>
          </a:xfrm>
        </p:spPr>
        <p:txBody>
          <a:bodyPr lIns="108000" rIns="288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6" name="Text Placeholder 71">
            <a:extLst>
              <a:ext uri="{FF2B5EF4-FFF2-40B4-BE49-F238E27FC236}">
                <a16:creationId xmlns:a16="http://schemas.microsoft.com/office/drawing/2014/main" id="{9DFB2CE5-A177-E72D-3CD4-2646E4DCE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141" y="1818875"/>
            <a:ext cx="2745959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57" name="Text Placeholder 71">
            <a:extLst>
              <a:ext uri="{FF2B5EF4-FFF2-40B4-BE49-F238E27FC236}">
                <a16:creationId xmlns:a16="http://schemas.microsoft.com/office/drawing/2014/main" id="{7A262EC1-F639-E81C-3343-3DA348DA92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100" y="1818875"/>
            <a:ext cx="2773719" cy="300442"/>
          </a:xfrm>
        </p:spPr>
        <p:txBody>
          <a:bodyPr lIns="108000" rIns="288000" anchor="b" anchorCtr="0">
            <a:noAutofit/>
          </a:bodyPr>
          <a:lstStyle>
            <a:lvl1pPr>
              <a:defRPr sz="1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Month – Month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031F97C-D610-4D45-F78B-D175D9A0E75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485839" y="2583275"/>
            <a:ext cx="8012329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FF72A2C-EC93-1960-E000-9D1BE3C473D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18374" y="2588233"/>
            <a:ext cx="2451893" cy="380567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B3311CB-DC37-BF2B-8E33-872990686A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20770" y="3112528"/>
            <a:ext cx="2477398" cy="380567"/>
          </a:xfrm>
          <a:prstGeom prst="round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C6A5BFA-3D10-182C-1A20-2F9F25DA5EC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18374" y="3112528"/>
            <a:ext cx="8012329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3D306BC-6AA0-5B15-EAD0-1C4B6C007AE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18374" y="3636823"/>
            <a:ext cx="10779794" cy="38056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2F279148-11D1-D193-7504-E15A8DBBB7E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947773" y="4161117"/>
            <a:ext cx="9537643" cy="380567"/>
          </a:xfrm>
          <a:prstGeom prst="roundRect">
            <a:avLst>
              <a:gd name="adj" fmla="val 50000"/>
            </a:avLst>
          </a:prstGeom>
          <a:solidFill>
            <a:srgbClr val="E6E6E6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7F7FC01-6091-5D90-D333-FA5671F43B8E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492654" y="4685411"/>
            <a:ext cx="3986410" cy="38056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vert="horz" wrap="square" lIns="180000" tIns="54000" rIns="180000" bIns="54000" rtlCol="0" anchor="ctr" anchorCtr="0">
            <a:sp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lang="en-US" sz="105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23990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645879FE-583A-DE44-88BA-EB276A69E0F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5"/>
            <a:ext cx="11144930" cy="592778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29D7B8B-35CA-A145-A474-98CA941C891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15938" y="2081213"/>
            <a:ext cx="11153775" cy="3832225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547917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54A1155-34EB-A04A-AA96-8DCEA2A0B8A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5938" y="1304925"/>
            <a:ext cx="11160125" cy="4608513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26744043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+ Int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54A1155-34EB-A04A-AA96-8DCEA2A0B8AF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515938" y="2186941"/>
            <a:ext cx="11160125" cy="372649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B67ED7-707C-628A-DD8C-8D05275A882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31133" y="1304924"/>
            <a:ext cx="11144930" cy="760095"/>
          </a:xfrm>
        </p:spPr>
        <p:txBody>
          <a:bodyPr numCol="1" spcCol="180000"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76628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F41B758-C970-D84A-B3ED-8A3CB892A83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62750" y="366371"/>
            <a:ext cx="4913313" cy="554706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19062457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+ Key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0C5F5C0-30E8-EF40-92DE-494A99ADBA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2951067"/>
          </a:xfrm>
        </p:spPr>
        <p:txBody>
          <a:bodyPr numCol="1" spcCol="180000"/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5F41B758-C970-D84A-B3ED-8A3CB892A83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762750" y="366371"/>
            <a:ext cx="4913313" cy="5547067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graph</a:t>
            </a:r>
          </a:p>
        </p:txBody>
      </p:sp>
      <p:sp>
        <p:nvSpPr>
          <p:cNvPr id="12" name="Table Placeholder 13">
            <a:extLst>
              <a:ext uri="{FF2B5EF4-FFF2-40B4-BE49-F238E27FC236}">
                <a16:creationId xmlns:a16="http://schemas.microsoft.com/office/drawing/2014/main" id="{0471F0B8-12A0-7A45-8C7A-E02063FE5C87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31813" y="4531663"/>
            <a:ext cx="5564187" cy="1381775"/>
          </a:xfrm>
        </p:spPr>
        <p:txBody>
          <a:bodyPr anchor="ctr">
            <a:norm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here to insert table of key statistics</a:t>
            </a:r>
          </a:p>
        </p:txBody>
      </p:sp>
    </p:spTree>
    <p:extLst>
      <p:ext uri="{BB962C8B-B14F-4D97-AF65-F5344CB8AC3E}">
        <p14:creationId xmlns:p14="http://schemas.microsoft.com/office/powerpoint/2010/main" val="32434041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F7144900-27CB-F8C8-8750-EBFD50556D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7" y="1738603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371966-686F-3873-1B61-8D4F2F1781A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09056" y="1738603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1BA048F-6972-4609-34F2-EF8FDBBDB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34278" y="1915486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224FF60B-6BD0-9B1E-2959-11D6263640A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5937" y="3998564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2DB6CCCB-718D-70C8-7A09-2EE0D714452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409056" y="3998564"/>
            <a:ext cx="1517373" cy="15173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5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6878B28-F503-455B-0FEA-80DE709054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34278" y="4175447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AADD6C4-F1D9-F92B-C5FD-4B4DA8B17C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333196" y="1915486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A5E09E69-6CAD-B355-9823-320AB8FAE66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333196" y="4175447"/>
            <a:ext cx="3355742" cy="1163606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8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82368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9DD9632F-ADC6-0F07-8F3F-62F1AF846E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8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A6BDD17B-1F38-C02C-FBE9-A0D8E16AB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9411" y="1711994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5EC710C-2932-CFFF-F55D-955597F0FB3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35796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247CB122-DF3E-CDA7-027B-26E525434A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27232" y="1711994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id="{27971BF0-784D-F3CF-2C6F-CA518054204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20024" y="1711994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0B2CA69D-267F-C90D-4248-B4C35F26D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11460" y="1711994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9">
            <a:extLst>
              <a:ext uri="{FF2B5EF4-FFF2-40B4-BE49-F238E27FC236}">
                <a16:creationId xmlns:a16="http://schemas.microsoft.com/office/drawing/2014/main" id="{5897A2C1-9865-7BB8-2197-358370EFD4A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5938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62920B1E-EBA9-626D-6305-A1ADAE904D1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99411" y="3155667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Picture Placeholder 9">
            <a:extLst>
              <a:ext uri="{FF2B5EF4-FFF2-40B4-BE49-F238E27FC236}">
                <a16:creationId xmlns:a16="http://schemas.microsoft.com/office/drawing/2014/main" id="{544F1E77-8814-8A3B-D86A-076D4023AC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335796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C7619CC2-0DAA-26FC-AEAA-30394D48883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527232" y="3155667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Picture Placeholder 9">
            <a:extLst>
              <a:ext uri="{FF2B5EF4-FFF2-40B4-BE49-F238E27FC236}">
                <a16:creationId xmlns:a16="http://schemas.microsoft.com/office/drawing/2014/main" id="{8FAFCD1B-5A84-929A-D622-CC609C41B00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220024" y="3155667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32DEC219-4AAE-290C-5636-F2670570011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411460" y="3155667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id="{B2CF404E-74E2-7F8B-678B-6E7F764D9B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15938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494146F5-9D36-2EF7-388E-A72B6DA0D9B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699411" y="4599456"/>
            <a:ext cx="2116757" cy="987159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0" name="Picture Placeholder 9">
            <a:extLst>
              <a:ext uri="{FF2B5EF4-FFF2-40B4-BE49-F238E27FC236}">
                <a16:creationId xmlns:a16="http://schemas.microsoft.com/office/drawing/2014/main" id="{B71BEAAD-C8C5-6988-5CBE-F7E30241059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335796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138E6919-019E-02BB-5D0D-FF9C1214241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27232" y="4599456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Picture Placeholder 9">
            <a:extLst>
              <a:ext uri="{FF2B5EF4-FFF2-40B4-BE49-F238E27FC236}">
                <a16:creationId xmlns:a16="http://schemas.microsoft.com/office/drawing/2014/main" id="{50AEE6D7-E551-8465-B986-00D61EB973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220024" y="4599456"/>
            <a:ext cx="987159" cy="98715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EABA07AD-B083-3DC8-2E9C-6607785D0D9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411460" y="4599456"/>
            <a:ext cx="2173163" cy="987101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8114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x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9DD9632F-ADC6-0F07-8F3F-62F1AF846E1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5939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A6BDD17B-1F38-C02C-FBE9-A0D8E16AB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96367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Picture Placeholder 9">
            <a:extLst>
              <a:ext uri="{FF2B5EF4-FFF2-40B4-BE49-F238E27FC236}">
                <a16:creationId xmlns:a16="http://schemas.microsoft.com/office/drawing/2014/main" id="{0A36E1BF-5D7A-3667-C65B-2DB32E2BD38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5939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4" name="Text Placeholder 15">
            <a:extLst>
              <a:ext uri="{FF2B5EF4-FFF2-40B4-BE49-F238E27FC236}">
                <a16:creationId xmlns:a16="http://schemas.microsoft.com/office/drawing/2014/main" id="{A3EF6248-9648-B0CE-3E04-C8F8A63036E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596367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Picture Placeholder 9">
            <a:extLst>
              <a:ext uri="{FF2B5EF4-FFF2-40B4-BE49-F238E27FC236}">
                <a16:creationId xmlns:a16="http://schemas.microsoft.com/office/drawing/2014/main" id="{C5444EBA-19D0-8678-BDDD-147CE44BC1E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515939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7D5C4711-97F4-DDD0-D960-DEDF44E5F47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596367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7" name="Picture Placeholder 9">
            <a:extLst>
              <a:ext uri="{FF2B5EF4-FFF2-40B4-BE49-F238E27FC236}">
                <a16:creationId xmlns:a16="http://schemas.microsoft.com/office/drawing/2014/main" id="{E65DD9AF-BC5A-0D6D-203A-19C299826DFB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15939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50F33994-9EA1-2A51-A537-50F4FB57B23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596367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9" name="Picture Placeholder 9">
            <a:extLst>
              <a:ext uri="{FF2B5EF4-FFF2-40B4-BE49-F238E27FC236}">
                <a16:creationId xmlns:a16="http://schemas.microsoft.com/office/drawing/2014/main" id="{F4BC789A-02DE-1B25-C17D-56031BFFAC7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357530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397D8B8C-1AD2-D2A1-C4BA-DC06F2B6EF6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437958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1" name="Picture Placeholder 9">
            <a:extLst>
              <a:ext uri="{FF2B5EF4-FFF2-40B4-BE49-F238E27FC236}">
                <a16:creationId xmlns:a16="http://schemas.microsoft.com/office/drawing/2014/main" id="{96F24F90-0E84-D6E6-53DE-5CA754BCC220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57530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FEE53D37-03B9-FEA3-D9B3-377C5ACE8FB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437958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3" name="Picture Placeholder 9">
            <a:extLst>
              <a:ext uri="{FF2B5EF4-FFF2-40B4-BE49-F238E27FC236}">
                <a16:creationId xmlns:a16="http://schemas.microsoft.com/office/drawing/2014/main" id="{D91880C0-5866-3A2D-E9A1-293A080C3CB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357530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4" name="Text Placeholder 15">
            <a:extLst>
              <a:ext uri="{FF2B5EF4-FFF2-40B4-BE49-F238E27FC236}">
                <a16:creationId xmlns:a16="http://schemas.microsoft.com/office/drawing/2014/main" id="{68479F4A-C40B-C6DF-03E8-C507FF3D4573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437958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5" name="Picture Placeholder 9">
            <a:extLst>
              <a:ext uri="{FF2B5EF4-FFF2-40B4-BE49-F238E27FC236}">
                <a16:creationId xmlns:a16="http://schemas.microsoft.com/office/drawing/2014/main" id="{C62DBBD6-D33E-DF74-5AE8-96D1913C8C20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357530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05529239-A4B5-258D-03F5-01D3ADFE8873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5437958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7" name="Picture Placeholder 9">
            <a:extLst>
              <a:ext uri="{FF2B5EF4-FFF2-40B4-BE49-F238E27FC236}">
                <a16:creationId xmlns:a16="http://schemas.microsoft.com/office/drawing/2014/main" id="{114AD459-859C-6C0F-FB75-4B02606E57B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199122" y="1711995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68" name="Text Placeholder 15">
            <a:extLst>
              <a:ext uri="{FF2B5EF4-FFF2-40B4-BE49-F238E27FC236}">
                <a16:creationId xmlns:a16="http://schemas.microsoft.com/office/drawing/2014/main" id="{4EAF0426-CCDA-221A-38EC-BBD417EBF569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9279550" y="1711995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Picture Placeholder 9">
            <a:extLst>
              <a:ext uri="{FF2B5EF4-FFF2-40B4-BE49-F238E27FC236}">
                <a16:creationId xmlns:a16="http://schemas.microsoft.com/office/drawing/2014/main" id="{EF2E7661-7F3A-851E-C60B-815DA8CE2A1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8199122" y="2786398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0" name="Text Placeholder 15">
            <a:extLst>
              <a:ext uri="{FF2B5EF4-FFF2-40B4-BE49-F238E27FC236}">
                <a16:creationId xmlns:a16="http://schemas.microsoft.com/office/drawing/2014/main" id="{8748A2D7-29EB-EEF8-E6A5-383DA278969D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9279550" y="2791091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1" name="Picture Placeholder 9">
            <a:extLst>
              <a:ext uri="{FF2B5EF4-FFF2-40B4-BE49-F238E27FC236}">
                <a16:creationId xmlns:a16="http://schemas.microsoft.com/office/drawing/2014/main" id="{E88761E4-7653-636A-0723-500AE4782BC6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199122" y="3870187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2" name="Text Placeholder 15">
            <a:extLst>
              <a:ext uri="{FF2B5EF4-FFF2-40B4-BE49-F238E27FC236}">
                <a16:creationId xmlns:a16="http://schemas.microsoft.com/office/drawing/2014/main" id="{B10E2844-BD47-9C07-357D-9EA651BBCA6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9279550" y="3870187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3" name="Picture Placeholder 9">
            <a:extLst>
              <a:ext uri="{FF2B5EF4-FFF2-40B4-BE49-F238E27FC236}">
                <a16:creationId xmlns:a16="http://schemas.microsoft.com/office/drawing/2014/main" id="{310F2473-00CD-C33D-50C3-3F40271F3927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8199122" y="4949284"/>
            <a:ext cx="840422" cy="8404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headshot</a:t>
            </a:r>
          </a:p>
        </p:txBody>
      </p:sp>
      <p:sp>
        <p:nvSpPr>
          <p:cNvPr id="74" name="Text Placeholder 15">
            <a:extLst>
              <a:ext uri="{FF2B5EF4-FFF2-40B4-BE49-F238E27FC236}">
                <a16:creationId xmlns:a16="http://schemas.microsoft.com/office/drawing/2014/main" id="{789611C4-8E98-E2CF-35EB-922860C66E0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9279550" y="4949284"/>
            <a:ext cx="2396513" cy="840422"/>
          </a:xfrm>
        </p:spPr>
        <p:txBody>
          <a:bodyPr anchor="ctr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2853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1187F35-DC43-A850-FE4F-7D60E8ED7A9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11144930" cy="4204608"/>
          </a:xfrm>
        </p:spPr>
        <p:txBody>
          <a:bodyPr numCol="2" spcCol="360000">
            <a:normAutofit/>
          </a:bodyPr>
          <a:lstStyle>
            <a:lvl1pPr marL="457200" indent="-457200">
              <a:spcBef>
                <a:spcPts val="18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4199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2F82B885-0103-7D42-AE00-61FB2FE0C2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6096001" cy="6858000"/>
          </a:xfrm>
          <a:custGeom>
            <a:avLst/>
            <a:gdLst>
              <a:gd name="connsiteX0" fmla="*/ 3022951 w 6096001"/>
              <a:gd name="connsiteY0" fmla="*/ 1876235 h 6858000"/>
              <a:gd name="connsiteX1" fmla="*/ 2208500 w 6096001"/>
              <a:gd name="connsiteY1" fmla="*/ 2461578 h 6858000"/>
              <a:gd name="connsiteX2" fmla="*/ 2208500 w 6096001"/>
              <a:gd name="connsiteY2" fmla="*/ 2993835 h 6858000"/>
              <a:gd name="connsiteX3" fmla="*/ 2859036 w 6096001"/>
              <a:gd name="connsiteY3" fmla="*/ 2643188 h 6858000"/>
              <a:gd name="connsiteX4" fmla="*/ 2859036 w 6096001"/>
              <a:gd name="connsiteY4" fmla="*/ 4981766 h 6858000"/>
              <a:gd name="connsiteX5" fmla="*/ 3371270 w 6096001"/>
              <a:gd name="connsiteY5" fmla="*/ 4981766 h 6858000"/>
              <a:gd name="connsiteX6" fmla="*/ 3371270 w 6096001"/>
              <a:gd name="connsiteY6" fmla="*/ 1876235 h 6858000"/>
              <a:gd name="connsiteX7" fmla="*/ 0 w 6096001"/>
              <a:gd name="connsiteY7" fmla="*/ 0 h 6858000"/>
              <a:gd name="connsiteX8" fmla="*/ 5214397 w 6096001"/>
              <a:gd name="connsiteY8" fmla="*/ 0 h 6858000"/>
              <a:gd name="connsiteX9" fmla="*/ 6096001 w 6096001"/>
              <a:gd name="connsiteY9" fmla="*/ 881604 h 6858000"/>
              <a:gd name="connsiteX10" fmla="*/ 6096001 w 6096001"/>
              <a:gd name="connsiteY10" fmla="*/ 6858000 h 6858000"/>
              <a:gd name="connsiteX11" fmla="*/ 0 w 609600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96001" h="6858000">
                <a:moveTo>
                  <a:pt x="3022951" y="1876235"/>
                </a:moveTo>
                <a:cubicBezTo>
                  <a:pt x="2752748" y="2187766"/>
                  <a:pt x="2482545" y="2379155"/>
                  <a:pt x="2208500" y="2461578"/>
                </a:cubicBezTo>
                <a:lnTo>
                  <a:pt x="2208500" y="2993835"/>
                </a:lnTo>
                <a:cubicBezTo>
                  <a:pt x="2426199" y="2942146"/>
                  <a:pt x="2640057" y="2824798"/>
                  <a:pt x="2859036" y="2643188"/>
                </a:cubicBezTo>
                <a:lnTo>
                  <a:pt x="2859036" y="4981766"/>
                </a:lnTo>
                <a:lnTo>
                  <a:pt x="3371270" y="4981766"/>
                </a:lnTo>
                <a:lnTo>
                  <a:pt x="3371270" y="1876235"/>
                </a:ln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720000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86D095-697A-1E47-8E9F-EB12D0E9F6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5558"/>
            <a:ext cx="1304260" cy="480118"/>
          </a:xfrm>
          <a:prstGeom prst="rect">
            <a:avLst/>
          </a:prstGeom>
        </p:spPr>
      </p:pic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814918A3-C773-18F8-ADDE-EC691CAF16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9" name="Text Placeholder 31">
            <a:extLst>
              <a:ext uri="{FF2B5EF4-FFF2-40B4-BE49-F238E27FC236}">
                <a16:creationId xmlns:a16="http://schemas.microsoft.com/office/drawing/2014/main" id="{B0C1A345-F393-A646-D204-1844335C51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8187563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6275323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6275323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81187F35-DC43-A850-FE4F-7D60E8ED7A9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708830"/>
            <a:ext cx="5376371" cy="4204608"/>
          </a:xfrm>
        </p:spPr>
        <p:txBody>
          <a:bodyPr numCol="1" spcCol="360000">
            <a:normAutofit/>
          </a:bodyPr>
          <a:lstStyle>
            <a:lvl1pPr marL="457200" indent="-4572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1F8B0E5-465B-1592-BFB3-5F01C3B0E690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32637" y="1708830"/>
            <a:ext cx="664405" cy="4204608"/>
          </a:xfrm>
        </p:spPr>
        <p:txBody>
          <a:bodyPr numCol="1" spcCol="360000">
            <a:normAutofit/>
          </a:bodyPr>
          <a:lstStyle>
            <a:lvl1pPr marL="0" indent="0" algn="r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+mj-lt"/>
              <a:buNone/>
              <a:defRPr sz="2400" b="0">
                <a:solidFill>
                  <a:schemeClr val="tx2">
                    <a:lumMod val="50000"/>
                  </a:schemeClr>
                </a:solidFill>
              </a:defRPr>
            </a:lvl1pPr>
            <a:lvl2pPr>
              <a:spcAft>
                <a:spcPts val="600"/>
              </a:spcAft>
              <a:defRPr sz="2000" b="1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2000" b="1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800" b="1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800" b="1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X</a:t>
            </a:r>
          </a:p>
          <a:p>
            <a:pPr lvl="0"/>
            <a:endParaRPr lang="en-GB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A8C7E29-42A4-2542-6547-ACCD8C92B2B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68539" y="366371"/>
            <a:ext cx="4307523" cy="5530549"/>
          </a:xfrm>
          <a:prstGeom prst="roundRect">
            <a:avLst>
              <a:gd name="adj" fmla="val 309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14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619273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517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35620D-DE1F-DC40-82F8-A5A9DDA81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961078"/>
            <a:ext cx="11154344" cy="3438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89570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6BF64A8-1A66-3E4E-A12E-9D18479792C2}"/>
              </a:ext>
            </a:extLst>
          </p:cNvPr>
          <p:cNvSpPr/>
          <p:nvPr userDrawn="1"/>
        </p:nvSpPr>
        <p:spPr>
          <a:xfrm>
            <a:off x="0" y="0"/>
            <a:ext cx="13154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/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669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– Dark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948F206-DEEB-5B40-8BA7-143941F2C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9277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88796DB6-82EE-924E-8976-7DE150CB2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B746B08-255A-2748-8A21-40BE94A17FD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9063F7-9F88-FC43-9097-EF2C6F300361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281141B5-1A99-0843-88B3-4F5177BD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508725E1-F5D8-1549-93C5-514E8AE593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188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Key Sta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90FAF2-2869-2B9B-5880-4EE57045B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828" y="1249683"/>
            <a:ext cx="11208352" cy="269081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GB"/>
              <a:t>XXXXXX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0F9BA01A-4636-2441-F8D0-2E265BF7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B746B08-255A-2748-8A21-40BE94A17FD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751308-8682-E296-A343-1719555B3C95}"/>
              </a:ext>
            </a:extLst>
          </p:cNvPr>
          <p:cNvCxnSpPr>
            <a:cxnSpLocks/>
          </p:cNvCxnSpPr>
          <p:nvPr userDrawn="1"/>
        </p:nvCxnSpPr>
        <p:spPr>
          <a:xfrm>
            <a:off x="515937" y="6293461"/>
            <a:ext cx="100197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A1AFB23D-B299-93C8-2304-575B5ED9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  <a:prstGeom prst="rect">
            <a:avLst/>
          </a:prstGeom>
        </p:spPr>
        <p:txBody>
          <a:bodyPr anchor="b"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/>
              <a:t>Presentation Footer</a:t>
            </a: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A4BBC3E9-F3A2-C188-5A3A-9D714331C8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33506" y="6109976"/>
            <a:ext cx="1036776" cy="381653"/>
          </a:xfrm>
          <a:prstGeom prst="rect">
            <a:avLst/>
          </a:prstGeom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4AB32E5-85C1-B8E6-505F-2580C9B2E9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5936" y="4053840"/>
            <a:ext cx="6364924" cy="1668779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0654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2467373-D57C-F842-8976-B87DEFBE83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361533" y="441777"/>
            <a:ext cx="1304260" cy="48768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9FFAF13-E12B-E54E-B2B2-5142A884DB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719" y="2936557"/>
            <a:ext cx="11154344" cy="984885"/>
          </a:xfrm>
        </p:spPr>
        <p:txBody>
          <a:bodyPr anchor="ctr">
            <a:spAutoFit/>
          </a:bodyPr>
          <a:lstStyle>
            <a:lvl1pPr>
              <a:lnSpc>
                <a:spcPct val="8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2966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785EFCE5-1951-3242-A232-F252911C4E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6096001" cy="6858000"/>
          </a:xfrm>
          <a:custGeom>
            <a:avLst/>
            <a:gdLst>
              <a:gd name="connsiteX0" fmla="*/ 3078800 w 6096001"/>
              <a:gd name="connsiteY0" fmla="*/ 1892300 h 6858000"/>
              <a:gd name="connsiteX1" fmla="*/ 2003079 w 6096001"/>
              <a:gd name="connsiteY1" fmla="*/ 2443193 h 6858000"/>
              <a:gd name="connsiteX2" fmla="*/ 2435905 w 6096001"/>
              <a:gd name="connsiteY2" fmla="*/ 2746603 h 6858000"/>
              <a:gd name="connsiteX3" fmla="*/ 3026635 w 6096001"/>
              <a:gd name="connsiteY3" fmla="*/ 2408238 h 6858000"/>
              <a:gd name="connsiteX4" fmla="*/ 3472150 w 6096001"/>
              <a:gd name="connsiteY4" fmla="*/ 2777364 h 6858000"/>
              <a:gd name="connsiteX5" fmla="*/ 2825026 w 6096001"/>
              <a:gd name="connsiteY5" fmla="*/ 3514218 h 6858000"/>
              <a:gd name="connsiteX6" fmla="*/ 1986161 w 6096001"/>
              <a:gd name="connsiteY6" fmla="*/ 4857893 h 6858000"/>
              <a:gd name="connsiteX7" fmla="*/ 1986161 w 6096001"/>
              <a:gd name="connsiteY7" fmla="*/ 5014492 h 6858000"/>
              <a:gd name="connsiteX8" fmla="*/ 4102356 w 6096001"/>
              <a:gd name="connsiteY8" fmla="*/ 5014492 h 6858000"/>
              <a:gd name="connsiteX9" fmla="*/ 4102356 w 6096001"/>
              <a:gd name="connsiteY9" fmla="*/ 4515333 h 6858000"/>
              <a:gd name="connsiteX10" fmla="*/ 2614957 w 6096001"/>
              <a:gd name="connsiteY10" fmla="*/ 4515333 h 6858000"/>
              <a:gd name="connsiteX11" fmla="*/ 3301557 w 6096001"/>
              <a:gd name="connsiteY11" fmla="*/ 3809239 h 6858000"/>
              <a:gd name="connsiteX12" fmla="*/ 4053011 w 6096001"/>
              <a:gd name="connsiteY12" fmla="*/ 2750798 h 6858000"/>
              <a:gd name="connsiteX13" fmla="*/ 3078800 w 6096001"/>
              <a:gd name="connsiteY13" fmla="*/ 1892300 h 6858000"/>
              <a:gd name="connsiteX14" fmla="*/ 0 w 6096001"/>
              <a:gd name="connsiteY14" fmla="*/ 0 h 6858000"/>
              <a:gd name="connsiteX15" fmla="*/ 5214397 w 6096001"/>
              <a:gd name="connsiteY15" fmla="*/ 0 h 6858000"/>
              <a:gd name="connsiteX16" fmla="*/ 6096001 w 6096001"/>
              <a:gd name="connsiteY16" fmla="*/ 881604 h 6858000"/>
              <a:gd name="connsiteX17" fmla="*/ 6096001 w 6096001"/>
              <a:gd name="connsiteY17" fmla="*/ 6858000 h 6858000"/>
              <a:gd name="connsiteX18" fmla="*/ 0 w 6096001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96001" h="6858000">
                <a:moveTo>
                  <a:pt x="3078800" y="1892300"/>
                </a:moveTo>
                <a:cubicBezTo>
                  <a:pt x="2571252" y="1892300"/>
                  <a:pt x="2235706" y="2082456"/>
                  <a:pt x="2003079" y="2443193"/>
                </a:cubicBezTo>
                <a:lnTo>
                  <a:pt x="2435905" y="2746603"/>
                </a:lnTo>
                <a:cubicBezTo>
                  <a:pt x="2576891" y="2529882"/>
                  <a:pt x="2768632" y="2408238"/>
                  <a:pt x="3026635" y="2408238"/>
                </a:cubicBezTo>
                <a:cubicBezTo>
                  <a:pt x="3318476" y="2408238"/>
                  <a:pt x="3472150" y="2556447"/>
                  <a:pt x="3472150" y="2777364"/>
                </a:cubicBezTo>
                <a:cubicBezTo>
                  <a:pt x="3472150" y="3020651"/>
                  <a:pt x="3301557" y="3198224"/>
                  <a:pt x="2825026" y="3514218"/>
                </a:cubicBezTo>
                <a:cubicBezTo>
                  <a:pt x="2231476" y="3916901"/>
                  <a:pt x="1986161" y="4315389"/>
                  <a:pt x="1986161" y="4857893"/>
                </a:cubicBezTo>
                <a:lnTo>
                  <a:pt x="1986161" y="5014492"/>
                </a:lnTo>
                <a:lnTo>
                  <a:pt x="4102356" y="5014492"/>
                </a:lnTo>
                <a:lnTo>
                  <a:pt x="4102356" y="4515333"/>
                </a:lnTo>
                <a:lnTo>
                  <a:pt x="2614957" y="4515333"/>
                </a:lnTo>
                <a:cubicBezTo>
                  <a:pt x="2645974" y="4346150"/>
                  <a:pt x="2891289" y="4081889"/>
                  <a:pt x="3301557" y="3809239"/>
                </a:cubicBezTo>
                <a:cubicBezTo>
                  <a:pt x="3834483" y="3456891"/>
                  <a:pt x="4053011" y="3175852"/>
                  <a:pt x="4053011" y="2750798"/>
                </a:cubicBezTo>
                <a:cubicBezTo>
                  <a:pt x="4053011" y="2255833"/>
                  <a:pt x="3646972" y="1892300"/>
                  <a:pt x="3078800" y="1892300"/>
                </a:cubicBez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720000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A70D9B68-451F-F24D-9AD8-10CAC45526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5558"/>
            <a:ext cx="1304260" cy="480118"/>
          </a:xfrm>
          <a:prstGeom prst="rect">
            <a:avLst/>
          </a:prstGeom>
        </p:spPr>
      </p:pic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AD887088-580E-3280-834E-11FE0CAB12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9D3AEDA3-676C-74F6-E9E7-0A9358720A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338959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36D7151-EE44-6D41-A861-17BC5B8F00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6096001" cy="6858000"/>
          </a:xfrm>
          <a:custGeom>
            <a:avLst/>
            <a:gdLst>
              <a:gd name="connsiteX0" fmla="*/ 3115819 w 6096001"/>
              <a:gd name="connsiteY0" fmla="*/ 1901215 h 6858000"/>
              <a:gd name="connsiteX1" fmla="*/ 2096475 w 6096001"/>
              <a:gd name="connsiteY1" fmla="*/ 2469051 h 6858000"/>
              <a:gd name="connsiteX2" fmla="*/ 2517092 w 6096001"/>
              <a:gd name="connsiteY2" fmla="*/ 2737003 h 6858000"/>
              <a:gd name="connsiteX3" fmla="*/ 3061016 w 6096001"/>
              <a:gd name="connsiteY3" fmla="*/ 2401022 h 6858000"/>
              <a:gd name="connsiteX4" fmla="*/ 3455600 w 6096001"/>
              <a:gd name="connsiteY4" fmla="*/ 2732838 h 6858000"/>
              <a:gd name="connsiteX5" fmla="*/ 2725345 w 6096001"/>
              <a:gd name="connsiteY5" fmla="*/ 3202101 h 6858000"/>
              <a:gd name="connsiteX6" fmla="*/ 2725345 w 6096001"/>
              <a:gd name="connsiteY6" fmla="*/ 3663034 h 6858000"/>
              <a:gd name="connsiteX7" fmla="*/ 3570688 w 6096001"/>
              <a:gd name="connsiteY7" fmla="*/ 4110083 h 6858000"/>
              <a:gd name="connsiteX8" fmla="*/ 3044575 w 6096001"/>
              <a:gd name="connsiteY8" fmla="*/ 4544637 h 6858000"/>
              <a:gd name="connsiteX9" fmla="*/ 2300618 w 6096001"/>
              <a:gd name="connsiteY9" fmla="*/ 4273909 h 6858000"/>
              <a:gd name="connsiteX10" fmla="*/ 1977278 w 6096001"/>
              <a:gd name="connsiteY10" fmla="*/ 4712628 h 6858000"/>
              <a:gd name="connsiteX11" fmla="*/ 1978648 w 6096001"/>
              <a:gd name="connsiteY11" fmla="*/ 4711240 h 6858000"/>
              <a:gd name="connsiteX12" fmla="*/ 3048685 w 6096001"/>
              <a:gd name="connsiteY12" fmla="*/ 5043056 h 6858000"/>
              <a:gd name="connsiteX13" fmla="*/ 4118722 w 6096001"/>
              <a:gd name="connsiteY13" fmla="*/ 4126744 h 6858000"/>
              <a:gd name="connsiteX14" fmla="*/ 3455600 w 6096001"/>
              <a:gd name="connsiteY14" fmla="*/ 3360373 h 6858000"/>
              <a:gd name="connsiteX15" fmla="*/ 3999524 w 6096001"/>
              <a:gd name="connsiteY15" fmla="*/ 2628712 h 6858000"/>
              <a:gd name="connsiteX16" fmla="*/ 3115819 w 6096001"/>
              <a:gd name="connsiteY16" fmla="*/ 1901215 h 6858000"/>
              <a:gd name="connsiteX17" fmla="*/ 0 w 6096001"/>
              <a:gd name="connsiteY17" fmla="*/ 0 h 6858000"/>
              <a:gd name="connsiteX18" fmla="*/ 5214397 w 6096001"/>
              <a:gd name="connsiteY18" fmla="*/ 0 h 6858000"/>
              <a:gd name="connsiteX19" fmla="*/ 6096001 w 6096001"/>
              <a:gd name="connsiteY19" fmla="*/ 881604 h 6858000"/>
              <a:gd name="connsiteX20" fmla="*/ 6096001 w 6096001"/>
              <a:gd name="connsiteY20" fmla="*/ 6858000 h 6858000"/>
              <a:gd name="connsiteX21" fmla="*/ 0 w 6096001"/>
              <a:gd name="connsiteY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96001" h="6858000">
                <a:moveTo>
                  <a:pt x="3115819" y="1901215"/>
                </a:moveTo>
                <a:cubicBezTo>
                  <a:pt x="2614368" y="1901215"/>
                  <a:pt x="2278697" y="2128905"/>
                  <a:pt x="2096475" y="2469051"/>
                </a:cubicBezTo>
                <a:lnTo>
                  <a:pt x="2517092" y="2737003"/>
                </a:lnTo>
                <a:cubicBezTo>
                  <a:pt x="2602037" y="2581508"/>
                  <a:pt x="2780148" y="2401022"/>
                  <a:pt x="3061016" y="2401022"/>
                </a:cubicBezTo>
                <a:cubicBezTo>
                  <a:pt x="3302151" y="2401022"/>
                  <a:pt x="3455600" y="2534304"/>
                  <a:pt x="3455600" y="2732838"/>
                </a:cubicBezTo>
                <a:cubicBezTo>
                  <a:pt x="3455600" y="2964693"/>
                  <a:pt x="3285710" y="3197936"/>
                  <a:pt x="2725345" y="3202101"/>
                </a:cubicBezTo>
                <a:lnTo>
                  <a:pt x="2725345" y="3663034"/>
                </a:lnTo>
                <a:cubicBezTo>
                  <a:pt x="3303521" y="3663034"/>
                  <a:pt x="3570688" y="3825471"/>
                  <a:pt x="3570688" y="4110083"/>
                </a:cubicBezTo>
                <a:cubicBezTo>
                  <a:pt x="3570688" y="4372481"/>
                  <a:pt x="3384356" y="4544637"/>
                  <a:pt x="3044575" y="4544637"/>
                </a:cubicBezTo>
                <a:cubicBezTo>
                  <a:pt x="2737676" y="4544637"/>
                  <a:pt x="2504761" y="4433570"/>
                  <a:pt x="2300618" y="4273909"/>
                </a:cubicBezTo>
                <a:lnTo>
                  <a:pt x="1977278" y="4712628"/>
                </a:lnTo>
                <a:lnTo>
                  <a:pt x="1978648" y="4711240"/>
                </a:lnTo>
                <a:cubicBezTo>
                  <a:pt x="2271846" y="4926434"/>
                  <a:pt x="2581486" y="5043056"/>
                  <a:pt x="3048685" y="5043056"/>
                </a:cubicBezTo>
                <a:cubicBezTo>
                  <a:pt x="3698106" y="5043056"/>
                  <a:pt x="4118722" y="4659870"/>
                  <a:pt x="4118722" y="4126744"/>
                </a:cubicBezTo>
                <a:cubicBezTo>
                  <a:pt x="4118722" y="3708850"/>
                  <a:pt x="3863886" y="3468665"/>
                  <a:pt x="3455600" y="3360373"/>
                </a:cubicBezTo>
                <a:cubicBezTo>
                  <a:pt x="3791271" y="3239587"/>
                  <a:pt x="3999524" y="2999402"/>
                  <a:pt x="3999524" y="2628712"/>
                </a:cubicBezTo>
                <a:cubicBezTo>
                  <a:pt x="3999524" y="2206653"/>
                  <a:pt x="3617271" y="1901215"/>
                  <a:pt x="3115819" y="1901215"/>
                </a:cubicBez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720000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5DA45A5-9E96-A540-A7CB-C6C50E73A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5558"/>
            <a:ext cx="1304260" cy="480118"/>
          </a:xfrm>
          <a:prstGeom prst="rect">
            <a:avLst/>
          </a:prstGeom>
        </p:spPr>
      </p:pic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B2461434-5D17-DC5F-DC1A-E69D4E2BBC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9" name="Text Placeholder 31">
            <a:extLst>
              <a:ext uri="{FF2B5EF4-FFF2-40B4-BE49-F238E27FC236}">
                <a16:creationId xmlns:a16="http://schemas.microsoft.com/office/drawing/2014/main" id="{63FD04FF-C6D3-AE64-9C91-6E3CEBDB6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77197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+ Image 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AEA1B93-DB0B-33C4-6C50-8FD2474CA5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3218999 w 6096001"/>
              <a:gd name="connsiteY0" fmla="*/ 2668987 h 6858000"/>
              <a:gd name="connsiteX1" fmla="*/ 3218999 w 6096001"/>
              <a:gd name="connsiteY1" fmla="*/ 3752595 h 6858000"/>
              <a:gd name="connsiteX2" fmla="*/ 2442001 w 6096001"/>
              <a:gd name="connsiteY2" fmla="*/ 3752595 h 6858000"/>
              <a:gd name="connsiteX3" fmla="*/ 3218999 w 6096001"/>
              <a:gd name="connsiteY3" fmla="*/ 1883188 h 6858000"/>
              <a:gd name="connsiteX4" fmla="*/ 1820976 w 6096001"/>
              <a:gd name="connsiteY4" fmla="*/ 3839578 h 6858000"/>
              <a:gd name="connsiteX5" fmla="*/ 1820976 w 6096001"/>
              <a:gd name="connsiteY5" fmla="*/ 4242061 h 6858000"/>
              <a:gd name="connsiteX6" fmla="*/ 3218999 w 6096001"/>
              <a:gd name="connsiteY6" fmla="*/ 4242061 h 6858000"/>
              <a:gd name="connsiteX7" fmla="*/ 3218999 w 6096001"/>
              <a:gd name="connsiteY7" fmla="*/ 5164970 h 6858000"/>
              <a:gd name="connsiteX8" fmla="*/ 3791372 w 6096001"/>
              <a:gd name="connsiteY8" fmla="*/ 5164970 h 6858000"/>
              <a:gd name="connsiteX9" fmla="*/ 3791372 w 6096001"/>
              <a:gd name="connsiteY9" fmla="*/ 4242061 h 6858000"/>
              <a:gd name="connsiteX10" fmla="*/ 4275028 w 6096001"/>
              <a:gd name="connsiteY10" fmla="*/ 4242061 h 6858000"/>
              <a:gd name="connsiteX11" fmla="*/ 4275028 w 6096001"/>
              <a:gd name="connsiteY11" fmla="*/ 3752595 h 6858000"/>
              <a:gd name="connsiteX12" fmla="*/ 3791372 w 6096001"/>
              <a:gd name="connsiteY12" fmla="*/ 3752595 h 6858000"/>
              <a:gd name="connsiteX13" fmla="*/ 3791372 w 6096001"/>
              <a:gd name="connsiteY13" fmla="*/ 1883188 h 6858000"/>
              <a:gd name="connsiteX14" fmla="*/ 0 w 6096001"/>
              <a:gd name="connsiteY14" fmla="*/ 0 h 6858000"/>
              <a:gd name="connsiteX15" fmla="*/ 5214397 w 6096001"/>
              <a:gd name="connsiteY15" fmla="*/ 0 h 6858000"/>
              <a:gd name="connsiteX16" fmla="*/ 6096001 w 6096001"/>
              <a:gd name="connsiteY16" fmla="*/ 881604 h 6858000"/>
              <a:gd name="connsiteX17" fmla="*/ 6096001 w 6096001"/>
              <a:gd name="connsiteY17" fmla="*/ 6858000 h 6858000"/>
              <a:gd name="connsiteX18" fmla="*/ 0 w 6096001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96001" h="6858000">
                <a:moveTo>
                  <a:pt x="3218999" y="2668987"/>
                </a:moveTo>
                <a:lnTo>
                  <a:pt x="3218999" y="3752595"/>
                </a:lnTo>
                <a:lnTo>
                  <a:pt x="2442001" y="3752595"/>
                </a:lnTo>
                <a:close/>
                <a:moveTo>
                  <a:pt x="3218999" y="1883188"/>
                </a:moveTo>
                <a:lnTo>
                  <a:pt x="1820976" y="3839578"/>
                </a:lnTo>
                <a:lnTo>
                  <a:pt x="1820976" y="4242061"/>
                </a:lnTo>
                <a:lnTo>
                  <a:pt x="3218999" y="4242061"/>
                </a:lnTo>
                <a:lnTo>
                  <a:pt x="3218999" y="5164970"/>
                </a:lnTo>
                <a:lnTo>
                  <a:pt x="3791372" y="5164970"/>
                </a:lnTo>
                <a:lnTo>
                  <a:pt x="3791372" y="4242061"/>
                </a:lnTo>
                <a:lnTo>
                  <a:pt x="4275028" y="4242061"/>
                </a:lnTo>
                <a:lnTo>
                  <a:pt x="4275028" y="3752595"/>
                </a:lnTo>
                <a:lnTo>
                  <a:pt x="3791372" y="3752595"/>
                </a:lnTo>
                <a:lnTo>
                  <a:pt x="3791372" y="1883188"/>
                </a:lnTo>
                <a:close/>
                <a:moveTo>
                  <a:pt x="0" y="0"/>
                </a:moveTo>
                <a:lnTo>
                  <a:pt x="5214397" y="0"/>
                </a:lnTo>
                <a:cubicBezTo>
                  <a:pt x="5701293" y="0"/>
                  <a:pt x="6096001" y="394708"/>
                  <a:pt x="6096001" y="881604"/>
                </a:cubicBez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5DA45A5-9E96-A540-A7CB-C6C50E73A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61533" y="445558"/>
            <a:ext cx="1304260" cy="480118"/>
          </a:xfrm>
          <a:prstGeom prst="rect">
            <a:avLst/>
          </a:prstGeom>
        </p:spPr>
      </p:pic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3314B818-1A45-4088-0941-EB7C6968EA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3214" y="2843359"/>
            <a:ext cx="5012580" cy="2476786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Aft>
                <a:spcPts val="0"/>
              </a:spcAft>
              <a:defRPr sz="6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Section title goes here</a:t>
            </a:r>
          </a:p>
        </p:txBody>
      </p:sp>
      <p:sp>
        <p:nvSpPr>
          <p:cNvPr id="9" name="Text Placeholder 31">
            <a:extLst>
              <a:ext uri="{FF2B5EF4-FFF2-40B4-BE49-F238E27FC236}">
                <a16:creationId xmlns:a16="http://schemas.microsoft.com/office/drawing/2014/main" id="{5C3A23D4-78BE-16F7-8E29-ADEBA311D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3214" y="2189162"/>
            <a:ext cx="5012580" cy="540077"/>
          </a:xfrm>
        </p:spPr>
        <p:txBody>
          <a:bodyPr>
            <a:normAutofit/>
          </a:bodyPr>
          <a:lstStyle>
            <a:lvl1pPr>
              <a:defRPr sz="1400" spc="3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SUBTITLE GOES HERE: TYPE IN CAPITALS</a:t>
            </a:r>
          </a:p>
        </p:txBody>
      </p:sp>
    </p:spTree>
    <p:extLst>
      <p:ext uri="{BB962C8B-B14F-4D97-AF65-F5344CB8AC3E}">
        <p14:creationId xmlns:p14="http://schemas.microsoft.com/office/powerpoint/2010/main" val="85690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9" Type="http://schemas.openxmlformats.org/officeDocument/2006/relationships/slideLayout" Target="../slideLayouts/slideLayout58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42" Type="http://schemas.openxmlformats.org/officeDocument/2006/relationships/slideLayout" Target="../slideLayouts/slideLayout61.xml"/><Relationship Id="rId47" Type="http://schemas.openxmlformats.org/officeDocument/2006/relationships/slideLayout" Target="../slideLayouts/slideLayout66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7.xml"/><Relationship Id="rId46" Type="http://schemas.openxmlformats.org/officeDocument/2006/relationships/slideLayout" Target="../slideLayouts/slideLayout65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41" Type="http://schemas.openxmlformats.org/officeDocument/2006/relationships/slideLayout" Target="../slideLayouts/slideLayout60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6.xml"/><Relationship Id="rId40" Type="http://schemas.openxmlformats.org/officeDocument/2006/relationships/slideLayout" Target="../slideLayouts/slideLayout59.xml"/><Relationship Id="rId45" Type="http://schemas.openxmlformats.org/officeDocument/2006/relationships/slideLayout" Target="../slideLayouts/slideLayout64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4" Type="http://schemas.openxmlformats.org/officeDocument/2006/relationships/slideLayout" Target="../slideLayouts/slideLayout6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62.xml"/><Relationship Id="rId4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C9939A-617C-3E44-A0D0-909C7975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72267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D0AC0-F01F-B544-AC35-7D2BCB4EB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325974"/>
            <a:ext cx="11154344" cy="44566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29D7-DBF0-1846-87E5-720E70F9E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567" y="6356350"/>
            <a:ext cx="4189003" cy="13652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Gavi Presentation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8EB43-CEEF-AF40-88AE-32CEA15C6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51"/>
            <a:ext cx="261629" cy="1333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746B08-255A-2748-8A21-40BE94A17F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50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12" r:id="rId4"/>
    <p:sldLayoutId id="2147483735" r:id="rId5"/>
    <p:sldLayoutId id="2147483700" r:id="rId6"/>
    <p:sldLayoutId id="2147483698" r:id="rId7"/>
    <p:sldLayoutId id="2147483701" r:id="rId8"/>
    <p:sldLayoutId id="2147483736" r:id="rId9"/>
    <p:sldLayoutId id="2147483737" r:id="rId10"/>
    <p:sldLayoutId id="2147483738" r:id="rId11"/>
    <p:sldLayoutId id="2147483709" r:id="rId12"/>
    <p:sldLayoutId id="2147483710" r:id="rId13"/>
    <p:sldLayoutId id="2147483711" r:id="rId14"/>
    <p:sldLayoutId id="2147483739" r:id="rId15"/>
    <p:sldLayoutId id="2147483740" r:id="rId16"/>
    <p:sldLayoutId id="2147483741" r:id="rId17"/>
    <p:sldLayoutId id="2147483714" r:id="rId18"/>
    <p:sldLayoutId id="2147483713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232" userDrawn="1">
          <p15:clr>
            <a:srgbClr val="F26B43"/>
          </p15:clr>
        </p15:guide>
        <p15:guide id="5" orient="horz" pos="4088" userDrawn="1">
          <p15:clr>
            <a:srgbClr val="F26B43"/>
          </p15:clr>
        </p15:guide>
        <p15:guide id="7" orient="horz" pos="822" userDrawn="1">
          <p15:clr>
            <a:srgbClr val="F26B43"/>
          </p15:clr>
        </p15:guide>
        <p15:guide id="9" orient="horz" pos="372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C9939A-617C-3E44-A0D0-909C7975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72267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D0AC0-F01F-B544-AC35-7D2BCB4EB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325974"/>
            <a:ext cx="11154344" cy="44566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29D7-DBF0-1846-87E5-720E70F9E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567" y="6356350"/>
            <a:ext cx="4189003" cy="13652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Gavi Presentation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8EB43-CEEF-AF40-88AE-32CEA15C6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51"/>
            <a:ext cx="261629" cy="13334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746B08-255A-2748-8A21-40BE94A17F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05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84" r:id="rId8"/>
    <p:sldLayoutId id="2147483785" r:id="rId9"/>
    <p:sldLayoutId id="2147483771" r:id="rId10"/>
    <p:sldLayoutId id="2147483783" r:id="rId11"/>
    <p:sldLayoutId id="2147483772" r:id="rId12"/>
    <p:sldLayoutId id="2147483787" r:id="rId13"/>
    <p:sldLayoutId id="2147483786" r:id="rId14"/>
    <p:sldLayoutId id="2147483773" r:id="rId15"/>
    <p:sldLayoutId id="2147483774" r:id="rId16"/>
    <p:sldLayoutId id="2147483789" r:id="rId17"/>
    <p:sldLayoutId id="2147483805" r:id="rId18"/>
    <p:sldLayoutId id="2147483804" r:id="rId19"/>
    <p:sldLayoutId id="2147483800" r:id="rId20"/>
    <p:sldLayoutId id="2147483769" r:id="rId21"/>
    <p:sldLayoutId id="2147483770" r:id="rId22"/>
    <p:sldLayoutId id="2147483811" r:id="rId23"/>
    <p:sldLayoutId id="2147483802" r:id="rId24"/>
    <p:sldLayoutId id="2147483801" r:id="rId25"/>
    <p:sldLayoutId id="2147483807" r:id="rId26"/>
    <p:sldLayoutId id="2147483808" r:id="rId27"/>
    <p:sldLayoutId id="2147483818" r:id="rId28"/>
    <p:sldLayoutId id="2147483817" r:id="rId29"/>
    <p:sldLayoutId id="2147483819" r:id="rId30"/>
    <p:sldLayoutId id="2147483820" r:id="rId31"/>
    <p:sldLayoutId id="2147483775" r:id="rId32"/>
    <p:sldLayoutId id="2147483776" r:id="rId33"/>
    <p:sldLayoutId id="2147483803" r:id="rId34"/>
    <p:sldLayoutId id="2147483777" r:id="rId35"/>
    <p:sldLayoutId id="2147483778" r:id="rId36"/>
    <p:sldLayoutId id="2147483812" r:id="rId37"/>
    <p:sldLayoutId id="2147483813" r:id="rId38"/>
    <p:sldLayoutId id="2147483814" r:id="rId39"/>
    <p:sldLayoutId id="2147483815" r:id="rId40"/>
    <p:sldLayoutId id="2147483816" r:id="rId41"/>
    <p:sldLayoutId id="2147483779" r:id="rId42"/>
    <p:sldLayoutId id="2147483780" r:id="rId43"/>
    <p:sldLayoutId id="2147483781" r:id="rId44"/>
    <p:sldLayoutId id="2147483782" r:id="rId45"/>
    <p:sldLayoutId id="2147483810" r:id="rId46"/>
    <p:sldLayoutId id="2147483821" r:id="rId4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232" userDrawn="1">
          <p15:clr>
            <a:srgbClr val="F26B43"/>
          </p15:clr>
        </p15:guide>
        <p15:guide id="5" orient="horz" pos="4088" userDrawn="1">
          <p15:clr>
            <a:srgbClr val="F26B43"/>
          </p15:clr>
        </p15:guide>
        <p15:guide id="7" orient="horz" pos="822" userDrawn="1">
          <p15:clr>
            <a:srgbClr val="F26B43"/>
          </p15:clr>
        </p15:guide>
        <p15:guide id="9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Relationship Id="rId6" Type="http://schemas.openxmlformats.org/officeDocument/2006/relationships/image" Target="../media/image23.jpe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2.xml"/><Relationship Id="rId6" Type="http://schemas.openxmlformats.org/officeDocument/2006/relationships/image" Target="../media/image27.jpeg"/><Relationship Id="rId5" Type="http://schemas.openxmlformats.org/officeDocument/2006/relationships/image" Target="../media/image22.emf"/><Relationship Id="rId10" Type="http://schemas.openxmlformats.org/officeDocument/2006/relationships/image" Target="../media/image3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2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C39194-3B34-8B4E-AC20-1EE71A993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69" y="3119529"/>
            <a:ext cx="9154637" cy="1929036"/>
          </a:xfrm>
        </p:spPr>
        <p:txBody>
          <a:bodyPr>
            <a:normAutofit/>
          </a:bodyPr>
          <a:lstStyle/>
          <a:p>
            <a:r>
              <a:rPr lang="en-GB" sz="6000"/>
              <a:t>Gavi in Nigeria</a:t>
            </a:r>
            <a:br>
              <a:rPr lang="en-GB" sz="6000"/>
            </a:br>
            <a:r>
              <a:rPr lang="en-GB" sz="3600" b="0"/>
              <a:t>Thabani Maphosa, Managing Director</a:t>
            </a:r>
            <a:endParaRPr lang="en-GB" sz="6000" b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F1F10-4296-7B44-8141-AA1BE6E18F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Abuja, 17 May 2023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2E731F-0E82-4B20-29A8-EA8680009B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NIGERIA GOVERNORS’ INDUCTION</a:t>
            </a:r>
          </a:p>
        </p:txBody>
      </p:sp>
    </p:spTree>
    <p:extLst>
      <p:ext uri="{BB962C8B-B14F-4D97-AF65-F5344CB8AC3E}">
        <p14:creationId xmlns:p14="http://schemas.microsoft.com/office/powerpoint/2010/main" val="87966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F03CFAF-E5B1-C3DA-E9C5-A3425D8A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63869" cy="592778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Gavi, the Vaccine Alliance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3C56BD9-1DD6-B63D-BAB1-FAC737A95CD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vert="horz" lIns="0" tIns="0" rIns="0" bIns="0" numCol="1" spcCol="180000" rtlCol="0"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Gavi, the Vaccine Alliance – Public-Private Partnership to vaccinate over half of children worldwide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Partnership with Bill &amp; Melinda Gates Foundation, WHO, UNICEF, World Bank, CDC, Countries, Donors &amp; Private Sector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Likely vaccinated our 1 billionth child last year. over 25 million deaths averted since inception in 2000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Aiming for 25% reduction on zero-dose children by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Arial"/>
                <a:cs typeface="Arial"/>
              </a:rPr>
              <a:t>Nigeria – home to over 2.2 million zero-dose children – 2</a:t>
            </a:r>
            <a:r>
              <a:rPr lang="en-US" baseline="30000">
                <a:latin typeface="Arial"/>
                <a:cs typeface="Arial"/>
              </a:rPr>
              <a:t>nd</a:t>
            </a:r>
            <a:r>
              <a:rPr lang="en-US">
                <a:latin typeface="Arial"/>
                <a:cs typeface="Arial"/>
              </a:rPr>
              <a:t> highest world-wide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0314A-D523-0F92-4B18-4B05E76B1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CA601-CB9B-00A6-3E68-6BC2EEA6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Presentation Footer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E353F0-9770-C01A-DD71-BACC7593C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733" y="1124749"/>
            <a:ext cx="5581818" cy="460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57B2F85-7979-5CB3-E92E-937CD7B67F5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57B2F85-7979-5CB3-E92E-937CD7B67F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4A6FF-A59D-5665-962A-1FA4E35B0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3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CB4B5F4-BAFF-B0A5-7EB5-DDFB78BD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722674"/>
          </a:xfrm>
        </p:spPr>
        <p:txBody>
          <a:bodyPr>
            <a:normAutofit/>
          </a:bodyPr>
          <a:lstStyle/>
          <a:p>
            <a:r>
              <a:rPr lang="en-US"/>
              <a:t>Gavi’s mission: equity is the answer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0BE71B-9A50-227C-E79B-2AFE13E140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6226" y="2754604"/>
            <a:ext cx="2802824" cy="2055207"/>
          </a:xfrm>
          <a:prstGeom prst="roundRect">
            <a:avLst>
              <a:gd name="adj" fmla="val 3754"/>
            </a:avLst>
          </a:prstGeom>
          <a:ln w="12700">
            <a:solidFill>
              <a:schemeClr val="bg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DC9E4B-8D8B-8CC7-023F-60D7C92E64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4879" y="2754603"/>
            <a:ext cx="2784883" cy="2055334"/>
          </a:xfrm>
          <a:prstGeom prst="roundRect">
            <a:avLst>
              <a:gd name="adj" fmla="val 3205"/>
            </a:avLst>
          </a:prstGeom>
          <a:ln w="12700"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7149B1-040A-1461-05CA-8025C6FCA3E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5590" y="2754456"/>
            <a:ext cx="2430472" cy="2055207"/>
          </a:xfrm>
          <a:prstGeom prst="roundRect">
            <a:avLst>
              <a:gd name="adj" fmla="val 3754"/>
            </a:avLst>
          </a:prstGeom>
          <a:ln w="12700">
            <a:solidFill>
              <a:schemeClr val="bg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612679-15DD-29B9-2F87-D2B2E8AFE4C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027" y="2754604"/>
            <a:ext cx="2845370" cy="2053803"/>
          </a:xfrm>
          <a:prstGeom prst="roundRect">
            <a:avLst>
              <a:gd name="adj" fmla="val 3470"/>
            </a:avLst>
          </a:prstGeom>
          <a:ln w="12700">
            <a:solidFill>
              <a:schemeClr val="bg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68A63D6-686B-7F9A-9650-E73EA89D9E10}"/>
              </a:ext>
            </a:extLst>
          </p:cNvPr>
          <p:cNvSpPr>
            <a:spLocks/>
          </p:cNvSpPr>
          <p:nvPr/>
        </p:nvSpPr>
        <p:spPr>
          <a:xfrm>
            <a:off x="495027" y="5057443"/>
            <a:ext cx="11181036" cy="8309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37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Gavi support for routine immunisation since 2000: </a:t>
            </a: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78 lower-income countries</a:t>
            </a:r>
            <a:b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Eligible for Gavi support in 2021–2025: </a:t>
            </a: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57 lower-income countries </a:t>
            </a:r>
            <a:r>
              <a:rPr kumimoji="0" lang="en-GB" i="0" u="none" strike="noStrike" kern="1200" cap="none" spc="0" normalizeH="0" baseline="0" noProof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(54 countries in 2023)</a:t>
            </a:r>
            <a:endParaRPr lang="en-GB" b="1" i="0" u="none" strike="noStrike" kern="1200" cap="none" spc="0" normalizeH="0" baseline="0" noProof="0">
              <a:ln>
                <a:noFill/>
              </a:ln>
              <a:solidFill>
                <a:srgbClr val="005CB9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37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COVAX support for COVID-19 immunisation since 2021: </a:t>
            </a:r>
            <a:r>
              <a:rPr lang="en-GB" b="1">
                <a:solidFill>
                  <a:srgbClr val="005CB9"/>
                </a:solidFill>
                <a:latin typeface="Arial"/>
              </a:rPr>
              <a:t>146</a:t>
            </a: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countries</a:t>
            </a:r>
            <a:r>
              <a:rPr kumimoji="0" lang="en-GB" i="0" u="none" strike="noStrike" kern="1200" cap="none" spc="0" normalizeH="0" baseline="0" noProof="0">
                <a:ln>
                  <a:noFill/>
                </a:ln>
                <a:solidFill>
                  <a:srgbClr val="005CB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(87 lower-income countries)</a:t>
            </a:r>
          </a:p>
        </p:txBody>
      </p:sp>
      <p:sp>
        <p:nvSpPr>
          <p:cNvPr id="22" name="Chevron 10">
            <a:extLst>
              <a:ext uri="{FF2B5EF4-FFF2-40B4-BE49-F238E27FC236}">
                <a16:creationId xmlns:a16="http://schemas.microsoft.com/office/drawing/2014/main" id="{7FB1E7CB-E96E-89A7-9B58-85FBC927D5CC}"/>
              </a:ext>
            </a:extLst>
          </p:cNvPr>
          <p:cNvSpPr/>
          <p:nvPr/>
        </p:nvSpPr>
        <p:spPr>
          <a:xfrm>
            <a:off x="3876105" y="1292949"/>
            <a:ext cx="4237117" cy="1336386"/>
          </a:xfrm>
          <a:prstGeom prst="chevron">
            <a:avLst>
              <a:gd name="adj" fmla="val 32184"/>
            </a:avLst>
          </a:prstGeom>
          <a:solidFill>
            <a:srgbClr val="00A1DF"/>
          </a:solidFill>
          <a:ln w="762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PROTECT</a:t>
            </a:r>
            <a:b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PEOPLE’S HEALTH </a:t>
            </a:r>
            <a:endParaRPr kumimoji="0" lang="en-GB" sz="2000" b="1" i="0" u="none" strike="noStrike" kern="0" cap="none" spc="0" normalizeH="0" baseline="0" noProof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Chevron 9">
            <a:extLst>
              <a:ext uri="{FF2B5EF4-FFF2-40B4-BE49-F238E27FC236}">
                <a16:creationId xmlns:a16="http://schemas.microsoft.com/office/drawing/2014/main" id="{B2FC5A52-337F-232B-6824-79489CAE4089}"/>
              </a:ext>
            </a:extLst>
          </p:cNvPr>
          <p:cNvSpPr/>
          <p:nvPr/>
        </p:nvSpPr>
        <p:spPr>
          <a:xfrm>
            <a:off x="417575" y="1292949"/>
            <a:ext cx="4114800" cy="1336386"/>
          </a:xfrm>
          <a:prstGeom prst="chevron">
            <a:avLst>
              <a:gd name="adj" fmla="val 32184"/>
            </a:avLst>
          </a:prstGeom>
          <a:solidFill>
            <a:srgbClr val="95D600"/>
          </a:solidFill>
          <a:ln w="762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SAVE LIVES</a:t>
            </a:r>
            <a:endParaRPr kumimoji="0" lang="en-GB" sz="2000" b="1" i="0" u="none" strike="noStrike" kern="0" cap="none" spc="0" normalizeH="0" baseline="0" noProof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Chevron 11">
            <a:extLst>
              <a:ext uri="{FF2B5EF4-FFF2-40B4-BE49-F238E27FC236}">
                <a16:creationId xmlns:a16="http://schemas.microsoft.com/office/drawing/2014/main" id="{FB347D56-BE41-BDA6-3D24-84CC3BB29DB1}"/>
              </a:ext>
            </a:extLst>
          </p:cNvPr>
          <p:cNvSpPr/>
          <p:nvPr/>
        </p:nvSpPr>
        <p:spPr>
          <a:xfrm>
            <a:off x="7369218" y="1298931"/>
            <a:ext cx="4306845" cy="1336114"/>
          </a:xfrm>
          <a:prstGeom prst="chevron">
            <a:avLst>
              <a:gd name="adj" fmla="val 30996"/>
            </a:avLst>
          </a:prstGeom>
          <a:solidFill>
            <a:srgbClr val="005CB9"/>
          </a:solidFill>
          <a:ln w="762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 INCREASING </a:t>
            </a: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EQUITABLE AND SUSTAINABLE</a:t>
            </a:r>
            <a:b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OF VACCINES </a:t>
            </a: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39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3A54BCC-AF2A-FB05-2F65-14D46925CA5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5" imgH="416" progId="TCLayout.ActiveDocument.1">
                  <p:embed/>
                </p:oleObj>
              </mc:Choice>
              <mc:Fallback>
                <p:oleObj name="think-cell Slide" r:id="rId4" imgW="415" imgH="416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3A54BCC-AF2A-FB05-2F65-14D46925CA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68A6307B-4B07-C7C5-9C7C-768A0350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11154344" cy="513443"/>
          </a:xfrm>
        </p:spPr>
        <p:txBody>
          <a:bodyPr vert="horz">
            <a:normAutofit/>
          </a:bodyPr>
          <a:lstStyle/>
          <a:p>
            <a:r>
              <a:rPr lang="en-US"/>
              <a:t>Healthy communities, healthy economies</a:t>
            </a:r>
            <a:endParaRPr lang="en-GB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0083DDE-12A1-DADB-9C05-7F2BBB6A4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746B08-255A-2748-8A21-40BE94A17FD1}" type="slidenum">
              <a:rPr lang="en-GB" noProof="0" smtClean="0"/>
              <a:pPr lvl="0"/>
              <a:t>4</a:t>
            </a:fld>
            <a:endParaRPr lang="en-GB" noProof="0"/>
          </a:p>
        </p:txBody>
      </p:sp>
      <p:sp>
        <p:nvSpPr>
          <p:cNvPr id="6" name="Round Same-side Corner of Rectangle 5">
            <a:extLst>
              <a:ext uri="{FF2B5EF4-FFF2-40B4-BE49-F238E27FC236}">
                <a16:creationId xmlns:a16="http://schemas.microsoft.com/office/drawing/2014/main" id="{E392F474-49D7-5AA9-77C9-FB26674A9754}"/>
              </a:ext>
            </a:extLst>
          </p:cNvPr>
          <p:cNvSpPr/>
          <p:nvPr/>
        </p:nvSpPr>
        <p:spPr>
          <a:xfrm rot="10800000">
            <a:off x="516930" y="3718062"/>
            <a:ext cx="2520000" cy="2102183"/>
          </a:xfrm>
          <a:prstGeom prst="round2SameRect">
            <a:avLst>
              <a:gd name="adj1" fmla="val 12007"/>
              <a:gd name="adj2" fmla="val 0"/>
            </a:avLst>
          </a:pr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A17CAB-7685-CC6C-C833-A86B5B363BE1}"/>
              </a:ext>
            </a:extLst>
          </p:cNvPr>
          <p:cNvSpPr/>
          <p:nvPr/>
        </p:nvSpPr>
        <p:spPr>
          <a:xfrm>
            <a:off x="516930" y="3193867"/>
            <a:ext cx="2520000" cy="5241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keep people healthy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203A1A-CB67-BDCA-6214-0C8B3D35C7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7" t="8285"/>
          <a:stretch/>
        </p:blipFill>
        <p:spPr>
          <a:xfrm>
            <a:off x="516930" y="1488305"/>
            <a:ext cx="2520000" cy="1704218"/>
          </a:xfrm>
          <a:prstGeom prst="round2SameRect">
            <a:avLst>
              <a:gd name="adj1" fmla="val 9965"/>
              <a:gd name="adj2" fmla="val 0"/>
            </a:avLst>
          </a:prstGeom>
        </p:spPr>
      </p:pic>
      <p:sp>
        <p:nvSpPr>
          <p:cNvPr id="32" name="Content Placeholder 23">
            <a:extLst>
              <a:ext uri="{FF2B5EF4-FFF2-40B4-BE49-F238E27FC236}">
                <a16:creationId xmlns:a16="http://schemas.microsoft.com/office/drawing/2014/main" id="{31B7DCAE-BC99-5CB3-9EC9-007F59D66AD2}"/>
              </a:ext>
            </a:extLst>
          </p:cNvPr>
          <p:cNvSpPr txBox="1">
            <a:spLocks/>
          </p:cNvSpPr>
          <p:nvPr/>
        </p:nvSpPr>
        <p:spPr>
          <a:xfrm>
            <a:off x="646752" y="4860698"/>
            <a:ext cx="2511546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1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children vaccinated	</a:t>
            </a:r>
          </a:p>
        </p:txBody>
      </p:sp>
      <p:sp>
        <p:nvSpPr>
          <p:cNvPr id="17" name="Round Same-side Corner of Rectangle 16">
            <a:extLst>
              <a:ext uri="{FF2B5EF4-FFF2-40B4-BE49-F238E27FC236}">
                <a16:creationId xmlns:a16="http://schemas.microsoft.com/office/drawing/2014/main" id="{DE6846D6-9989-E34D-1415-E0EB9C14AFF1}"/>
              </a:ext>
            </a:extLst>
          </p:cNvPr>
          <p:cNvSpPr/>
          <p:nvPr/>
        </p:nvSpPr>
        <p:spPr>
          <a:xfrm rot="10800000">
            <a:off x="3393172" y="3718061"/>
            <a:ext cx="2520000" cy="2102183"/>
          </a:xfrm>
          <a:prstGeom prst="round2SameRect">
            <a:avLst>
              <a:gd name="adj1" fmla="val 10453"/>
              <a:gd name="adj2" fmla="val 0"/>
            </a:avLst>
          </a:prstGeom>
          <a:solidFill>
            <a:schemeClr val="bg2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Content Placeholder 23">
            <a:extLst>
              <a:ext uri="{FF2B5EF4-FFF2-40B4-BE49-F238E27FC236}">
                <a16:creationId xmlns:a16="http://schemas.microsoft.com/office/drawing/2014/main" id="{768228E5-2FD2-307C-05B0-86A66387D196}"/>
              </a:ext>
            </a:extLst>
          </p:cNvPr>
          <p:cNvSpPr txBox="1">
            <a:spLocks/>
          </p:cNvSpPr>
          <p:nvPr/>
        </p:nvSpPr>
        <p:spPr>
          <a:xfrm>
            <a:off x="3221106" y="3882121"/>
            <a:ext cx="2510636" cy="954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1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&gt;16.2</a:t>
            </a:r>
            <a:br>
              <a:rPr lang="en-US" sz="6000" b="0" noProof="0">
                <a:solidFill>
                  <a:schemeClr val="bg2"/>
                </a:solidFill>
                <a:latin typeface="Arial"/>
              </a:rPr>
            </a:b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million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F9D405-E684-B2CA-49E5-8F22C95D7D1A}"/>
              </a:ext>
            </a:extLst>
          </p:cNvPr>
          <p:cNvSpPr/>
          <p:nvPr/>
        </p:nvSpPr>
        <p:spPr>
          <a:xfrm>
            <a:off x="3393171" y="3193867"/>
            <a:ext cx="2520000" cy="5241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vaccines save lives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D9CB80-0614-E6CC-66D0-83333F3FCDC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0" r="3629" b="15888"/>
          <a:stretch/>
        </p:blipFill>
        <p:spPr>
          <a:xfrm>
            <a:off x="3393171" y="1488305"/>
            <a:ext cx="2520000" cy="1711421"/>
          </a:xfrm>
          <a:prstGeom prst="round2SameRect">
            <a:avLst>
              <a:gd name="adj1" fmla="val 9965"/>
              <a:gd name="adj2" fmla="val 0"/>
            </a:avLst>
          </a:prstGeom>
        </p:spPr>
      </p:pic>
      <p:sp>
        <p:nvSpPr>
          <p:cNvPr id="33" name="Content Placeholder 23">
            <a:extLst>
              <a:ext uri="{FF2B5EF4-FFF2-40B4-BE49-F238E27FC236}">
                <a16:creationId xmlns:a16="http://schemas.microsoft.com/office/drawing/2014/main" id="{EBE885D0-112A-A3B3-6D29-7BDBE13B2173}"/>
              </a:ext>
            </a:extLst>
          </p:cNvPr>
          <p:cNvSpPr txBox="1">
            <a:spLocks/>
          </p:cNvSpPr>
          <p:nvPr/>
        </p:nvSpPr>
        <p:spPr>
          <a:xfrm>
            <a:off x="3414700" y="4860698"/>
            <a:ext cx="2505294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1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future deaths prevented</a:t>
            </a:r>
          </a:p>
        </p:txBody>
      </p:sp>
      <p:sp>
        <p:nvSpPr>
          <p:cNvPr id="22" name="Round Same-side Corner of Rectangle 21">
            <a:extLst>
              <a:ext uri="{FF2B5EF4-FFF2-40B4-BE49-F238E27FC236}">
                <a16:creationId xmlns:a16="http://schemas.microsoft.com/office/drawing/2014/main" id="{4202BC50-039F-1EB5-EF6B-E5168D93A4D9}"/>
              </a:ext>
            </a:extLst>
          </p:cNvPr>
          <p:cNvSpPr/>
          <p:nvPr/>
        </p:nvSpPr>
        <p:spPr>
          <a:xfrm rot="10800000">
            <a:off x="6272007" y="3708897"/>
            <a:ext cx="2520000" cy="2111347"/>
          </a:xfrm>
          <a:prstGeom prst="round2SameRect">
            <a:avLst>
              <a:gd name="adj1" fmla="val 10867"/>
              <a:gd name="adj2" fmla="val 0"/>
            </a:avLst>
          </a:prstGeom>
          <a:solidFill>
            <a:schemeClr val="accent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Content Placeholder 23">
            <a:extLst>
              <a:ext uri="{FF2B5EF4-FFF2-40B4-BE49-F238E27FC236}">
                <a16:creationId xmlns:a16="http://schemas.microsoft.com/office/drawing/2014/main" id="{8C69CE89-D251-9150-D76F-07A8CD713740}"/>
              </a:ext>
            </a:extLst>
          </p:cNvPr>
          <p:cNvSpPr txBox="1">
            <a:spLocks/>
          </p:cNvSpPr>
          <p:nvPr/>
        </p:nvSpPr>
        <p:spPr>
          <a:xfrm>
            <a:off x="6276307" y="3987189"/>
            <a:ext cx="2511401" cy="12559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1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95D6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&gt;185.3 </a:t>
            </a:r>
            <a:b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95D6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95D60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billion US$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3434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7DB0FD-B9E6-FEB7-0855-3938D9ED507B}"/>
              </a:ext>
            </a:extLst>
          </p:cNvPr>
          <p:cNvSpPr/>
          <p:nvPr/>
        </p:nvSpPr>
        <p:spPr>
          <a:xfrm>
            <a:off x="6272007" y="3193867"/>
            <a:ext cx="2520000" cy="524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stronger economies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12A1A9F-A1B2-365B-54CC-E4832F770D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r="4512" b="15272"/>
          <a:stretch/>
        </p:blipFill>
        <p:spPr>
          <a:xfrm>
            <a:off x="6272007" y="1484254"/>
            <a:ext cx="2520000" cy="1709610"/>
          </a:xfrm>
          <a:prstGeom prst="round2SameRect">
            <a:avLst>
              <a:gd name="adj1" fmla="val 8549"/>
              <a:gd name="adj2" fmla="val 0"/>
            </a:avLst>
          </a:prstGeom>
        </p:spPr>
      </p:pic>
      <p:sp>
        <p:nvSpPr>
          <p:cNvPr id="34" name="Content Placeholder 23">
            <a:extLst>
              <a:ext uri="{FF2B5EF4-FFF2-40B4-BE49-F238E27FC236}">
                <a16:creationId xmlns:a16="http://schemas.microsoft.com/office/drawing/2014/main" id="{640E5BB2-9585-D4EA-1BE9-8A099E13D739}"/>
              </a:ext>
            </a:extLst>
          </p:cNvPr>
          <p:cNvSpPr txBox="1">
            <a:spLocks/>
          </p:cNvSpPr>
          <p:nvPr/>
        </p:nvSpPr>
        <p:spPr>
          <a:xfrm>
            <a:off x="6189277" y="5064465"/>
            <a:ext cx="2527175" cy="8309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1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generated in economic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benefits (2000–2021)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ound Same-side Corner of Rectangle 26">
            <a:extLst>
              <a:ext uri="{FF2B5EF4-FFF2-40B4-BE49-F238E27FC236}">
                <a16:creationId xmlns:a16="http://schemas.microsoft.com/office/drawing/2014/main" id="{6FC7E511-3A00-8F6D-034F-3666E539D75F}"/>
              </a:ext>
            </a:extLst>
          </p:cNvPr>
          <p:cNvSpPr/>
          <p:nvPr/>
        </p:nvSpPr>
        <p:spPr>
          <a:xfrm rot="10800000">
            <a:off x="9150843" y="3708900"/>
            <a:ext cx="2520000" cy="2111346"/>
          </a:xfrm>
          <a:prstGeom prst="round2SameRect">
            <a:avLst>
              <a:gd name="adj1" fmla="val 8933"/>
              <a:gd name="adj2" fmla="val 0"/>
            </a:avLst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Content Placeholder 23">
            <a:extLst>
              <a:ext uri="{FF2B5EF4-FFF2-40B4-BE49-F238E27FC236}">
                <a16:creationId xmlns:a16="http://schemas.microsoft.com/office/drawing/2014/main" id="{E64F1D78-A990-C617-02BE-E1B78561F49A}"/>
              </a:ext>
            </a:extLst>
          </p:cNvPr>
          <p:cNvSpPr txBox="1">
            <a:spLocks/>
          </p:cNvSpPr>
          <p:nvPr/>
        </p:nvSpPr>
        <p:spPr>
          <a:xfrm>
            <a:off x="9163169" y="3987189"/>
            <a:ext cx="2495348" cy="954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1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A0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16</a:t>
            </a:r>
            <a:b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A0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A0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countries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573F6F-A154-3DD2-E52F-954BFAB90D4C}"/>
              </a:ext>
            </a:extLst>
          </p:cNvPr>
          <p:cNvSpPr/>
          <p:nvPr/>
        </p:nvSpPr>
        <p:spPr>
          <a:xfrm>
            <a:off x="9150843" y="3193867"/>
            <a:ext cx="2520000" cy="524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sustainable future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66DFDF8-9046-1AD5-4F6C-8AC1B1ABC6F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0" t="-260" r="10540" b="8384"/>
          <a:stretch/>
        </p:blipFill>
        <p:spPr>
          <a:xfrm>
            <a:off x="9150843" y="1466979"/>
            <a:ext cx="2520000" cy="1735543"/>
          </a:xfrm>
          <a:prstGeom prst="round2SameRect">
            <a:avLst>
              <a:gd name="adj1" fmla="val 9103"/>
              <a:gd name="adj2" fmla="val 0"/>
            </a:avLst>
          </a:prstGeom>
        </p:spPr>
      </p:pic>
      <p:sp>
        <p:nvSpPr>
          <p:cNvPr id="35" name="Content Placeholder 23">
            <a:extLst>
              <a:ext uri="{FF2B5EF4-FFF2-40B4-BE49-F238E27FC236}">
                <a16:creationId xmlns:a16="http://schemas.microsoft.com/office/drawing/2014/main" id="{99F1AF5D-85AC-5B04-0714-F65C9903E963}"/>
              </a:ext>
            </a:extLst>
          </p:cNvPr>
          <p:cNvSpPr txBox="1">
            <a:spLocks/>
          </p:cNvSpPr>
          <p:nvPr/>
        </p:nvSpPr>
        <p:spPr>
          <a:xfrm>
            <a:off x="9163169" y="5079988"/>
            <a:ext cx="25200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1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transitioned out of Gavi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</a:t>
            </a:r>
            <a:r>
              <a:rPr lang="en-US"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(+3 in 2022)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5C101B0-9E6D-B7EA-F48F-4015C89FD62E}"/>
              </a:ext>
            </a:extLst>
          </p:cNvPr>
          <p:cNvSpPr>
            <a:spLocks noChangeAspect="1"/>
          </p:cNvSpPr>
          <p:nvPr/>
        </p:nvSpPr>
        <p:spPr>
          <a:xfrm>
            <a:off x="3487389" y="5150146"/>
            <a:ext cx="1620730" cy="162073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+2.7m</a:t>
            </a:r>
            <a:b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deaths prevented</a:t>
            </a:r>
            <a:b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COVAX</a:t>
            </a:r>
          </a:p>
          <a:p>
            <a:pPr algn="ctr">
              <a:spcAft>
                <a:spcPts val="600"/>
              </a:spcAft>
            </a:pPr>
            <a:r>
              <a:rPr lang="en-US"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end 2022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71227C1-8B41-C9B2-A9A9-30B923B9B9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2294" y="5373246"/>
            <a:ext cx="1038148" cy="1038148"/>
          </a:xfrm>
          <a:prstGeom prst="rect">
            <a:avLst/>
          </a:prstGeom>
        </p:spPr>
      </p:pic>
      <p:sp>
        <p:nvSpPr>
          <p:cNvPr id="42" name="Content Placeholder 4">
            <a:extLst>
              <a:ext uri="{FF2B5EF4-FFF2-40B4-BE49-F238E27FC236}">
                <a16:creationId xmlns:a16="http://schemas.microsoft.com/office/drawing/2014/main" id="{55F33E42-C39E-5B7D-3DB3-D1B638F3C776}"/>
              </a:ext>
            </a:extLst>
          </p:cNvPr>
          <p:cNvSpPr txBox="1">
            <a:spLocks/>
          </p:cNvSpPr>
          <p:nvPr/>
        </p:nvSpPr>
        <p:spPr>
          <a:xfrm>
            <a:off x="515938" y="968995"/>
            <a:ext cx="8049681" cy="4979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2"/>
                </a:solidFill>
              </a:rPr>
              <a:t>Gavi-supported countries, 2000–2021</a:t>
            </a:r>
          </a:p>
        </p:txBody>
      </p:sp>
      <p:sp>
        <p:nvSpPr>
          <p:cNvPr id="2" name="Content Placeholder 23">
            <a:extLst>
              <a:ext uri="{FF2B5EF4-FFF2-40B4-BE49-F238E27FC236}">
                <a16:creationId xmlns:a16="http://schemas.microsoft.com/office/drawing/2014/main" id="{C6A7A917-749E-F51C-11AB-FC2BC912A241}"/>
              </a:ext>
            </a:extLst>
          </p:cNvPr>
          <p:cNvSpPr txBox="1">
            <a:spLocks/>
          </p:cNvSpPr>
          <p:nvPr/>
        </p:nvSpPr>
        <p:spPr>
          <a:xfrm>
            <a:off x="337512" y="3906398"/>
            <a:ext cx="2510636" cy="9543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1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400" b="0" kern="1200">
                <a:solidFill>
                  <a:srgbClr val="005CB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&gt;981</a:t>
            </a:r>
            <a:br>
              <a:rPr lang="en-US" sz="6000" b="0" noProof="0">
                <a:solidFill>
                  <a:schemeClr val="tx2"/>
                </a:solidFill>
                <a:latin typeface="Arial"/>
              </a:rPr>
            </a:b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million</a:t>
            </a:r>
          </a:p>
        </p:txBody>
      </p:sp>
    </p:spTree>
    <p:extLst>
      <p:ext uri="{BB962C8B-B14F-4D97-AF65-F5344CB8AC3E}">
        <p14:creationId xmlns:p14="http://schemas.microsoft.com/office/powerpoint/2010/main" val="424539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B4DEB-64D9-310A-28F6-19F1B527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19" y="368300"/>
            <a:ext cx="5574281" cy="592778"/>
          </a:xfrm>
        </p:spPr>
        <p:txBody>
          <a:bodyPr anchor="t">
            <a:normAutofit/>
          </a:bodyPr>
          <a:lstStyle/>
          <a:p>
            <a:r>
              <a:rPr lang="en-US"/>
              <a:t>Gavi in Nigeria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819EC-966D-76AC-29CD-E4B3DCE70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7" y="6353142"/>
            <a:ext cx="261630" cy="136526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EA860-1925-F0CD-3D03-5B6E585F0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567" y="6353142"/>
            <a:ext cx="4114800" cy="136526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Presentation Footer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A6F29A53-AE35-CA79-5420-B82F71F285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43129" y="6108048"/>
            <a:ext cx="1042557" cy="38165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DC7B1-6FD7-63A0-C21D-456AA572F7C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31133" y="1304924"/>
            <a:ext cx="5564867" cy="4608511"/>
          </a:xfrm>
        </p:spPr>
        <p:txBody>
          <a:bodyPr vert="horz" lIns="0" tIns="0" rIns="0" bIns="0" numCol="1" spcCol="180000" rtlCol="0" anchor="t"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$USD 2.2 billion cash &amp; vaccine support to Nigeria since 2002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Accountability Framework agreed upon – with key health financing &amp; programmatic indicators for national and states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Significant improvements from 2016 to 2021: 33 – 57% penta3 coverage, 3.5 million – 2.2 million zero-dose children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/>
                <a:cs typeface="Arial"/>
              </a:rPr>
              <a:t>Improved immunisation and </a:t>
            </a:r>
            <a:r>
              <a:rPr lang="en-US" sz="2200">
                <a:latin typeface="Arial"/>
                <a:cs typeface="Arial"/>
              </a:rPr>
              <a:t>PHC financing: </a:t>
            </a:r>
            <a:r>
              <a:rPr lang="en-US" sz="2000">
                <a:latin typeface="Arial"/>
                <a:cs typeface="Arial"/>
              </a:rPr>
              <a:t>4 </a:t>
            </a:r>
            <a:r>
              <a:rPr lang="en-US" sz="2000" dirty="0">
                <a:latin typeface="Arial"/>
                <a:cs typeface="Arial"/>
              </a:rPr>
              <a:t>– 35% </a:t>
            </a:r>
            <a:r>
              <a:rPr lang="en-US" sz="2000" dirty="0" err="1">
                <a:latin typeface="Arial"/>
                <a:cs typeface="Arial"/>
              </a:rPr>
              <a:t>FGoN’s</a:t>
            </a:r>
            <a:r>
              <a:rPr lang="en-US" sz="2000" dirty="0">
                <a:latin typeface="Arial"/>
                <a:cs typeface="Arial"/>
              </a:rPr>
              <a:t> share of vaccine financing from 2019 to 2021</a:t>
            </a:r>
          </a:p>
          <a:p>
            <a:pPr marL="342900" indent="-342900">
              <a:lnSpc>
                <a:spcPct val="100000"/>
              </a:lnSpc>
            </a:pPr>
            <a:endParaRPr lang="en-US" sz="1700" dirty="0"/>
          </a:p>
          <a:p>
            <a:pPr marL="1028700" lvl="1" indent="-342900">
              <a:lnSpc>
                <a:spcPct val="100000"/>
              </a:lnSpc>
            </a:pPr>
            <a:endParaRPr lang="en-US" sz="1700" dirty="0"/>
          </a:p>
        </p:txBody>
      </p:sp>
      <p:pic>
        <p:nvPicPr>
          <p:cNvPr id="9" name="Picture 8" descr="A group of women and children&#10;&#10;Description automatically generated with low confidence">
            <a:extLst>
              <a:ext uri="{FF2B5EF4-FFF2-40B4-BE49-F238E27FC236}">
                <a16:creationId xmlns:a16="http://schemas.microsoft.com/office/drawing/2014/main" id="{8A38A168-DC45-496C-1D79-1E674E50DF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33" r="21879" b="-1"/>
          <a:stretch/>
        </p:blipFill>
        <p:spPr>
          <a:xfrm>
            <a:off x="5685640" y="10"/>
            <a:ext cx="6506360" cy="6857990"/>
          </a:xfrm>
          <a:custGeom>
            <a:avLst/>
            <a:gdLst>
              <a:gd name="connsiteX0" fmla="*/ 0 w 6506360"/>
              <a:gd name="connsiteY0" fmla="*/ 0 h 6858000"/>
              <a:gd name="connsiteX1" fmla="*/ 6506360 w 6506360"/>
              <a:gd name="connsiteY1" fmla="*/ 0 h 6858000"/>
              <a:gd name="connsiteX2" fmla="*/ 6506360 w 6506360"/>
              <a:gd name="connsiteY2" fmla="*/ 6858000 h 6858000"/>
              <a:gd name="connsiteX3" fmla="*/ 816590 w 6506360"/>
              <a:gd name="connsiteY3" fmla="*/ 6858000 h 6858000"/>
              <a:gd name="connsiteX4" fmla="*/ 816590 w 6506360"/>
              <a:gd name="connsiteY4" fmla="*/ 939979 h 6858000"/>
              <a:gd name="connsiteX5" fmla="*/ 57657 w 6506360"/>
              <a:gd name="connsiteY5" fmla="*/ 88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06360" h="6858000">
                <a:moveTo>
                  <a:pt x="0" y="0"/>
                </a:moveTo>
                <a:lnTo>
                  <a:pt x="6506360" y="0"/>
                </a:lnTo>
                <a:lnTo>
                  <a:pt x="6506360" y="6858000"/>
                </a:lnTo>
                <a:lnTo>
                  <a:pt x="816590" y="6858000"/>
                </a:lnTo>
                <a:lnTo>
                  <a:pt x="816590" y="939979"/>
                </a:lnTo>
                <a:cubicBezTo>
                  <a:pt x="816590" y="480656"/>
                  <a:pt x="490779" y="97429"/>
                  <a:pt x="57657" y="880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5F71FCEF-9B10-DF8C-EE28-C297DDCE0A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643128" y="6108048"/>
            <a:ext cx="1042557" cy="38165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4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5DCB-4CA4-2697-9138-C9EE9376D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Gavi Priorities in Nigeria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79025-74E0-37A1-4B42-901F0DC9E21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683999" y="1195082"/>
            <a:ext cx="4341560" cy="460851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b="1" dirty="0"/>
              <a:t>Zero-dose</a:t>
            </a:r>
            <a:r>
              <a:rPr lang="en-US" sz="1800" dirty="0"/>
              <a:t>: 100 LGAs across 18 States – 25% reduction by 2025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/>
              <a:t>State Engagement</a:t>
            </a:r>
            <a:r>
              <a:rPr lang="en-US" sz="1800" dirty="0"/>
              <a:t>: Improve PHC &amp; Immunization outcomes across 8 states – direct funding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/>
              <a:t>HPV vaccine </a:t>
            </a:r>
            <a:r>
              <a:rPr lang="en-US" sz="1800" dirty="0"/>
              <a:t>introduction for 9-year-old girls &amp; measles campaign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/>
              <a:t>Accountability</a:t>
            </a:r>
            <a:r>
              <a:rPr lang="en-US" sz="1800" dirty="0"/>
              <a:t> Framework implementation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b="1" dirty="0"/>
              <a:t>Routine Immunisation &amp; COVID19 </a:t>
            </a:r>
            <a:r>
              <a:rPr lang="en-US" sz="1800" dirty="0"/>
              <a:t>implementation strengthening</a:t>
            </a:r>
            <a:endParaRPr lang="en-US" sz="1800" b="1" dirty="0"/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59144-3165-5D23-FB19-579F6E458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6B08-255A-2748-8A21-40BE94A17FD1}" type="slidenum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6</a:t>
            </a:fld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CCDCB-C306-7BCD-1F39-FD9D73177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Footer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78773B-FEE1-7C10-0D4C-58C02298C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04" y="1053761"/>
            <a:ext cx="7209672" cy="49849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00B1FA-068B-E713-38A8-9409E43F7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816" y="4560519"/>
            <a:ext cx="1692491" cy="14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72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844CAEF-1B63-FA6A-391D-EBEFCB54C4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98" imgH="499" progId="TCLayout.ActiveDocument.1">
                  <p:embed/>
                </p:oleObj>
              </mc:Choice>
              <mc:Fallback>
                <p:oleObj name="think-cell Slide" r:id="rId6" imgW="498" imgH="499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9844CAEF-1B63-FA6A-391D-EBEFCB54C4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1A0CE13-9393-8C0E-715C-498644462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/>
              <a:t>Call to Action to Governors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F18BDA5-20BE-C258-3E82-D1267DF0ACA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292937" y="1697546"/>
            <a:ext cx="6394523" cy="6858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/>
              <a:t>Support successful launch of HPV vaccine &amp; influence uptake to protect all girls from cervical cancer – in and out of school. Support other vaccine programmes – C19, Measles,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0C5F733C-7629-58F1-2EF1-D2602E259D3A}"/>
              </a:ext>
            </a:extLst>
          </p:cNvPr>
          <p:cNvSpPr/>
          <p:nvPr/>
        </p:nvSpPr>
        <p:spPr>
          <a:xfrm>
            <a:off x="630765" y="1608198"/>
            <a:ext cx="4154540" cy="564994"/>
          </a:xfrm>
          <a:prstGeom prst="homePlate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HPV Vaccine Introduction</a:t>
            </a: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9EE223F8-4BB1-7542-16B8-D6CE096753FF}"/>
              </a:ext>
            </a:extLst>
          </p:cNvPr>
          <p:cNvSpPr/>
          <p:nvPr/>
        </p:nvSpPr>
        <p:spPr>
          <a:xfrm>
            <a:off x="670503" y="2714289"/>
            <a:ext cx="4123946" cy="620060"/>
          </a:xfrm>
          <a:prstGeom prst="homePlat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Routine Immunisation and Zero-dose</a:t>
            </a: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9883403D-85CE-97FE-75AA-8AC6DB91508B}"/>
              </a:ext>
            </a:extLst>
          </p:cNvPr>
          <p:cNvSpPr/>
          <p:nvPr/>
        </p:nvSpPr>
        <p:spPr>
          <a:xfrm>
            <a:off x="679649" y="3934818"/>
            <a:ext cx="4123946" cy="595663"/>
          </a:xfrm>
          <a:prstGeom prst="homePlat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PHC and Immunisation  Financing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44B4FAF-4ECF-0146-3A17-91057836EC59}"/>
              </a:ext>
            </a:extLst>
          </p:cNvPr>
          <p:cNvSpPr txBox="1">
            <a:spLocks/>
          </p:cNvSpPr>
          <p:nvPr/>
        </p:nvSpPr>
        <p:spPr>
          <a:xfrm>
            <a:off x="5327658" y="2610365"/>
            <a:ext cx="6394523" cy="932436"/>
          </a:xfrm>
          <a:prstGeom prst="rect">
            <a:avLst/>
          </a:prstGeom>
        </p:spPr>
        <p:txBody>
          <a:bodyPr vert="horz" lIns="0" tIns="0" rIns="0" bIns="0" numCol="1" spcCol="180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/>
              <a:t>Monitor and oversee state PHC entities to identify and reach all zero-dose children/communities with vaccines and PHC services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720669B-1261-5327-18C4-AB4B96FBCC6E}"/>
              </a:ext>
            </a:extLst>
          </p:cNvPr>
          <p:cNvSpPr txBox="1">
            <a:spLocks/>
          </p:cNvSpPr>
          <p:nvPr/>
        </p:nvSpPr>
        <p:spPr>
          <a:xfrm>
            <a:off x="5382123" y="4005548"/>
            <a:ext cx="6394523" cy="685800"/>
          </a:xfrm>
          <a:prstGeom prst="rect">
            <a:avLst/>
          </a:prstGeom>
        </p:spPr>
        <p:txBody>
          <a:bodyPr vert="horz" lIns="0" tIns="0" rIns="0" bIns="0" numCol="1" spcCol="180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>
                <a:latin typeface="Arial"/>
                <a:cs typeface="Arial"/>
              </a:rPr>
              <a:t>Allocate adequate funds to extend high-quality immunisation and PHC services to all in the State. Important as Gavi funding comes to an end in 2028 </a:t>
            </a:r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03C97E0-5D21-EBA8-18F2-1AF999BDC80F}"/>
              </a:ext>
            </a:extLst>
          </p:cNvPr>
          <p:cNvSpPr txBox="1">
            <a:spLocks/>
          </p:cNvSpPr>
          <p:nvPr/>
        </p:nvSpPr>
        <p:spPr>
          <a:xfrm>
            <a:off x="424497" y="899986"/>
            <a:ext cx="4490403" cy="685800"/>
          </a:xfrm>
          <a:prstGeom prst="rect">
            <a:avLst/>
          </a:prstGeom>
        </p:spPr>
        <p:txBody>
          <a:bodyPr vert="horz" lIns="0" tIns="0" rIns="0" bIns="0" numCol="1" spcCol="180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2200" b="1"/>
              <a:t>Theme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631CC9B-44B2-7572-0A7E-676347398508}"/>
              </a:ext>
            </a:extLst>
          </p:cNvPr>
          <p:cNvSpPr txBox="1">
            <a:spLocks/>
          </p:cNvSpPr>
          <p:nvPr/>
        </p:nvSpPr>
        <p:spPr>
          <a:xfrm>
            <a:off x="5382123" y="899986"/>
            <a:ext cx="6477645" cy="685800"/>
          </a:xfrm>
          <a:prstGeom prst="rect">
            <a:avLst/>
          </a:prstGeom>
        </p:spPr>
        <p:txBody>
          <a:bodyPr vert="horz" lIns="0" tIns="0" rIns="0" bIns="0" numCol="1" spcCol="180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2200" b="1"/>
              <a:t>Details</a:t>
            </a:r>
          </a:p>
        </p:txBody>
      </p:sp>
      <p:cxnSp>
        <p:nvCxnSpPr>
          <p:cNvPr id="38" name="LineBasicImpact 8">
            <a:extLst>
              <a:ext uri="{FF2B5EF4-FFF2-40B4-BE49-F238E27FC236}">
                <a16:creationId xmlns:a16="http://schemas.microsoft.com/office/drawing/2014/main" id="{5430D27E-6158-9651-29D0-419783D300C3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439423" y="1500807"/>
            <a:ext cx="4468059" cy="0"/>
          </a:xfrm>
          <a:prstGeom prst="straightConnector1">
            <a:avLst/>
          </a:prstGeom>
          <a:ln w="190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neBasicImpact 8">
            <a:extLst>
              <a:ext uri="{FF2B5EF4-FFF2-40B4-BE49-F238E27FC236}">
                <a16:creationId xmlns:a16="http://schemas.microsoft.com/office/drawing/2014/main" id="{CEB64BC4-A6B1-434E-CC78-EA883F91D636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5190072" y="1500807"/>
            <a:ext cx="6669696" cy="0"/>
          </a:xfrm>
          <a:prstGeom prst="straightConnector1">
            <a:avLst/>
          </a:prstGeom>
          <a:ln w="190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F20D846-92BC-0A51-2B14-4C712B9BF024}"/>
              </a:ext>
            </a:extLst>
          </p:cNvPr>
          <p:cNvSpPr/>
          <p:nvPr/>
        </p:nvSpPr>
        <p:spPr>
          <a:xfrm>
            <a:off x="504540" y="1511163"/>
            <a:ext cx="331927" cy="331927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>
                <a:solidFill>
                  <a:prstClr val="white"/>
                </a:solidFill>
                <a:latin typeface="Arial"/>
              </a:rPr>
              <a:t>1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FAEE0AE-983C-8967-B2C9-AB3ADBF6C7BC}"/>
              </a:ext>
            </a:extLst>
          </p:cNvPr>
          <p:cNvSpPr/>
          <p:nvPr/>
        </p:nvSpPr>
        <p:spPr>
          <a:xfrm>
            <a:off x="424497" y="2600751"/>
            <a:ext cx="331927" cy="331927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600" b="1">
                <a:solidFill>
                  <a:prstClr val="white"/>
                </a:solidFill>
                <a:latin typeface="Arial"/>
              </a:rPr>
              <a:t>2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E9BD152-29F7-710D-594B-DEFF3A781E7D}"/>
              </a:ext>
            </a:extLst>
          </p:cNvPr>
          <p:cNvSpPr/>
          <p:nvPr/>
        </p:nvSpPr>
        <p:spPr>
          <a:xfrm>
            <a:off x="464802" y="3822904"/>
            <a:ext cx="331927" cy="331927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67A0C0-9094-31DA-E7F4-29C86F793EC5}"/>
              </a:ext>
            </a:extLst>
          </p:cNvPr>
          <p:cNvCxnSpPr>
            <a:cxnSpLocks/>
          </p:cNvCxnSpPr>
          <p:nvPr/>
        </p:nvCxnSpPr>
        <p:spPr>
          <a:xfrm>
            <a:off x="5120865" y="2569477"/>
            <a:ext cx="694486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D99963-32BD-6ACB-6508-0FE745A75EC1}"/>
              </a:ext>
            </a:extLst>
          </p:cNvPr>
          <p:cNvCxnSpPr>
            <a:cxnSpLocks/>
          </p:cNvCxnSpPr>
          <p:nvPr/>
        </p:nvCxnSpPr>
        <p:spPr>
          <a:xfrm>
            <a:off x="5190072" y="3810404"/>
            <a:ext cx="687566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D72E5A-2601-659D-BF88-8954ADF8D593}"/>
              </a:ext>
            </a:extLst>
          </p:cNvPr>
          <p:cNvCxnSpPr>
            <a:cxnSpLocks/>
          </p:cNvCxnSpPr>
          <p:nvPr/>
        </p:nvCxnSpPr>
        <p:spPr>
          <a:xfrm>
            <a:off x="5182654" y="4911014"/>
            <a:ext cx="688307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0D6DACA8-A986-4709-BB26-0DF1454D128A}"/>
              </a:ext>
            </a:extLst>
          </p:cNvPr>
          <p:cNvSpPr/>
          <p:nvPr/>
        </p:nvSpPr>
        <p:spPr>
          <a:xfrm>
            <a:off x="714603" y="5093898"/>
            <a:ext cx="4123946" cy="595663"/>
          </a:xfrm>
          <a:prstGeom prst="homePlate">
            <a:avLst/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PHC and Immunisation State Champion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B0DB37F-7BAA-93B4-E675-D7CB50E5024A}"/>
              </a:ext>
            </a:extLst>
          </p:cNvPr>
          <p:cNvSpPr txBox="1">
            <a:spLocks/>
          </p:cNvSpPr>
          <p:nvPr/>
        </p:nvSpPr>
        <p:spPr>
          <a:xfrm>
            <a:off x="5423683" y="5119302"/>
            <a:ext cx="6394523" cy="685800"/>
          </a:xfrm>
          <a:prstGeom prst="rect">
            <a:avLst/>
          </a:prstGeom>
        </p:spPr>
        <p:txBody>
          <a:bodyPr vert="horz" lIns="0" tIns="0" rIns="0" bIns="0" numCol="1" spcCol="180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/>
              <a:t>Advocate for Strengthened PHC and Immunisation in your state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61849DC-0A47-0C4F-3CE2-052FA8C1B39B}"/>
              </a:ext>
            </a:extLst>
          </p:cNvPr>
          <p:cNvSpPr/>
          <p:nvPr/>
        </p:nvSpPr>
        <p:spPr>
          <a:xfrm>
            <a:off x="499756" y="4990373"/>
            <a:ext cx="331927" cy="331927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99517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51CDE-4970-F241-9084-848D8B074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4879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Impac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Impact"/>
</p:tagLst>
</file>

<file path=ppt/theme/theme1.xml><?xml version="1.0" encoding="utf-8"?>
<a:theme xmlns:a="http://schemas.openxmlformats.org/drawingml/2006/main" name="Gavi – Titles, Sections, End Slides">
  <a:themeElements>
    <a:clrScheme name="Gavi Palette 1">
      <a:dk1>
        <a:srgbClr val="000000"/>
      </a:dk1>
      <a:lt1>
        <a:srgbClr val="FFFFFF"/>
      </a:lt1>
      <a:dk2>
        <a:srgbClr val="005CB9"/>
      </a:dk2>
      <a:lt2>
        <a:srgbClr val="00A1DF"/>
      </a:lt2>
      <a:accent1>
        <a:srgbClr val="83BD00"/>
      </a:accent1>
      <a:accent2>
        <a:srgbClr val="3E9B6E"/>
      </a:accent2>
      <a:accent3>
        <a:srgbClr val="E24A3F"/>
      </a:accent3>
      <a:accent4>
        <a:srgbClr val="FA7650"/>
      </a:accent4>
      <a:accent5>
        <a:srgbClr val="F8A623"/>
      </a:accent5>
      <a:accent6>
        <a:srgbClr val="FED141"/>
      </a:accent6>
      <a:hlink>
        <a:srgbClr val="00A1DF"/>
      </a:hlink>
      <a:folHlink>
        <a:srgbClr val="005C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VI_PPT_Full template" id="{99C43E16-FF9C-1849-AF03-F58742B6D3E6}" vid="{2B276190-5DD2-7F4B-9F0E-8F3BFCF15372}"/>
    </a:ext>
  </a:extLst>
</a:theme>
</file>

<file path=ppt/theme/theme2.xml><?xml version="1.0" encoding="utf-8"?>
<a:theme xmlns:a="http://schemas.openxmlformats.org/drawingml/2006/main" name="Gavi – Body Slides">
  <a:themeElements>
    <a:clrScheme name="Gavi Palette 1">
      <a:dk1>
        <a:srgbClr val="000000"/>
      </a:dk1>
      <a:lt1>
        <a:srgbClr val="FFFFFF"/>
      </a:lt1>
      <a:dk2>
        <a:srgbClr val="005CB9"/>
      </a:dk2>
      <a:lt2>
        <a:srgbClr val="00A1DF"/>
      </a:lt2>
      <a:accent1>
        <a:srgbClr val="83BD00"/>
      </a:accent1>
      <a:accent2>
        <a:srgbClr val="3E9B6E"/>
      </a:accent2>
      <a:accent3>
        <a:srgbClr val="E24A3F"/>
      </a:accent3>
      <a:accent4>
        <a:srgbClr val="FA7650"/>
      </a:accent4>
      <a:accent5>
        <a:srgbClr val="F8A623"/>
      </a:accent5>
      <a:accent6>
        <a:srgbClr val="FED141"/>
      </a:accent6>
      <a:hlink>
        <a:srgbClr val="00A1DF"/>
      </a:hlink>
      <a:folHlink>
        <a:srgbClr val="005C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VI_PPT_Full template" id="{99C43E16-FF9C-1849-AF03-F58742B6D3E6}" vid="{2567E646-D828-574A-82B0-C553FAD8102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706217-df7c-4bf4-936d-b09aa3b837af" xsi:nil="true"/>
    <lcf76f155ced4ddcb4097134ff3c332f xmlns="a0d399e1-4586-4335-9383-7d9098bfc9ba">
      <Terms xmlns="http://schemas.microsoft.com/office/infopath/2007/PartnerControls"/>
    </lcf76f155ced4ddcb4097134ff3c332f>
    <_dlc_DocId xmlns="700359ba-e36c-422a-9925-ddada98091a9">GAVI-1412322964-1070009</_dlc_DocId>
    <_dlc_DocIdUrl xmlns="700359ba-e36c-422a-9925-ddada98091a9">
      <Url>https://gavinet.sharepoint.com/teams/COP/_layouts/15/DocIdRedir.aspx?ID=GAVI-1412322964-1070009</Url>
      <Description>GAVI-1412322964-1070009</Description>
    </_dlc_DocIdUrl>
    <_Flow_SignoffStatus xmlns="a0d399e1-4586-4335-9383-7d9098bfc9b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avi Document" ma:contentTypeID="0x0101009954897F3EE3CC4ABB9FB9EDAC9CDEBC00829077562E4B4F4F98F681ADDADB1D0F" ma:contentTypeVersion="167" ma:contentTypeDescription="Gavi Document content type " ma:contentTypeScope="" ma:versionID="676d1dae38ff63385bed2cfe9a8ee424">
  <xsd:schema xmlns:xsd="http://www.w3.org/2001/XMLSchema" xmlns:xs="http://www.w3.org/2001/XMLSchema" xmlns:p="http://schemas.microsoft.com/office/2006/metadata/properties" xmlns:ns2="700359ba-e36c-422a-9925-ddada98091a9" xmlns:ns3="d0706217-df7c-4bf4-936d-b09aa3b837af" xmlns:ns4="a0d399e1-4586-4335-9383-7d9098bfc9ba" targetNamespace="http://schemas.microsoft.com/office/2006/metadata/properties" ma:root="true" ma:fieldsID="fa4285699c144fa7076f0a95edac858d" ns2:_="" ns3:_="" ns4:_="">
    <xsd:import namespace="700359ba-e36c-422a-9925-ddada98091a9"/>
    <xsd:import namespace="d0706217-df7c-4bf4-936d-b09aa3b837af"/>
    <xsd:import namespace="a0d399e1-4586-4335-9383-7d9098bfc9b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axCatchAll" minOccurs="0"/>
                <xsd:element ref="ns3:TaxCatchAllLabel" minOccurs="0"/>
                <xsd:element ref="ns4:MediaServiceAutoKeyPoints" minOccurs="0"/>
                <xsd:element ref="ns4:MediaServiceKeyPoints" minOccurs="0"/>
                <xsd:element ref="ns4:_Flow_SignoffStatus" minOccurs="0"/>
                <xsd:element ref="ns4:MediaLengthInSeconds" minOccurs="0"/>
                <xsd:element ref="ns4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0359ba-e36c-422a-9925-ddada98091a9" elementFormDefault="qualified">
    <xsd:import namespace="http://schemas.microsoft.com/office/2006/documentManagement/types"/>
    <xsd:import namespace="http://schemas.microsoft.com/office/infopath/2007/PartnerControls"/>
    <xsd:element name="_dlc_DocId" ma:index="3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06217-df7c-4bf4-936d-b09aa3b837a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be8d0b83-5287-4986-bb7f-bce56a97355c}" ma:internalName="TaxCatchAll" ma:showField="CatchAllData" ma:web="700359ba-e36c-422a-9925-ddada98091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description="" ma:hidden="true" ma:list="{be8d0b83-5287-4986-bb7f-bce56a97355c}" ma:internalName="TaxCatchAllLabel" ma:readOnly="true" ma:showField="CatchAllDataLabel" ma:web="700359ba-e36c-422a-9925-ddada98091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d399e1-4586-4335-9383-7d9098bfc9ba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15" nillable="true" ma:displayName="Sign-off status" ma:internalName="Sign_x002d_off_x0020_status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3cb0222-e980-4273-ad97-85dba3159c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SharedContentType xmlns="Microsoft.SharePoint.Taxonomy.ContentTypeSync" SourceId="93cb0222-e980-4273-ad97-85dba3159c09" ContentTypeId="0x0101009954897F3EE3CC4ABB9FB9EDAC9CDEBC" PreviousValue="false"/>
</file>

<file path=customXml/itemProps1.xml><?xml version="1.0" encoding="utf-8"?>
<ds:datastoreItem xmlns:ds="http://schemas.openxmlformats.org/officeDocument/2006/customXml" ds:itemID="{0DB417BA-B70D-4064-B126-526D374E90C8}">
  <ds:schemaRefs>
    <ds:schemaRef ds:uri="d0706217-df7c-4bf4-936d-b09aa3b837af"/>
    <ds:schemaRef ds:uri="http://purl.org/dc/terms/"/>
    <ds:schemaRef ds:uri="http://schemas.microsoft.com/office/infopath/2007/PartnerControls"/>
    <ds:schemaRef ds:uri="http://schemas.microsoft.com/office/2006/documentManagement/types"/>
    <ds:schemaRef ds:uri="a0d399e1-4586-4335-9383-7d9098bfc9ba"/>
    <ds:schemaRef ds:uri="http://schemas.microsoft.com/office/2006/metadata/properties"/>
    <ds:schemaRef ds:uri="http://purl.org/dc/elements/1.1/"/>
    <ds:schemaRef ds:uri="700359ba-e36c-422a-9925-ddada98091a9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FEA27AD-D65A-4593-AC90-FF1149350065}">
  <ds:schemaRefs>
    <ds:schemaRef ds:uri="700359ba-e36c-422a-9925-ddada98091a9"/>
    <ds:schemaRef ds:uri="a0d399e1-4586-4335-9383-7d9098bfc9ba"/>
    <ds:schemaRef ds:uri="d0706217-df7c-4bf4-936d-b09aa3b837a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8C2AF94-1ADD-4497-B811-40779A42135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364EE03-09D4-422D-AA63-5D87D1A86377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7084518A-B17A-4CC7-ACDF-026C7FA7DBE6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GAVI_PPT_Full template</Template>
  <TotalTime>0</TotalTime>
  <Words>597</Words>
  <Application>Microsoft Office PowerPoint</Application>
  <PresentationFormat>Widescreen</PresentationFormat>
  <Paragraphs>79</Paragraphs>
  <Slides>8</Slides>
  <Notes>3</Notes>
  <HiddenSlides>1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Gavi – Titles, Sections, End Slides</vt:lpstr>
      <vt:lpstr>Gavi – Body Slides</vt:lpstr>
      <vt:lpstr>think-cell Slide</vt:lpstr>
      <vt:lpstr>Gavi in Nigeria Thabani Maphosa, Managing Director</vt:lpstr>
      <vt:lpstr>Gavi, the Vaccine Alliance</vt:lpstr>
      <vt:lpstr>Gavi’s mission: equity is the answer</vt:lpstr>
      <vt:lpstr>Healthy communities, healthy economies</vt:lpstr>
      <vt:lpstr>Gavi in Nigeria</vt:lpstr>
      <vt:lpstr>Current Gavi Priorities in Nigeria</vt:lpstr>
      <vt:lpstr>Call to Action to Governors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Gavi Presentation Template</dc:title>
  <dc:creator>Pauline Ribeyron</dc:creator>
  <cp:lastModifiedBy>Jessica Crawford</cp:lastModifiedBy>
  <cp:revision>3</cp:revision>
  <dcterms:created xsi:type="dcterms:W3CDTF">2023-01-06T11:46:57Z</dcterms:created>
  <dcterms:modified xsi:type="dcterms:W3CDTF">2023-05-17T04:55:05Z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a957285-7815-485a-9751-5b273b784ad5_Enabled">
    <vt:lpwstr>true</vt:lpwstr>
  </property>
  <property fmtid="{D5CDD505-2E9C-101B-9397-08002B2CF9AE}" pid="3" name="MSIP_Label_0a957285-7815-485a-9751-5b273b784ad5_SetDate">
    <vt:lpwstr>2022-02-17T16:13:58Z</vt:lpwstr>
  </property>
  <property fmtid="{D5CDD505-2E9C-101B-9397-08002B2CF9AE}" pid="4" name="MSIP_Label_0a957285-7815-485a-9751-5b273b784ad5_Method">
    <vt:lpwstr>Privileged</vt:lpwstr>
  </property>
  <property fmtid="{D5CDD505-2E9C-101B-9397-08002B2CF9AE}" pid="5" name="MSIP_Label_0a957285-7815-485a-9751-5b273b784ad5_Name">
    <vt:lpwstr>0a957285-7815-485a-9751-5b273b784ad5</vt:lpwstr>
  </property>
  <property fmtid="{D5CDD505-2E9C-101B-9397-08002B2CF9AE}" pid="6" name="MSIP_Label_0a957285-7815-485a-9751-5b273b784ad5_SiteId">
    <vt:lpwstr>1de6d9f3-0daf-4df6-b9d6-5959f16f6118</vt:lpwstr>
  </property>
  <property fmtid="{D5CDD505-2E9C-101B-9397-08002B2CF9AE}" pid="7" name="MSIP_Label_0a957285-7815-485a-9751-5b273b784ad5_ActionId">
    <vt:lpwstr>149189a2-f678-4e5f-b622-22e4b9a92e12</vt:lpwstr>
  </property>
  <property fmtid="{D5CDD505-2E9C-101B-9397-08002B2CF9AE}" pid="8" name="MSIP_Label_0a957285-7815-485a-9751-5b273b784ad5_ContentBits">
    <vt:lpwstr>0</vt:lpwstr>
  </property>
  <property fmtid="{D5CDD505-2E9C-101B-9397-08002B2CF9AE}" pid="9" name="ContentTypeId">
    <vt:lpwstr>0x0101009954897F3EE3CC4ABB9FB9EDAC9CDEBC00829077562E4B4F4F98F681ADDADB1D0F</vt:lpwstr>
  </property>
  <property fmtid="{D5CDD505-2E9C-101B-9397-08002B2CF9AE}" pid="10" name="_dlc_DocIdItemGuid">
    <vt:lpwstr>5739150a-0675-4b57-b5b5-d861eef5e5f9</vt:lpwstr>
  </property>
  <property fmtid="{D5CDD505-2E9C-101B-9397-08002B2CF9AE}" pid="11" name="Document_x0020_Year">
    <vt:lpwstr/>
  </property>
  <property fmtid="{D5CDD505-2E9C-101B-9397-08002B2CF9AE}" pid="12" name="Country_x0020_Test">
    <vt:lpwstr/>
  </property>
  <property fmtid="{D5CDD505-2E9C-101B-9397-08002B2CF9AE}" pid="13" name="Finance_x0020_Test">
    <vt:lpwstr/>
  </property>
  <property fmtid="{D5CDD505-2E9C-101B-9397-08002B2CF9AE}" pid="14" name="aa56c46ffbbc4a8d8b767c8dc6a2066e">
    <vt:lpwstr/>
  </property>
  <property fmtid="{D5CDD505-2E9C-101B-9397-08002B2CF9AE}" pid="15" name="j4f97538c7f341bfb154c29d5547f2bd">
    <vt:lpwstr/>
  </property>
  <property fmtid="{D5CDD505-2E9C-101B-9397-08002B2CF9AE}" pid="16" name="Service_x0020_Type">
    <vt:lpwstr/>
  </property>
  <property fmtid="{D5CDD505-2E9C-101B-9397-08002B2CF9AE}" pid="17" name="MediaServiceImageTags">
    <vt:lpwstr/>
  </property>
  <property fmtid="{D5CDD505-2E9C-101B-9397-08002B2CF9AE}" pid="18" name="kfa83adfad8641678ddaedda80d7e126">
    <vt:lpwstr/>
  </property>
  <property fmtid="{D5CDD505-2E9C-101B-9397-08002B2CF9AE}" pid="19" name="Department_x002c__x0020_Team_x002c__x0020_Role_x0020_Test">
    <vt:lpwstr/>
  </property>
  <property fmtid="{D5CDD505-2E9C-101B-9397-08002B2CF9AE}" pid="20" name="Test">
    <vt:lpwstr/>
  </property>
  <property fmtid="{D5CDD505-2E9C-101B-9397-08002B2CF9AE}" pid="21" name="Service Type">
    <vt:lpwstr/>
  </property>
  <property fmtid="{D5CDD505-2E9C-101B-9397-08002B2CF9AE}" pid="22" name="Department, Team, Role Test">
    <vt:lpwstr/>
  </property>
  <property fmtid="{D5CDD505-2E9C-101B-9397-08002B2CF9AE}" pid="23" name="Country Test">
    <vt:lpwstr/>
  </property>
  <property fmtid="{D5CDD505-2E9C-101B-9397-08002B2CF9AE}" pid="24" name="Finance Test">
    <vt:lpwstr/>
  </property>
  <property fmtid="{D5CDD505-2E9C-101B-9397-08002B2CF9AE}" pid="25" name="Document Year">
    <vt:lpwstr/>
  </property>
</Properties>
</file>