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4"/>
  </p:notesMasterIdLst>
  <p:sldIdLst>
    <p:sldId id="266" r:id="rId2"/>
    <p:sldId id="269" r:id="rId3"/>
    <p:sldId id="258" r:id="rId4"/>
    <p:sldId id="257" r:id="rId5"/>
    <p:sldId id="265" r:id="rId6"/>
    <p:sldId id="259" r:id="rId7"/>
    <p:sldId id="262" r:id="rId8"/>
    <p:sldId id="260" r:id="rId9"/>
    <p:sldId id="261" r:id="rId10"/>
    <p:sldId id="263" r:id="rId11"/>
    <p:sldId id="270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1"/>
    <p:restoredTop sz="94694"/>
  </p:normalViewPr>
  <p:slideViewPr>
    <p:cSldViewPr snapToGrid="0">
      <p:cViewPr varScale="1">
        <p:scale>
          <a:sx n="78" d="100"/>
          <a:sy n="78" d="100"/>
        </p:scale>
        <p:origin x="76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1637C-A1B0-2E44-9CC9-6012EE0498B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79A4B-B856-6846-B3AD-FC5C2CC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79A4B-B856-6846-B3AD-FC5C2CC308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79A4B-B856-6846-B3AD-FC5C2CC308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16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79A4B-B856-6846-B3AD-FC5C2CC308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89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79A4B-B856-6846-B3AD-FC5C2CC308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79A4B-B856-6846-B3AD-FC5C2CC308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1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79A4B-B856-6846-B3AD-FC5C2CC308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0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5/16/2023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1150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1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8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18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4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1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2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4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3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7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6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4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sv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tags" Target="../tags/tag3.xml"/><Relationship Id="rId21" Type="http://schemas.openxmlformats.org/officeDocument/2006/relationships/image" Target="../media/image11.svg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17" Type="http://schemas.openxmlformats.org/officeDocument/2006/relationships/image" Target="../media/image7.svg"/><Relationship Id="rId25" Type="http://schemas.openxmlformats.org/officeDocument/2006/relationships/image" Target="../media/image15.sv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5" Type="http://schemas.openxmlformats.org/officeDocument/2006/relationships/tags" Target="../tags/tag5.xml"/><Relationship Id="rId15" Type="http://schemas.openxmlformats.org/officeDocument/2006/relationships/image" Target="../media/image5.svg"/><Relationship Id="rId23" Type="http://schemas.openxmlformats.org/officeDocument/2006/relationships/image" Target="../media/image13.svg"/><Relationship Id="rId28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9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51DF5-1006-4538-7076-8B8EACF0D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005156"/>
            <a:ext cx="9144000" cy="1344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D9513-1FFE-94AF-6EE9-817D0147C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F6A66-499C-BD4E-C579-CBBB5C55DF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0"/>
            <a:ext cx="1218963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427C9-8E68-E7D5-76ED-3917D59AB8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0"/>
            <a:ext cx="1218963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5E2DDA-D4A0-C969-79DA-13B43CA2C3E8}"/>
              </a:ext>
            </a:extLst>
          </p:cNvPr>
          <p:cNvSpPr/>
          <p:nvPr/>
        </p:nvSpPr>
        <p:spPr>
          <a:xfrm>
            <a:off x="893215" y="1295400"/>
            <a:ext cx="97385" cy="135229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6FA18-BEE3-E519-1463-17FCAB4597CC}"/>
              </a:ext>
            </a:extLst>
          </p:cNvPr>
          <p:cNvSpPr txBox="1"/>
          <p:nvPr/>
        </p:nvSpPr>
        <p:spPr>
          <a:xfrm>
            <a:off x="1292498" y="1823190"/>
            <a:ext cx="2286000" cy="61555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Stabilize the Macroeconomy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B71B6-5E1A-A872-20DA-053CF3A9E796}"/>
              </a:ext>
            </a:extLst>
          </p:cNvPr>
          <p:cNvSpPr txBox="1"/>
          <p:nvPr/>
        </p:nvSpPr>
        <p:spPr>
          <a:xfrm>
            <a:off x="922579" y="1730857"/>
            <a:ext cx="437940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92D05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pic>
        <p:nvPicPr>
          <p:cNvPr id="9" name="CustomIcon">
            <a:extLst>
              <a:ext uri="{FF2B5EF4-FFF2-40B4-BE49-F238E27FC236}">
                <a16:creationId xmlns:a16="http://schemas.microsoft.com/office/drawing/2014/main" id="{46D9C5C9-97B1-1CC1-F483-03043E1F5E1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grayscl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10400" y="1295400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DBFD1C-1DA4-729E-6E31-0042BAFA2569}"/>
              </a:ext>
            </a:extLst>
          </p:cNvPr>
          <p:cNvSpPr/>
          <p:nvPr/>
        </p:nvSpPr>
        <p:spPr>
          <a:xfrm>
            <a:off x="4353643" y="1295400"/>
            <a:ext cx="97385" cy="13522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BC5F0-241F-AD31-D008-59E1BA1F5637}"/>
              </a:ext>
            </a:extLst>
          </p:cNvPr>
          <p:cNvSpPr txBox="1"/>
          <p:nvPr/>
        </p:nvSpPr>
        <p:spPr>
          <a:xfrm>
            <a:off x="4777557" y="1790865"/>
            <a:ext cx="2705549" cy="61555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Achieve Agriculture </a:t>
            </a:r>
          </a:p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&amp; Food Security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6D965-F27A-9D7E-4586-4D3217D5FDDA}"/>
              </a:ext>
            </a:extLst>
          </p:cNvPr>
          <p:cNvSpPr txBox="1"/>
          <p:nvPr/>
        </p:nvSpPr>
        <p:spPr>
          <a:xfrm>
            <a:off x="4391677" y="1672087"/>
            <a:ext cx="513282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pic>
        <p:nvPicPr>
          <p:cNvPr id="13" name="CustomIcon">
            <a:extLst>
              <a:ext uri="{FF2B5EF4-FFF2-40B4-BE49-F238E27FC236}">
                <a16:creationId xmlns:a16="http://schemas.microsoft.com/office/drawing/2014/main" id="{B53E1B16-8C00-92AF-4F18-3AFEDBE9074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15600" y="1303791"/>
            <a:ext cx="533399" cy="533399"/>
          </a:xfrm>
          <a:prstGeom prst="rect">
            <a:avLst/>
          </a:prstGeom>
        </p:spPr>
      </p:pic>
      <p:pic>
        <p:nvPicPr>
          <p:cNvPr id="14" name="CustomIcon">
            <a:extLst>
              <a:ext uri="{FF2B5EF4-FFF2-40B4-BE49-F238E27FC236}">
                <a16:creationId xmlns:a16="http://schemas.microsoft.com/office/drawing/2014/main" id="{469DD7D2-2868-BA62-E212-DC6EB9AFD5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01330" y="2942233"/>
            <a:ext cx="486767" cy="486767"/>
          </a:xfrm>
          <a:prstGeom prst="rect">
            <a:avLst/>
          </a:prstGeom>
        </p:spPr>
      </p:pic>
      <p:pic>
        <p:nvPicPr>
          <p:cNvPr id="15" name="CustomIcon">
            <a:extLst>
              <a:ext uri="{FF2B5EF4-FFF2-40B4-BE49-F238E27FC236}">
                <a16:creationId xmlns:a16="http://schemas.microsoft.com/office/drawing/2014/main" id="{D9F9A318-F47B-2B68-150E-9D728E40318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95147" y="2935257"/>
            <a:ext cx="486767" cy="486767"/>
          </a:xfrm>
          <a:prstGeom prst="rect">
            <a:avLst/>
          </a:prstGeom>
        </p:spPr>
      </p:pic>
      <p:pic>
        <p:nvPicPr>
          <p:cNvPr id="16" name="CustomIcon">
            <a:extLst>
              <a:ext uri="{FF2B5EF4-FFF2-40B4-BE49-F238E27FC236}">
                <a16:creationId xmlns:a16="http://schemas.microsoft.com/office/drawing/2014/main" id="{B3E6385F-CC5A-8472-673F-750C4A808F1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38432" y="2880816"/>
            <a:ext cx="486768" cy="486768"/>
          </a:xfrm>
          <a:prstGeom prst="rect">
            <a:avLst/>
          </a:prstGeom>
        </p:spPr>
      </p:pic>
      <p:pic>
        <p:nvPicPr>
          <p:cNvPr id="17" name="CustomIcon">
            <a:extLst>
              <a:ext uri="{FF2B5EF4-FFF2-40B4-BE49-F238E27FC236}">
                <a16:creationId xmlns:a16="http://schemas.microsoft.com/office/drawing/2014/main" id="{3132C843-A38C-C6DD-534E-9A741A1430E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66160" y="4648200"/>
            <a:ext cx="486767" cy="486767"/>
          </a:xfrm>
          <a:prstGeom prst="rect">
            <a:avLst/>
          </a:prstGeom>
        </p:spPr>
      </p:pic>
      <p:pic>
        <p:nvPicPr>
          <p:cNvPr id="18" name="CustomIcon">
            <a:extLst>
              <a:ext uri="{FF2B5EF4-FFF2-40B4-BE49-F238E27FC236}">
                <a16:creationId xmlns:a16="http://schemas.microsoft.com/office/drawing/2014/main" id="{936809AF-7A09-8441-F381-3BBD7626DB0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94647" y="4586783"/>
            <a:ext cx="486767" cy="486767"/>
          </a:xfrm>
          <a:prstGeom prst="rect">
            <a:avLst/>
          </a:prstGeom>
        </p:spPr>
      </p:pic>
      <p:pic>
        <p:nvPicPr>
          <p:cNvPr id="19" name="CustomIcon">
            <a:extLst>
              <a:ext uri="{FF2B5EF4-FFF2-40B4-BE49-F238E27FC236}">
                <a16:creationId xmlns:a16="http://schemas.microsoft.com/office/drawing/2014/main" id="{2422BCF2-9FAE-95F2-5518-36C8F9316EB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638430" y="4548813"/>
            <a:ext cx="486769" cy="48676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2F1A61-F0A1-CA1B-DB15-311F327589F5}"/>
              </a:ext>
            </a:extLst>
          </p:cNvPr>
          <p:cNvSpPr/>
          <p:nvPr/>
        </p:nvSpPr>
        <p:spPr>
          <a:xfrm>
            <a:off x="7870279" y="1322828"/>
            <a:ext cx="97385" cy="135229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D36216-C085-506B-B5AB-73E76414DD05}"/>
              </a:ext>
            </a:extLst>
          </p:cNvPr>
          <p:cNvSpPr txBox="1"/>
          <p:nvPr/>
        </p:nvSpPr>
        <p:spPr>
          <a:xfrm>
            <a:off x="8300716" y="1577403"/>
            <a:ext cx="2705549" cy="87716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Ensure Energy Sufficiency in Power &amp; Petroleum Products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17AD64-2EB5-CF50-C4BA-DE16E9C489D7}"/>
              </a:ext>
            </a:extLst>
          </p:cNvPr>
          <p:cNvSpPr txBox="1"/>
          <p:nvPr/>
        </p:nvSpPr>
        <p:spPr>
          <a:xfrm>
            <a:off x="7889254" y="1631824"/>
            <a:ext cx="52610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485B28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2B0102-877A-ABBE-1BDF-1A7DC6B3BC68}"/>
              </a:ext>
            </a:extLst>
          </p:cNvPr>
          <p:cNvSpPr/>
          <p:nvPr/>
        </p:nvSpPr>
        <p:spPr>
          <a:xfrm>
            <a:off x="904994" y="2923705"/>
            <a:ext cx="97385" cy="13522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275F1-2D74-BA8C-F656-70092CDB54FE}"/>
              </a:ext>
            </a:extLst>
          </p:cNvPr>
          <p:cNvSpPr txBox="1"/>
          <p:nvPr/>
        </p:nvSpPr>
        <p:spPr>
          <a:xfrm>
            <a:off x="1413582" y="3364835"/>
            <a:ext cx="2705549" cy="87716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Improve Transportation &amp; Other Infrastructure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1F402F-B898-4FF7-EB9C-892EF4420C93}"/>
              </a:ext>
            </a:extLst>
          </p:cNvPr>
          <p:cNvSpPr txBox="1"/>
          <p:nvPr/>
        </p:nvSpPr>
        <p:spPr>
          <a:xfrm>
            <a:off x="909984" y="3432443"/>
            <a:ext cx="553357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017F92-62C2-E43F-0562-13C4B0C07752}"/>
              </a:ext>
            </a:extLst>
          </p:cNvPr>
          <p:cNvSpPr/>
          <p:nvPr/>
        </p:nvSpPr>
        <p:spPr>
          <a:xfrm>
            <a:off x="4343400" y="2946926"/>
            <a:ext cx="97385" cy="13522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E2D545-CF1A-C9F1-7F3B-8DC555881265}"/>
              </a:ext>
            </a:extLst>
          </p:cNvPr>
          <p:cNvSpPr txBox="1"/>
          <p:nvPr/>
        </p:nvSpPr>
        <p:spPr>
          <a:xfrm>
            <a:off x="4440010" y="3432443"/>
            <a:ext cx="543740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DE7FDA-3C63-8ECC-D676-7F7047BDB828}"/>
              </a:ext>
            </a:extLst>
          </p:cNvPr>
          <p:cNvSpPr/>
          <p:nvPr/>
        </p:nvSpPr>
        <p:spPr>
          <a:xfrm>
            <a:off x="7885257" y="2923705"/>
            <a:ext cx="97385" cy="135229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409F88-9E8A-B3A0-B9E5-8DBEEC9E6188}"/>
              </a:ext>
            </a:extLst>
          </p:cNvPr>
          <p:cNvSpPr txBox="1"/>
          <p:nvPr/>
        </p:nvSpPr>
        <p:spPr>
          <a:xfrm>
            <a:off x="8364158" y="3105974"/>
            <a:ext cx="2705549" cy="113877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Improve Health. Education &amp; Productivity of Nigerians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06850E-AB43-935F-2C37-5BED2C9F9AAC}"/>
              </a:ext>
            </a:extLst>
          </p:cNvPr>
          <p:cNvSpPr txBox="1"/>
          <p:nvPr/>
        </p:nvSpPr>
        <p:spPr>
          <a:xfrm>
            <a:off x="7876430" y="3347558"/>
            <a:ext cx="538930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C17A82-A4A4-2AF8-C50A-F35512B395A9}"/>
              </a:ext>
            </a:extLst>
          </p:cNvPr>
          <p:cNvSpPr/>
          <p:nvPr/>
        </p:nvSpPr>
        <p:spPr>
          <a:xfrm>
            <a:off x="945243" y="4584380"/>
            <a:ext cx="97385" cy="13522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D696F8-5751-46DE-0910-A2CEB4212540}"/>
              </a:ext>
            </a:extLst>
          </p:cNvPr>
          <p:cNvSpPr txBox="1"/>
          <p:nvPr/>
        </p:nvSpPr>
        <p:spPr>
          <a:xfrm>
            <a:off x="1340239" y="4939851"/>
            <a:ext cx="2705549" cy="87716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Enhance Social Inclusion and Reduce Poverty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81245F-3713-9C73-929D-4E2BC002867C}"/>
              </a:ext>
            </a:extLst>
          </p:cNvPr>
          <p:cNvSpPr txBox="1"/>
          <p:nvPr/>
        </p:nvSpPr>
        <p:spPr>
          <a:xfrm>
            <a:off x="977843" y="4893376"/>
            <a:ext cx="49885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CB68FA-B0CD-DC4C-30C6-11A002BA2546}"/>
              </a:ext>
            </a:extLst>
          </p:cNvPr>
          <p:cNvSpPr/>
          <p:nvPr/>
        </p:nvSpPr>
        <p:spPr>
          <a:xfrm>
            <a:off x="4343400" y="4584380"/>
            <a:ext cx="97385" cy="13522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EFBAA0-95CE-65CD-508A-8E357C9F5FAE}"/>
              </a:ext>
            </a:extLst>
          </p:cNvPr>
          <p:cNvSpPr txBox="1"/>
          <p:nvPr/>
        </p:nvSpPr>
        <p:spPr>
          <a:xfrm>
            <a:off x="4442826" y="4893376"/>
            <a:ext cx="543740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5909FD7-CFF9-B064-A540-4FA6AA08F144}"/>
              </a:ext>
            </a:extLst>
          </p:cNvPr>
          <p:cNvSpPr/>
          <p:nvPr/>
        </p:nvSpPr>
        <p:spPr>
          <a:xfrm>
            <a:off x="7848600" y="4584380"/>
            <a:ext cx="97385" cy="13522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55ABC9-8A9B-42C2-D576-B5E9735B1B1A}"/>
              </a:ext>
            </a:extLst>
          </p:cNvPr>
          <p:cNvSpPr txBox="1"/>
          <p:nvPr/>
        </p:nvSpPr>
        <p:spPr>
          <a:xfrm>
            <a:off x="8412988" y="5004448"/>
            <a:ext cx="2705549" cy="61555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Provide  Security for All Citizens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7621BE-9BBE-C589-EB4F-A624DF5EFD8E}"/>
              </a:ext>
            </a:extLst>
          </p:cNvPr>
          <p:cNvSpPr txBox="1"/>
          <p:nvPr/>
        </p:nvSpPr>
        <p:spPr>
          <a:xfrm>
            <a:off x="7907134" y="4983528"/>
            <a:ext cx="53091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D54A37-9A8C-FFFE-BB35-065074685B24}"/>
              </a:ext>
            </a:extLst>
          </p:cNvPr>
          <p:cNvSpPr txBox="1"/>
          <p:nvPr/>
        </p:nvSpPr>
        <p:spPr>
          <a:xfrm>
            <a:off x="4876991" y="4885022"/>
            <a:ext cx="2705549" cy="61555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Fight Corruption and Improve Governance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C603F3-557D-7F37-CA7A-7CDD5A13B684}"/>
              </a:ext>
            </a:extLst>
          </p:cNvPr>
          <p:cNvSpPr txBox="1"/>
          <p:nvPr/>
        </p:nvSpPr>
        <p:spPr>
          <a:xfrm>
            <a:off x="4822301" y="3449452"/>
            <a:ext cx="2705549" cy="61555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Drive Industrialization</a:t>
            </a:r>
          </a:p>
          <a:p>
            <a:r>
              <a:rPr lang="en-US" sz="1700" b="1" dirty="0">
                <a:latin typeface="Poppins" pitchFamily="2" charset="77"/>
                <a:ea typeface="League Spartan" charset="0"/>
                <a:cs typeface="Poppins" pitchFamily="2" charset="77"/>
              </a:rPr>
              <a:t>Focusing on SMEs</a:t>
            </a:r>
          </a:p>
        </p:txBody>
      </p:sp>
      <p:pic>
        <p:nvPicPr>
          <p:cNvPr id="41" name="CustomIcon">
            <a:extLst>
              <a:ext uri="{FF2B5EF4-FFF2-40B4-BE49-F238E27FC236}">
                <a16:creationId xmlns:a16="http://schemas.microsoft.com/office/drawing/2014/main" id="{B6DF81F1-3530-19A0-3A48-4D1C62EA6D2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594912" y="1303791"/>
            <a:ext cx="609600" cy="6096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043C2CA-135F-2048-9F5C-71AEB0555B61}"/>
              </a:ext>
            </a:extLst>
          </p:cNvPr>
          <p:cNvSpPr/>
          <p:nvPr/>
        </p:nvSpPr>
        <p:spPr>
          <a:xfrm>
            <a:off x="1123092" y="6377940"/>
            <a:ext cx="2763108" cy="271274"/>
          </a:xfrm>
          <a:prstGeom prst="rect">
            <a:avLst/>
          </a:prstGeom>
          <a:solidFill>
            <a:srgbClr val="1A3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F00C65-37F2-181E-938C-7F14D42F889D}"/>
              </a:ext>
            </a:extLst>
          </p:cNvPr>
          <p:cNvSpPr txBox="1"/>
          <p:nvPr/>
        </p:nvSpPr>
        <p:spPr>
          <a:xfrm>
            <a:off x="1066800" y="64008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50" charset="0"/>
              </a:rPr>
              <a:t>THIRD YEAR MINISTERIAL PERFORMANCE REVIEW REPORT </a:t>
            </a:r>
          </a:p>
          <a:p>
            <a:r>
              <a:rPr lang="en-US" sz="800" b="1" dirty="0">
                <a:solidFill>
                  <a:schemeClr val="bg1"/>
                </a:solidFill>
                <a:latin typeface="Montserrat" panose="00000500000000000000" pitchFamily="50" charset="0"/>
              </a:rPr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314956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0C0D6-72F8-CAC2-3263-3A2E1F05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8B16FB17-AE80-2F8C-F607-F4B619B64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79147" cy="6858000"/>
          </a:xfrm>
        </p:spPr>
      </p:pic>
    </p:spTree>
    <p:extLst>
      <p:ext uri="{BB962C8B-B14F-4D97-AF65-F5344CB8AC3E}">
        <p14:creationId xmlns:p14="http://schemas.microsoft.com/office/powerpoint/2010/main" val="2552958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BC4A0336-662C-41C3-8DC8-3104A1694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80083A88-C6CC-E710-855F-4D5A27459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0163"/>
          <a:stretch/>
        </p:blipFill>
        <p:spPr>
          <a:xfrm>
            <a:off x="20" y="10"/>
            <a:ext cx="6099028" cy="6857990"/>
          </a:xfrm>
          <a:prstGeom prst="rect">
            <a:avLst/>
          </a:prstGeom>
        </p:spPr>
      </p:pic>
      <p:pic>
        <p:nvPicPr>
          <p:cNvPr id="6" name="Picture 5" descr="A person signing a document&#10;&#10;Description automatically generated with low confidence">
            <a:extLst>
              <a:ext uri="{FF2B5EF4-FFF2-40B4-BE49-F238E27FC236}">
                <a16:creationId xmlns:a16="http://schemas.microsoft.com/office/drawing/2014/main" id="{5438A7F7-5F9A-9B25-B335-50914D2DC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55" r="20308" b="-1"/>
          <a:stretch/>
        </p:blipFill>
        <p:spPr>
          <a:xfrm>
            <a:off x="6092952" y="-1"/>
            <a:ext cx="60990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C1AB8A-C648-C1B7-BF63-C5E9AF1E0F44}"/>
              </a:ext>
            </a:extLst>
          </p:cNvPr>
          <p:cNvSpPr txBox="1"/>
          <p:nvPr/>
        </p:nvSpPr>
        <p:spPr>
          <a:xfrm>
            <a:off x="2566219" y="4208206"/>
            <a:ext cx="51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  <a:endParaRPr lang="en-NG" dirty="0"/>
          </a:p>
        </p:txBody>
      </p:sp>
    </p:spTree>
    <p:extLst>
      <p:ext uri="{BB962C8B-B14F-4D97-AF65-F5344CB8AC3E}">
        <p14:creationId xmlns:p14="http://schemas.microsoft.com/office/powerpoint/2010/main" val="642437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0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BC4A0336-662C-41C3-8DC8-3104A1694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C86EB-5C6B-A715-3550-35D3D57B2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50" r="16650"/>
          <a:stretch/>
        </p:blipFill>
        <p:spPr>
          <a:xfrm>
            <a:off x="20" y="10"/>
            <a:ext cx="6099028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62E0A4-F623-D9F7-C208-2DC84154F0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50" r="16650"/>
          <a:stretch/>
        </p:blipFill>
        <p:spPr>
          <a:xfrm>
            <a:off x="6092952" y="-1"/>
            <a:ext cx="6099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0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A6956C34-F012-933C-8C80-25CD7B539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0149"/>
          </a:xfrm>
          <a:prstGeom prst="rect">
            <a:avLst/>
          </a:prstGeom>
          <a:ln w="38100">
            <a:solidFill>
              <a:srgbClr val="92D050">
                <a:lumMod val="40000"/>
                <a:lumOff val="6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417237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4A0336-662C-41C3-8DC8-3104A1694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in robes&#10;&#10;Description automatically generated with low confidence">
            <a:extLst>
              <a:ext uri="{FF2B5EF4-FFF2-40B4-BE49-F238E27FC236}">
                <a16:creationId xmlns:a16="http://schemas.microsoft.com/office/drawing/2014/main" id="{7C3FCB6D-E86F-2226-86B8-30A5067F6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87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9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F431AA-CE27-1676-5547-96C5B4D3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AA7B5B7-83CE-60C9-6428-A4688F120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1" y="2408244"/>
            <a:ext cx="12021516" cy="444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13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0C0D6-72F8-CAC2-3263-3A2E1F05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325A937-2525-370D-CCD7-0FA360D30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6497"/>
            <a:ext cx="12192000" cy="6944497"/>
          </a:xfrm>
        </p:spPr>
      </p:pic>
    </p:spTree>
    <p:extLst>
      <p:ext uri="{BB962C8B-B14F-4D97-AF65-F5344CB8AC3E}">
        <p14:creationId xmlns:p14="http://schemas.microsoft.com/office/powerpoint/2010/main" val="100316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57A7EF-8C76-F46B-340E-7AEF15E53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67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32A1-D6DD-6011-0830-8AAB7A72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D1A130-FCE7-B50F-B654-CB229475F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96292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0C0D6-72F8-CAC2-3263-3A2E1F05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8B6576-1F7D-1996-B728-74C5AD0C2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79441" cy="6858000"/>
          </a:xfrm>
        </p:spPr>
      </p:pic>
    </p:spTree>
    <p:extLst>
      <p:ext uri="{BB962C8B-B14F-4D97-AF65-F5344CB8AC3E}">
        <p14:creationId xmlns:p14="http://schemas.microsoft.com/office/powerpoint/2010/main" val="210776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0C0D6-72F8-CAC2-3263-3A2E1F059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FED1E4-0DC4-684D-8BA3-FD59DB63D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37501" cy="6858000"/>
          </a:xfrm>
        </p:spPr>
      </p:pic>
    </p:spTree>
    <p:extLst>
      <p:ext uri="{BB962C8B-B14F-4D97-AF65-F5344CB8AC3E}">
        <p14:creationId xmlns:p14="http://schemas.microsoft.com/office/powerpoint/2010/main" val="9903935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heme/theme1.xml><?xml version="1.0" encoding="utf-8"?>
<a:theme xmlns:a="http://schemas.openxmlformats.org/drawingml/2006/main" name="PrismaticVTI">
  <a:themeElements>
    <a:clrScheme name="AnalogousFromDarkSeedLeftStep">
      <a:dk1>
        <a:srgbClr val="000000"/>
      </a:dk1>
      <a:lt1>
        <a:srgbClr val="FFFFFF"/>
      </a:lt1>
      <a:dk2>
        <a:srgbClr val="301B2D"/>
      </a:dk2>
      <a:lt2>
        <a:srgbClr val="F0F3F2"/>
      </a:lt2>
      <a:accent1>
        <a:srgbClr val="E72983"/>
      </a:accent1>
      <a:accent2>
        <a:srgbClr val="D517C0"/>
      </a:accent2>
      <a:accent3>
        <a:srgbClr val="AD29E7"/>
      </a:accent3>
      <a:accent4>
        <a:srgbClr val="5725D7"/>
      </a:accent4>
      <a:accent5>
        <a:srgbClr val="2944E7"/>
      </a:accent5>
      <a:accent6>
        <a:srgbClr val="1781D5"/>
      </a:accent6>
      <a:hlink>
        <a:srgbClr val="433FBF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83</Words>
  <Application>Microsoft Office PowerPoint</Application>
  <PresentationFormat>Widescreen</PresentationFormat>
  <Paragraphs>29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Aharoni</vt:lpstr>
      <vt:lpstr>Arial</vt:lpstr>
      <vt:lpstr>Avenir Next LT Pro</vt:lpstr>
      <vt:lpstr>Calibri</vt:lpstr>
      <vt:lpstr>Montserrat</vt:lpstr>
      <vt:lpstr>Poppins</vt:lpstr>
      <vt:lpstr>PrismaticVTI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Nuradeen Maidoki</dc:creator>
  <cp:lastModifiedBy>Folarin Akinsomi</cp:lastModifiedBy>
  <cp:revision>17</cp:revision>
  <dcterms:created xsi:type="dcterms:W3CDTF">2023-05-15T23:09:14Z</dcterms:created>
  <dcterms:modified xsi:type="dcterms:W3CDTF">2023-05-16T08:34:20Z</dcterms:modified>
</cp:coreProperties>
</file>