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323" r:id="rId3"/>
    <p:sldId id="31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323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 Dongo" initials="GD" lastIdx="2" clrIdx="0">
    <p:extLst>
      <p:ext uri="{19B8F6BF-5375-455C-9EA6-DF929625EA0E}">
        <p15:presenceInfo xmlns:p15="http://schemas.microsoft.com/office/powerpoint/2012/main" userId="S::gdongo@ngf.org.ng::319f6a4d-b0eb-4c89-a591-8b385457d3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1C"/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7" autoAdjust="0"/>
    <p:restoredTop sz="94637" autoAdjust="0"/>
  </p:normalViewPr>
  <p:slideViewPr>
    <p:cSldViewPr>
      <p:cViewPr varScale="1">
        <p:scale>
          <a:sx n="86" d="100"/>
          <a:sy n="86" d="100"/>
        </p:scale>
        <p:origin x="169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5760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August 2020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28093994-B4F6-4B83-BCC8-78DDC854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75" y="3883580"/>
            <a:ext cx="1988221" cy="18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8E0B4-6062-4701-A948-6BC995419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403" y="4104016"/>
            <a:ext cx="1584175" cy="155723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95C91EA-763F-4B44-8AEE-331FB34222F8}"/>
              </a:ext>
            </a:extLst>
          </p:cNvPr>
          <p:cNvSpPr/>
          <p:nvPr/>
        </p:nvSpPr>
        <p:spPr>
          <a:xfrm>
            <a:off x="3707903" y="4104016"/>
            <a:ext cx="1584175" cy="1485224"/>
          </a:xfrm>
          <a:prstGeom prst="ellipse">
            <a:avLst/>
          </a:prstGeom>
          <a:blipFill>
            <a:blip r:embed="rId5"/>
            <a:srcRect/>
            <a:stretch>
              <a:fillRect l="-27000" r="-2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8C62C-6739-42BF-9410-3DC2D17C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 Updates</a:t>
            </a: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B114F-CDC8-4AC1-AB89-421ED98AE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SAMPLES TESTED:	 287,532 (1,441) </a:t>
            </a:r>
          </a:p>
          <a:p>
            <a:r>
              <a:rPr lang="en-GB" dirty="0"/>
              <a:t>CONFIRMED CASES	 43,841 (304) </a:t>
            </a:r>
          </a:p>
          <a:p>
            <a:r>
              <a:rPr lang="en-GB" dirty="0"/>
              <a:t>AFFECTED STATES INCLUDING FCT 37</a:t>
            </a:r>
          </a:p>
          <a:p>
            <a:r>
              <a:rPr lang="en-GB" dirty="0"/>
              <a:t>DISCHARGED CASES 20,308 (221) CONFIRMED</a:t>
            </a:r>
          </a:p>
          <a:p>
            <a:r>
              <a:rPr lang="en-GB" dirty="0"/>
              <a:t>FATALITIES 888 (5) – 2.0% CFR DEMOGRAPHICS MALE – 28,305 (65%) FEMALE – 15,536 (35%)</a:t>
            </a:r>
          </a:p>
          <a:p>
            <a:r>
              <a:rPr lang="en-GB" dirty="0"/>
              <a:t>MOST AFFECTED AGE GROUP 31 - 40 (25%)</a:t>
            </a:r>
          </a:p>
          <a:p>
            <a:r>
              <a:rPr lang="en-GB" dirty="0"/>
              <a:t>PERSONS OF INTEREST 11,197 (Total) 11,127 (99.4% - Exceeded Follow Up)</a:t>
            </a:r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19186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C166-CD1A-4264-9D2B-31B695B91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1285"/>
            <a:ext cx="8229600" cy="5760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301510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91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NGF HEALTH UPDATE</vt:lpstr>
      <vt:lpstr>COVID Updates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NGF HEALTH UPDATE</dc:title>
  <dc:creator>Gianni Dongo</dc:creator>
  <cp:lastModifiedBy>abdulwahab ahmad</cp:lastModifiedBy>
  <cp:revision>172</cp:revision>
  <cp:lastPrinted>2020-01-22T10:58:26Z</cp:lastPrinted>
  <dcterms:created xsi:type="dcterms:W3CDTF">2019-10-24T12:39:18Z</dcterms:created>
  <dcterms:modified xsi:type="dcterms:W3CDTF">2020-08-04T09:24:09Z</dcterms:modified>
</cp:coreProperties>
</file>