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9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0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1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2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3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4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5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26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27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28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29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30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31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32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33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34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35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36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1" r:id="rId2"/>
    <p:sldId id="326" r:id="rId3"/>
    <p:sldId id="354" r:id="rId4"/>
    <p:sldId id="327" r:id="rId5"/>
    <p:sldId id="328" r:id="rId6"/>
    <p:sldId id="357" r:id="rId7"/>
    <p:sldId id="329" r:id="rId8"/>
    <p:sldId id="360" r:id="rId9"/>
    <p:sldId id="330" r:id="rId10"/>
    <p:sldId id="356" r:id="rId11"/>
    <p:sldId id="331" r:id="rId12"/>
    <p:sldId id="332" r:id="rId13"/>
    <p:sldId id="358" r:id="rId14"/>
    <p:sldId id="359" r:id="rId15"/>
    <p:sldId id="355" r:id="rId16"/>
    <p:sldId id="333" r:id="rId17"/>
    <p:sldId id="334" r:id="rId18"/>
    <p:sldId id="346" r:id="rId19"/>
    <p:sldId id="335" r:id="rId20"/>
    <p:sldId id="336" r:id="rId21"/>
    <p:sldId id="337" r:id="rId22"/>
    <p:sldId id="338" r:id="rId23"/>
    <p:sldId id="339" r:id="rId24"/>
    <p:sldId id="350" r:id="rId25"/>
    <p:sldId id="340" r:id="rId26"/>
    <p:sldId id="341" r:id="rId27"/>
    <p:sldId id="342" r:id="rId28"/>
    <p:sldId id="343" r:id="rId29"/>
    <p:sldId id="344" r:id="rId30"/>
    <p:sldId id="345" r:id="rId31"/>
    <p:sldId id="347" r:id="rId32"/>
    <p:sldId id="348" r:id="rId33"/>
    <p:sldId id="352" r:id="rId34"/>
    <p:sldId id="349" r:id="rId35"/>
    <p:sldId id="351" r:id="rId36"/>
    <p:sldId id="353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326"/>
            <p14:sldId id="354"/>
            <p14:sldId id="327"/>
            <p14:sldId id="328"/>
            <p14:sldId id="357"/>
            <p14:sldId id="329"/>
            <p14:sldId id="360"/>
            <p14:sldId id="330"/>
            <p14:sldId id="356"/>
            <p14:sldId id="331"/>
            <p14:sldId id="332"/>
            <p14:sldId id="358"/>
            <p14:sldId id="359"/>
            <p14:sldId id="355"/>
            <p14:sldId id="333"/>
            <p14:sldId id="334"/>
            <p14:sldId id="346"/>
            <p14:sldId id="335"/>
            <p14:sldId id="336"/>
            <p14:sldId id="337"/>
            <p14:sldId id="338"/>
            <p14:sldId id="339"/>
            <p14:sldId id="350"/>
            <p14:sldId id="340"/>
            <p14:sldId id="341"/>
            <p14:sldId id="342"/>
            <p14:sldId id="343"/>
            <p14:sldId id="344"/>
            <p14:sldId id="345"/>
            <p14:sldId id="347"/>
            <p14:sldId id="348"/>
            <p14:sldId id="352"/>
            <p14:sldId id="349"/>
            <p14:sldId id="351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 Dongo" initials="GD" lastIdx="2" clrIdx="0">
    <p:extLst>
      <p:ext uri="{19B8F6BF-5375-455C-9EA6-DF929625EA0E}">
        <p15:presenceInfo xmlns:p15="http://schemas.microsoft.com/office/powerpoint/2012/main" userId="S::gdongo@ngf.org.ng::319f6a4d-b0eb-4c89-a591-8b385457d3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477F45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37" autoAdjust="0"/>
  </p:normalViewPr>
  <p:slideViewPr>
    <p:cSldViewPr>
      <p:cViewPr varScale="1">
        <p:scale>
          <a:sx n="77" d="100"/>
          <a:sy n="77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2A3CFD6A-FFE2-4268-B5D0-A493A2BF0159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Equity fund has been released.</a:t>
          </a:r>
        </a:p>
      </dgm:t>
    </dgm:pt>
    <dgm:pt modelId="{BC0D32A8-3CCF-4B39-A337-699B5A4AD92C}" type="parTrans" cxnId="{EDA47686-759B-4B7B-A58A-AE0AB1FABB24}">
      <dgm:prSet/>
      <dgm:spPr/>
      <dgm:t>
        <a:bodyPr/>
        <a:lstStyle/>
        <a:p>
          <a:endParaRPr lang="en-US"/>
        </a:p>
      </dgm:t>
    </dgm:pt>
    <dgm:pt modelId="{AB310691-D91C-4A1B-897B-137E7BADE34E}" type="sibTrans" cxnId="{EDA47686-759B-4B7B-A58A-AE0AB1FABB24}">
      <dgm:prSet/>
      <dgm:spPr/>
      <dgm:t>
        <a:bodyPr/>
        <a:lstStyle/>
        <a:p>
          <a:endParaRPr lang="en-US"/>
        </a:p>
      </dgm:t>
    </dgm:pt>
    <dgm:pt modelId="{64F5908F-4756-4E2E-BD30-20851B27A609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Premium of the public servants are deducted.</a:t>
          </a:r>
        </a:p>
      </dgm:t>
    </dgm:pt>
    <dgm:pt modelId="{3B5C451B-5FA6-4A5C-9A5D-C4117268370F}" type="parTrans" cxnId="{17F6B5E2-91C4-469B-B0CA-78554A3F3FF8}">
      <dgm:prSet/>
      <dgm:spPr/>
      <dgm:t>
        <a:bodyPr/>
        <a:lstStyle/>
        <a:p>
          <a:endParaRPr lang="en-US"/>
        </a:p>
      </dgm:t>
    </dgm:pt>
    <dgm:pt modelId="{2BF06E35-E0C1-477E-8A58-01D8CFF612C6}" type="sibTrans" cxnId="{17F6B5E2-91C4-469B-B0CA-78554A3F3FF8}">
      <dgm:prSet/>
      <dgm:spPr/>
      <dgm:t>
        <a:bodyPr/>
        <a:lstStyle/>
        <a:p>
          <a:endParaRPr lang="en-US"/>
        </a:p>
      </dgm:t>
    </dgm:pt>
    <dgm:pt modelId="{4CCF89E4-7EF0-4B62-84FF-B2DE15E76830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commenced.</a:t>
          </a:r>
        </a:p>
      </dgm:t>
    </dgm:pt>
    <dgm:pt modelId="{862E33CB-BCF2-4681-A6D3-105417E386ED}" type="parTrans" cxnId="{A2E0B65A-654A-403F-9650-B1111D7D2521}">
      <dgm:prSet/>
      <dgm:spPr/>
      <dgm:t>
        <a:bodyPr/>
        <a:lstStyle/>
        <a:p>
          <a:endParaRPr lang="en-US"/>
        </a:p>
      </dgm:t>
    </dgm:pt>
    <dgm:pt modelId="{E12C00AE-6A4A-44C3-A1D6-A27E9DC38BD7}" type="sibTrans" cxnId="{A2E0B65A-654A-403F-9650-B1111D7D2521}">
      <dgm:prSet/>
      <dgm:spPr/>
      <dgm:t>
        <a:bodyPr/>
        <a:lstStyle/>
        <a:p>
          <a:endParaRPr lang="en-US"/>
        </a:p>
      </dgm:t>
    </dgm:pt>
    <dgm:pt modelId="{1F3542FA-BD94-4163-A953-DA77ED41B91E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care.</a:t>
          </a:r>
        </a:p>
      </dgm:t>
    </dgm:pt>
    <dgm:pt modelId="{CEC8D3C1-31B3-4B1B-BB2A-56897EB81487}" type="parTrans" cxnId="{0424FE52-E340-4413-9F39-C4A55FDC1CEA}">
      <dgm:prSet/>
      <dgm:spPr/>
      <dgm:t>
        <a:bodyPr/>
        <a:lstStyle/>
        <a:p>
          <a:endParaRPr lang="en-US"/>
        </a:p>
      </dgm:t>
    </dgm:pt>
    <dgm:pt modelId="{1A8A0EE1-102F-462D-9394-627DA0EE4677}" type="sibTrans" cxnId="{0424FE52-E340-4413-9F39-C4A55FDC1CEA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1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1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1" custScaleY="106808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99A8C833-212D-45E6-B687-DB17568D4F73}" type="presOf" srcId="{64F5908F-4756-4E2E-BD30-20851B27A609}" destId="{AEE26889-5B48-4306-BEFB-7C1AAE260EFE}" srcOrd="0" destOrd="6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0424FE52-E340-4413-9F39-C4A55FDC1CEA}" srcId="{B83867D6-7E8F-4616-B93F-3D2DB5058B11}" destId="{1F3542FA-BD94-4163-A953-DA77ED41B91E}" srcOrd="8" destOrd="0" parTransId="{CEC8D3C1-31B3-4B1B-BB2A-56897EB81487}" sibTransId="{1A8A0EE1-102F-462D-9394-627DA0EE4677}"/>
    <dgm:cxn modelId="{A2E0B65A-654A-403F-9650-B1111D7D2521}" srcId="{B83867D6-7E8F-4616-B93F-3D2DB5058B11}" destId="{4CCF89E4-7EF0-4B62-84FF-B2DE15E76830}" srcOrd="7" destOrd="0" parTransId="{862E33CB-BCF2-4681-A6D3-105417E386ED}" sibTransId="{E12C00AE-6A4A-44C3-A1D6-A27E9DC38BD7}"/>
    <dgm:cxn modelId="{58ACD55A-187D-42D5-AEC9-BE2ABEF19A03}" type="presOf" srcId="{293C3674-925A-4CC2-B963-DCD9A895B3F7}" destId="{AEE26889-5B48-4306-BEFB-7C1AAE260EFE}" srcOrd="0" destOrd="0" presId="urn:diagrams.loki3.com/BracketList"/>
    <dgm:cxn modelId="{EDA47686-759B-4B7B-A58A-AE0AB1FABB24}" srcId="{B83867D6-7E8F-4616-B93F-3D2DB5058B11}" destId="{2A3CFD6A-FFE2-4268-B5D0-A493A2BF0159}" srcOrd="5" destOrd="0" parTransId="{BC0D32A8-3CCF-4B39-A337-699B5A4AD92C}" sibTransId="{AB310691-D91C-4A1B-897B-137E7BADE34E}"/>
    <dgm:cxn modelId="{0758698E-07D3-4E14-B9A2-22C0C4D0EDEB}" type="presOf" srcId="{1F3542FA-BD94-4163-A953-DA77ED41B91E}" destId="{AEE26889-5B48-4306-BEFB-7C1AAE260EFE}" srcOrd="0" destOrd="8" presId="urn:diagrams.loki3.com/BracketList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A34534BF-506E-459D-93E2-49D98F2CBD8F}" type="presOf" srcId="{2A3CFD6A-FFE2-4268-B5D0-A493A2BF0159}" destId="{AEE26889-5B48-4306-BEFB-7C1AAE260EFE}" srcOrd="0" destOrd="5" presId="urn:diagrams.loki3.com/BracketList"/>
    <dgm:cxn modelId="{141D4FCE-7FD2-4D65-B1CE-8E330C74BCBE}" type="presOf" srcId="{4CCF89E4-7EF0-4B62-84FF-B2DE15E76830}" destId="{AEE26889-5B48-4306-BEFB-7C1AAE260EFE}" srcOrd="0" destOrd="7" presId="urn:diagrams.loki3.com/BracketList"/>
    <dgm:cxn modelId="{17F6B5E2-91C4-469B-B0CA-78554A3F3FF8}" srcId="{B83867D6-7E8F-4616-B93F-3D2DB5058B11}" destId="{64F5908F-4756-4E2E-BD30-20851B27A609}" srcOrd="6" destOrd="0" parTransId="{3B5C451B-5FA6-4A5C-9A5D-C4117268370F}" sibTransId="{2BF06E35-E0C1-477E-8A58-01D8CFF612C6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504277A5-9295-410A-AC6D-DA7B68B60DB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E627EC2D-C4E9-483F-B8EC-C79B51D35244}" type="parTrans" cxnId="{BFA276BD-1AF5-49CA-BED2-466C2E72765A}">
      <dgm:prSet/>
      <dgm:spPr/>
      <dgm:t>
        <a:bodyPr/>
        <a:lstStyle/>
        <a:p>
          <a:endParaRPr lang="en-US"/>
        </a:p>
      </dgm:t>
    </dgm:pt>
    <dgm:pt modelId="{83C1ECA9-3DAC-4878-95F2-F2EDAF5EE982}" type="sibTrans" cxnId="{BFA276BD-1AF5-49CA-BED2-466C2E72765A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41303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EBE49C85-73A4-4651-B74A-5CE69684DD21}" type="presOf" srcId="{504277A5-9295-410A-AC6D-DA7B68B60DB8}" destId="{6646D31E-0C9A-4949-9EBD-2A825532AAAC}" srcOrd="0" destOrd="1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BFA276BD-1AF5-49CA-BED2-466C2E72765A}" srcId="{6035CC3B-E169-4B03-AA3B-F8BAC83A8F7C}" destId="{504277A5-9295-410A-AC6D-DA7B68B60DB8}" srcOrd="1" destOrd="0" parTransId="{E627EC2D-C4E9-483F-B8EC-C79B51D35244}" sibTransId="{83C1ECA9-3DAC-4878-95F2-F2EDAF5EE982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5E854767-4BD2-4493-AFE1-E8D1BAD2D9A0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Take-off funds released</a:t>
          </a:r>
        </a:p>
      </dgm:t>
    </dgm:pt>
    <dgm:pt modelId="{513A0F09-93DC-4157-A60E-6CFBE91E5264}" type="parTrans" cxnId="{3818F499-1830-4993-8E84-EFBBA9BB05F2}">
      <dgm:prSet/>
      <dgm:spPr/>
      <dgm:t>
        <a:bodyPr/>
        <a:lstStyle/>
        <a:p>
          <a:endParaRPr lang="en-US"/>
        </a:p>
      </dgm:t>
    </dgm:pt>
    <dgm:pt modelId="{F0F80392-CE27-46C2-AF49-FB8823B695A9}" type="sibTrans" cxnId="{3818F499-1830-4993-8E84-EFBBA9BB05F2}">
      <dgm:prSet/>
      <dgm:spPr/>
      <dgm:t>
        <a:bodyPr/>
        <a:lstStyle/>
        <a:p>
          <a:endParaRPr lang="en-US"/>
        </a:p>
      </dgm:t>
    </dgm:pt>
    <dgm:pt modelId="{A0D37A43-D2CA-489F-83DD-5BBD01317942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04C9483B-061D-4B23-8FEB-9E612B1AF9B2}" type="parTrans" cxnId="{8E5DC579-C5B3-492D-9EFA-4C04A3B11CDE}">
      <dgm:prSet/>
      <dgm:spPr/>
      <dgm:t>
        <a:bodyPr/>
        <a:lstStyle/>
        <a:p>
          <a:endParaRPr lang="en-US"/>
        </a:p>
      </dgm:t>
    </dgm:pt>
    <dgm:pt modelId="{9C3BE669-71AD-4226-8F06-91D632EB64F3}" type="sibTrans" cxnId="{8E5DC579-C5B3-492D-9EFA-4C04A3B11CDE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8E5DC579-C5B3-492D-9EFA-4C04A3B11CDE}" srcId="{B83867D6-7E8F-4616-B93F-3D2DB5058B11}" destId="{A0D37A43-D2CA-489F-83DD-5BBD01317942}" srcOrd="6" destOrd="0" parTransId="{04C9483B-061D-4B23-8FEB-9E612B1AF9B2}" sibTransId="{9C3BE669-71AD-4226-8F06-91D632EB64F3}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3818F499-1830-4993-8E84-EFBBA9BB05F2}" srcId="{B83867D6-7E8F-4616-B93F-3D2DB5058B11}" destId="{5E854767-4BD2-4493-AFE1-E8D1BAD2D9A0}" srcOrd="5" destOrd="0" parTransId="{513A0F09-93DC-4157-A60E-6CFBE91E5264}" sibTransId="{F0F80392-CE27-46C2-AF49-FB8823B695A9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BAF132D5-7C3A-4D2B-976E-52490A6715B4}" type="presOf" srcId="{5E854767-4BD2-4493-AFE1-E8D1BAD2D9A0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4" presId="urn:diagrams.loki3.com/BracketList"/>
    <dgm:cxn modelId="{3FB344E9-DFC4-4AB4-A432-79CC60A94770}" type="presOf" srcId="{A0D37A43-D2CA-489F-83DD-5BBD01317942}" destId="{AEE26889-5B48-4306-BEFB-7C1AAE260EFE}" srcOrd="0" destOrd="6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Constitution of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B506C7D2-D237-49BF-8AE6-3B6F490EF406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</dgm:t>
    </dgm:pt>
    <dgm:pt modelId="{DDBC2688-1F68-4250-98E2-85037A692898}" type="parTrans" cxnId="{219FA4C7-DAC3-42A9-A47F-D9CD3420E52A}">
      <dgm:prSet/>
      <dgm:spPr/>
      <dgm:t>
        <a:bodyPr/>
        <a:lstStyle/>
        <a:p>
          <a:endParaRPr lang="en-US"/>
        </a:p>
      </dgm:t>
    </dgm:pt>
    <dgm:pt modelId="{E480BD0E-EFA8-48BA-8771-AF36C21024A1}" type="sibTrans" cxnId="{219FA4C7-DAC3-42A9-A47F-D9CD3420E52A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6A13118A-30D1-429B-AEFA-8F234453F29C}" type="presOf" srcId="{B506C7D2-D237-49BF-8AE6-3B6F490EF406}" destId="{6646D31E-0C9A-4949-9EBD-2A825532AAAC}" srcOrd="0" destOrd="1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219FA4C7-DAC3-42A9-A47F-D9CD3420E52A}" srcId="{6035CC3B-E169-4B03-AA3B-F8BAC83A8F7C}" destId="{B506C7D2-D237-49BF-8AE6-3B6F490EF406}" srcOrd="1" destOrd="0" parTransId="{DDBC2688-1F68-4250-98E2-85037A692898}" sibTransId="{E480BD0E-EFA8-48BA-8771-AF36C21024A1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4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76DF14FF-F793-455C-885E-B9E4277AA654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Take-off grant released.</a:t>
          </a:r>
        </a:p>
      </dgm:t>
    </dgm:pt>
    <dgm:pt modelId="{4395F056-B373-4BB6-83B5-EE8C4761E950}" type="parTrans" cxnId="{DBB6A713-D1B0-4EA5-B221-390693028729}">
      <dgm:prSet/>
      <dgm:spPr/>
    </dgm:pt>
    <dgm:pt modelId="{C465D875-A301-4F33-B3F8-F3C465A5A743}" type="sibTrans" cxnId="{DBB6A713-D1B0-4EA5-B221-390693028729}">
      <dgm:prSet/>
      <dgm:spPr/>
    </dgm:pt>
    <dgm:pt modelId="{AD6660E2-A1C2-4771-8FB5-D3D7861ABD44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7EE289A6-8532-4136-B1C0-3D73A1B1E172}" type="parTrans" cxnId="{1446FE75-5569-47E6-A073-F56D8435CC95}">
      <dgm:prSet/>
      <dgm:spPr/>
    </dgm:pt>
    <dgm:pt modelId="{906F4F7C-B482-499F-B72B-32EA02C77E05}" type="sibTrans" cxnId="{1446FE75-5569-47E6-A073-F56D8435CC95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DBB6A713-D1B0-4EA5-B221-390693028729}" srcId="{B83867D6-7E8F-4616-B93F-3D2DB5058B11}" destId="{76DF14FF-F793-455C-885E-B9E4277AA654}" srcOrd="5" destOrd="0" parTransId="{4395F056-B373-4BB6-83B5-EE8C4761E950}" sibTransId="{C465D875-A301-4F33-B3F8-F3C465A5A74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1677062B-BCBF-4202-96C2-240861D5D42D}" type="presOf" srcId="{AD6660E2-A1C2-4771-8FB5-D3D7861ABD44}" destId="{AEE26889-5B48-4306-BEFB-7C1AAE260EFE}" srcOrd="0" destOrd="6" presId="urn:diagrams.loki3.com/BracketList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1446FE75-5569-47E6-A073-F56D8435CC95}" srcId="{B83867D6-7E8F-4616-B93F-3D2DB5058B11}" destId="{AD6660E2-A1C2-4771-8FB5-D3D7861ABD44}" srcOrd="6" destOrd="0" parTransId="{7EE289A6-8532-4136-B1C0-3D73A1B1E172}" sibTransId="{906F4F7C-B482-499F-B72B-32EA02C77E05}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4B24A6C2-39DA-4388-9A84-E59D76BC403F}" type="presOf" srcId="{76DF14FF-F793-455C-885E-B9E4277AA654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3CD6AF73-1207-4ED9-BC77-E6BD826ADB77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8F9F5E0E-D037-4E93-93F4-8182589C2B1A}" type="parTrans" cxnId="{16D5DA8A-ADB7-477C-A4D5-C9D94263F132}">
      <dgm:prSet/>
      <dgm:spPr/>
    </dgm:pt>
    <dgm:pt modelId="{FA0FF095-A03C-411E-9B25-91DA4DEC4D86}" type="sibTrans" cxnId="{16D5DA8A-ADB7-477C-A4D5-C9D94263F132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33303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16D5DA8A-ADB7-477C-A4D5-C9D94263F132}" srcId="{6035CC3B-E169-4B03-AA3B-F8BAC83A8F7C}" destId="{3CD6AF73-1207-4ED9-BC77-E6BD826ADB77}" srcOrd="1" destOrd="0" parTransId="{8F9F5E0E-D037-4E93-93F4-8182589C2B1A}" sibTransId="{FA0FF095-A03C-411E-9B25-91DA4DEC4D86}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A41DF0AC-92A0-4BD4-A736-F20CB08944D6}" type="presOf" srcId="{3CD6AF73-1207-4ED9-BC77-E6BD826ADB77}" destId="{6646D31E-0C9A-4949-9EBD-2A825532AAAC}" srcOrd="0" destOrd="1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C00000"/>
              </a:solidFill>
              <a:latin typeface="Century Gothic" panose="020B0502020202020204" pitchFamily="34" charset="0"/>
            </a:rPr>
            <a:t>Enrollees yet to commence accessing care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EBB4E3B3-D7CB-4685-86EC-F40ECB19B15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Take-off funds released.</a:t>
          </a:r>
        </a:p>
      </dgm:t>
    </dgm:pt>
    <dgm:pt modelId="{6BED44FF-0C54-4666-9138-1DF39A7A5C19}" type="parTrans" cxnId="{FFA144FE-FD16-401D-A9DD-B7F634FD6A77}">
      <dgm:prSet/>
      <dgm:spPr/>
      <dgm:t>
        <a:bodyPr/>
        <a:lstStyle/>
        <a:p>
          <a:endParaRPr lang="en-US"/>
        </a:p>
      </dgm:t>
    </dgm:pt>
    <dgm:pt modelId="{8D5B3DAC-C433-43C8-BB8D-032BAC0A1EE1}" type="sibTrans" cxnId="{FFA144FE-FD16-401D-A9DD-B7F634FD6A77}">
      <dgm:prSet/>
      <dgm:spPr/>
      <dgm:t>
        <a:bodyPr/>
        <a:lstStyle/>
        <a:p>
          <a:endParaRPr lang="en-US"/>
        </a:p>
      </dgm:t>
    </dgm:pt>
    <dgm:pt modelId="{9729270C-6928-4802-A388-F591602CD4E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Equity contribution released.</a:t>
          </a:r>
        </a:p>
      </dgm:t>
    </dgm:pt>
    <dgm:pt modelId="{9543052F-B9D8-414A-8B94-C553DAB0DEC0}" type="parTrans" cxnId="{39BE4D82-25DD-4F41-9CD1-884A7BE2B247}">
      <dgm:prSet/>
      <dgm:spPr/>
      <dgm:t>
        <a:bodyPr/>
        <a:lstStyle/>
        <a:p>
          <a:endParaRPr lang="en-US"/>
        </a:p>
      </dgm:t>
    </dgm:pt>
    <dgm:pt modelId="{B932609E-DB5B-42DD-97B6-F8BF7E813909}" type="sibTrans" cxnId="{39BE4D82-25DD-4F41-9CD1-884A7BE2B247}">
      <dgm:prSet/>
      <dgm:spPr/>
      <dgm:t>
        <a:bodyPr/>
        <a:lstStyle/>
        <a:p>
          <a:endParaRPr lang="en-US"/>
        </a:p>
      </dgm:t>
    </dgm:pt>
    <dgm:pt modelId="{10565C63-CCC5-4716-8DC1-CA308E9F503F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61086DD4-0560-4D5D-80B5-E2D89A3C5DB5}" type="parTrans" cxnId="{CC53214A-415A-4CEB-BBDD-7E22A01EB270}">
      <dgm:prSet/>
      <dgm:spPr/>
      <dgm:t>
        <a:bodyPr/>
        <a:lstStyle/>
        <a:p>
          <a:endParaRPr lang="en-US"/>
        </a:p>
      </dgm:t>
    </dgm:pt>
    <dgm:pt modelId="{A206D107-6D3F-4BB1-8A75-3B94F421964A}" type="sibTrans" cxnId="{CC53214A-415A-4CEB-BBDD-7E22A01EB270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3BE4490D-C3AB-4916-B767-EA66AFB81158}" type="presOf" srcId="{9729270C-6928-4802-A388-F591602CD4EA}" destId="{AEE26889-5B48-4306-BEFB-7C1AAE260EFE}" srcOrd="0" destOrd="6" presId="urn:diagrams.loki3.com/BracketList"/>
    <dgm:cxn modelId="{623EBE3C-9B0F-4A05-9BAF-B98FF9E6E3E3}" type="presOf" srcId="{8F215FE9-DB8F-4E6A-9BCB-9B0804D3D10D}" destId="{6646D31E-0C9A-4949-9EBD-2A825532AAAC}" srcOrd="0" destOrd="0" presId="urn:diagrams.loki3.com/BracketList"/>
    <dgm:cxn modelId="{9F376A5C-26C2-490E-8D35-F6CD61EE8DFF}" type="presOf" srcId="{EBB4E3B3-D7CB-4685-86EC-F40ECB19B155}" destId="{AEE26889-5B48-4306-BEFB-7C1AAE260EFE}" srcOrd="0" destOrd="5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CC53214A-415A-4CEB-BBDD-7E22A01EB270}" srcId="{B83867D6-7E8F-4616-B93F-3D2DB5058B11}" destId="{10565C63-CCC5-4716-8DC1-CA308E9F503F}" srcOrd="7" destOrd="0" parTransId="{61086DD4-0560-4D5D-80B5-E2D89A3C5DB5}" sibTransId="{A206D107-6D3F-4BB1-8A75-3B94F421964A}"/>
    <dgm:cxn modelId="{1D108E72-DFBD-4216-9BC8-B975F620514B}" type="presOf" srcId="{10565C63-CCC5-4716-8DC1-CA308E9F503F}" destId="{AEE26889-5B48-4306-BEFB-7C1AAE260EFE}" srcOrd="0" destOrd="7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39BE4D82-25DD-4F41-9CD1-884A7BE2B247}" srcId="{B83867D6-7E8F-4616-B93F-3D2DB5058B11}" destId="{9729270C-6928-4802-A388-F591602CD4EA}" srcOrd="6" destOrd="0" parTransId="{9543052F-B9D8-414A-8B94-C553DAB0DEC0}" sibTransId="{B932609E-DB5B-42DD-97B6-F8BF7E813909}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FFA144FE-FD16-401D-A9DD-B7F634FD6A77}" srcId="{B83867D6-7E8F-4616-B93F-3D2DB5058B11}" destId="{EBB4E3B3-D7CB-4685-86EC-F40ECB19B155}" srcOrd="5" destOrd="0" parTransId="{6BED44FF-0C54-4666-9138-1DF39A7A5C19}" sibTransId="{8D5B3DAC-C433-43C8-BB8D-032BAC0A1EE1}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166B812-A5AE-42B1-915C-4370160FB8D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Take-off grant released.</a:t>
          </a:r>
        </a:p>
      </dgm:t>
    </dgm:pt>
    <dgm:pt modelId="{3FFA45D0-1D13-4DFA-AD5D-F3E1C3E33BFB}" type="parTrans" cxnId="{C1F96591-B101-4DB0-B891-BC7B6A70FE2D}">
      <dgm:prSet/>
      <dgm:spPr/>
      <dgm:t>
        <a:bodyPr/>
        <a:lstStyle/>
        <a:p>
          <a:endParaRPr lang="en-US"/>
        </a:p>
      </dgm:t>
    </dgm:pt>
    <dgm:pt modelId="{D48C62FB-31A5-4DFE-9FDA-5E38AE741571}" type="sibTrans" cxnId="{C1F96591-B101-4DB0-B891-BC7B6A70FE2D}">
      <dgm:prSet/>
      <dgm:spPr/>
      <dgm:t>
        <a:bodyPr/>
        <a:lstStyle/>
        <a:p>
          <a:endParaRPr lang="en-US"/>
        </a:p>
      </dgm:t>
    </dgm:pt>
    <dgm:pt modelId="{1BBE72C7-B89A-4679-917C-76FB139F0788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Premium paid for public servants.</a:t>
          </a:r>
        </a:p>
      </dgm:t>
    </dgm:pt>
    <dgm:pt modelId="{EC5C8894-346D-4B6B-A8D3-13927A9E1736}" type="parTrans" cxnId="{7289F14A-7514-405E-AF82-ECBF7A4C3E3C}">
      <dgm:prSet/>
      <dgm:spPr/>
      <dgm:t>
        <a:bodyPr/>
        <a:lstStyle/>
        <a:p>
          <a:endParaRPr lang="en-US"/>
        </a:p>
      </dgm:t>
    </dgm:pt>
    <dgm:pt modelId="{A6145DFE-B1FD-401D-977C-9D517126A44E}" type="sibTrans" cxnId="{7289F14A-7514-405E-AF82-ECBF7A4C3E3C}">
      <dgm:prSet/>
      <dgm:spPr/>
      <dgm:t>
        <a:bodyPr/>
        <a:lstStyle/>
        <a:p>
          <a:endParaRPr lang="en-US"/>
        </a:p>
      </dgm:t>
    </dgm:pt>
    <dgm:pt modelId="{DDD501F2-2E39-4841-855F-F4E7010D5EF8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7DE3AA8E-563C-48B0-9C2D-BDAA6EBF0254}" type="parTrans" cxnId="{66A5F2E2-0723-4D75-9C92-A1C64413E7E6}">
      <dgm:prSet/>
      <dgm:spPr/>
      <dgm:t>
        <a:bodyPr/>
        <a:lstStyle/>
        <a:p>
          <a:endParaRPr lang="en-US"/>
        </a:p>
      </dgm:t>
    </dgm:pt>
    <dgm:pt modelId="{8BA77CB7-02BE-4ABA-9D36-88A17F20EAAC}" type="sibTrans" cxnId="{66A5F2E2-0723-4D75-9C92-A1C64413E7E6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083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289F14A-7514-405E-AF82-ECBF7A4C3E3C}" srcId="{B83867D6-7E8F-4616-B93F-3D2DB5058B11}" destId="{1BBE72C7-B89A-4679-917C-76FB139F0788}" srcOrd="6" destOrd="0" parTransId="{EC5C8894-346D-4B6B-A8D3-13927A9E1736}" sibTransId="{A6145DFE-B1FD-401D-977C-9D517126A44E}"/>
    <dgm:cxn modelId="{58ACD55A-187D-42D5-AEC9-BE2ABEF19A03}" type="presOf" srcId="{293C3674-925A-4CC2-B963-DCD9A895B3F7}" destId="{AEE26889-5B48-4306-BEFB-7C1AAE260EFE}" srcOrd="0" destOrd="0" presId="urn:diagrams.loki3.com/BracketList"/>
    <dgm:cxn modelId="{EEEEF55A-4769-4EBD-A1BE-44CA7B807953}" type="presOf" srcId="{1BBE72C7-B89A-4679-917C-76FB139F0788}" destId="{AEE26889-5B48-4306-BEFB-7C1AAE260EFE}" srcOrd="0" destOrd="6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C1F96591-B101-4DB0-B891-BC7B6A70FE2D}" srcId="{B83867D6-7E8F-4616-B93F-3D2DB5058B11}" destId="{1166B812-A5AE-42B1-915C-4370160FB8DA}" srcOrd="5" destOrd="0" parTransId="{3FFA45D0-1D13-4DFA-AD5D-F3E1C3E33BFB}" sibTransId="{D48C62FB-31A5-4DFE-9FDA-5E38AE741571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66A5F2E2-0723-4D75-9C92-A1C64413E7E6}" srcId="{B83867D6-7E8F-4616-B93F-3D2DB5058B11}" destId="{DDD501F2-2E39-4841-855F-F4E7010D5EF8}" srcOrd="7" destOrd="0" parTransId="{7DE3AA8E-563C-48B0-9C2D-BDAA6EBF0254}" sibTransId="{8BA77CB7-02BE-4ABA-9D36-88A17F20EAAC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2F5685F2-2939-46A5-8D98-3543FD77CC0A}" type="presOf" srcId="{1166B812-A5AE-42B1-915C-4370160FB8DA}" destId="{AEE26889-5B48-4306-BEFB-7C1AAE260EFE}" srcOrd="0" destOrd="5" presId="urn:diagrams.loki3.com/BracketList"/>
    <dgm:cxn modelId="{E3F349F3-0C57-4767-9345-CDB34FD8B0D2}" type="presOf" srcId="{DDD501F2-2E39-4841-855F-F4E7010D5EF8}" destId="{AEE26889-5B48-4306-BEFB-7C1AAE260EFE}" srcOrd="0" destOrd="7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Constitute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FE0BCD9F-8FCF-4193-9824-37B3AE8B6A31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777E93E-A6A2-4AF5-8BD1-93DDE89BA85B}" type="parTrans" cxnId="{908DDD51-FFA8-4C1E-96A8-6C19E2006EA6}">
      <dgm:prSet/>
      <dgm:spPr/>
    </dgm:pt>
    <dgm:pt modelId="{0D92BAF2-E26A-422C-88DB-252D59E00150}" type="sibTrans" cxnId="{908DDD51-FFA8-4C1E-96A8-6C19E2006EA6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D8DC0139-3CF8-4571-A0DF-FC3D5915656A}" type="presOf" srcId="{FE0BCD9F-8FCF-4193-9824-37B3AE8B6A31}" destId="{6646D31E-0C9A-4949-9EBD-2A825532AAAC}" srcOrd="0" destOrd="1" presId="urn:diagrams.loki3.com/BracketList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908DDD51-FFA8-4C1E-96A8-6C19E2006EA6}" srcId="{6035CC3B-E169-4B03-AA3B-F8BAC83A8F7C}" destId="{FE0BCD9F-8FCF-4193-9824-37B3AE8B6A31}" srcOrd="1" destOrd="0" parTransId="{C777E93E-A6A2-4AF5-8BD1-93DDE89BA85B}" sibTransId="{0D92BAF2-E26A-422C-88DB-252D59E00150}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BAA9557F-EBC3-48B8-88FE-B296B781E7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9389C884-3167-4246-9383-580C7FA8CD96}" type="parTrans" cxnId="{09E7A5D9-548A-479D-9CBD-9B3AAB670084}">
      <dgm:prSet/>
      <dgm:spPr/>
    </dgm:pt>
    <dgm:pt modelId="{8F3CB00C-2440-4885-970F-704CC7CAAA82}" type="sibTrans" cxnId="{09E7A5D9-548A-479D-9CBD-9B3AAB670084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0B80235B-590F-4D98-B950-0D66404884B3}" type="presOf" srcId="{BAA9557F-EBC3-48B8-88FE-B296B781E7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09E7A5D9-548A-479D-9CBD-9B3AAB670084}" srcId="{6035CC3B-E169-4B03-AA3B-F8BAC83A8F7C}" destId="{BAA9557F-EBC3-48B8-88FE-B296B781E738}" srcOrd="1" destOrd="0" parTransId="{9389C884-3167-4246-9383-580C7FA8CD96}" sibTransId="{8F3CB00C-2440-4885-970F-704CC7CAAA82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EF4FB51B-1FDD-4B16-83CE-2243C3310A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Take-off funds released.</a:t>
          </a:r>
        </a:p>
      </dgm:t>
    </dgm:pt>
    <dgm:pt modelId="{14F6D1D1-588B-46AF-A7FF-7B5AB1F95923}" type="parTrans" cxnId="{618CD53F-5D6E-4201-85DF-75A17CB3BBD8}">
      <dgm:prSet/>
      <dgm:spPr/>
    </dgm:pt>
    <dgm:pt modelId="{BD318ABB-1124-404C-85D2-EAA6A9A91CD5}" type="sibTrans" cxnId="{618CD53F-5D6E-4201-85DF-75A17CB3BBD8}">
      <dgm:prSet/>
      <dgm:spPr/>
    </dgm:pt>
    <dgm:pt modelId="{4FF6BAF4-33EE-46D9-9355-F55219BD8FB3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3B61F61D-A849-47BD-B926-0C611FBD0CC7}" type="parTrans" cxnId="{64762AB8-A52B-4D17-8C6B-262D03843871}">
      <dgm:prSet/>
      <dgm:spPr/>
    </dgm:pt>
    <dgm:pt modelId="{94BBECA9-F894-4D00-915A-C75EE4D5E514}" type="sibTrans" cxnId="{64762AB8-A52B-4D17-8C6B-262D03843871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39CC531C-F44B-465D-B158-8531BEDC360C}" type="presOf" srcId="{4FF6BAF4-33EE-46D9-9355-F55219BD8FB3}" destId="{6646D31E-0C9A-4949-9EBD-2A825532AAAC}" srcOrd="0" destOrd="2" presId="urn:diagrams.loki3.com/BracketList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618CD53F-5D6E-4201-85DF-75A17CB3BBD8}" srcId="{B83867D6-7E8F-4616-B93F-3D2DB5058B11}" destId="{EF4FB51B-1FDD-4B16-83CE-2243C3310AF7}" srcOrd="4" destOrd="0" parTransId="{14F6D1D1-588B-46AF-A7FF-7B5AB1F95923}" sibTransId="{BD318ABB-1124-404C-85D2-EAA6A9A91CD5}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64762AB8-A52B-4D17-8C6B-262D03843871}" srcId="{6035CC3B-E169-4B03-AA3B-F8BAC83A8F7C}" destId="{4FF6BAF4-33EE-46D9-9355-F55219BD8FB3}" srcOrd="2" destOrd="0" parTransId="{3B61F61D-A849-47BD-B926-0C611FBD0CC7}" sibTransId="{94BBECA9-F894-4D00-915A-C75EE4D5E514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47BDF9EE-6F8D-4E7A-9EC1-6325CAF97F87}" type="presOf" srcId="{EF4FB51B-1FDD-4B16-83CE-2243C3310AF7}" destId="{AEE26889-5B48-4306-BEFB-7C1AAE260EFE}" srcOrd="0" destOrd="4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  <a:endParaRPr lang="en-US" sz="1200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FEE5D703-686C-469A-A859-5F9EA3C6E746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Take off fund released</a:t>
          </a:r>
        </a:p>
      </dgm:t>
    </dgm:pt>
    <dgm:pt modelId="{CD8378F8-F9B8-4319-9ACB-970084E3B574}" type="parTrans" cxnId="{E85709B0-C1D5-4D42-B897-F470E62E8533}">
      <dgm:prSet/>
      <dgm:spPr/>
    </dgm:pt>
    <dgm:pt modelId="{4E00DD1C-D462-4733-876A-254EC249975D}" type="sibTrans" cxnId="{E85709B0-C1D5-4D42-B897-F470E62E8533}">
      <dgm:prSet/>
      <dgm:spPr/>
    </dgm:pt>
    <dgm:pt modelId="{B0BDF698-F3D6-4196-B44F-82B87D7F1D28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EEF8F085-A109-4D5B-B34B-00BB2973EE71}" type="parTrans" cxnId="{AC8B251B-1F87-44D1-A570-0EAADF16A2EE}">
      <dgm:prSet/>
      <dgm:spPr/>
    </dgm:pt>
    <dgm:pt modelId="{81A991C1-AEC3-4689-9466-D84CAFD15FBA}" type="sibTrans" cxnId="{AC8B251B-1F87-44D1-A570-0EAADF16A2EE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AC8B251B-1F87-44D1-A570-0EAADF16A2EE}" srcId="{B83867D6-7E8F-4616-B93F-3D2DB5058B11}" destId="{B0BDF698-F3D6-4196-B44F-82B87D7F1D28}" srcOrd="6" destOrd="0" parTransId="{EEF8F085-A109-4D5B-B34B-00BB2973EE71}" sibTransId="{81A991C1-AEC3-4689-9466-D84CAFD15FBA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4F9A9C61-AEC1-4527-A4B9-4B7B4E05CA24}" type="presOf" srcId="{FEE5D703-686C-469A-A859-5F9EA3C6E746}" destId="{AEE26889-5B48-4306-BEFB-7C1AAE260EFE}" srcOrd="0" destOrd="5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67E0535A-A628-4924-BEA4-7F5F44C57A16}" type="presOf" srcId="{B0BDF698-F3D6-4196-B44F-82B87D7F1D28}" destId="{AEE26889-5B48-4306-BEFB-7C1AAE260EFE}" srcOrd="0" destOrd="6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E85709B0-C1D5-4D42-B897-F470E62E8533}" srcId="{B83867D6-7E8F-4616-B93F-3D2DB5058B11}" destId="{FEE5D703-686C-469A-A859-5F9EA3C6E746}" srcOrd="5" destOrd="0" parTransId="{CD8378F8-F9B8-4319-9ACB-970084E3B574}" sibTransId="{4E00DD1C-D462-4733-876A-254EC249975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A2FA7231-D0EB-41D7-A152-BE978CBCF1B5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9A71B780-4254-45CC-BF4A-C6F2F62F3410}" type="parTrans" cxnId="{0EE5B111-F597-4CE8-9DCB-DF2D7FE404F5}">
      <dgm:prSet/>
      <dgm:spPr/>
    </dgm:pt>
    <dgm:pt modelId="{0AFC4B55-4B75-4D36-BEB2-2CCEF45F35C8}" type="sibTrans" cxnId="{0EE5B111-F597-4CE8-9DCB-DF2D7FE404F5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0EE5B111-F597-4CE8-9DCB-DF2D7FE404F5}" srcId="{6035CC3B-E169-4B03-AA3B-F8BAC83A8F7C}" destId="{A2FA7231-D0EB-41D7-A152-BE978CBCF1B5}" srcOrd="1" destOrd="0" parTransId="{9A71B780-4254-45CC-BF4A-C6F2F62F3410}" sibTransId="{0AFC4B55-4B75-4D36-BEB2-2CCEF45F35C8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AB152B93-CD27-4380-9FDA-10DB1555E933}" type="presOf" srcId="{A2FA7231-D0EB-41D7-A152-BE978CBCF1B5}" destId="{6646D31E-0C9A-4949-9EBD-2A825532AAAC}" srcOrd="0" destOrd="1" presId="urn:diagrams.loki3.com/BracketList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C2090503-D825-4060-85A9-EF92766F86D5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A0D5F24-7C15-4C1B-A39F-D6A4FEC91122}" type="parTrans" cxnId="{263B691C-3AB7-4FDD-A2D4-E9A723323E3D}">
      <dgm:prSet/>
      <dgm:spPr/>
    </dgm:pt>
    <dgm:pt modelId="{6E049B9E-65E8-46A6-BB0E-2BC1ED7898E5}" type="sibTrans" cxnId="{263B691C-3AB7-4FDD-A2D4-E9A723323E3D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263B691C-3AB7-4FDD-A2D4-E9A723323E3D}" srcId="{6035CC3B-E169-4B03-AA3B-F8BAC83A8F7C}" destId="{C2090503-D825-4060-85A9-EF92766F86D5}" srcOrd="1" destOrd="0" parTransId="{CA0D5F24-7C15-4C1B-A39F-D6A4FEC91122}" sibTransId="{6E049B9E-65E8-46A6-BB0E-2BC1ED7898E5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C49BB05C-4633-4135-A620-3C76EA6E9A8A}" type="presOf" srcId="{C2090503-D825-4060-85A9-EF92766F86D5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7D69F9E9-4D89-4D9B-993D-6A768022CC1C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BE0C671F-C6EE-406A-8518-3947179FB7E9}" type="parTrans" cxnId="{8683B970-D48B-456E-AE0F-64B77B12A1FF}">
      <dgm:prSet/>
      <dgm:spPr/>
    </dgm:pt>
    <dgm:pt modelId="{979C5F21-013B-47F4-A561-1A030CB06812}" type="sibTrans" cxnId="{8683B970-D48B-456E-AE0F-64B77B12A1FF}">
      <dgm:prSet/>
      <dgm:spPr/>
    </dgm:pt>
    <dgm:pt modelId="{C283378D-9146-428C-93B2-9D0C97802F32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A18CBA69-EFBD-4EDB-9646-8940D98E295E}" type="parTrans" cxnId="{16618A6D-7BCE-481F-BFA5-716D62277FF2}">
      <dgm:prSet/>
      <dgm:spPr/>
    </dgm:pt>
    <dgm:pt modelId="{49E0D4F9-C8A4-41CA-ABA6-B3CEB8D1D3D0}" type="sibTrans" cxnId="{16618A6D-7BCE-481F-BFA5-716D62277FF2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2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2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54047144-B986-452E-9D4D-AC76A0228C86}" type="presOf" srcId="{C283378D-9146-428C-93B2-9D0C97802F32}" destId="{AEE26889-5B48-4306-BEFB-7C1AAE260EFE}" srcOrd="0" destOrd="5" presId="urn:diagrams.loki3.com/BracketList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16618A6D-7BCE-481F-BFA5-716D62277FF2}" srcId="{B83867D6-7E8F-4616-B93F-3D2DB5058B11}" destId="{C283378D-9146-428C-93B2-9D0C97802F32}" srcOrd="5" destOrd="0" parTransId="{A18CBA69-EFBD-4EDB-9646-8940D98E295E}" sibTransId="{49E0D4F9-C8A4-41CA-ABA6-B3CEB8D1D3D0}"/>
    <dgm:cxn modelId="{8683B970-D48B-456E-AE0F-64B77B12A1FF}" srcId="{6035CC3B-E169-4B03-AA3B-F8BAC83A8F7C}" destId="{7D69F9E9-4D89-4D9B-993D-6A768022CC1C}" srcOrd="1" destOrd="0" parTransId="{BE0C671F-C6EE-406A-8518-3947179FB7E9}" sibTransId="{979C5F21-013B-47F4-A561-1A030CB06812}"/>
    <dgm:cxn modelId="{88965671-5403-4B20-ADB7-657E4F8B7375}" type="presOf" srcId="{7D69F9E9-4D89-4D9B-993D-6A768022CC1C}" destId="{6646D31E-0C9A-4949-9EBD-2A825532AAAC}" srcOrd="0" destOrd="1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F5366862-73D9-455F-A43F-50AFAFE48BA6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Take off fund released.</a:t>
          </a:r>
        </a:p>
      </dgm:t>
    </dgm:pt>
    <dgm:pt modelId="{98F1318E-1F53-4FB7-AA22-B3115B8BC556}" type="parTrans" cxnId="{3BE38213-3DD0-473B-94C0-817176E3205F}">
      <dgm:prSet/>
      <dgm:spPr/>
      <dgm:t>
        <a:bodyPr/>
        <a:lstStyle/>
        <a:p>
          <a:endParaRPr lang="en-US"/>
        </a:p>
      </dgm:t>
    </dgm:pt>
    <dgm:pt modelId="{81E69E74-2013-41AF-8EE6-A753D6D7C772}" type="sibTrans" cxnId="{3BE38213-3DD0-473B-94C0-817176E3205F}">
      <dgm:prSet/>
      <dgm:spPr/>
      <dgm:t>
        <a:bodyPr/>
        <a:lstStyle/>
        <a:p>
          <a:endParaRPr lang="en-US"/>
        </a:p>
      </dgm:t>
    </dgm:pt>
    <dgm:pt modelId="{71C559A9-26F9-4D88-9579-97CEEB463CE4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Equity contribution released.</a:t>
          </a:r>
        </a:p>
      </dgm:t>
    </dgm:pt>
    <dgm:pt modelId="{9E5AEEE7-2E49-4078-9F12-1A14DAB284D8}" type="parTrans" cxnId="{2842B0FA-8A76-4125-9A22-AC205A0A8FEE}">
      <dgm:prSet/>
      <dgm:spPr/>
      <dgm:t>
        <a:bodyPr/>
        <a:lstStyle/>
        <a:p>
          <a:endParaRPr lang="en-US"/>
        </a:p>
      </dgm:t>
    </dgm:pt>
    <dgm:pt modelId="{BCB30564-7702-4C4A-9111-E8228374DE4E}" type="sibTrans" cxnId="{2842B0FA-8A76-4125-9A22-AC205A0A8FEE}">
      <dgm:prSet/>
      <dgm:spPr/>
      <dgm:t>
        <a:bodyPr/>
        <a:lstStyle/>
        <a:p>
          <a:endParaRPr lang="en-US"/>
        </a:p>
      </dgm:t>
    </dgm:pt>
    <dgm:pt modelId="{1A5AFCAC-C08A-4DA8-A72D-3B20543CC4FE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Enrolment has commenced.</a:t>
          </a:r>
        </a:p>
      </dgm:t>
    </dgm:pt>
    <dgm:pt modelId="{8606BB03-8471-4DFA-9F0D-5F968D427A74}" type="parTrans" cxnId="{CB0C326B-28A6-4F73-A982-4214F7D6C965}">
      <dgm:prSet/>
      <dgm:spPr/>
      <dgm:t>
        <a:bodyPr/>
        <a:lstStyle/>
        <a:p>
          <a:endParaRPr lang="en-US"/>
        </a:p>
      </dgm:t>
    </dgm:pt>
    <dgm:pt modelId="{89A2B891-D7CF-44D8-B514-4B2BA2E0E2AC}" type="sibTrans" cxnId="{CB0C326B-28A6-4F73-A982-4214F7D6C965}">
      <dgm:prSet/>
      <dgm:spPr/>
      <dgm:t>
        <a:bodyPr/>
        <a:lstStyle/>
        <a:p>
          <a:endParaRPr lang="en-US"/>
        </a:p>
      </dgm:t>
    </dgm:pt>
    <dgm:pt modelId="{B52B0819-E059-429C-B2A2-579349911116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4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E1688286-873F-4A4D-86FA-70011A8B24AC}" type="parTrans" cxnId="{D86C596D-1234-443C-ADAB-CBB3241D66D7}">
      <dgm:prSet/>
      <dgm:spPr/>
    </dgm:pt>
    <dgm:pt modelId="{BA48C58F-901B-4278-9F86-1A4156B57D3F}" type="sibTrans" cxnId="{D86C596D-1234-443C-ADAB-CBB3241D66D7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22165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2F29F710-E099-4AAB-82A9-423B0DCFF954}" type="presOf" srcId="{B52B0819-E059-429C-B2A2-579349911116}" destId="{6646D31E-0C9A-4949-9EBD-2A825532AAAC}" srcOrd="0" destOrd="1" presId="urn:diagrams.loki3.com/BracketList"/>
    <dgm:cxn modelId="{3BE38213-3DD0-473B-94C0-817176E3205F}" srcId="{B83867D6-7E8F-4616-B93F-3D2DB5058B11}" destId="{F5366862-73D9-455F-A43F-50AFAFE48BA6}" srcOrd="5" destOrd="0" parTransId="{98F1318E-1F53-4FB7-AA22-B3115B8BC556}" sibTransId="{81E69E74-2013-41AF-8EE6-A753D6D7C772}"/>
    <dgm:cxn modelId="{623EBE3C-9B0F-4A05-9BAF-B98FF9E6E3E3}" type="presOf" srcId="{8F215FE9-DB8F-4E6A-9BCB-9B0804D3D10D}" destId="{6646D31E-0C9A-4949-9EBD-2A825532AAAC}" srcOrd="0" destOrd="0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CB0C326B-28A6-4F73-A982-4214F7D6C965}" srcId="{B83867D6-7E8F-4616-B93F-3D2DB5058B11}" destId="{1A5AFCAC-C08A-4DA8-A72D-3B20543CC4FE}" srcOrd="7" destOrd="0" parTransId="{8606BB03-8471-4DFA-9F0D-5F968D427A74}" sibTransId="{89A2B891-D7CF-44D8-B514-4B2BA2E0E2AC}"/>
    <dgm:cxn modelId="{D86C596D-1234-443C-ADAB-CBB3241D66D7}" srcId="{6035CC3B-E169-4B03-AA3B-F8BAC83A8F7C}" destId="{B52B0819-E059-429C-B2A2-579349911116}" srcOrd="1" destOrd="0" parTransId="{E1688286-873F-4A4D-86FA-70011A8B24AC}" sibTransId="{BA48C58F-901B-4278-9F86-1A4156B57D3F}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23EE1BB9-2F64-4F63-91EA-43FCF4B404D7}" type="presOf" srcId="{F5366862-73D9-455F-A43F-50AFAFE48BA6}" destId="{AEE26889-5B48-4306-BEFB-7C1AAE260EFE}" srcOrd="0" destOrd="5" presId="urn:diagrams.loki3.com/BracketList"/>
    <dgm:cxn modelId="{9F0164B9-5756-4EED-B56B-C9330DFBAB5D}" type="presOf" srcId="{71C559A9-26F9-4D88-9579-97CEEB463CE4}" destId="{AEE26889-5B48-4306-BEFB-7C1AAE260EFE}" srcOrd="0" destOrd="6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DCD305CF-1136-4A9C-8CC5-4360C3C064EB}" type="presOf" srcId="{1A5AFCAC-C08A-4DA8-A72D-3B20543CC4FE}" destId="{AEE26889-5B48-4306-BEFB-7C1AAE260EFE}" srcOrd="0" destOrd="7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2842B0FA-8A76-4125-9A22-AC205A0A8FEE}" srcId="{B83867D6-7E8F-4616-B93F-3D2DB5058B11}" destId="{71C559A9-26F9-4D88-9579-97CEEB463CE4}" srcOrd="6" destOrd="0" parTransId="{9E5AEEE7-2E49-4078-9F12-1A14DAB284D8}" sibTransId="{BCB30564-7702-4C4A-9111-E8228374DE4E}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7AF37CBC-FDEC-4E5E-9E1D-592C3261D01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Take-off fund released,</a:t>
          </a:r>
        </a:p>
      </dgm:t>
    </dgm:pt>
    <dgm:pt modelId="{F7090D6A-DF57-4635-9AFA-FB811741EE4C}" type="parTrans" cxnId="{D57029B8-59E8-45C8-B6D8-95FD8F844ACB}">
      <dgm:prSet/>
      <dgm:spPr/>
      <dgm:t>
        <a:bodyPr/>
        <a:lstStyle/>
        <a:p>
          <a:endParaRPr lang="en-US"/>
        </a:p>
      </dgm:t>
    </dgm:pt>
    <dgm:pt modelId="{5D38A1BE-6371-4A17-AEDA-BA446F77A78A}" type="sibTrans" cxnId="{D57029B8-59E8-45C8-B6D8-95FD8F844ACB}">
      <dgm:prSet/>
      <dgm:spPr/>
      <dgm:t>
        <a:bodyPr/>
        <a:lstStyle/>
        <a:p>
          <a:endParaRPr lang="en-US"/>
        </a:p>
      </dgm:t>
    </dgm:pt>
    <dgm:pt modelId="{919E1B56-332E-412C-848A-7674379B351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Equity contribution released.</a:t>
          </a:r>
        </a:p>
      </dgm:t>
    </dgm:pt>
    <dgm:pt modelId="{6DBADF2A-070A-46E1-B01C-B1FE5B46E84F}" type="parTrans" cxnId="{18033FBC-CACF-40A2-BFF0-089EB25ED6AC}">
      <dgm:prSet/>
      <dgm:spPr/>
      <dgm:t>
        <a:bodyPr/>
        <a:lstStyle/>
        <a:p>
          <a:endParaRPr lang="en-US"/>
        </a:p>
      </dgm:t>
    </dgm:pt>
    <dgm:pt modelId="{41444BE2-0989-4D86-AC8C-750352D496BB}" type="sibTrans" cxnId="{18033FBC-CACF-40A2-BFF0-089EB25ED6AC}">
      <dgm:prSet/>
      <dgm:spPr/>
      <dgm:t>
        <a:bodyPr/>
        <a:lstStyle/>
        <a:p>
          <a:endParaRPr lang="en-US"/>
        </a:p>
      </dgm:t>
    </dgm:pt>
    <dgm:pt modelId="{819395D6-224B-4F3B-B424-1CD63484CDC2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C631A617-3487-429A-9814-55DB3783F28E}" type="parTrans" cxnId="{7C27B999-BC6A-49E2-8D60-116908EA1A86}">
      <dgm:prSet/>
      <dgm:spPr/>
      <dgm:t>
        <a:bodyPr/>
        <a:lstStyle/>
        <a:p>
          <a:endParaRPr lang="en-US"/>
        </a:p>
      </dgm:t>
    </dgm:pt>
    <dgm:pt modelId="{1B5BE0C1-3147-4DE8-8D96-F02579EE0098}" type="sibTrans" cxnId="{7C27B999-BC6A-49E2-8D60-116908EA1A86}">
      <dgm:prSet/>
      <dgm:spPr/>
      <dgm:t>
        <a:bodyPr/>
        <a:lstStyle/>
        <a:p>
          <a:endParaRPr lang="en-US"/>
        </a:p>
      </dgm:t>
    </dgm:pt>
    <dgm:pt modelId="{7A404EBD-69D4-40CF-A47C-2E12C719EF69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00B050"/>
              </a:solidFill>
              <a:latin typeface="Century Gothic" panose="020B0502020202020204" pitchFamily="34" charset="0"/>
            </a:rPr>
            <a:t>Premiums deducted from public servants</a:t>
          </a:r>
        </a:p>
      </dgm:t>
    </dgm:pt>
    <dgm:pt modelId="{4A3137B0-A5DF-4191-BC54-5695610CBED6}" type="parTrans" cxnId="{0C237C18-B240-4183-A684-E3B5500D6CDF}">
      <dgm:prSet/>
      <dgm:spPr/>
      <dgm:t>
        <a:bodyPr/>
        <a:lstStyle/>
        <a:p>
          <a:endParaRPr lang="en-US"/>
        </a:p>
      </dgm:t>
    </dgm:pt>
    <dgm:pt modelId="{FD09C10E-1A96-4D9F-BE25-9848200899E0}" type="sibTrans" cxnId="{0C237C18-B240-4183-A684-E3B5500D6CDF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1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1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1" custScaleY="112336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0C237C18-B240-4183-A684-E3B5500D6CDF}" srcId="{B83867D6-7E8F-4616-B93F-3D2DB5058B11}" destId="{7A404EBD-69D4-40CF-A47C-2E12C719EF69}" srcOrd="7" destOrd="0" parTransId="{4A3137B0-A5DF-4191-BC54-5695610CBED6}" sibTransId="{FD09C10E-1A96-4D9F-BE25-9848200899E0}"/>
    <dgm:cxn modelId="{9F92FF5E-F697-483F-9948-962DC7B2FFAD}" type="presOf" srcId="{45359AED-3A89-4728-ACD2-729697CBF84A}" destId="{90E0D9F0-F8F2-49A9-BCA9-A9385A05EB90}" srcOrd="0" destOrd="0" presId="urn:diagrams.loki3.com/BracketList"/>
    <dgm:cxn modelId="{750EE561-FE56-474D-A7E1-2F50C3EC0B90}" type="presOf" srcId="{919E1B56-332E-412C-848A-7674379B3513}" destId="{AEE26889-5B48-4306-BEFB-7C1AAE260EFE}" srcOrd="0" destOrd="6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40EA4872-C20C-4C35-AC85-BCB422CA8725}" type="presOf" srcId="{7AF37CBC-FDEC-4E5E-9E1D-592C3261D01A}" destId="{AEE26889-5B48-4306-BEFB-7C1AAE260EFE}" srcOrd="0" destOrd="5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7C27B999-BC6A-49E2-8D60-116908EA1A86}" srcId="{B83867D6-7E8F-4616-B93F-3D2DB5058B11}" destId="{819395D6-224B-4F3B-B424-1CD63484CDC2}" srcOrd="8" destOrd="0" parTransId="{C631A617-3487-429A-9814-55DB3783F28E}" sibTransId="{1B5BE0C1-3147-4DE8-8D96-F02579EE0098}"/>
    <dgm:cxn modelId="{29CAE9AC-A383-4B19-BB1E-DD27D6E5DC87}" type="presOf" srcId="{7A404EBD-69D4-40CF-A47C-2E12C719EF69}" destId="{AEE26889-5B48-4306-BEFB-7C1AAE260EFE}" srcOrd="0" destOrd="7" presId="urn:diagrams.loki3.com/BracketList"/>
    <dgm:cxn modelId="{D25844B0-F135-4BAC-9331-7972EC8CEBCC}" type="presOf" srcId="{94CA6E62-3D0B-401C-B034-EAFDB99E57DC}" destId="{AEE26889-5B48-4306-BEFB-7C1AAE260EFE}" srcOrd="0" destOrd="2" presId="urn:diagrams.loki3.com/BracketList"/>
    <dgm:cxn modelId="{D57029B8-59E8-45C8-B6D8-95FD8F844ACB}" srcId="{B83867D6-7E8F-4616-B93F-3D2DB5058B11}" destId="{7AF37CBC-FDEC-4E5E-9E1D-592C3261D01A}" srcOrd="5" destOrd="0" parTransId="{F7090D6A-DF57-4635-9AFA-FB811741EE4C}" sibTransId="{5D38A1BE-6371-4A17-AEDA-BA446F77A78A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18033FBC-CACF-40A2-BFF0-089EB25ED6AC}" srcId="{B83867D6-7E8F-4616-B93F-3D2DB5058B11}" destId="{919E1B56-332E-412C-848A-7674379B3513}" srcOrd="6" destOrd="0" parTransId="{6DBADF2A-070A-46E1-B01C-B1FE5B46E84F}" sibTransId="{41444BE2-0989-4D86-AC8C-750352D496BB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0DF85AFE-1A5A-47AC-AAFD-8F346F85971D}" type="presOf" srcId="{819395D6-224B-4F3B-B424-1CD63484CDC2}" destId="{AEE26889-5B48-4306-BEFB-7C1AAE260EFE}" srcOrd="0" destOrd="8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477F45"/>
              </a:solidFill>
              <a:latin typeface="Century Gothic" panose="020B0502020202020204" pitchFamily="34" charset="0"/>
            </a:rPr>
            <a:t>Minimal progress made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Establishment of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0464E449-71C6-4B74-8E32-F771C2EE22F9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1EF326B5-8CF9-4678-A4C6-E50AA714DDC7}" type="parTrans" cxnId="{572725C9-093B-443B-8C4D-BD57985FF8C2}">
      <dgm:prSet/>
      <dgm:spPr/>
      <dgm:t>
        <a:bodyPr/>
        <a:lstStyle/>
        <a:p>
          <a:endParaRPr lang="en-US"/>
        </a:p>
      </dgm:t>
    </dgm:pt>
    <dgm:pt modelId="{11AB69AB-6A03-4B16-BCF3-611AEA82FBEF}" type="sibTrans" cxnId="{572725C9-093B-443B-8C4D-BD57985FF8C2}">
      <dgm:prSet/>
      <dgm:spPr/>
      <dgm:t>
        <a:bodyPr/>
        <a:lstStyle/>
        <a:p>
          <a:endParaRPr lang="en-US"/>
        </a:p>
      </dgm:t>
    </dgm:pt>
    <dgm:pt modelId="{458C61DA-D154-4E22-BAF4-1D00350F0721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funds.</a:t>
          </a:r>
        </a:p>
      </dgm:t>
    </dgm:pt>
    <dgm:pt modelId="{3FE164A5-02C3-4C0E-B8F2-4CEF3AC78A8A}" type="parTrans" cxnId="{FEDEFAF7-F66A-4F27-9818-038B367F4B2C}">
      <dgm:prSet/>
      <dgm:spPr/>
      <dgm:t>
        <a:bodyPr/>
        <a:lstStyle/>
        <a:p>
          <a:endParaRPr lang="en-US"/>
        </a:p>
      </dgm:t>
    </dgm:pt>
    <dgm:pt modelId="{272EDEA0-6CD7-4D62-AA67-CD15B1461881}" type="sibTrans" cxnId="{FEDEFAF7-F66A-4F27-9818-038B367F4B2C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7273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42865">
        <dgm:presLayoutVars>
          <dgm:bulletEnabled val="1"/>
        </dgm:presLayoutVars>
      </dgm:prSet>
      <dgm:spPr/>
    </dgm:pt>
  </dgm:ptLst>
  <dgm:cxnLst>
    <dgm:cxn modelId="{79F37D2A-D8A4-4D4E-A01A-FFFC3CC2A7C9}" srcId="{6035CC3B-E169-4B03-AA3B-F8BAC83A8F7C}" destId="{3D979C08-20D4-4E58-97F4-D4EDD6EE7938}" srcOrd="3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3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7A489D50-1219-4310-BB6D-9181B68708F1}" type="presOf" srcId="{9239397A-01B3-4462-9BE9-F986ACD57E9E}" destId="{6646D31E-0C9A-4949-9EBD-2A825532AAAC}" srcOrd="0" destOrd="5" presId="urn:diagrams.loki3.com/BracketList"/>
    <dgm:cxn modelId="{95DF6279-7602-4C25-B9DB-4C186B48B2B1}" type="presOf" srcId="{0464E449-71C6-4B74-8E32-F771C2EE22F9}" destId="{6646D31E-0C9A-4949-9EBD-2A825532AAAC}" srcOrd="0" destOrd="1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892AE5C4-311B-479B-BA90-2A70FD2E7887}" type="presOf" srcId="{458C61DA-D154-4E22-BAF4-1D00350F0721}" destId="{6646D31E-0C9A-4949-9EBD-2A825532AAAC}" srcOrd="0" destOrd="2" presId="urn:diagrams.loki3.com/BracketList"/>
    <dgm:cxn modelId="{572725C9-093B-443B-8C4D-BD57985FF8C2}" srcId="{6035CC3B-E169-4B03-AA3B-F8BAC83A8F7C}" destId="{0464E449-71C6-4B74-8E32-F771C2EE22F9}" srcOrd="1" destOrd="0" parTransId="{1EF326B5-8CF9-4678-A4C6-E50AA714DDC7}" sibTransId="{11AB69AB-6A03-4B16-BCF3-611AEA82FBEF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4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5" destOrd="0" parTransId="{1BAE8361-0185-43B4-93FC-C8864385F033}" sibTransId="{ADE803C1-B46B-4F44-A882-FB3ACF515359}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4" presId="urn:diagrams.loki3.com/BracketList"/>
    <dgm:cxn modelId="{FEDEFAF7-F66A-4F27-9818-038B367F4B2C}" srcId="{6035CC3B-E169-4B03-AA3B-F8BAC83A8F7C}" destId="{458C61DA-D154-4E22-BAF4-1D00350F0721}" srcOrd="2" destOrd="0" parTransId="{3FE164A5-02C3-4C0E-B8F2-4CEF3AC78A8A}" sibTransId="{272EDEA0-6CD7-4D62-AA67-CD15B1461881}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6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A5B4DBD-C3F5-4BC3-AE06-BF69D65B5FC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Take off funds released</a:t>
          </a:r>
        </a:p>
      </dgm:t>
    </dgm:pt>
    <dgm:pt modelId="{DFF82D22-F9ED-479C-AAAC-0AE7D7A6DBF2}" type="parTrans" cxnId="{341D6FEF-CC60-47A1-898D-DFEAA96B2C8B}">
      <dgm:prSet/>
      <dgm:spPr/>
      <dgm:t>
        <a:bodyPr/>
        <a:lstStyle/>
        <a:p>
          <a:endParaRPr lang="en-US"/>
        </a:p>
      </dgm:t>
    </dgm:pt>
    <dgm:pt modelId="{4D2E95BD-58E6-48ED-BA8F-350CF74123EF}" type="sibTrans" cxnId="{341D6FEF-CC60-47A1-898D-DFEAA96B2C8B}">
      <dgm:prSet/>
      <dgm:spPr/>
      <dgm:t>
        <a:bodyPr/>
        <a:lstStyle/>
        <a:p>
          <a:endParaRPr lang="en-US"/>
        </a:p>
      </dgm:t>
    </dgm:pt>
    <dgm:pt modelId="{EE00D946-E544-46A2-838F-0CDA15D0DDAF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Premium deducted from public servants.</a:t>
          </a:r>
        </a:p>
      </dgm:t>
    </dgm:pt>
    <dgm:pt modelId="{11691A03-7EAB-4BEE-8ED6-7CE2D25EC500}" type="parTrans" cxnId="{7F2BA848-88E8-4C28-AF18-B9DB1B506299}">
      <dgm:prSet/>
      <dgm:spPr/>
      <dgm:t>
        <a:bodyPr/>
        <a:lstStyle/>
        <a:p>
          <a:endParaRPr lang="en-US"/>
        </a:p>
      </dgm:t>
    </dgm:pt>
    <dgm:pt modelId="{D6E691EC-904A-4325-AEBF-CA71D46FD94E}" type="sibTrans" cxnId="{7F2BA848-88E8-4C28-AF18-B9DB1B506299}">
      <dgm:prSet/>
      <dgm:spPr/>
      <dgm:t>
        <a:bodyPr/>
        <a:lstStyle/>
        <a:p>
          <a:endParaRPr lang="en-US"/>
        </a:p>
      </dgm:t>
    </dgm:pt>
    <dgm:pt modelId="{C3E52E44-8675-48B0-BEE4-D95D4B341358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Enrolment into the scheme commenced.</a:t>
          </a:r>
        </a:p>
      </dgm:t>
    </dgm:pt>
    <dgm:pt modelId="{23994409-4BE0-4BCC-9E3B-AABA897FBA39}" type="parTrans" cxnId="{763AB5A6-8405-4AD7-8244-D8E75F5BA829}">
      <dgm:prSet/>
      <dgm:spPr/>
      <dgm:t>
        <a:bodyPr/>
        <a:lstStyle/>
        <a:p>
          <a:endParaRPr lang="en-US"/>
        </a:p>
      </dgm:t>
    </dgm:pt>
    <dgm:pt modelId="{81954D82-5631-41C0-9B91-3DAF0B8F7542}" type="sibTrans" cxnId="{763AB5A6-8405-4AD7-8244-D8E75F5BA829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DD36043E-9D5B-4CA5-AFC6-B5AD478C652E}" type="presOf" srcId="{C3E52E44-8675-48B0-BEE4-D95D4B341358}" destId="{AEE26889-5B48-4306-BEFB-7C1AAE260EFE}" srcOrd="0" destOrd="7" presId="urn:diagrams.loki3.com/BracketList"/>
    <dgm:cxn modelId="{B73BE25E-5A72-4A04-9E20-3B86EB484DA2}" type="presOf" srcId="{EE00D946-E544-46A2-838F-0CDA15D0DDAF}" destId="{AEE26889-5B48-4306-BEFB-7C1AAE260EFE}" srcOrd="0" destOrd="6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F2BA848-88E8-4C28-AF18-B9DB1B506299}" srcId="{B83867D6-7E8F-4616-B93F-3D2DB5058B11}" destId="{EE00D946-E544-46A2-838F-0CDA15D0DDAF}" srcOrd="6" destOrd="0" parTransId="{11691A03-7EAB-4BEE-8ED6-7CE2D25EC500}" sibTransId="{D6E691EC-904A-4325-AEBF-CA71D46FD94E}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763AB5A6-8405-4AD7-8244-D8E75F5BA829}" srcId="{B83867D6-7E8F-4616-B93F-3D2DB5058B11}" destId="{C3E52E44-8675-48B0-BEE4-D95D4B341358}" srcOrd="7" destOrd="0" parTransId="{23994409-4BE0-4BCC-9E3B-AABA897FBA39}" sibTransId="{81954D82-5631-41C0-9B91-3DAF0B8F7542}"/>
    <dgm:cxn modelId="{D25844B0-F135-4BAC-9331-7972EC8CEBCC}" type="presOf" srcId="{94CA6E62-3D0B-401C-B034-EAFDB99E57DC}" destId="{AEE26889-5B48-4306-BEFB-7C1AAE260EFE}" srcOrd="0" destOrd="2" presId="urn:diagrams.loki3.com/BracketList"/>
    <dgm:cxn modelId="{3EB69AB7-4F30-4895-B131-601BF1A69AB5}" type="presOf" srcId="{3A5B4DBD-C3F5-4BC3-AE06-BF69D65B5FC3}" destId="{AEE26889-5B48-4306-BEFB-7C1AAE260EFE}" srcOrd="0" destOrd="5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341D6FEF-CC60-47A1-898D-DFEAA96B2C8B}" srcId="{B83867D6-7E8F-4616-B93F-3D2DB5058B11}" destId="{3A5B4DBD-C3F5-4BC3-AE06-BF69D65B5FC3}" srcOrd="5" destOrd="0" parTransId="{DFF82D22-F9ED-479C-AAAC-0AE7D7A6DBF2}" sibTransId="{4D2E95BD-58E6-48ED-BA8F-350CF74123EF}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endParaRPr lang="en-US" sz="1200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Constitute the Governing Board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C4B19E33-37EB-4A9F-B82D-339BB3345CA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Take-off funds released.</a:t>
          </a:r>
        </a:p>
      </dgm:t>
    </dgm:pt>
    <dgm:pt modelId="{E06F1041-50A8-4999-BD6B-34A2CF645B1B}" type="parTrans" cxnId="{7E9C1FE3-4550-4ABB-BD87-524E68D66015}">
      <dgm:prSet/>
      <dgm:spPr/>
    </dgm:pt>
    <dgm:pt modelId="{2BB1C34E-2548-4B7F-B4BA-F8FE17C1D95F}" type="sibTrans" cxnId="{7E9C1FE3-4550-4ABB-BD87-524E68D66015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E66F15C2-7F70-4B23-AC9C-5328982A7E1A}" type="presOf" srcId="{C4B19E33-37EB-4A9F-B82D-339BB3345CAA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7E9C1FE3-4550-4ABB-BD87-524E68D66015}" srcId="{B83867D6-7E8F-4616-B93F-3D2DB5058B11}" destId="{C4B19E33-37EB-4A9F-B82D-339BB3345CAA}" srcOrd="5" destOrd="0" parTransId="{E06F1041-50A8-4999-BD6B-34A2CF645B1B}" sibTransId="{2BB1C34E-2548-4B7F-B4BA-F8FE17C1D95F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bill has been drafted.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Law has not been </a:t>
          </a:r>
          <a:r>
            <a:rPr lang="en-US" sz="1200" dirty="0" err="1">
              <a:solidFill>
                <a:srgbClr val="FF0000"/>
              </a:solidFill>
              <a:latin typeface="Century Gothic" panose="020B0502020202020204" pitchFamily="34" charset="0"/>
            </a:rPr>
            <a:t>ascented</a:t>
          </a: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 to.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7060A96E-74E8-4B81-8199-9AA59061E32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B19FA85F-56D0-43BE-9722-C9C7088A8C07}" type="parTrans" cxnId="{E28B882C-BD0E-4059-85A3-F90844308A01}">
      <dgm:prSet/>
      <dgm:spPr/>
      <dgm:t>
        <a:bodyPr/>
        <a:lstStyle/>
        <a:p>
          <a:endParaRPr lang="en-US"/>
        </a:p>
      </dgm:t>
    </dgm:pt>
    <dgm:pt modelId="{737AACA2-D0F9-4405-BE3B-7AE97FDF55EA}" type="sibTrans" cxnId="{E28B882C-BD0E-4059-85A3-F90844308A01}">
      <dgm:prSet/>
      <dgm:spPr/>
      <dgm:t>
        <a:bodyPr/>
        <a:lstStyle/>
        <a:p>
          <a:endParaRPr lang="en-US"/>
        </a:p>
      </dgm:t>
    </dgm:pt>
    <dgm:pt modelId="{CC2A88DF-4B61-42FD-837D-49E9796E8AC3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Appropriate and release of take-off funds to the agency.</a:t>
          </a:r>
        </a:p>
      </dgm:t>
    </dgm:pt>
    <dgm:pt modelId="{06D90FA3-E12E-4CDA-99A5-052B91289556}" type="parTrans" cxnId="{696049B8-46EE-41D0-A4FA-D05760082A8D}">
      <dgm:prSet/>
      <dgm:spPr/>
      <dgm:t>
        <a:bodyPr/>
        <a:lstStyle/>
        <a:p>
          <a:endParaRPr lang="en-US"/>
        </a:p>
      </dgm:t>
    </dgm:pt>
    <dgm:pt modelId="{290357F0-6A71-4225-A04F-8D63FB04A7C6}" type="sibTrans" cxnId="{696049B8-46EE-41D0-A4FA-D05760082A8D}">
      <dgm:prSet/>
      <dgm:spPr/>
      <dgm:t>
        <a:bodyPr/>
        <a:lstStyle/>
        <a:p>
          <a:endParaRPr lang="en-US"/>
        </a:p>
      </dgm:t>
    </dgm:pt>
    <dgm:pt modelId="{9256ED81-81F0-443F-971B-50342EB50ABF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Establishment of the Agency.</a:t>
          </a:r>
        </a:p>
      </dgm:t>
    </dgm:pt>
    <dgm:pt modelId="{10CA2DDD-2294-45F4-9315-33769D82AA46}" type="parTrans" cxnId="{8F73742D-7ADB-4892-B635-B82521533CB9}">
      <dgm:prSet/>
      <dgm:spPr/>
      <dgm:t>
        <a:bodyPr/>
        <a:lstStyle/>
        <a:p>
          <a:endParaRPr lang="en-US"/>
        </a:p>
      </dgm:t>
    </dgm:pt>
    <dgm:pt modelId="{248E85A9-ECB8-40B3-9CF3-D5A38CBD2431}" type="sibTrans" cxnId="{8F73742D-7ADB-4892-B635-B82521533CB9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79F37D2A-D8A4-4D4E-A01A-FFFC3CC2A7C9}" srcId="{6035CC3B-E169-4B03-AA3B-F8BAC83A8F7C}" destId="{3D979C08-20D4-4E58-97F4-D4EDD6EE7938}" srcOrd="4" destOrd="0" parTransId="{8D7C7393-55CA-450F-88A9-E276EB6DF01C}" sibTransId="{05AC2313-0039-404D-8E1E-4A0FFEB4785F}"/>
    <dgm:cxn modelId="{E28B882C-BD0E-4059-85A3-F90844308A01}" srcId="{6035CC3B-E169-4B03-AA3B-F8BAC83A8F7C}" destId="{7060A96E-74E8-4B81-8199-9AA59061E328}" srcOrd="1" destOrd="0" parTransId="{B19FA85F-56D0-43BE-9722-C9C7088A8C07}" sibTransId="{737AACA2-D0F9-4405-BE3B-7AE97FDF55EA}"/>
    <dgm:cxn modelId="{8F73742D-7ADB-4892-B635-B82521533CB9}" srcId="{6035CC3B-E169-4B03-AA3B-F8BAC83A8F7C}" destId="{9256ED81-81F0-443F-971B-50342EB50ABF}" srcOrd="2" destOrd="0" parTransId="{10CA2DDD-2294-45F4-9315-33769D82AA46}" sibTransId="{248E85A9-ECB8-40B3-9CF3-D5A38CBD2431}"/>
    <dgm:cxn modelId="{461F7E3A-086B-4736-B238-58F7941E091F}" type="presOf" srcId="{CC2A88DF-4B61-42FD-837D-49E9796E8AC3}" destId="{6646D31E-0C9A-4949-9EBD-2A825532AAAC}" srcOrd="0" destOrd="3" presId="urn:diagrams.loki3.com/BracketList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4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40511468-8EE7-48AF-AF3F-E2E9B9C7EFCF}" srcId="{B83867D6-7E8F-4616-B93F-3D2DB5058B11}" destId="{2DE25CA4-6651-4595-9749-74D394A73173}" srcOrd="1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6" presId="urn:diagrams.loki3.com/BracketList"/>
    <dgm:cxn modelId="{9BE9DA59-CF63-42DB-A987-E17A7D7BE145}" type="presOf" srcId="{7060A96E-74E8-4B81-8199-9AA59061E328}" destId="{6646D31E-0C9A-4949-9EBD-2A825532AAAC}" srcOrd="0" destOrd="1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696049B8-46EE-41D0-A4FA-D05760082A8D}" srcId="{6035CC3B-E169-4B03-AA3B-F8BAC83A8F7C}" destId="{CC2A88DF-4B61-42FD-837D-49E9796E8AC3}" srcOrd="3" destOrd="0" parTransId="{06D90FA3-E12E-4CDA-99A5-052B91289556}" sibTransId="{290357F0-6A71-4225-A04F-8D63FB04A7C6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5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6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9008EEEE-AFA0-41F7-848E-7560EEC3D02A}" type="presOf" srcId="{9256ED81-81F0-443F-971B-50342EB50ABF}" destId="{6646D31E-0C9A-4949-9EBD-2A825532AAAC}" srcOrd="0" destOrd="2" presId="urn:diagrams.loki3.com/BracketList"/>
    <dgm:cxn modelId="{E08269F2-E26F-45AF-BF2D-CDED3E9E396F}" type="presOf" srcId="{14100F77-6CD0-482F-87FE-F70E6B27E888}" destId="{6646D31E-0C9A-4949-9EBD-2A825532AAAC}" srcOrd="0" destOrd="5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4BF19B68-BA00-4C5B-B58D-769D24EB05E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Take-off grant released.</a:t>
          </a:r>
        </a:p>
      </dgm:t>
    </dgm:pt>
    <dgm:pt modelId="{5CF82040-DC2E-4DE3-A4AB-A3EE07BB21E8}" type="parTrans" cxnId="{F3251CB3-68E0-4CF1-9D50-4617B9C8DC42}">
      <dgm:prSet/>
      <dgm:spPr/>
      <dgm:t>
        <a:bodyPr/>
        <a:lstStyle/>
        <a:p>
          <a:endParaRPr lang="en-US"/>
        </a:p>
      </dgm:t>
    </dgm:pt>
    <dgm:pt modelId="{5BB5E7FF-5D81-40B8-96DC-5B0D0B64FF7E}" type="sibTrans" cxnId="{F3251CB3-68E0-4CF1-9D50-4617B9C8DC42}">
      <dgm:prSet/>
      <dgm:spPr/>
      <dgm:t>
        <a:bodyPr/>
        <a:lstStyle/>
        <a:p>
          <a:endParaRPr lang="en-US"/>
        </a:p>
      </dgm:t>
    </dgm:pt>
    <dgm:pt modelId="{E8D59E84-45D1-427A-9279-B4E4730CC924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3CD5909A-C11D-47FD-A8BF-00F3D34FAA13}" type="parTrans" cxnId="{D345927D-6B38-4D56-BEAC-CA2D3AED8F52}">
      <dgm:prSet/>
      <dgm:spPr/>
      <dgm:t>
        <a:bodyPr/>
        <a:lstStyle/>
        <a:p>
          <a:endParaRPr lang="en-US"/>
        </a:p>
      </dgm:t>
    </dgm:pt>
    <dgm:pt modelId="{D9305B5C-9B16-4732-AC2E-5E3CA35381CD}" type="sibTrans" cxnId="{D345927D-6B38-4D56-BEAC-CA2D3AED8F52}">
      <dgm:prSet/>
      <dgm:spPr/>
      <dgm:t>
        <a:bodyPr/>
        <a:lstStyle/>
        <a:p>
          <a:endParaRPr lang="en-US"/>
        </a:p>
      </dgm:t>
    </dgm:pt>
    <dgm:pt modelId="{53D967A5-C80A-401B-9968-C64A56425E77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FCE57655-008A-4DB8-9A7E-FAC67CE69931}" type="parTrans" cxnId="{39C2FE4B-A84D-4509-B17A-224684B00B15}">
      <dgm:prSet/>
      <dgm:spPr/>
    </dgm:pt>
    <dgm:pt modelId="{3591BF93-69CF-4CFD-8C1E-EFCC5ECE2168}" type="sibTrans" cxnId="{39C2FE4B-A84D-4509-B17A-224684B00B15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39C2FE4B-A84D-4509-B17A-224684B00B15}" srcId="{6035CC3B-E169-4B03-AA3B-F8BAC83A8F7C}" destId="{53D967A5-C80A-401B-9968-C64A56425E77}" srcOrd="2" destOrd="0" parTransId="{FCE57655-008A-4DB8-9A7E-FAC67CE69931}" sibTransId="{3591BF93-69CF-4CFD-8C1E-EFCC5ECE2168}"/>
    <dgm:cxn modelId="{58ACD55A-187D-42D5-AEC9-BE2ABEF19A03}" type="presOf" srcId="{293C3674-925A-4CC2-B963-DCD9A895B3F7}" destId="{AEE26889-5B48-4306-BEFB-7C1AAE260EFE}" srcOrd="0" destOrd="0" presId="urn:diagrams.loki3.com/BracketList"/>
    <dgm:cxn modelId="{D345927D-6B38-4D56-BEAC-CA2D3AED8F52}" srcId="{B83867D6-7E8F-4616-B93F-3D2DB5058B11}" destId="{E8D59E84-45D1-427A-9279-B4E4730CC924}" srcOrd="6" destOrd="0" parTransId="{3CD5909A-C11D-47FD-A8BF-00F3D34FAA13}" sibTransId="{D9305B5C-9B16-4732-AC2E-5E3CA35381CD}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F67F9C94-066C-4846-A29A-84C84FFE5CA6}" type="presOf" srcId="{53D967A5-C80A-401B-9968-C64A56425E77}" destId="{6646D31E-0C9A-4949-9EBD-2A825532AAAC}" srcOrd="0" destOrd="2" presId="urn:diagrams.loki3.com/BracketList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BC60B8A2-7102-4CAC-A258-0A7431B24DD5}" type="presOf" srcId="{E8D59E84-45D1-427A-9279-B4E4730CC924}" destId="{AEE26889-5B48-4306-BEFB-7C1AAE260EFE}" srcOrd="0" destOrd="6" presId="urn:diagrams.loki3.com/BracketList"/>
    <dgm:cxn modelId="{D25844B0-F135-4BAC-9331-7972EC8CEBCC}" type="presOf" srcId="{94CA6E62-3D0B-401C-B034-EAFDB99E57DC}" destId="{AEE26889-5B48-4306-BEFB-7C1AAE260EFE}" srcOrd="0" destOrd="2" presId="urn:diagrams.loki3.com/BracketList"/>
    <dgm:cxn modelId="{F3251CB3-68E0-4CF1-9D50-4617B9C8DC42}" srcId="{B83867D6-7E8F-4616-B93F-3D2DB5058B11}" destId="{4BF19B68-BA00-4C5B-B58D-769D24EB05EA}" srcOrd="5" destOrd="0" parTransId="{5CF82040-DC2E-4DE3-A4AB-A3EE07BB21E8}" sibTransId="{5BB5E7FF-5D81-40B8-96DC-5B0D0B64FF7E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77F521D9-DD66-4D45-AB17-ED5E64EDFEEC}" type="presOf" srcId="{4BF19B68-BA00-4C5B-B58D-769D24EB05EA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ACD90A21-FA90-4D91-90A8-5EF935BCB9EF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Take-off grant has been released.</a:t>
          </a:r>
        </a:p>
      </dgm:t>
    </dgm:pt>
    <dgm:pt modelId="{E3D163BD-9C50-4DB0-8B34-1B1E110AE385}" type="parTrans" cxnId="{3561B8A2-66B4-419E-B107-04203D164DC0}">
      <dgm:prSet/>
      <dgm:spPr/>
      <dgm:t>
        <a:bodyPr/>
        <a:lstStyle/>
        <a:p>
          <a:endParaRPr lang="en-US"/>
        </a:p>
      </dgm:t>
    </dgm:pt>
    <dgm:pt modelId="{1547EC29-61DD-4489-AA25-33B092F7F43B}" type="sibTrans" cxnId="{3561B8A2-66B4-419E-B107-04203D164DC0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3561B8A2-66B4-419E-B107-04203D164DC0}" srcId="{B83867D6-7E8F-4616-B93F-3D2DB5058B11}" destId="{ACD90A21-FA90-4D91-90A8-5EF935BCB9EF}" srcOrd="4" destOrd="0" parTransId="{E3D163BD-9C50-4DB0-8B34-1B1E110AE385}" sibTransId="{1547EC29-61DD-4489-AA25-33B092F7F43B}"/>
    <dgm:cxn modelId="{35E20CA8-A693-432B-878B-D44A61BEB3D8}" type="presOf" srcId="{ACD90A21-FA90-4D91-90A8-5EF935BCB9EF}" destId="{AEE26889-5B48-4306-BEFB-7C1AAE260EFE}" srcOrd="0" destOrd="4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b="1" dirty="0">
              <a:latin typeface="Century Gothic" panose="020B0502020202020204" pitchFamily="34" charset="0"/>
            </a:rPr>
            <a:t>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0FC59204-A438-4CD0-B06E-8D5F832E0501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Take-off funds released.</a:t>
          </a:r>
        </a:p>
      </dgm:t>
    </dgm:pt>
    <dgm:pt modelId="{3729638F-699C-458A-B109-E2D7EE2E1F42}" type="parTrans" cxnId="{96486135-7CC0-4D85-B3A4-DDE0F584C8F8}">
      <dgm:prSet/>
      <dgm:spPr/>
      <dgm:t>
        <a:bodyPr/>
        <a:lstStyle/>
        <a:p>
          <a:endParaRPr lang="en-US"/>
        </a:p>
      </dgm:t>
    </dgm:pt>
    <dgm:pt modelId="{3F0123EA-B472-4BE0-9A55-F18BD1B83228}" type="sibTrans" cxnId="{96486135-7CC0-4D85-B3A4-DDE0F584C8F8}">
      <dgm:prSet/>
      <dgm:spPr/>
      <dgm:t>
        <a:bodyPr/>
        <a:lstStyle/>
        <a:p>
          <a:endParaRPr lang="en-US"/>
        </a:p>
      </dgm:t>
    </dgm:pt>
    <dgm:pt modelId="{FFFF7FAC-B95A-4349-9638-23C1BF44704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B050"/>
              </a:solidFill>
              <a:latin typeface="Century Gothic" panose="020B0502020202020204" pitchFamily="34" charset="0"/>
            </a:rPr>
            <a:t>Equity funds released.</a:t>
          </a:r>
        </a:p>
      </dgm:t>
    </dgm:pt>
    <dgm:pt modelId="{BA369942-07FF-4F41-8E68-E6E0BD47190F}" type="parTrans" cxnId="{AC4E4FD6-D2A0-4C76-82C9-C654E190419F}">
      <dgm:prSet/>
      <dgm:spPr/>
      <dgm:t>
        <a:bodyPr/>
        <a:lstStyle/>
        <a:p>
          <a:endParaRPr lang="en-US"/>
        </a:p>
      </dgm:t>
    </dgm:pt>
    <dgm:pt modelId="{E20DE64F-E7A4-4AAE-9C01-8B74CBA6DD2B}" type="sibTrans" cxnId="{AC4E4FD6-D2A0-4C76-82C9-C654E190419F}">
      <dgm:prSet/>
      <dgm:spPr/>
      <dgm:t>
        <a:bodyPr/>
        <a:lstStyle/>
        <a:p>
          <a:endParaRPr lang="en-US"/>
        </a:p>
      </dgm:t>
    </dgm:pt>
    <dgm:pt modelId="{4912FBFC-88C6-4BED-8E1C-7D3000C2AED5}">
      <dgm:prSet custT="1"/>
      <dgm:spPr>
        <a:noFill/>
        <a:ln>
          <a:solidFill>
            <a:srgbClr val="FF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solidFill>
              <a:srgbClr val="FF0000"/>
            </a:solidFill>
            <a:latin typeface="Century Gothic" panose="020B0502020202020204" pitchFamily="34" charset="0"/>
          </a:endParaRPr>
        </a:p>
      </dgm:t>
    </dgm:pt>
    <dgm:pt modelId="{0617ACF6-6A9B-4BBF-A5DC-B231F4A0A0C1}" type="parTrans" cxnId="{8526D55F-BDBB-4950-9102-141BEF7E9060}">
      <dgm:prSet/>
      <dgm:spPr/>
      <dgm:t>
        <a:bodyPr/>
        <a:lstStyle/>
        <a:p>
          <a:endParaRPr lang="en-US"/>
        </a:p>
      </dgm:t>
    </dgm:pt>
    <dgm:pt modelId="{496BDBA6-A18E-44D9-B62E-C4AF34C01D72}" type="sibTrans" cxnId="{8526D55F-BDBB-4950-9102-141BEF7E9060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B1F6F611-A684-4AE6-9479-12962A9FDBF5}" type="presOf" srcId="{FFFF7FAC-B95A-4349-9638-23C1BF44704C}" destId="{AEE26889-5B48-4306-BEFB-7C1AAE260EFE}" srcOrd="0" destOrd="6" presId="urn:diagrams.loki3.com/BracketList"/>
    <dgm:cxn modelId="{96486135-7CC0-4D85-B3A4-DDE0F584C8F8}" srcId="{B83867D6-7E8F-4616-B93F-3D2DB5058B11}" destId="{0FC59204-A438-4CD0-B06E-8D5F832E0501}" srcOrd="5" destOrd="0" parTransId="{3729638F-699C-458A-B109-E2D7EE2E1F42}" sibTransId="{3F0123EA-B472-4BE0-9A55-F18BD1B83228}"/>
    <dgm:cxn modelId="{623EBE3C-9B0F-4A05-9BAF-B98FF9E6E3E3}" type="presOf" srcId="{8F215FE9-DB8F-4E6A-9BCB-9B0804D3D10D}" destId="{6646D31E-0C9A-4949-9EBD-2A825532AAAC}" srcOrd="0" destOrd="0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8526D55F-BDBB-4950-9102-141BEF7E9060}" srcId="{6035CC3B-E169-4B03-AA3B-F8BAC83A8F7C}" destId="{4912FBFC-88C6-4BED-8E1C-7D3000C2AED5}" srcOrd="2" destOrd="0" parTransId="{0617ACF6-6A9B-4BBF-A5DC-B231F4A0A0C1}" sibTransId="{496BDBA6-A18E-44D9-B62E-C4AF34C01D72}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931B1A80-A87E-4D4E-AD19-5DB9FFB32E32}" type="presOf" srcId="{4912FBFC-88C6-4BED-8E1C-7D3000C2AED5}" destId="{6646D31E-0C9A-4949-9EBD-2A825532AAAC}" srcOrd="0" destOrd="2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AC4E4FD6-D2A0-4C76-82C9-C654E190419F}" srcId="{B83867D6-7E8F-4616-B93F-3D2DB5058B11}" destId="{FFFF7FAC-B95A-4349-9638-23C1BF44704C}" srcOrd="6" destOrd="0" parTransId="{BA369942-07FF-4F41-8E68-E6E0BD47190F}" sibTransId="{E20DE64F-E7A4-4AAE-9C01-8B74CBA6DD2B}"/>
    <dgm:cxn modelId="{0DC921DC-53DF-40BB-BAD9-CFFC463A85F5}" type="presOf" srcId="{0FC59204-A438-4CD0-B06E-8D5F832E0501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1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1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45839215-F3B5-4EE0-841E-F12C6CA72C1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Premium for public servants have been paid</a:t>
          </a:r>
        </a:p>
      </dgm:t>
    </dgm:pt>
    <dgm:pt modelId="{06B7AEC7-13BA-49BF-8786-A75F20BF8202}" type="parTrans" cxnId="{C5431F02-FFBB-4E93-8C3D-161454AA8DA4}">
      <dgm:prSet/>
      <dgm:spPr/>
      <dgm:t>
        <a:bodyPr/>
        <a:lstStyle/>
        <a:p>
          <a:endParaRPr lang="en-US"/>
        </a:p>
      </dgm:t>
    </dgm:pt>
    <dgm:pt modelId="{C91F8693-11E2-4149-A39F-95FEFE6F61FD}" type="sibTrans" cxnId="{C5431F02-FFBB-4E93-8C3D-161454AA8DA4}">
      <dgm:prSet/>
      <dgm:spPr/>
      <dgm:t>
        <a:bodyPr/>
        <a:lstStyle/>
        <a:p>
          <a:endParaRPr lang="en-US"/>
        </a:p>
      </dgm:t>
    </dgm:pt>
    <dgm:pt modelId="{DE15AC79-EE1F-45E1-B33C-B3FCDE5108CA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600" b="1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</a:t>
          </a: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.</a:t>
          </a:r>
        </a:p>
      </dgm:t>
    </dgm:pt>
    <dgm:pt modelId="{DE10780D-601A-4140-ADF0-0B8A8E3D72EF}" type="parTrans" cxnId="{7E06EA37-A52C-42DF-8A39-5B3073A2E90B}">
      <dgm:prSet/>
      <dgm:spPr/>
      <dgm:t>
        <a:bodyPr/>
        <a:lstStyle/>
        <a:p>
          <a:endParaRPr lang="en-US"/>
        </a:p>
      </dgm:t>
    </dgm:pt>
    <dgm:pt modelId="{5943D7AE-6CA1-4220-BF73-83D648E78850}" type="sibTrans" cxnId="{7E06EA37-A52C-42DF-8A39-5B3073A2E90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1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1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1" custScaleY="174038">
        <dgm:presLayoutVars>
          <dgm:bulletEnabled val="1"/>
        </dgm:presLayoutVars>
      </dgm:prSet>
      <dgm:spPr/>
    </dgm:pt>
  </dgm:ptLst>
  <dgm:cxnLst>
    <dgm:cxn modelId="{C5431F02-FFBB-4E93-8C3D-161454AA8DA4}" srcId="{B83867D6-7E8F-4616-B93F-3D2DB5058B11}" destId="{45839215-F3B5-4EE0-841E-F12C6CA72C13}" srcOrd="5" destOrd="0" parTransId="{06B7AEC7-13BA-49BF-8786-A75F20BF8202}" sibTransId="{C91F8693-11E2-4149-A39F-95FEFE6F61FD}"/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EDDED22D-25FB-4482-92AA-612C24F90D37}" type="presOf" srcId="{45839215-F3B5-4EE0-841E-F12C6CA72C13}" destId="{AEE26889-5B48-4306-BEFB-7C1AAE260EFE}" srcOrd="0" destOrd="5" presId="urn:diagrams.loki3.com/BracketList"/>
    <dgm:cxn modelId="{7E06EA37-A52C-42DF-8A39-5B3073A2E90B}" srcId="{B83867D6-7E8F-4616-B93F-3D2DB5058B11}" destId="{DE15AC79-EE1F-45E1-B33C-B3FCDE5108CA}" srcOrd="6" destOrd="0" parTransId="{DE10780D-601A-4140-ADF0-0B8A8E3D72EF}" sibTransId="{5943D7AE-6CA1-4220-BF73-83D648E78850}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58ACD55A-187D-42D5-AEC9-BE2ABEF19A03}" type="presOf" srcId="{293C3674-925A-4CC2-B963-DCD9A895B3F7}" destId="{AEE26889-5B48-4306-BEFB-7C1AAE260EFE}" srcOrd="0" destOrd="0" presId="urn:diagrams.loki3.com/BracketList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BF9DDDA9-84D7-4CAE-B361-EF5FD7097111}" type="presOf" srcId="{DE15AC79-EE1F-45E1-B33C-B3FCDE5108CA}" destId="{AEE26889-5B48-4306-BEFB-7C1AAE260EFE}" srcOrd="0" destOrd="6" presId="urn:diagrams.loki3.com/BracketList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B791E876-3C43-422D-9D21-9F7B85EE51F0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Take-off fund has been released</a:t>
          </a:r>
        </a:p>
      </dgm:t>
    </dgm:pt>
    <dgm:pt modelId="{49A24D21-FE9E-409D-9049-23882AEEA6F5}" type="parTrans" cxnId="{3550F383-44B2-4242-B88C-FC5BDB2E8D5E}">
      <dgm:prSet/>
      <dgm:spPr/>
    </dgm:pt>
    <dgm:pt modelId="{B6C32DF5-8E65-486A-94C9-CE40B97A06AF}" type="sibTrans" cxnId="{3550F383-44B2-4242-B88C-FC5BDB2E8D5E}">
      <dgm:prSet/>
      <dgm:spPr/>
    </dgm:pt>
    <dgm:pt modelId="{9EA09AFA-A9F5-4188-B0DF-EA959CE85B81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commenced.</a:t>
          </a:r>
        </a:p>
      </dgm:t>
    </dgm:pt>
    <dgm:pt modelId="{DDDC9CFA-EB17-4B8F-B0B0-2AB03E5D74F9}" type="parTrans" cxnId="{C141827C-228F-41CA-B6DE-11D694E73BB4}">
      <dgm:prSet/>
      <dgm:spPr/>
    </dgm:pt>
    <dgm:pt modelId="{BCB2B8F7-9800-4B92-A396-6881401BECE6}" type="sibTrans" cxnId="{C141827C-228F-41CA-B6DE-11D694E73BB4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CCDB4F55-973A-4666-99C9-6D122620AD58}" type="presOf" srcId="{9EA09AFA-A9F5-4188-B0DF-EA959CE85B81}" destId="{AEE26889-5B48-4306-BEFB-7C1AAE260EFE}" srcOrd="0" destOrd="5" presId="urn:diagrams.loki3.com/BracketList"/>
    <dgm:cxn modelId="{DB1A4257-5162-4C37-BE5C-18C604895DDA}" type="presOf" srcId="{B791E876-3C43-422D-9D21-9F7B85EE51F0}" destId="{AEE26889-5B48-4306-BEFB-7C1AAE260EFE}" srcOrd="0" destOrd="4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C141827C-228F-41CA-B6DE-11D694E73BB4}" srcId="{B83867D6-7E8F-4616-B93F-3D2DB5058B11}" destId="{9EA09AFA-A9F5-4188-B0DF-EA959CE85B81}" srcOrd="5" destOrd="0" parTransId="{DDDC9CFA-EB17-4B8F-B0B0-2AB03E5D74F9}" sibTransId="{BCB2B8F7-9800-4B92-A396-6881401BECE6}"/>
    <dgm:cxn modelId="{3550F383-44B2-4242-B88C-FC5BDB2E8D5E}" srcId="{B83867D6-7E8F-4616-B93F-3D2DB5058B11}" destId="{B791E876-3C43-422D-9D21-9F7B85EE51F0}" srcOrd="4" destOrd="0" parTransId="{49A24D21-FE9E-409D-9049-23882AEEA6F5}" sibTransId="{B6C32DF5-8E65-486A-94C9-CE40B97A06AF}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D45B3AE2-5E80-4B27-B682-90A01C4168B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Take-off fund released.</a:t>
          </a:r>
        </a:p>
      </dgm:t>
    </dgm:pt>
    <dgm:pt modelId="{9ACFC513-C8E4-4E41-AE1C-DDF0407E32A3}" type="parTrans" cxnId="{C43FE420-80B1-45B8-B61F-47DCAFD02F3E}">
      <dgm:prSet/>
      <dgm:spPr/>
      <dgm:t>
        <a:bodyPr/>
        <a:lstStyle/>
        <a:p>
          <a:endParaRPr lang="en-US"/>
        </a:p>
      </dgm:t>
    </dgm:pt>
    <dgm:pt modelId="{8D1BAA34-126F-4F9D-85F8-E519BD8BABCE}" type="sibTrans" cxnId="{C43FE420-80B1-45B8-B61F-47DCAFD02F3E}">
      <dgm:prSet/>
      <dgm:spPr/>
      <dgm:t>
        <a:bodyPr/>
        <a:lstStyle/>
        <a:p>
          <a:endParaRPr lang="en-US"/>
        </a:p>
      </dgm:t>
    </dgm:pt>
    <dgm:pt modelId="{2C6A17EF-8EA3-4B50-A73D-478B86924F9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Equity contribution released.</a:t>
          </a:r>
        </a:p>
      </dgm:t>
    </dgm:pt>
    <dgm:pt modelId="{CA2476B5-DA60-43BE-9B78-A458DC36985C}" type="parTrans" cxnId="{977AFEAC-049E-4D25-8477-7ABEA6198ABE}">
      <dgm:prSet/>
      <dgm:spPr/>
      <dgm:t>
        <a:bodyPr/>
        <a:lstStyle/>
        <a:p>
          <a:endParaRPr lang="en-US"/>
        </a:p>
      </dgm:t>
    </dgm:pt>
    <dgm:pt modelId="{821360D0-4F61-4F6F-82BB-678CF82F598C}" type="sibTrans" cxnId="{977AFEAC-049E-4D25-8477-7ABEA6198ABE}">
      <dgm:prSet/>
      <dgm:spPr/>
      <dgm:t>
        <a:bodyPr/>
        <a:lstStyle/>
        <a:p>
          <a:endParaRPr lang="en-US"/>
        </a:p>
      </dgm:t>
    </dgm:pt>
    <dgm:pt modelId="{E17448CC-BD3E-4AA0-8D0C-55FA1A98096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Premiums of public servants paid.</a:t>
          </a:r>
        </a:p>
      </dgm:t>
    </dgm:pt>
    <dgm:pt modelId="{296AB1FE-9E99-463B-81EE-9481CE92227A}" type="parTrans" cxnId="{98715BCB-ECD3-4BCC-873D-3B7AA85693CF}">
      <dgm:prSet/>
      <dgm:spPr/>
      <dgm:t>
        <a:bodyPr/>
        <a:lstStyle/>
        <a:p>
          <a:endParaRPr lang="en-US"/>
        </a:p>
      </dgm:t>
    </dgm:pt>
    <dgm:pt modelId="{FDF98C62-6641-4335-893A-C593F0E0174F}" type="sibTrans" cxnId="{98715BCB-ECD3-4BCC-873D-3B7AA85693CF}">
      <dgm:prSet/>
      <dgm:spPr/>
      <dgm:t>
        <a:bodyPr/>
        <a:lstStyle/>
        <a:p>
          <a:endParaRPr lang="en-US"/>
        </a:p>
      </dgm:t>
    </dgm:pt>
    <dgm:pt modelId="{CA6AD8B7-3665-4C9C-BB17-6D06723744C1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</dgm:t>
    </dgm:pt>
    <dgm:pt modelId="{930AB836-848E-49A6-9474-8550E13F675C}" type="parTrans" cxnId="{8B056C3A-00C1-4DFB-BCAE-45E7D5370A0F}">
      <dgm:prSet/>
      <dgm:spPr/>
      <dgm:t>
        <a:bodyPr/>
        <a:lstStyle/>
        <a:p>
          <a:endParaRPr lang="en-US"/>
        </a:p>
      </dgm:t>
    </dgm:pt>
    <dgm:pt modelId="{8C384F48-8BFF-42D5-BFA4-F9BBE0C68050}" type="sibTrans" cxnId="{8B056C3A-00C1-4DFB-BCAE-45E7D5370A0F}">
      <dgm:prSet/>
      <dgm:spPr/>
      <dgm:t>
        <a:bodyPr/>
        <a:lstStyle/>
        <a:p>
          <a:endParaRPr lang="en-US"/>
        </a:p>
      </dgm:t>
    </dgm:pt>
    <dgm:pt modelId="{5F85E9A6-54D3-4C53-AFE3-0F6FF217EFB0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400" b="1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care.</a:t>
          </a:r>
        </a:p>
      </dgm:t>
    </dgm:pt>
    <dgm:pt modelId="{9E35E9C2-70A0-43E7-AC2C-CB55A90C29A5}" type="parTrans" cxnId="{FD86AB7B-DC79-4610-B2D0-39FA00FC34F1}">
      <dgm:prSet/>
      <dgm:spPr/>
      <dgm:t>
        <a:bodyPr/>
        <a:lstStyle/>
        <a:p>
          <a:endParaRPr lang="en-US"/>
        </a:p>
      </dgm:t>
    </dgm:pt>
    <dgm:pt modelId="{14740749-F5C3-4F1A-A544-338DD9F3FDA5}" type="sibTrans" cxnId="{FD86AB7B-DC79-4610-B2D0-39FA00FC34F1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1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1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1" custScaleY="106808">
        <dgm:presLayoutVars>
          <dgm:bulletEnabled val="1"/>
        </dgm:presLayoutVars>
      </dgm:prSet>
      <dgm:spPr/>
    </dgm:pt>
  </dgm:ptLst>
  <dgm:cxnLst>
    <dgm:cxn modelId="{C8D3BA06-8E19-4CF0-98D2-76026AE87E74}" type="presOf" srcId="{5F85E9A6-54D3-4C53-AFE3-0F6FF217EFB0}" destId="{AEE26889-5B48-4306-BEFB-7C1AAE260EFE}" srcOrd="0" destOrd="9" presId="urn:diagrams.loki3.com/BracketList"/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C43FE420-80B1-45B8-B61F-47DCAFD02F3E}" srcId="{B83867D6-7E8F-4616-B93F-3D2DB5058B11}" destId="{D45B3AE2-5E80-4B27-B682-90A01C4168BB}" srcOrd="5" destOrd="0" parTransId="{9ACFC513-C8E4-4E41-AE1C-DDF0407E32A3}" sibTransId="{8D1BAA34-126F-4F9D-85F8-E519BD8BABCE}"/>
    <dgm:cxn modelId="{8B056C3A-00C1-4DFB-BCAE-45E7D5370A0F}" srcId="{B83867D6-7E8F-4616-B93F-3D2DB5058B11}" destId="{CA6AD8B7-3665-4C9C-BB17-6D06723744C1}" srcOrd="8" destOrd="0" parTransId="{930AB836-848E-49A6-9474-8550E13F675C}" sibTransId="{8C384F48-8BFF-42D5-BFA4-F9BBE0C68050}"/>
    <dgm:cxn modelId="{9F92FF5E-F697-483F-9948-962DC7B2FFAD}" type="presOf" srcId="{45359AED-3A89-4728-ACD2-729697CBF84A}" destId="{90E0D9F0-F8F2-49A9-BCA9-A9385A05EB90}" srcOrd="0" destOrd="0" presId="urn:diagrams.loki3.com/BracketList"/>
    <dgm:cxn modelId="{60C4E261-FA02-40A8-B436-4DC34C907721}" type="presOf" srcId="{D45B3AE2-5E80-4B27-B682-90A01C4168BB}" destId="{AEE26889-5B48-4306-BEFB-7C1AAE260EFE}" srcOrd="0" destOrd="5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ADD94569-0B02-441B-AB53-A35C689B61B2}" type="presOf" srcId="{2C6A17EF-8EA3-4B50-A73D-478B86924F9B}" destId="{AEE26889-5B48-4306-BEFB-7C1AAE260EFE}" srcOrd="0" destOrd="6" presId="urn:diagrams.loki3.com/BracketList"/>
    <dgm:cxn modelId="{ECFE6D52-E135-46FD-AD93-301DACCAA558}" type="presOf" srcId="{E17448CC-BD3E-4AA0-8D0C-55FA1A980967}" destId="{AEE26889-5B48-4306-BEFB-7C1AAE260EFE}" srcOrd="0" destOrd="7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FD86AB7B-DC79-4610-B2D0-39FA00FC34F1}" srcId="{B83867D6-7E8F-4616-B93F-3D2DB5058B11}" destId="{5F85E9A6-54D3-4C53-AFE3-0F6FF217EFB0}" srcOrd="9" destOrd="0" parTransId="{9E35E9C2-70A0-43E7-AC2C-CB55A90C29A5}" sibTransId="{14740749-F5C3-4F1A-A544-338DD9F3FDA5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977AFEAC-049E-4D25-8477-7ABEA6198ABE}" srcId="{B83867D6-7E8F-4616-B93F-3D2DB5058B11}" destId="{2C6A17EF-8EA3-4B50-A73D-478B86924F9B}" srcOrd="6" destOrd="0" parTransId="{CA2476B5-DA60-43BE-9B78-A458DC36985C}" sibTransId="{821360D0-4F61-4F6F-82BB-678CF82F598C}"/>
    <dgm:cxn modelId="{D25844B0-F135-4BAC-9331-7972EC8CEBCC}" type="presOf" srcId="{94CA6E62-3D0B-401C-B034-EAFDB99E57DC}" destId="{AEE26889-5B48-4306-BEFB-7C1AAE260EFE}" srcOrd="0" destOrd="2" presId="urn:diagrams.loki3.com/BracketList"/>
    <dgm:cxn modelId="{C79E02B5-DD69-49A8-8A26-1530EE10A13C}" type="presOf" srcId="{CA6AD8B7-3665-4C9C-BB17-6D06723744C1}" destId="{AEE26889-5B48-4306-BEFB-7C1AAE260EFE}" srcOrd="0" destOrd="8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8715BCB-ECD3-4BCC-873D-3B7AA85693CF}" srcId="{B83867D6-7E8F-4616-B93F-3D2DB5058B11}" destId="{E17448CC-BD3E-4AA0-8D0C-55FA1A980967}" srcOrd="7" destOrd="0" parTransId="{296AB1FE-9E99-463B-81EE-9481CE92227A}" sibTransId="{FDF98C62-6641-4335-893A-C593F0E0174F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52A947C8-ACA0-48E7-8D67-8379754871EC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dirty="0">
            <a:latin typeface="Century Gothic" panose="020B0502020202020204" pitchFamily="34" charset="0"/>
          </a:endParaRPr>
        </a:p>
      </dgm:t>
    </dgm:pt>
    <dgm:pt modelId="{98FD7351-7BE9-48A6-B78A-D6263CB66FA2}" type="parTrans" cxnId="{CFBEBD09-008D-4B0B-8137-DC3B8B2F8910}">
      <dgm:prSet/>
      <dgm:spPr/>
      <dgm:t>
        <a:bodyPr/>
        <a:lstStyle/>
        <a:p>
          <a:endParaRPr lang="en-US"/>
        </a:p>
      </dgm:t>
    </dgm:pt>
    <dgm:pt modelId="{DF33DEE9-98DB-460C-83E6-0E282586F4F9}" type="sibTrans" cxnId="{CFBEBD09-008D-4B0B-8137-DC3B8B2F8910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CFBEBD09-008D-4B0B-8137-DC3B8B2F8910}" srcId="{B83867D6-7E8F-4616-B93F-3D2DB5058B11}" destId="{52A947C8-ACA0-48E7-8D67-8379754871EC}" srcOrd="5" destOrd="0" parTransId="{98FD7351-7BE9-48A6-B78A-D6263CB66FA2}" sibTransId="{DF33DEE9-98DB-460C-83E6-0E282586F4F9}"/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8CA5E9C2-5510-40B1-81AF-90F0C1DE747D}" type="presOf" srcId="{52A947C8-ACA0-48E7-8D67-8379754871EC}" destId="{AEE26889-5B48-4306-BEFB-7C1AAE260EFE}" srcOrd="0" destOrd="5" presId="urn:diagrams.loki3.com/BracketList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>
              <a:latin typeface="Century Gothic" panose="020B0502020202020204" pitchFamily="34" charset="0"/>
            </a:rPr>
            <a:t>Issues</a:t>
          </a:r>
          <a:endParaRPr lang="en-US" sz="1600" b="1" dirty="0">
            <a:latin typeface="Century Gothic" panose="020B0502020202020204" pitchFamily="34" charset="0"/>
          </a:endParaRP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94CA6E62-3D0B-401C-B034-EAFDB99E57DC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Board in place.</a:t>
          </a:r>
        </a:p>
      </dgm:t>
    </dgm:pt>
    <dgm:pt modelId="{533BDE17-298F-4A94-8468-62F516A0438C}" type="parTrans" cxnId="{972F1162-A65F-4EF2-B7F4-F1683C3CFE8D}">
      <dgm:prSet/>
      <dgm:spPr/>
      <dgm:t>
        <a:bodyPr/>
        <a:lstStyle/>
        <a:p>
          <a:endParaRPr lang="en-US"/>
        </a:p>
      </dgm:t>
    </dgm:pt>
    <dgm:pt modelId="{47F031D2-9722-4FFC-AF06-10B83688CE1A}" type="sibTrans" cxnId="{972F1162-A65F-4EF2-B7F4-F1683C3CFE8D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003E1C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003E1C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dirty="0">
              <a:latin typeface="Century Gothic" panose="020B0502020202020204" pitchFamily="34" charset="0"/>
            </a:rPr>
            <a:t>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3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972F1162-A65F-4EF2-B7F4-F1683C3CFE8D}" srcId="{B83867D6-7E8F-4616-B93F-3D2DB5058B11}" destId="{94CA6E62-3D0B-401C-B034-EAFDB99E57DC}" srcOrd="2" destOrd="0" parTransId="{533BDE17-298F-4A94-8468-62F516A0438C}" sibTransId="{47F031D2-9722-4FFC-AF06-10B83688CE1A}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3" presId="urn:diagrams.loki3.com/BracketList"/>
    <dgm:cxn modelId="{40511468-8EE7-48AF-AF3F-E2E9B9C7EFCF}" srcId="{B83867D6-7E8F-4616-B93F-3D2DB5058B11}" destId="{2DE25CA4-6651-4595-9749-74D394A73173}" srcOrd="4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3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D25844B0-F135-4BAC-9331-7972EC8CEBCC}" type="presOf" srcId="{94CA6E62-3D0B-401C-B034-EAFDB99E57DC}" destId="{AEE26889-5B48-4306-BEFB-7C1AAE260EFE}" srcOrd="0" destOrd="2" presId="urn:diagrams.loki3.com/BracketList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2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3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4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2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359AED-3A89-4728-ACD2-729697CBF84A}" type="doc">
      <dgm:prSet loTypeId="urn:diagrams.loki3.com/Bracke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83867D6-7E8F-4616-B93F-3D2DB5058B11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Progress Made </a:t>
          </a:r>
        </a:p>
      </dgm:t>
    </dgm:pt>
    <dgm:pt modelId="{A86E12FB-0A46-4B6D-A059-C534DE9D9A9B}" type="parTrans" cxnId="{ED9AE763-B137-4AEA-BECD-29EEADE654C9}">
      <dgm:prSet/>
      <dgm:spPr/>
      <dgm:t>
        <a:bodyPr/>
        <a:lstStyle/>
        <a:p>
          <a:endParaRPr lang="en-US"/>
        </a:p>
      </dgm:t>
    </dgm:pt>
    <dgm:pt modelId="{08321A97-8A38-4CEF-889F-093D5FD13E10}" type="sibTrans" cxnId="{ED9AE763-B137-4AEA-BECD-29EEADE654C9}">
      <dgm:prSet/>
      <dgm:spPr/>
      <dgm:t>
        <a:bodyPr/>
        <a:lstStyle/>
        <a:p>
          <a:endParaRPr lang="en-US"/>
        </a:p>
      </dgm:t>
    </dgm:pt>
    <dgm:pt modelId="{6035CC3B-E169-4B03-AA3B-F8BAC83A8F7C}">
      <dgm:prSet phldrT="[Text]" custT="1"/>
      <dgm:spPr/>
      <dgm:t>
        <a:bodyPr/>
        <a:lstStyle/>
        <a:p>
          <a:pPr algn="l"/>
          <a:r>
            <a:rPr lang="en-US" sz="1600" b="1" dirty="0">
              <a:latin typeface="Century Gothic" panose="020B0502020202020204" pitchFamily="34" charset="0"/>
            </a:rPr>
            <a:t>Issues</a:t>
          </a:r>
        </a:p>
      </dgm:t>
    </dgm:pt>
    <dgm:pt modelId="{1C78F206-30FA-4C4D-AB8C-E8F045820923}" type="parTrans" cxnId="{4713CC8F-CDCD-44FE-BEE4-B48FB9E12D4F}">
      <dgm:prSet/>
      <dgm:spPr/>
      <dgm:t>
        <a:bodyPr/>
        <a:lstStyle/>
        <a:p>
          <a:endParaRPr lang="en-US"/>
        </a:p>
      </dgm:t>
    </dgm:pt>
    <dgm:pt modelId="{B7F2BE9F-9307-464F-B2B3-EE50B5E82200}" type="sibTrans" cxnId="{4713CC8F-CDCD-44FE-BEE4-B48FB9E12D4F}">
      <dgm:prSet/>
      <dgm:spPr/>
      <dgm:t>
        <a:bodyPr/>
        <a:lstStyle/>
        <a:p>
          <a:endParaRPr lang="en-US"/>
        </a:p>
      </dgm:t>
    </dgm:pt>
    <dgm:pt modelId="{293C3674-925A-4CC2-B963-DCD9A895B3F7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</dgm:t>
    </dgm:pt>
    <dgm:pt modelId="{C8E742A1-8923-46C3-8416-D68B0FFACB8D}" type="parTrans" cxnId="{9DE11B98-159F-468F-97CE-F78794FC1F9F}">
      <dgm:prSet/>
      <dgm:spPr/>
      <dgm:t>
        <a:bodyPr/>
        <a:lstStyle/>
        <a:p>
          <a:endParaRPr lang="en-US"/>
        </a:p>
      </dgm:t>
    </dgm:pt>
    <dgm:pt modelId="{0A942928-980A-4941-AF39-4CA08C943E7D}" type="sibTrans" cxnId="{9DE11B98-159F-468F-97CE-F78794FC1F9F}">
      <dgm:prSet/>
      <dgm:spPr/>
      <dgm:t>
        <a:bodyPr/>
        <a:lstStyle/>
        <a:p>
          <a:endParaRPr lang="en-US"/>
        </a:p>
      </dgm:t>
    </dgm:pt>
    <dgm:pt modelId="{212F73C0-C0B8-48DC-ACEC-5BC0D8A2AE1B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</dgm:t>
    </dgm:pt>
    <dgm:pt modelId="{CF1AC144-8D0E-4F35-89C4-1611A08DE4C3}" type="parTrans" cxnId="{42D695B9-C8D7-4803-B056-BC5E4D845CDE}">
      <dgm:prSet/>
      <dgm:spPr/>
      <dgm:t>
        <a:bodyPr/>
        <a:lstStyle/>
        <a:p>
          <a:endParaRPr lang="en-US"/>
        </a:p>
      </dgm:t>
    </dgm:pt>
    <dgm:pt modelId="{B8ABAFFC-ADDE-4770-9BEE-C33128E08377}" type="sibTrans" cxnId="{42D695B9-C8D7-4803-B056-BC5E4D845CDE}">
      <dgm:prSet/>
      <dgm:spPr/>
      <dgm:t>
        <a:bodyPr/>
        <a:lstStyle/>
        <a:p>
          <a:endParaRPr lang="en-US"/>
        </a:p>
      </dgm:t>
    </dgm:pt>
    <dgm:pt modelId="{ADFEFB8A-BF20-4ACD-8558-1EFE4247A7A5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</dgm:t>
    </dgm:pt>
    <dgm:pt modelId="{199CFBB2-CA1F-4D27-853A-29D085465CC4}" type="parTrans" cxnId="{63A4490C-8EF3-4A29-A44F-5094C194F682}">
      <dgm:prSet/>
      <dgm:spPr/>
      <dgm:t>
        <a:bodyPr/>
        <a:lstStyle/>
        <a:p>
          <a:endParaRPr lang="en-US"/>
        </a:p>
      </dgm:t>
    </dgm:pt>
    <dgm:pt modelId="{F593559D-665D-42F0-BB1D-C3047BA6BB13}" type="sibTrans" cxnId="{63A4490C-8EF3-4A29-A44F-5094C194F682}">
      <dgm:prSet/>
      <dgm:spPr/>
      <dgm:t>
        <a:bodyPr/>
        <a:lstStyle/>
        <a:p>
          <a:endParaRPr lang="en-US"/>
        </a:p>
      </dgm:t>
    </dgm:pt>
    <dgm:pt modelId="{2DE25CA4-6651-4595-9749-74D394A73173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gm:t>
    </dgm:pt>
    <dgm:pt modelId="{3011C9CB-83E8-4B54-919B-12D64FA31733}" type="parTrans" cxnId="{40511468-8EE7-48AF-AF3F-E2E9B9C7EFCF}">
      <dgm:prSet/>
      <dgm:spPr/>
      <dgm:t>
        <a:bodyPr/>
        <a:lstStyle/>
        <a:p>
          <a:endParaRPr lang="en-US"/>
        </a:p>
      </dgm:t>
    </dgm:pt>
    <dgm:pt modelId="{6679DDA6-F411-4773-A850-C1A8C927C62A}" type="sibTrans" cxnId="{40511468-8EE7-48AF-AF3F-E2E9B9C7EFCF}">
      <dgm:prSet/>
      <dgm:spPr/>
      <dgm:t>
        <a:bodyPr/>
        <a:lstStyle/>
        <a:p>
          <a:endParaRPr lang="en-US"/>
        </a:p>
      </dgm:t>
    </dgm:pt>
    <dgm:pt modelId="{8F215FE9-DB8F-4E6A-9BCB-9B0804D3D10D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sz="1200" b="1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C025CCE7-ACB6-4A2A-8B9F-28AA8AE50A8C}" type="parTrans" cxnId="{93E172DD-CF69-4D20-B8AF-D08BE6882977}">
      <dgm:prSet/>
      <dgm:spPr/>
      <dgm:t>
        <a:bodyPr/>
        <a:lstStyle/>
        <a:p>
          <a:endParaRPr lang="en-US"/>
        </a:p>
      </dgm:t>
    </dgm:pt>
    <dgm:pt modelId="{E92F4924-AAF4-4F18-8A19-F00BE8A1A8D9}" type="sibTrans" cxnId="{93E172DD-CF69-4D20-B8AF-D08BE6882977}">
      <dgm:prSet/>
      <dgm:spPr/>
      <dgm:t>
        <a:bodyPr/>
        <a:lstStyle/>
        <a:p>
          <a:endParaRPr lang="en-US"/>
        </a:p>
      </dgm:t>
    </dgm:pt>
    <dgm:pt modelId="{3D979C08-20D4-4E58-97F4-D4EDD6EE793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gm:t>
    </dgm:pt>
    <dgm:pt modelId="{8D7C7393-55CA-450F-88A9-E276EB6DF01C}" type="parTrans" cxnId="{79F37D2A-D8A4-4D4E-A01A-FFFC3CC2A7C9}">
      <dgm:prSet/>
      <dgm:spPr/>
      <dgm:t>
        <a:bodyPr/>
        <a:lstStyle/>
        <a:p>
          <a:endParaRPr lang="en-US"/>
        </a:p>
      </dgm:t>
    </dgm:pt>
    <dgm:pt modelId="{05AC2313-0039-404D-8E1E-4A0FFEB4785F}" type="sibTrans" cxnId="{79F37D2A-D8A4-4D4E-A01A-FFFC3CC2A7C9}">
      <dgm:prSet/>
      <dgm:spPr/>
      <dgm:t>
        <a:bodyPr/>
        <a:lstStyle/>
        <a:p>
          <a:endParaRPr lang="en-US"/>
        </a:p>
      </dgm:t>
    </dgm:pt>
    <dgm:pt modelId="{14100F77-6CD0-482F-87FE-F70E6B27E888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gm:t>
    </dgm:pt>
    <dgm:pt modelId="{76BDC7A7-C10D-49DF-BB5E-1DCD6C6FB808}" type="parTrans" cxnId="{B8F0C4E0-3576-48D6-831D-0A94D21FE741}">
      <dgm:prSet/>
      <dgm:spPr/>
      <dgm:t>
        <a:bodyPr/>
        <a:lstStyle/>
        <a:p>
          <a:endParaRPr lang="en-US"/>
        </a:p>
      </dgm:t>
    </dgm:pt>
    <dgm:pt modelId="{C57A3E01-9BC7-4201-9508-793B90CC3B5D}" type="sibTrans" cxnId="{B8F0C4E0-3576-48D6-831D-0A94D21FE741}">
      <dgm:prSet/>
      <dgm:spPr/>
      <dgm:t>
        <a:bodyPr/>
        <a:lstStyle/>
        <a:p>
          <a:endParaRPr lang="en-US"/>
        </a:p>
      </dgm:t>
    </dgm:pt>
    <dgm:pt modelId="{9239397A-01B3-4462-9BE9-F986ACD57E9E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gm:t>
    </dgm:pt>
    <dgm:pt modelId="{1BAE8361-0185-43B4-93FC-C8864385F033}" type="parTrans" cxnId="{CF6DC0E2-3D87-453F-BC0A-74D8171C3E1B}">
      <dgm:prSet/>
      <dgm:spPr/>
      <dgm:t>
        <a:bodyPr/>
        <a:lstStyle/>
        <a:p>
          <a:endParaRPr lang="en-US"/>
        </a:p>
      </dgm:t>
    </dgm:pt>
    <dgm:pt modelId="{ADE803C1-B46B-4F44-A882-FB3ACF515359}" type="sibTrans" cxnId="{CF6DC0E2-3D87-453F-BC0A-74D8171C3E1B}">
      <dgm:prSet/>
      <dgm:spPr/>
      <dgm:t>
        <a:bodyPr/>
        <a:lstStyle/>
        <a:p>
          <a:endParaRPr lang="en-US"/>
        </a:p>
      </dgm:t>
    </dgm:pt>
    <dgm:pt modelId="{75E8F30D-1BDA-492C-9D82-A7F59DD68FE9}">
      <dgm:prSet custT="1"/>
      <dgm:spPr>
        <a:noFill/>
        <a:ln>
          <a:solidFill>
            <a:srgbClr val="477F45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477F45"/>
              </a:solidFill>
              <a:latin typeface="Century Gothic" panose="020B0502020202020204" pitchFamily="34" charset="0"/>
            </a:rPr>
            <a:t>Take off grant released.</a:t>
          </a:r>
        </a:p>
      </dgm:t>
    </dgm:pt>
    <dgm:pt modelId="{DDAF4DE1-9722-4B58-8258-E7170D4B53E4}" type="parTrans" cxnId="{5EFBDBAB-A30B-498B-BDD0-3AD829BFD6F5}">
      <dgm:prSet/>
      <dgm:spPr/>
    </dgm:pt>
    <dgm:pt modelId="{7044FB0B-D3D7-40DC-8F4D-0C77EFD1E5C1}" type="sibTrans" cxnId="{5EFBDBAB-A30B-498B-BDD0-3AD829BFD6F5}">
      <dgm:prSet/>
      <dgm:spPr/>
    </dgm:pt>
    <dgm:pt modelId="{D5B8FA5B-BADA-452C-B120-CB02332830FC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1200" b="1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</a:t>
          </a:r>
        </a:p>
      </dgm:t>
    </dgm:pt>
    <dgm:pt modelId="{29A36768-5AA6-4525-8E7E-6A62AAB4B80B}" type="parTrans" cxnId="{5517AB37-00AC-45BD-9F87-5A9D8A0DCBB7}">
      <dgm:prSet/>
      <dgm:spPr/>
    </dgm:pt>
    <dgm:pt modelId="{A00430FD-362D-4C14-8D18-6E5B716DC240}" type="sibTrans" cxnId="{5517AB37-00AC-45BD-9F87-5A9D8A0DCBB7}">
      <dgm:prSet/>
      <dgm:spPr/>
    </dgm:pt>
    <dgm:pt modelId="{90E0D9F0-F8F2-49A9-BCA9-A9385A05EB90}" type="pres">
      <dgm:prSet presAssocID="{45359AED-3A89-4728-ACD2-729697CBF84A}" presName="Name0" presStyleCnt="0">
        <dgm:presLayoutVars>
          <dgm:dir/>
          <dgm:animLvl val="lvl"/>
          <dgm:resizeHandles val="exact"/>
        </dgm:presLayoutVars>
      </dgm:prSet>
      <dgm:spPr/>
    </dgm:pt>
    <dgm:pt modelId="{C4A4C2A9-111E-483A-900F-A6F1B7004494}" type="pres">
      <dgm:prSet presAssocID="{B83867D6-7E8F-4616-B93F-3D2DB5058B11}" presName="linNode" presStyleCnt="0"/>
      <dgm:spPr/>
    </dgm:pt>
    <dgm:pt modelId="{E21CFC68-EA25-4605-ACBC-D9D8AB2B3815}" type="pres">
      <dgm:prSet presAssocID="{B83867D6-7E8F-4616-B93F-3D2DB5058B11}" presName="parTx" presStyleLbl="revTx" presStyleIdx="0" presStyleCnt="2">
        <dgm:presLayoutVars>
          <dgm:chMax val="1"/>
          <dgm:bulletEnabled val="1"/>
        </dgm:presLayoutVars>
      </dgm:prSet>
      <dgm:spPr/>
    </dgm:pt>
    <dgm:pt modelId="{1C5E9B0A-050C-4578-B6D3-AE53118F2D37}" type="pres">
      <dgm:prSet presAssocID="{B83867D6-7E8F-4616-B93F-3D2DB5058B11}" presName="bracket" presStyleLbl="parChTrans1D1" presStyleIdx="0" presStyleCnt="2"/>
      <dgm:spPr/>
    </dgm:pt>
    <dgm:pt modelId="{F5ED068C-2938-41B7-8EB1-957E6B1BDD08}" type="pres">
      <dgm:prSet presAssocID="{B83867D6-7E8F-4616-B93F-3D2DB5058B11}" presName="spH" presStyleCnt="0"/>
      <dgm:spPr/>
    </dgm:pt>
    <dgm:pt modelId="{AEE26889-5B48-4306-BEFB-7C1AAE260EFE}" type="pres">
      <dgm:prSet presAssocID="{B83867D6-7E8F-4616-B93F-3D2DB5058B11}" presName="desTx" presStyleLbl="node1" presStyleIdx="0" presStyleCnt="2" custScaleY="106808">
        <dgm:presLayoutVars>
          <dgm:bulletEnabled val="1"/>
        </dgm:presLayoutVars>
      </dgm:prSet>
      <dgm:spPr/>
    </dgm:pt>
    <dgm:pt modelId="{8997982E-DA3B-4A51-8F5B-37B64487724B}" type="pres">
      <dgm:prSet presAssocID="{08321A97-8A38-4CEF-889F-093D5FD13E10}" presName="spV" presStyleCnt="0"/>
      <dgm:spPr/>
    </dgm:pt>
    <dgm:pt modelId="{76AC4E5B-6BB2-45A2-BF4F-D1DF2E8B1CBA}" type="pres">
      <dgm:prSet presAssocID="{6035CC3B-E169-4B03-AA3B-F8BAC83A8F7C}" presName="linNode" presStyleCnt="0"/>
      <dgm:spPr/>
    </dgm:pt>
    <dgm:pt modelId="{4016BCD9-DB67-4494-9838-C381CE603DDA}" type="pres">
      <dgm:prSet presAssocID="{6035CC3B-E169-4B03-AA3B-F8BAC83A8F7C}" presName="parTx" presStyleLbl="revTx" presStyleIdx="1" presStyleCnt="2" custScaleX="163650">
        <dgm:presLayoutVars>
          <dgm:chMax val="1"/>
          <dgm:bulletEnabled val="1"/>
        </dgm:presLayoutVars>
      </dgm:prSet>
      <dgm:spPr/>
    </dgm:pt>
    <dgm:pt modelId="{024CF538-30C9-4AF0-BE4E-F61F96A2A90B}" type="pres">
      <dgm:prSet presAssocID="{6035CC3B-E169-4B03-AA3B-F8BAC83A8F7C}" presName="bracket" presStyleLbl="parChTrans1D1" presStyleIdx="1" presStyleCnt="2"/>
      <dgm:spPr/>
    </dgm:pt>
    <dgm:pt modelId="{6843E781-33FC-4B7D-B611-AAE59FD94BD6}" type="pres">
      <dgm:prSet presAssocID="{6035CC3B-E169-4B03-AA3B-F8BAC83A8F7C}" presName="spH" presStyleCnt="0"/>
      <dgm:spPr/>
    </dgm:pt>
    <dgm:pt modelId="{6646D31E-0C9A-4949-9EBD-2A825532AAAC}" type="pres">
      <dgm:prSet presAssocID="{6035CC3B-E169-4B03-AA3B-F8BAC83A8F7C}" presName="desTx" presStyleLbl="node1" presStyleIdx="1" presStyleCnt="2" custScaleX="159570" custScaleY="119822">
        <dgm:presLayoutVars>
          <dgm:bulletEnabled val="1"/>
        </dgm:presLayoutVars>
      </dgm:prSet>
      <dgm:spPr/>
    </dgm:pt>
  </dgm:ptLst>
  <dgm:cxnLst>
    <dgm:cxn modelId="{63A4490C-8EF3-4A29-A44F-5094C194F682}" srcId="{B83867D6-7E8F-4616-B93F-3D2DB5058B11}" destId="{ADFEFB8A-BF20-4ACD-8558-1EFE4247A7A5}" srcOrd="2" destOrd="0" parTransId="{199CFBB2-CA1F-4D27-853A-29D085465CC4}" sibTransId="{F593559D-665D-42F0-BB1D-C3047BA6BB13}"/>
    <dgm:cxn modelId="{79F37D2A-D8A4-4D4E-A01A-FFFC3CC2A7C9}" srcId="{6035CC3B-E169-4B03-AA3B-F8BAC83A8F7C}" destId="{3D979C08-20D4-4E58-97F4-D4EDD6EE7938}" srcOrd="1" destOrd="0" parTransId="{8D7C7393-55CA-450F-88A9-E276EB6DF01C}" sibTransId="{05AC2313-0039-404D-8E1E-4A0FFEB4785F}"/>
    <dgm:cxn modelId="{5517AB37-00AC-45BD-9F87-5A9D8A0DCBB7}" srcId="{6035CC3B-E169-4B03-AA3B-F8BAC83A8F7C}" destId="{D5B8FA5B-BADA-452C-B120-CB02332830FC}" srcOrd="2" destOrd="0" parTransId="{29A36768-5AA6-4525-8E7E-6A62AAB4B80B}" sibTransId="{A00430FD-362D-4C14-8D18-6E5B716DC240}"/>
    <dgm:cxn modelId="{623EBE3C-9B0F-4A05-9BAF-B98FF9E6E3E3}" type="presOf" srcId="{8F215FE9-DB8F-4E6A-9BCB-9B0804D3D10D}" destId="{6646D31E-0C9A-4949-9EBD-2A825532AAAC}" srcOrd="0" destOrd="0" presId="urn:diagrams.loki3.com/BracketList"/>
    <dgm:cxn modelId="{F14EE23D-FB14-4F20-B291-21CC1DF7B459}" type="presOf" srcId="{3D979C08-20D4-4E58-97F4-D4EDD6EE7938}" destId="{6646D31E-0C9A-4949-9EBD-2A825532AAAC}" srcOrd="0" destOrd="1" presId="urn:diagrams.loki3.com/BracketList"/>
    <dgm:cxn modelId="{40C2C85E-58B6-4D10-BD20-DB891120EB92}" type="presOf" srcId="{75E8F30D-1BDA-492C-9D82-A7F59DD68FE9}" destId="{AEE26889-5B48-4306-BEFB-7C1AAE260EFE}" srcOrd="0" destOrd="4" presId="urn:diagrams.loki3.com/BracketList"/>
    <dgm:cxn modelId="{9F92FF5E-F697-483F-9948-962DC7B2FFAD}" type="presOf" srcId="{45359AED-3A89-4728-ACD2-729697CBF84A}" destId="{90E0D9F0-F8F2-49A9-BCA9-A9385A05EB90}" srcOrd="0" destOrd="0" presId="urn:diagrams.loki3.com/BracketList"/>
    <dgm:cxn modelId="{ED9AE763-B137-4AEA-BECD-29EEADE654C9}" srcId="{45359AED-3A89-4728-ACD2-729697CBF84A}" destId="{B83867D6-7E8F-4616-B93F-3D2DB5058B11}" srcOrd="0" destOrd="0" parTransId="{A86E12FB-0A46-4B6D-A059-C534DE9D9A9B}" sibTransId="{08321A97-8A38-4CEF-889F-093D5FD13E10}"/>
    <dgm:cxn modelId="{CDCBE567-70D0-4C00-AEC3-56B64B76B211}" type="presOf" srcId="{ADFEFB8A-BF20-4ACD-8558-1EFE4247A7A5}" destId="{AEE26889-5B48-4306-BEFB-7C1AAE260EFE}" srcOrd="0" destOrd="2" presId="urn:diagrams.loki3.com/BracketList"/>
    <dgm:cxn modelId="{40511468-8EE7-48AF-AF3F-E2E9B9C7EFCF}" srcId="{B83867D6-7E8F-4616-B93F-3D2DB5058B11}" destId="{2DE25CA4-6651-4595-9749-74D394A73173}" srcOrd="3" destOrd="0" parTransId="{3011C9CB-83E8-4B54-919B-12D64FA31733}" sibTransId="{6679DDA6-F411-4773-A850-C1A8C927C62A}"/>
    <dgm:cxn modelId="{7A489D50-1219-4310-BB6D-9181B68708F1}" type="presOf" srcId="{9239397A-01B3-4462-9BE9-F986ACD57E9E}" destId="{6646D31E-0C9A-4949-9EBD-2A825532AAAC}" srcOrd="0" destOrd="4" presId="urn:diagrams.loki3.com/BracketList"/>
    <dgm:cxn modelId="{75955579-A234-43A7-AA9E-89CEC94CD545}" type="presOf" srcId="{D5B8FA5B-BADA-452C-B120-CB02332830FC}" destId="{6646D31E-0C9A-4949-9EBD-2A825532AAAC}" srcOrd="0" destOrd="2" presId="urn:diagrams.loki3.com/BracketList"/>
    <dgm:cxn modelId="{58ACD55A-187D-42D5-AEC9-BE2ABEF19A03}" type="presOf" srcId="{293C3674-925A-4CC2-B963-DCD9A895B3F7}" destId="{AEE26889-5B48-4306-BEFB-7C1AAE260EFE}" srcOrd="0" destOrd="0" presId="urn:diagrams.loki3.com/BracketList"/>
    <dgm:cxn modelId="{4713CC8F-CDCD-44FE-BEE4-B48FB9E12D4F}" srcId="{45359AED-3A89-4728-ACD2-729697CBF84A}" destId="{6035CC3B-E169-4B03-AA3B-F8BAC83A8F7C}" srcOrd="1" destOrd="0" parTransId="{1C78F206-30FA-4C4D-AB8C-E8F045820923}" sibTransId="{B7F2BE9F-9307-464F-B2B3-EE50B5E82200}"/>
    <dgm:cxn modelId="{9DE11B98-159F-468F-97CE-F78794FC1F9F}" srcId="{B83867D6-7E8F-4616-B93F-3D2DB5058B11}" destId="{293C3674-925A-4CC2-B963-DCD9A895B3F7}" srcOrd="0" destOrd="0" parTransId="{C8E742A1-8923-46C3-8416-D68B0FFACB8D}" sibTransId="{0A942928-980A-4941-AF39-4CA08C943E7D}"/>
    <dgm:cxn modelId="{5EFBDBAB-A30B-498B-BDD0-3AD829BFD6F5}" srcId="{B83867D6-7E8F-4616-B93F-3D2DB5058B11}" destId="{75E8F30D-1BDA-492C-9D82-A7F59DD68FE9}" srcOrd="4" destOrd="0" parTransId="{DDAF4DE1-9722-4B58-8258-E7170D4B53E4}" sibTransId="{7044FB0B-D3D7-40DC-8F4D-0C77EFD1E5C1}"/>
    <dgm:cxn modelId="{42D695B9-C8D7-4803-B056-BC5E4D845CDE}" srcId="{B83867D6-7E8F-4616-B93F-3D2DB5058B11}" destId="{212F73C0-C0B8-48DC-ACEC-5BC0D8A2AE1B}" srcOrd="1" destOrd="0" parTransId="{CF1AC144-8D0E-4F35-89C4-1611A08DE4C3}" sibTransId="{B8ABAFFC-ADDE-4770-9BEE-C33128E08377}"/>
    <dgm:cxn modelId="{93E172DD-CF69-4D20-B8AF-D08BE6882977}" srcId="{6035CC3B-E169-4B03-AA3B-F8BAC83A8F7C}" destId="{8F215FE9-DB8F-4E6A-9BCB-9B0804D3D10D}" srcOrd="0" destOrd="0" parTransId="{C025CCE7-ACB6-4A2A-8B9F-28AA8AE50A8C}" sibTransId="{E92F4924-AAF4-4F18-8A19-F00BE8A1A8D9}"/>
    <dgm:cxn modelId="{63DD57DD-4712-4B9B-A663-2DB99BD260CA}" type="presOf" srcId="{6035CC3B-E169-4B03-AA3B-F8BAC83A8F7C}" destId="{4016BCD9-DB67-4494-9838-C381CE603DDA}" srcOrd="0" destOrd="0" presId="urn:diagrams.loki3.com/BracketList"/>
    <dgm:cxn modelId="{B8F0C4E0-3576-48D6-831D-0A94D21FE741}" srcId="{6035CC3B-E169-4B03-AA3B-F8BAC83A8F7C}" destId="{14100F77-6CD0-482F-87FE-F70E6B27E888}" srcOrd="3" destOrd="0" parTransId="{76BDC7A7-C10D-49DF-BB5E-1DCD6C6FB808}" sibTransId="{C57A3E01-9BC7-4201-9508-793B90CC3B5D}"/>
    <dgm:cxn modelId="{CF6DC0E2-3D87-453F-BC0A-74D8171C3E1B}" srcId="{6035CC3B-E169-4B03-AA3B-F8BAC83A8F7C}" destId="{9239397A-01B3-4462-9BE9-F986ACD57E9E}" srcOrd="4" destOrd="0" parTransId="{1BAE8361-0185-43B4-93FC-C8864385F033}" sibTransId="{ADE803C1-B46B-4F44-A882-FB3ACF515359}"/>
    <dgm:cxn modelId="{DD038EE7-DB70-4E72-BD71-A4D6032659AC}" type="presOf" srcId="{2DE25CA4-6651-4595-9749-74D394A73173}" destId="{AEE26889-5B48-4306-BEFB-7C1AAE260EFE}" srcOrd="0" destOrd="3" presId="urn:diagrams.loki3.com/BracketList"/>
    <dgm:cxn modelId="{22F5C3EA-4DD9-48FD-A27D-6B7150877B32}" type="presOf" srcId="{212F73C0-C0B8-48DC-ACEC-5BC0D8A2AE1B}" destId="{AEE26889-5B48-4306-BEFB-7C1AAE260EFE}" srcOrd="0" destOrd="1" presId="urn:diagrams.loki3.com/BracketList"/>
    <dgm:cxn modelId="{BB36DFED-28A1-45F9-9731-1A98DF4CC689}" type="presOf" srcId="{B83867D6-7E8F-4616-B93F-3D2DB5058B11}" destId="{E21CFC68-EA25-4605-ACBC-D9D8AB2B3815}" srcOrd="0" destOrd="0" presId="urn:diagrams.loki3.com/BracketList"/>
    <dgm:cxn modelId="{E08269F2-E26F-45AF-BF2D-CDED3E9E396F}" type="presOf" srcId="{14100F77-6CD0-482F-87FE-F70E6B27E888}" destId="{6646D31E-0C9A-4949-9EBD-2A825532AAAC}" srcOrd="0" destOrd="3" presId="urn:diagrams.loki3.com/BracketList"/>
    <dgm:cxn modelId="{C28F791B-5F88-4033-A8BE-4E45FF6E7D67}" type="presParOf" srcId="{90E0D9F0-F8F2-49A9-BCA9-A9385A05EB90}" destId="{C4A4C2A9-111E-483A-900F-A6F1B7004494}" srcOrd="0" destOrd="0" presId="urn:diagrams.loki3.com/BracketList"/>
    <dgm:cxn modelId="{4FCBCA5D-B4E3-478B-B486-16A2FD60EB28}" type="presParOf" srcId="{C4A4C2A9-111E-483A-900F-A6F1B7004494}" destId="{E21CFC68-EA25-4605-ACBC-D9D8AB2B3815}" srcOrd="0" destOrd="0" presId="urn:diagrams.loki3.com/BracketList"/>
    <dgm:cxn modelId="{8163149E-F79E-48B6-88E3-A99F1FD55B09}" type="presParOf" srcId="{C4A4C2A9-111E-483A-900F-A6F1B7004494}" destId="{1C5E9B0A-050C-4578-B6D3-AE53118F2D37}" srcOrd="1" destOrd="0" presId="urn:diagrams.loki3.com/BracketList"/>
    <dgm:cxn modelId="{3186AEEC-B2D7-46E0-AF26-C02BDE07D55F}" type="presParOf" srcId="{C4A4C2A9-111E-483A-900F-A6F1B7004494}" destId="{F5ED068C-2938-41B7-8EB1-957E6B1BDD08}" srcOrd="2" destOrd="0" presId="urn:diagrams.loki3.com/BracketList"/>
    <dgm:cxn modelId="{DA654DF6-62A2-48E9-961F-D85AF1F35C18}" type="presParOf" srcId="{C4A4C2A9-111E-483A-900F-A6F1B7004494}" destId="{AEE26889-5B48-4306-BEFB-7C1AAE260EFE}" srcOrd="3" destOrd="0" presId="urn:diagrams.loki3.com/BracketList"/>
    <dgm:cxn modelId="{4F2C2FD0-96A4-4F13-BE6E-80F70F615CDE}" type="presParOf" srcId="{90E0D9F0-F8F2-49A9-BCA9-A9385A05EB90}" destId="{8997982E-DA3B-4A51-8F5B-37B64487724B}" srcOrd="1" destOrd="0" presId="urn:diagrams.loki3.com/BracketList"/>
    <dgm:cxn modelId="{4E9EA619-DDF0-49EF-9F3C-EA6712A30821}" type="presParOf" srcId="{90E0D9F0-F8F2-49A9-BCA9-A9385A05EB90}" destId="{76AC4E5B-6BB2-45A2-BF4F-D1DF2E8B1CBA}" srcOrd="2" destOrd="0" presId="urn:diagrams.loki3.com/BracketList"/>
    <dgm:cxn modelId="{39C555A2-05F0-4580-BDAD-726DF60C39E7}" type="presParOf" srcId="{76AC4E5B-6BB2-45A2-BF4F-D1DF2E8B1CBA}" destId="{4016BCD9-DB67-4494-9838-C381CE603DDA}" srcOrd="0" destOrd="0" presId="urn:diagrams.loki3.com/BracketList"/>
    <dgm:cxn modelId="{79497BB6-C772-4DF4-B823-AA4C062EEF09}" type="presParOf" srcId="{76AC4E5B-6BB2-45A2-BF4F-D1DF2E8B1CBA}" destId="{024CF538-30C9-4AF0-BE4E-F61F96A2A90B}" srcOrd="1" destOrd="0" presId="urn:diagrams.loki3.com/BracketList"/>
    <dgm:cxn modelId="{CC108578-6F5E-4F5E-B8D6-383E7597AC09}" type="presParOf" srcId="{76AC4E5B-6BB2-45A2-BF4F-D1DF2E8B1CBA}" destId="{6843E781-33FC-4B7D-B611-AAE59FD94BD6}" srcOrd="2" destOrd="0" presId="urn:diagrams.loki3.com/BracketList"/>
    <dgm:cxn modelId="{EF280AA9-3DBB-418F-8A80-482AE1712779}" type="presParOf" srcId="{76AC4E5B-6BB2-45A2-BF4F-D1DF2E8B1CBA}" destId="{6646D31E-0C9A-4949-9EBD-2A825532AAA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52348"/>
          <a:ext cx="209392" cy="18902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88003"/>
          <a:ext cx="2847738" cy="2018971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388003"/>
        <a:ext cx="2847738" cy="2018971"/>
      </dsp:txXfrm>
    </dsp:sp>
    <dsp:sp modelId="{4016BCD9-DB67-4494-9838-C381CE603DDA}">
      <dsp:nvSpPr>
        <dsp:cNvPr id="0" name=""/>
        <dsp:cNvSpPr/>
      </dsp:nvSpPr>
      <dsp:spPr>
        <a:xfrm>
          <a:off x="0" y="3192892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192892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626162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475375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475375"/>
        <a:ext cx="2902211" cy="18229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699685"/>
          <a:ext cx="1046962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699685"/>
        <a:ext cx="1046962" cy="1287000"/>
      </dsp:txXfrm>
    </dsp:sp>
    <dsp:sp modelId="{1C5E9B0A-050C-4578-B6D3-AE53118F2D37}">
      <dsp:nvSpPr>
        <dsp:cNvPr id="0" name=""/>
        <dsp:cNvSpPr/>
      </dsp:nvSpPr>
      <dsp:spPr>
        <a:xfrm>
          <a:off x="1046962" y="895310"/>
          <a:ext cx="209392" cy="2895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796738"/>
          <a:ext cx="2847738" cy="3092892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Equity fund has been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Premium of the public servants are deducted.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care.</a:t>
          </a:r>
        </a:p>
      </dsp:txBody>
      <dsp:txXfrm>
        <a:off x="1340111" y="796738"/>
        <a:ext cx="2847738" cy="30928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52348"/>
          <a:ext cx="209392" cy="18902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88003"/>
          <a:ext cx="2847738" cy="2018971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388003"/>
        <a:ext cx="2847738" cy="2018971"/>
      </dsp:txXfrm>
    </dsp:sp>
    <dsp:sp modelId="{4016BCD9-DB67-4494-9838-C381CE603DDA}">
      <dsp:nvSpPr>
        <dsp:cNvPr id="0" name=""/>
        <dsp:cNvSpPr/>
      </dsp:nvSpPr>
      <dsp:spPr>
        <a:xfrm>
          <a:off x="0" y="3192892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192892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626162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475375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475375"/>
        <a:ext cx="2902211" cy="1822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795428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795428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74335"/>
          <a:ext cx="209392" cy="118297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34067"/>
          <a:ext cx="2847738" cy="126350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</dsp:txBody>
      <dsp:txXfrm>
        <a:off x="1340111" y="434067"/>
        <a:ext cx="2847738" cy="1263509"/>
      </dsp:txXfrm>
    </dsp:sp>
    <dsp:sp modelId="{4016BCD9-DB67-4494-9838-C381CE603DDA}">
      <dsp:nvSpPr>
        <dsp:cNvPr id="0" name=""/>
        <dsp:cNvSpPr/>
      </dsp:nvSpPr>
      <dsp:spPr>
        <a:xfrm>
          <a:off x="0" y="281516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81516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129354"/>
          <a:ext cx="133733" cy="175957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1765976"/>
          <a:ext cx="2902211" cy="2486325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1765976"/>
        <a:ext cx="2902211" cy="24863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438822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438822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62981"/>
          <a:ext cx="209392" cy="2292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84945"/>
          <a:ext cx="2847738" cy="2448540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Take-off funds released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484945"/>
        <a:ext cx="2847738" cy="2448540"/>
      </dsp:txXfrm>
    </dsp:sp>
    <dsp:sp modelId="{4016BCD9-DB67-4494-9838-C381CE603DDA}">
      <dsp:nvSpPr>
        <dsp:cNvPr id="0" name=""/>
        <dsp:cNvSpPr/>
      </dsp:nvSpPr>
      <dsp:spPr>
        <a:xfrm>
          <a:off x="0" y="340767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0767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3101105"/>
          <a:ext cx="133733" cy="10010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3001886"/>
          <a:ext cx="2902211" cy="1199538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solidFill>
              <a:srgbClr val="C0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sp:txBody>
      <dsp:txXfrm>
        <a:off x="1281497" y="3001886"/>
        <a:ext cx="2902211" cy="11995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0092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0092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874176"/>
          <a:ext cx="209392" cy="7942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847138"/>
          <a:ext cx="2847738" cy="848356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340111" y="847138"/>
        <a:ext cx="2847738" cy="848356"/>
      </dsp:txXfrm>
    </dsp:sp>
    <dsp:sp modelId="{4016BCD9-DB67-4494-9838-C381CE603DDA}">
      <dsp:nvSpPr>
        <dsp:cNvPr id="0" name=""/>
        <dsp:cNvSpPr/>
      </dsp:nvSpPr>
      <dsp:spPr>
        <a:xfrm>
          <a:off x="0" y="2607585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607585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1935555"/>
          <a:ext cx="133733" cy="17320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1763895"/>
          <a:ext cx="2902211" cy="2075335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Constitution of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1763895"/>
        <a:ext cx="2902211" cy="20753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806003"/>
          <a:ext cx="209392" cy="118297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765734"/>
          <a:ext cx="2847738" cy="126350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sp:txBody>
      <dsp:txXfrm>
        <a:off x="1340111" y="765734"/>
        <a:ext cx="2847738" cy="1263509"/>
      </dsp:txXfrm>
    </dsp:sp>
    <dsp:sp modelId="{4016BCD9-DB67-4494-9838-C381CE603DDA}">
      <dsp:nvSpPr>
        <dsp:cNvPr id="0" name=""/>
        <dsp:cNvSpPr/>
      </dsp:nvSpPr>
      <dsp:spPr>
        <a:xfrm>
          <a:off x="0" y="281516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81516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248431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097644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097644"/>
        <a:ext cx="2902211" cy="182299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03834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03834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227994"/>
          <a:ext cx="209392" cy="2292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149958"/>
          <a:ext cx="2847738" cy="244854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grant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149958"/>
        <a:ext cx="2847738" cy="2448540"/>
      </dsp:txXfrm>
    </dsp:sp>
    <dsp:sp modelId="{4016BCD9-DB67-4494-9838-C381CE603DDA}">
      <dsp:nvSpPr>
        <dsp:cNvPr id="0" name=""/>
        <dsp:cNvSpPr/>
      </dsp:nvSpPr>
      <dsp:spPr>
        <a:xfrm>
          <a:off x="0" y="340767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0767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821534"/>
          <a:ext cx="133733" cy="156024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666898"/>
          <a:ext cx="2902211" cy="1869512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4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latin typeface="Century Gothic" panose="020B0502020202020204" pitchFamily="34" charset="0"/>
          </a:endParaRPr>
        </a:p>
      </dsp:txBody>
      <dsp:txXfrm>
        <a:off x="1281497" y="2666898"/>
        <a:ext cx="2902211" cy="186951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882981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882981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389219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37195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337195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326660"/>
          <a:ext cx="133733" cy="173380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037955"/>
          <a:ext cx="2902211" cy="2311219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037955"/>
        <a:ext cx="2902211" cy="231121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733528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733528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757141"/>
          <a:ext cx="209392" cy="24935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672260"/>
          <a:ext cx="2847738" cy="2663324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Take-off funds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Equity contribution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672260"/>
        <a:ext cx="2847738" cy="2663324"/>
      </dsp:txXfrm>
    </dsp:sp>
    <dsp:sp modelId="{4016BCD9-DB67-4494-9838-C381CE603DDA}">
      <dsp:nvSpPr>
        <dsp:cNvPr id="0" name=""/>
        <dsp:cNvSpPr/>
      </dsp:nvSpPr>
      <dsp:spPr>
        <a:xfrm>
          <a:off x="0" y="3515068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515068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3454450"/>
          <a:ext cx="133733" cy="50919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3403984"/>
          <a:ext cx="2902211" cy="610124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Enrollees yet to commence accessing care</a:t>
          </a:r>
        </a:p>
      </dsp:txBody>
      <dsp:txXfrm>
        <a:off x="1281497" y="3403984"/>
        <a:ext cx="2902211" cy="61012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627131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627131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650743"/>
          <a:ext cx="209392" cy="24935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565863"/>
          <a:ext cx="2847738" cy="2663324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Take-off grant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Premium paid for public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565863"/>
        <a:ext cx="2847738" cy="2663324"/>
      </dsp:txXfrm>
    </dsp:sp>
    <dsp:sp modelId="{4016BCD9-DB67-4494-9838-C381CE603DDA}">
      <dsp:nvSpPr>
        <dsp:cNvPr id="0" name=""/>
        <dsp:cNvSpPr/>
      </dsp:nvSpPr>
      <dsp:spPr>
        <a:xfrm>
          <a:off x="0" y="3515068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515068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3363523"/>
          <a:ext cx="133733" cy="69104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3297587"/>
          <a:ext cx="2902211" cy="822919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sp:txBody>
      <dsp:txXfrm>
        <a:off x="1281497" y="3297587"/>
        <a:ext cx="2902211" cy="822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633333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581309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581309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432857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282069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282069"/>
        <a:ext cx="2902211" cy="18229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633333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581309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581309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432857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282069"/>
          <a:ext cx="2902211" cy="1822990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282069"/>
        <a:ext cx="2902211" cy="182299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0092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0092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07160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55137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340111" y="455137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327557"/>
          <a:ext cx="133733" cy="17320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155897"/>
          <a:ext cx="2902211" cy="207533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155897"/>
        <a:ext cx="2902211" cy="207533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0092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0092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87598"/>
          <a:ext cx="209392" cy="1367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541050"/>
          <a:ext cx="2847738" cy="1460532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n-US" sz="1200" kern="1200" dirty="0">
            <a:latin typeface="Century Gothic" panose="020B0502020202020204" pitchFamily="34" charset="0"/>
          </a:endParaRPr>
        </a:p>
      </dsp:txBody>
      <dsp:txXfrm>
        <a:off x="1340111" y="541050"/>
        <a:ext cx="2847738" cy="1460532"/>
      </dsp:txXfrm>
    </dsp:sp>
    <dsp:sp modelId="{4016BCD9-DB67-4494-9838-C381CE603DDA}">
      <dsp:nvSpPr>
        <dsp:cNvPr id="0" name=""/>
        <dsp:cNvSpPr/>
      </dsp:nvSpPr>
      <dsp:spPr>
        <a:xfrm>
          <a:off x="0" y="2913673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13673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241643"/>
          <a:ext cx="133733" cy="17320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069983"/>
          <a:ext cx="2902211" cy="207533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069983"/>
        <a:ext cx="2902211" cy="207533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9960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9960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07662"/>
          <a:ext cx="209392" cy="172467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48954"/>
          <a:ext cx="2847738" cy="184208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Take-off funds released.</a:t>
          </a:r>
        </a:p>
      </dsp:txBody>
      <dsp:txXfrm>
        <a:off x="1340111" y="448954"/>
        <a:ext cx="2847738" cy="1842089"/>
      </dsp:txXfrm>
    </dsp:sp>
    <dsp:sp modelId="{4016BCD9-DB67-4494-9838-C381CE603DDA}">
      <dsp:nvSpPr>
        <dsp:cNvPr id="0" name=""/>
        <dsp:cNvSpPr/>
      </dsp:nvSpPr>
      <dsp:spPr>
        <a:xfrm>
          <a:off x="0" y="310445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10445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514779"/>
          <a:ext cx="133733" cy="1567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359444"/>
          <a:ext cx="2902211" cy="1877971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359444"/>
        <a:ext cx="2902211" cy="187797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438822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438822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62981"/>
          <a:ext cx="209392" cy="2292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84945"/>
          <a:ext cx="2847738" cy="2448540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  <a:endParaRPr lang="en-US" sz="1200" kern="1200" dirty="0">
            <a:solidFill>
              <a:srgbClr val="00B05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Take off fund released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484945"/>
        <a:ext cx="2847738" cy="2448540"/>
      </dsp:txXfrm>
    </dsp:sp>
    <dsp:sp modelId="{4016BCD9-DB67-4494-9838-C381CE603DDA}">
      <dsp:nvSpPr>
        <dsp:cNvPr id="0" name=""/>
        <dsp:cNvSpPr/>
      </dsp:nvSpPr>
      <dsp:spPr>
        <a:xfrm>
          <a:off x="0" y="340767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0767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3101105"/>
          <a:ext cx="133733" cy="10010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3001886"/>
          <a:ext cx="2902211" cy="1199538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sp:txBody>
      <dsp:txXfrm>
        <a:off x="1281497" y="3001886"/>
        <a:ext cx="2902211" cy="119953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0092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0092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07160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55137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455137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327557"/>
          <a:ext cx="133733" cy="17320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155897"/>
          <a:ext cx="2902211" cy="207533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155897"/>
        <a:ext cx="2902211" cy="207533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0092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0092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07160"/>
          <a:ext cx="209392" cy="15283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55137"/>
          <a:ext cx="2847738" cy="163236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455137"/>
        <a:ext cx="2847738" cy="1632360"/>
      </dsp:txXfrm>
    </dsp:sp>
    <dsp:sp modelId="{4016BCD9-DB67-4494-9838-C381CE603DDA}">
      <dsp:nvSpPr>
        <dsp:cNvPr id="0" name=""/>
        <dsp:cNvSpPr/>
      </dsp:nvSpPr>
      <dsp:spPr>
        <a:xfrm>
          <a:off x="0" y="299958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99958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327557"/>
          <a:ext cx="133733" cy="17320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155897"/>
          <a:ext cx="2902211" cy="207533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155897"/>
        <a:ext cx="2902211" cy="20753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220139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220139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44845"/>
          <a:ext cx="209392" cy="2091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73655"/>
          <a:ext cx="2847738" cy="2233755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340111" y="373655"/>
        <a:ext cx="2847738" cy="2233755"/>
      </dsp:txXfrm>
    </dsp:sp>
    <dsp:sp modelId="{4016BCD9-DB67-4494-9838-C381CE603DDA}">
      <dsp:nvSpPr>
        <dsp:cNvPr id="0" name=""/>
        <dsp:cNvSpPr/>
      </dsp:nvSpPr>
      <dsp:spPr>
        <a:xfrm>
          <a:off x="0" y="3300284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300284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811206"/>
          <a:ext cx="133733" cy="136611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675810"/>
          <a:ext cx="2902211" cy="1636903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281497" y="2675810"/>
        <a:ext cx="2902211" cy="16369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213343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213343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329428"/>
          <a:ext cx="209392" cy="230861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250842"/>
          <a:ext cx="2847738" cy="2465788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 off fund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Equity contribution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has commenced.</a:t>
          </a:r>
        </a:p>
      </dsp:txBody>
      <dsp:txXfrm>
        <a:off x="1340111" y="250842"/>
        <a:ext cx="2847738" cy="2465788"/>
      </dsp:txXfrm>
    </dsp:sp>
    <dsp:sp modelId="{4016BCD9-DB67-4494-9838-C381CE603DDA}">
      <dsp:nvSpPr>
        <dsp:cNvPr id="0" name=""/>
        <dsp:cNvSpPr/>
      </dsp:nvSpPr>
      <dsp:spPr>
        <a:xfrm>
          <a:off x="0" y="341630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1630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934760"/>
          <a:ext cx="133733" cy="135103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785031"/>
          <a:ext cx="2902211" cy="165049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4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sp:txBody>
      <dsp:txXfrm>
        <a:off x="1281497" y="2785031"/>
        <a:ext cx="2902211" cy="165049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2044" y="2077382"/>
          <a:ext cx="1045940" cy="531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2044" y="2077382"/>
        <a:ext cx="1045940" cy="531605"/>
      </dsp:txXfrm>
    </dsp:sp>
    <dsp:sp modelId="{1C5E9B0A-050C-4578-B6D3-AE53118F2D37}">
      <dsp:nvSpPr>
        <dsp:cNvPr id="0" name=""/>
        <dsp:cNvSpPr/>
      </dsp:nvSpPr>
      <dsp:spPr>
        <a:xfrm>
          <a:off x="1047984" y="83862"/>
          <a:ext cx="209188" cy="451864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848" y="2288"/>
          <a:ext cx="2844957" cy="4681793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fund released,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Equity contribution released.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Premiums deducted from public servants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848" y="2288"/>
        <a:ext cx="2844957" cy="4681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638039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638039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95790"/>
          <a:ext cx="209392" cy="62528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573052"/>
          <a:ext cx="2847738" cy="670762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477F45"/>
              </a:solidFill>
              <a:latin typeface="Century Gothic" panose="020B0502020202020204" pitchFamily="34" charset="0"/>
            </a:rPr>
            <a:t>Minimal progress made</a:t>
          </a:r>
        </a:p>
      </dsp:txBody>
      <dsp:txXfrm>
        <a:off x="1340111" y="573052"/>
        <a:ext cx="2847738" cy="670762"/>
      </dsp:txXfrm>
    </dsp:sp>
    <dsp:sp modelId="{4016BCD9-DB67-4494-9838-C381CE603DDA}">
      <dsp:nvSpPr>
        <dsp:cNvPr id="0" name=""/>
        <dsp:cNvSpPr/>
      </dsp:nvSpPr>
      <dsp:spPr>
        <a:xfrm>
          <a:off x="0" y="2518788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518788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1732434"/>
          <a:ext cx="133733" cy="196066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1312214"/>
          <a:ext cx="2902211" cy="2801102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Establishment of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281497" y="1312214"/>
        <a:ext cx="2902211" cy="280110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929442"/>
          <a:ext cx="1046962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929442"/>
        <a:ext cx="1046962" cy="1188000"/>
      </dsp:txXfrm>
    </dsp:sp>
    <dsp:sp modelId="{1C5E9B0A-050C-4578-B6D3-AE53118F2D37}">
      <dsp:nvSpPr>
        <dsp:cNvPr id="0" name=""/>
        <dsp:cNvSpPr/>
      </dsp:nvSpPr>
      <dsp:spPr>
        <a:xfrm>
          <a:off x="1046962" y="112692"/>
          <a:ext cx="209392" cy="2821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16648"/>
          <a:ext cx="2847738" cy="3013587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 off funds released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Premium deducted from public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into the scheme commenced.</a:t>
          </a:r>
        </a:p>
      </dsp:txBody>
      <dsp:txXfrm>
        <a:off x="1340111" y="16648"/>
        <a:ext cx="2847738" cy="3013587"/>
      </dsp:txXfrm>
    </dsp:sp>
    <dsp:sp modelId="{4016BCD9-DB67-4494-9838-C381CE603DDA}">
      <dsp:nvSpPr>
        <dsp:cNvPr id="0" name=""/>
        <dsp:cNvSpPr/>
      </dsp:nvSpPr>
      <dsp:spPr>
        <a:xfrm>
          <a:off x="0" y="3363978"/>
          <a:ext cx="1094271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363978"/>
        <a:ext cx="1094271" cy="1188000"/>
      </dsp:txXfrm>
    </dsp:sp>
    <dsp:sp modelId="{024CF538-30C9-4AF0-BE4E-F61F96A2A90B}">
      <dsp:nvSpPr>
        <dsp:cNvPr id="0" name=""/>
        <dsp:cNvSpPr/>
      </dsp:nvSpPr>
      <dsp:spPr>
        <a:xfrm>
          <a:off x="1094271" y="3363978"/>
          <a:ext cx="133733" cy="1188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3246236"/>
          <a:ext cx="2902211" cy="1423485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6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</dsp:txBody>
      <dsp:txXfrm>
        <a:off x="1281497" y="3246236"/>
        <a:ext cx="2902211" cy="142348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220139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220139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30872"/>
          <a:ext cx="209392" cy="191932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65538"/>
          <a:ext cx="2847738" cy="2049988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n-US" sz="1200" kern="1200" dirty="0">
            <a:solidFill>
              <a:srgbClr val="00B05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funds released.</a:t>
          </a:r>
        </a:p>
      </dsp:txBody>
      <dsp:txXfrm>
        <a:off x="1340111" y="465538"/>
        <a:ext cx="2847738" cy="2049988"/>
      </dsp:txXfrm>
    </dsp:sp>
    <dsp:sp modelId="{4016BCD9-DB67-4494-9838-C381CE603DDA}">
      <dsp:nvSpPr>
        <dsp:cNvPr id="0" name=""/>
        <dsp:cNvSpPr/>
      </dsp:nvSpPr>
      <dsp:spPr>
        <a:xfrm>
          <a:off x="0" y="320840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20840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719322"/>
          <a:ext cx="133733" cy="136611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583927"/>
          <a:ext cx="2902211" cy="1636903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Constitute the Governing 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583927"/>
        <a:ext cx="2902211" cy="16369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649337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649337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22590"/>
          <a:ext cx="209392" cy="7942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95553"/>
          <a:ext cx="2847738" cy="848356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bill has been drafted.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495553"/>
        <a:ext cx="2847738" cy="848356"/>
      </dsp:txXfrm>
    </dsp:sp>
    <dsp:sp modelId="{4016BCD9-DB67-4494-9838-C381CE603DDA}">
      <dsp:nvSpPr>
        <dsp:cNvPr id="0" name=""/>
        <dsp:cNvSpPr/>
      </dsp:nvSpPr>
      <dsp:spPr>
        <a:xfrm>
          <a:off x="0" y="2607585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607585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1642132"/>
          <a:ext cx="133733" cy="23188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1412309"/>
          <a:ext cx="2902211" cy="2778507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Law has not been </a:t>
          </a:r>
          <a:r>
            <a:rPr lang="en-US" sz="1200" kern="1200" dirty="0" err="1">
              <a:solidFill>
                <a:srgbClr val="FF0000"/>
              </a:solidFill>
              <a:latin typeface="Century Gothic" panose="020B0502020202020204" pitchFamily="34" charset="0"/>
            </a:rPr>
            <a:t>ascented</a:t>
          </a: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 to.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Establishment of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Appropriate and release of take-off funds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1412309"/>
        <a:ext cx="2902211" cy="2778507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309172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309172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33332"/>
          <a:ext cx="209392" cy="2292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55296"/>
          <a:ext cx="2847738" cy="2448540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grant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00B050"/>
              </a:solidFill>
              <a:latin typeface="Century Gothic" panose="020B0502020202020204" pitchFamily="34" charset="0"/>
            </a:rPr>
            <a:t>Enrolment commenced.</a:t>
          </a:r>
        </a:p>
      </dsp:txBody>
      <dsp:txXfrm>
        <a:off x="1340111" y="355296"/>
        <a:ext cx="2847738" cy="2448540"/>
      </dsp:txXfrm>
    </dsp:sp>
    <dsp:sp modelId="{4016BCD9-DB67-4494-9838-C381CE603DDA}">
      <dsp:nvSpPr>
        <dsp:cNvPr id="0" name=""/>
        <dsp:cNvSpPr/>
      </dsp:nvSpPr>
      <dsp:spPr>
        <a:xfrm>
          <a:off x="0" y="340767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0767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992903"/>
          <a:ext cx="133733" cy="12175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872236"/>
          <a:ext cx="2902211" cy="1458837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281497" y="2872236"/>
        <a:ext cx="2902211" cy="145883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35152"/>
          <a:ext cx="209392" cy="172467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76445"/>
          <a:ext cx="2847738" cy="184208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grant has been released.</a:t>
          </a:r>
        </a:p>
      </dsp:txBody>
      <dsp:txXfrm>
        <a:off x="1340111" y="476445"/>
        <a:ext cx="2847738" cy="1842089"/>
      </dsp:txXfrm>
    </dsp:sp>
    <dsp:sp modelId="{4016BCD9-DB67-4494-9838-C381CE603DDA}">
      <dsp:nvSpPr>
        <dsp:cNvPr id="0" name=""/>
        <dsp:cNvSpPr/>
      </dsp:nvSpPr>
      <dsp:spPr>
        <a:xfrm>
          <a:off x="0" y="310445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10445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537721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386934"/>
          <a:ext cx="2902211" cy="1822990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386934"/>
        <a:ext cx="2902211" cy="182299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309172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309172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33332"/>
          <a:ext cx="209392" cy="2292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55296"/>
          <a:ext cx="2847738" cy="2448540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Take-off funds released.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B050"/>
              </a:solidFill>
              <a:latin typeface="Century Gothic" panose="020B0502020202020204" pitchFamily="34" charset="0"/>
            </a:rPr>
            <a:t>Equity funds released.</a:t>
          </a:r>
        </a:p>
      </dsp:txBody>
      <dsp:txXfrm>
        <a:off x="1340111" y="355296"/>
        <a:ext cx="2847738" cy="2448540"/>
      </dsp:txXfrm>
    </dsp:sp>
    <dsp:sp modelId="{4016BCD9-DB67-4494-9838-C381CE603DDA}">
      <dsp:nvSpPr>
        <dsp:cNvPr id="0" name=""/>
        <dsp:cNvSpPr/>
      </dsp:nvSpPr>
      <dsp:spPr>
        <a:xfrm>
          <a:off x="0" y="3407676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407676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992903"/>
          <a:ext cx="133733" cy="12175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872236"/>
          <a:ext cx="2902211" cy="1458837"/>
        </a:xfrm>
        <a:prstGeom prst="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solidFill>
              <a:srgbClr val="FF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b="1" kern="1200" dirty="0">
              <a:latin typeface="Century Gothic" panose="020B0502020202020204" pitchFamily="34" charset="0"/>
            </a:rPr>
            <a:t>.</a:t>
          </a:r>
        </a:p>
      </dsp:txBody>
      <dsp:txXfrm>
        <a:off x="1281497" y="2872236"/>
        <a:ext cx="2902211" cy="145883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806003"/>
          <a:ext cx="209392" cy="118297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765734"/>
          <a:ext cx="2847738" cy="126350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</dsp:txBody>
      <dsp:txXfrm>
        <a:off x="1340111" y="765734"/>
        <a:ext cx="2847738" cy="1263509"/>
      </dsp:txXfrm>
    </dsp:sp>
    <dsp:sp modelId="{4016BCD9-DB67-4494-9838-C381CE603DDA}">
      <dsp:nvSpPr>
        <dsp:cNvPr id="0" name=""/>
        <dsp:cNvSpPr/>
      </dsp:nvSpPr>
      <dsp:spPr>
        <a:xfrm>
          <a:off x="0" y="281516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281516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248431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097644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Appropriation and release of take-off funds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097644"/>
        <a:ext cx="2902211" cy="18229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2044" y="2077382"/>
          <a:ext cx="1045940" cy="531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2044" y="2077382"/>
        <a:ext cx="1045940" cy="531605"/>
      </dsp:txXfrm>
    </dsp:sp>
    <dsp:sp modelId="{1C5E9B0A-050C-4578-B6D3-AE53118F2D37}">
      <dsp:nvSpPr>
        <dsp:cNvPr id="0" name=""/>
        <dsp:cNvSpPr/>
      </dsp:nvSpPr>
      <dsp:spPr>
        <a:xfrm>
          <a:off x="1047984" y="349664"/>
          <a:ext cx="209188" cy="398704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848" y="2288"/>
          <a:ext cx="2844957" cy="4681793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Premium for public servants have been paid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6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</a:t>
          </a: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.</a:t>
          </a:r>
        </a:p>
      </dsp:txBody>
      <dsp:txXfrm>
        <a:off x="1340848" y="2288"/>
        <a:ext cx="2844957" cy="4681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438822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438822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749555"/>
          <a:ext cx="209392" cy="191932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684221"/>
          <a:ext cx="2847738" cy="2049988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Take-off fund has been released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has commenced.</a:t>
          </a:r>
        </a:p>
      </dsp:txBody>
      <dsp:txXfrm>
        <a:off x="1340111" y="684221"/>
        <a:ext cx="2847738" cy="2049988"/>
      </dsp:txXfrm>
    </dsp:sp>
    <dsp:sp modelId="{4016BCD9-DB67-4494-9838-C381CE603DDA}">
      <dsp:nvSpPr>
        <dsp:cNvPr id="0" name=""/>
        <dsp:cNvSpPr/>
      </dsp:nvSpPr>
      <dsp:spPr>
        <a:xfrm>
          <a:off x="0" y="320840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20840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901829"/>
          <a:ext cx="133733" cy="10010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802610"/>
          <a:ext cx="2902211" cy="1199538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</dsp:txBody>
      <dsp:txXfrm>
        <a:off x="1281497" y="2802610"/>
        <a:ext cx="2902211" cy="11995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699685"/>
          <a:ext cx="1046962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699685"/>
        <a:ext cx="1046962" cy="1287000"/>
      </dsp:txXfrm>
    </dsp:sp>
    <dsp:sp modelId="{1C5E9B0A-050C-4578-B6D3-AE53118F2D37}">
      <dsp:nvSpPr>
        <dsp:cNvPr id="0" name=""/>
        <dsp:cNvSpPr/>
      </dsp:nvSpPr>
      <dsp:spPr>
        <a:xfrm>
          <a:off x="1046962" y="533341"/>
          <a:ext cx="209392" cy="36196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10127"/>
          <a:ext cx="2847738" cy="3866115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Take-off fund released.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Equity contribution released.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Premiums of public servants paid.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Enrolment commenced.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4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Enrollees are accessing care.</a:t>
          </a:r>
        </a:p>
      </dsp:txBody>
      <dsp:txXfrm>
        <a:off x="1340111" y="410127"/>
        <a:ext cx="2847738" cy="38661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220139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220139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44845"/>
          <a:ext cx="209392" cy="2091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73655"/>
          <a:ext cx="2847738" cy="2233755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latin typeface="Century Gothic" panose="020B0502020202020204" pitchFamily="34" charset="0"/>
          </a:endParaRPr>
        </a:p>
      </dsp:txBody>
      <dsp:txXfrm>
        <a:off x="1340111" y="373655"/>
        <a:ext cx="2847738" cy="2233755"/>
      </dsp:txXfrm>
    </dsp:sp>
    <dsp:sp modelId="{4016BCD9-DB67-4494-9838-C381CE603DDA}">
      <dsp:nvSpPr>
        <dsp:cNvPr id="0" name=""/>
        <dsp:cNvSpPr/>
      </dsp:nvSpPr>
      <dsp:spPr>
        <a:xfrm>
          <a:off x="0" y="3300284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300284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811206"/>
          <a:ext cx="133733" cy="136611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675810"/>
          <a:ext cx="2902211" cy="1636903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kern="1200" dirty="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675810"/>
        <a:ext cx="2902211" cy="16369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12709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12709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452348"/>
          <a:ext cx="209392" cy="18902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388003"/>
          <a:ext cx="2847738" cy="2018971"/>
        </a:xfrm>
        <a:prstGeom prst="rect">
          <a:avLst/>
        </a:prstGeom>
        <a:noFill/>
        <a:ln w="25400" cap="flat" cmpd="sng" algn="ctr">
          <a:solidFill>
            <a:srgbClr val="003E1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State Health Insurance Board in place.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003E1C"/>
              </a:solidFill>
              <a:latin typeface="Century Gothic" panose="020B0502020202020204" pitchFamily="34" charset="0"/>
            </a:rPr>
            <a:t>Benefit Package has been developed.</a:t>
          </a:r>
        </a:p>
      </dsp:txBody>
      <dsp:txXfrm>
        <a:off x="1340111" y="388003"/>
        <a:ext cx="2847738" cy="2018971"/>
      </dsp:txXfrm>
    </dsp:sp>
    <dsp:sp modelId="{4016BCD9-DB67-4494-9838-C381CE603DDA}">
      <dsp:nvSpPr>
        <dsp:cNvPr id="0" name=""/>
        <dsp:cNvSpPr/>
      </dsp:nvSpPr>
      <dsp:spPr>
        <a:xfrm>
          <a:off x="0" y="3192892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entury Gothic" panose="020B0502020202020204" pitchFamily="34" charset="0"/>
            </a:rPr>
            <a:t>Issues</a:t>
          </a:r>
          <a:endParaRPr lang="en-US" sz="1600" b="1" kern="1200" dirty="0">
            <a:latin typeface="Century Gothic" panose="020B0502020202020204" pitchFamily="34" charset="0"/>
          </a:endParaRPr>
        </a:p>
      </dsp:txBody>
      <dsp:txXfrm>
        <a:off x="0" y="3192892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626162"/>
          <a:ext cx="133733" cy="15214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475375"/>
          <a:ext cx="2902211" cy="1822990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take-off funds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</a:t>
          </a:r>
          <a:r>
            <a:rPr lang="en-US" sz="1200" kern="1200" dirty="0">
              <a:latin typeface="Century Gothic" panose="020B0502020202020204" pitchFamily="34" charset="0"/>
            </a:rPr>
            <a:t>.</a:t>
          </a:r>
        </a:p>
      </dsp:txBody>
      <dsp:txXfrm>
        <a:off x="1281497" y="2475375"/>
        <a:ext cx="2902211" cy="18229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FC68-EA25-4605-ACBC-D9D8AB2B3815}">
      <dsp:nvSpPr>
        <dsp:cNvPr id="0" name=""/>
        <dsp:cNvSpPr/>
      </dsp:nvSpPr>
      <dsp:spPr>
        <a:xfrm>
          <a:off x="0" y="1099605"/>
          <a:ext cx="1046962" cy="540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Progress Made </a:t>
          </a:r>
        </a:p>
      </dsp:txBody>
      <dsp:txXfrm>
        <a:off x="0" y="1099605"/>
        <a:ext cx="1046962" cy="540787"/>
      </dsp:txXfrm>
    </dsp:sp>
    <dsp:sp modelId="{1C5E9B0A-050C-4578-B6D3-AE53118F2D37}">
      <dsp:nvSpPr>
        <dsp:cNvPr id="0" name=""/>
        <dsp:cNvSpPr/>
      </dsp:nvSpPr>
      <dsp:spPr>
        <a:xfrm>
          <a:off x="1046962" y="507662"/>
          <a:ext cx="209392" cy="172467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26889-5B48-4306-BEFB-7C1AAE260EFE}">
      <dsp:nvSpPr>
        <dsp:cNvPr id="0" name=""/>
        <dsp:cNvSpPr/>
      </dsp:nvSpPr>
      <dsp:spPr>
        <a:xfrm>
          <a:off x="1340111" y="448954"/>
          <a:ext cx="2847738" cy="1842089"/>
        </a:xfrm>
        <a:prstGeom prst="rect">
          <a:avLst/>
        </a:prstGeom>
        <a:noFill/>
        <a:ln w="25400" cap="flat" cmpd="sng" algn="ctr">
          <a:solidFill>
            <a:srgbClr val="477F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Law has been passed.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State Health Insurance Agency has been established.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Funds have been appropriated to the Agency.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Benefit Package has been developed.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477F45"/>
              </a:solidFill>
              <a:latin typeface="Century Gothic" panose="020B0502020202020204" pitchFamily="34" charset="0"/>
            </a:rPr>
            <a:t>Take off grant released.</a:t>
          </a:r>
        </a:p>
      </dsp:txBody>
      <dsp:txXfrm>
        <a:off x="1340111" y="448954"/>
        <a:ext cx="2847738" cy="1842089"/>
      </dsp:txXfrm>
    </dsp:sp>
    <dsp:sp modelId="{4016BCD9-DB67-4494-9838-C381CE603DDA}">
      <dsp:nvSpPr>
        <dsp:cNvPr id="0" name=""/>
        <dsp:cNvSpPr/>
      </dsp:nvSpPr>
      <dsp:spPr>
        <a:xfrm>
          <a:off x="0" y="3104451"/>
          <a:ext cx="1094271" cy="387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entury Gothic" panose="020B0502020202020204" pitchFamily="34" charset="0"/>
            </a:rPr>
            <a:t>Issues</a:t>
          </a:r>
        </a:p>
      </dsp:txBody>
      <dsp:txXfrm>
        <a:off x="0" y="3104451"/>
        <a:ext cx="1094271" cy="387956"/>
      </dsp:txXfrm>
    </dsp:sp>
    <dsp:sp modelId="{024CF538-30C9-4AF0-BE4E-F61F96A2A90B}">
      <dsp:nvSpPr>
        <dsp:cNvPr id="0" name=""/>
        <dsp:cNvSpPr/>
      </dsp:nvSpPr>
      <dsp:spPr>
        <a:xfrm>
          <a:off x="1094271" y="2514779"/>
          <a:ext cx="133733" cy="1567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6D31E-0C9A-4949-9EBD-2A825532AAAC}">
      <dsp:nvSpPr>
        <dsp:cNvPr id="0" name=""/>
        <dsp:cNvSpPr/>
      </dsp:nvSpPr>
      <dsp:spPr>
        <a:xfrm>
          <a:off x="1281497" y="2359444"/>
          <a:ext cx="2902211" cy="1877971"/>
        </a:xfrm>
        <a:prstGeom prst="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1200" b="1" kern="1200" dirty="0">
            <a:solidFill>
              <a:srgbClr val="C00000"/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Release of equity funds to cover the vulnerable.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Constitution of the governing 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the deduction of premiums from civil servants.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200" b="1" kern="1200" dirty="0">
              <a:solidFill>
                <a:srgbClr val="C00000"/>
              </a:solidFill>
              <a:latin typeface="Century Gothic" panose="020B0502020202020204" pitchFamily="34" charset="0"/>
            </a:rPr>
            <a:t>Commencement of enrolment of individuals into the scheme.</a:t>
          </a:r>
        </a:p>
      </dsp:txBody>
      <dsp:txXfrm>
        <a:off x="1281497" y="2359444"/>
        <a:ext cx="2902211" cy="187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47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3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66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6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6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6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61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2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47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6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28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9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258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16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43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07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862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87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9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7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07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6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56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869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19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81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09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27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9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03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3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8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ABIA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56399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DELTA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9435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Sustain commitment to the contributory health scheme.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32199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EBONYI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84672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610744" cy="2736305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the Agency’s take-off grant and equity fund.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commencement of premium deductions from the public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employment of staff for the Agency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30416" y="2420888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426011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EDO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90920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76056" y="2338908"/>
            <a:ext cx="3610744" cy="2880321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of equity funds to cover the vulnerable population already appropriated in 2020 budget.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a governing board for the Agency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4932040" y="2338908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80142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EKITI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242496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the approved equity funds to cover the vulnerable population.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premiums of the public servants.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093074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ENUGU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20902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and release take-off grant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contribution for the Agency.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401169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GOMBE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365270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925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Appropriate and release take-off grant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6519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IMO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8200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(1% NET)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847189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JIGAWA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694568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Move the free maternal and child health </a:t>
            </a:r>
            <a:r>
              <a:rPr lang="en-US" sz="1800" b="1" dirty="0" err="1">
                <a:solidFill>
                  <a:srgbClr val="003E1C"/>
                </a:solidFill>
                <a:latin typeface="Century Gothic" panose="020B0502020202020204" pitchFamily="34" charset="0"/>
              </a:rPr>
              <a:t>programme</a:t>
            </a: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 to the Agency and convert its funds to the state’s equity contribution for the vulnerable.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527232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KADUNA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71054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onboarding of the informal sector into the scheme.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04303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KANO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814090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520281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Provide subsidy for pensioners.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transfer of the free maternal, newborn and child health </a:t>
            </a:r>
            <a:r>
              <a:rPr lang="en-US" sz="1800" b="1" dirty="0" err="1">
                <a:solidFill>
                  <a:srgbClr val="003E1C"/>
                </a:solidFill>
                <a:latin typeface="Century Gothic" panose="020B0502020202020204" pitchFamily="34" charset="0"/>
              </a:rPr>
              <a:t>programme</a:t>
            </a: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 to the Contributory Healthcare Scheme for transparency and coordination.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91853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ADAMAWA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8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57950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Appoint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Provide office accommodation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Accent to the amended law.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324412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KATSINA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11713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433433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KEBBI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727735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728" y="2509428"/>
            <a:ext cx="3610744" cy="2592289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funds to cover the vulnerable population.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Inaugurate governing board of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formal sector contributions.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528157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178330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KOGI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24663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420889"/>
            <a:ext cx="3610744" cy="2952328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take-off grant and equity contribution.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a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Give the Agency a special consideration to be exempted from the Treasury Single Account.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188430" y="2420889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050659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KWARA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636417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204864"/>
            <a:ext cx="3610744" cy="3168351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equity contribution which is 1% of the CRF.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a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onboarding of the Civil Servants to the scheme.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204865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4203181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LAGOS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4632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276873"/>
            <a:ext cx="3610744" cy="3168352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timely release budgeted funds for the Agency.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funds to cover the vulnerable population.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premiums from the civil servants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06279" y="2276873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10688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NASARAWA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687372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204865"/>
            <a:ext cx="3610744" cy="2808312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equity contribution which is 0.5 % of the CRF.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health insurance premium deductions from public servants.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204865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019017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NIGER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17679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664297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the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the approved take-off grant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783582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OGUN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32708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728" y="2388164"/>
            <a:ext cx="3610744" cy="2808313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contribution to cover the vulnerable population.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Support ongoing engagement with trade unions and professional bodies to secure their buy-in to the scheme.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388164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245360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ONDO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83518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governing board for the Agency.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800399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OSUN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492367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regular release of approved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61580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AKWA IBOM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988656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Establish the State Insurance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 Governing Board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and release take-off grant for the Agency.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227206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OYO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282263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funds to cover the vulnerable population.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832021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PLATEAU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346835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736305"/>
          </a:xfrm>
        </p:spPr>
        <p:txBody>
          <a:bodyPr>
            <a:normAutofit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funds to cover the vulnerable population.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balance of the take-off grant.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062443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RIVERS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93269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Ascent to the law setting up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Establish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take-off grant for the Agency.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887373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SOKOTO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89875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204864"/>
            <a:ext cx="3610744" cy="3312368"/>
          </a:xfrm>
        </p:spPr>
        <p:txBody>
          <a:bodyPr>
            <a:normAutofit fontScale="700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equity contribution for the vulnerable population.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contributions of the Civil Servants to the scheme.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Flag-off the insurance scheme.</a:t>
            </a:r>
            <a:endParaRPr lang="en-US" sz="26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060848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719982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TARABA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176500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Governing Board for the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and release equity funds to cover vulnerable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739891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YOBE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931718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664297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prompt release of the equity funds to cover the vulnerable population.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payment of the state government’s contribution for the formal sector.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1870187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ZAMFARA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95464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take-off grant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 to cover the vulnerable population.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premiums from the public servants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72390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ANAMBRA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366298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equity fund for the vulnerable regularly.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73979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BAUCHI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206209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664297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public sector premium.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the Governing Board of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Pay equity funds from the state, LGA and state health trust fund regularly.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3577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BAYELSA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105853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Sustain commitment to the health insurance scheme.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273722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BENUE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63013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664297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commencement of the public sector premium deductions.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Release the equity funds for the vulnerable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421963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BORNO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857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520281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the take-off grant for the Agency.</a:t>
            </a:r>
          </a:p>
          <a:p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release of equity funds for the Agency.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Facilitate the deduction of premiums for Public Servants.</a:t>
            </a: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15100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3050"/>
            <a:ext cx="64910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CROSS RIVER STATE </a:t>
            </a:r>
            <a:b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7E39"/>
                </a:solidFill>
                <a:latin typeface="Century Gothic" panose="020B0502020202020204" pitchFamily="34" charset="0"/>
              </a:rPr>
              <a:t>SOCIAL HEALTH INSURANCE SCHEME</a:t>
            </a:r>
            <a:br>
              <a:rPr lang="en-US" dirty="0">
                <a:solidFill>
                  <a:srgbClr val="007E39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ADVOCACY BRIEF</a:t>
            </a:r>
            <a:br>
              <a:rPr lang="en-US" b="0" dirty="0">
                <a:solidFill>
                  <a:srgbClr val="003E1C"/>
                </a:solidFill>
                <a:latin typeface="Century Gothic" panose="020B0502020202020204" pitchFamily="34" charset="0"/>
              </a:rPr>
            </a:b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18</a:t>
            </a:r>
            <a:r>
              <a:rPr lang="en-US" sz="1600" b="0" baseline="30000" dirty="0">
                <a:solidFill>
                  <a:srgbClr val="003E1C"/>
                </a:solidFill>
                <a:latin typeface="Century Gothic" panose="020B0502020202020204" pitchFamily="34" charset="0"/>
              </a:rPr>
              <a:t>TH</a:t>
            </a:r>
            <a:r>
              <a:rPr lang="en-US" sz="1600" b="0" dirty="0">
                <a:solidFill>
                  <a:srgbClr val="003E1C"/>
                </a:solidFill>
                <a:latin typeface="Century Gothic" panose="020B0502020202020204" pitchFamily="34" charset="0"/>
              </a:rPr>
              <a:t> MARCH, 2020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FAE3AB0-CC99-4DBD-A729-E169832BE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122741"/>
              </p:ext>
            </p:extLst>
          </p:nvPr>
        </p:nvGraphicFramePr>
        <p:xfrm>
          <a:off x="456158" y="1399209"/>
          <a:ext cx="4187850" cy="46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B6FA-F68A-4411-8E4F-4DFF2A65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72" y="2708919"/>
            <a:ext cx="3610744" cy="2304257"/>
          </a:xfrm>
        </p:spPr>
        <p:txBody>
          <a:bodyPr>
            <a:normAutofit lnSpcReduction="10000"/>
          </a:bodyPr>
          <a:lstStyle/>
          <a:p>
            <a:endParaRPr lang="en-US" b="1" dirty="0"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Approve the release of equity funds.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E1C"/>
                </a:solidFill>
                <a:latin typeface="Century Gothic" panose="020B0502020202020204" pitchFamily="34" charset="0"/>
              </a:rPr>
              <a:t>Constitute and inaugurate a governing board for the Agency.</a:t>
            </a:r>
            <a:endParaRPr lang="en-US" sz="1600" b="1" dirty="0">
              <a:solidFill>
                <a:srgbClr val="003E1C"/>
              </a:solidFill>
              <a:latin typeface="Century Gothic" panose="020B0502020202020204" pitchFamily="34" charset="0"/>
            </a:endParaRPr>
          </a:p>
          <a:p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90216-DC8A-4DB5-86C1-923C12E34912}"/>
              </a:ext>
            </a:extLst>
          </p:cNvPr>
          <p:cNvSpPr txBox="1"/>
          <p:nvPr/>
        </p:nvSpPr>
        <p:spPr>
          <a:xfrm>
            <a:off x="5220072" y="2708920"/>
            <a:ext cx="3600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CALL TO ACTION FOR HIS EXCELLENCY</a:t>
            </a:r>
          </a:p>
        </p:txBody>
      </p:sp>
    </p:spTree>
    <p:extLst>
      <p:ext uri="{BB962C8B-B14F-4D97-AF65-F5344CB8AC3E}">
        <p14:creationId xmlns:p14="http://schemas.microsoft.com/office/powerpoint/2010/main" val="319981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3076</TotalTime>
  <Words>4011</Words>
  <Application>Microsoft Office PowerPoint</Application>
  <PresentationFormat>On-screen Show (4:3)</PresentationFormat>
  <Paragraphs>695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Symbol</vt:lpstr>
      <vt:lpstr>Office Theme</vt:lpstr>
      <vt:lpstr>ABIA STATE  SOCIAL HEALTH INSURANCE SCHEME ADVOCACY BRIEF 18TH MARCH, 2020</vt:lpstr>
      <vt:lpstr>ADAMAWA STATE  SOCIAL HEALTH INSURANCE SCHEME ADVOCACY BRIEF 18TH MARCH, 2020</vt:lpstr>
      <vt:lpstr>AKWA IBOM STATE  SOCIAL HEALTH INSURANCE SCHEME ADVOCACY BRIEF 18TH MARCH, 2020</vt:lpstr>
      <vt:lpstr>ANAMBRA STATE  SOCIAL HEALTH INSURANCE SCHEME ADVOCACY BRIEF 18TH MARCH, 2020</vt:lpstr>
      <vt:lpstr>BAUCHI STATE  SOCIAL HEALTH INSURANCE SCHEME ADVOCACY BRIEF 18TH MARCH, 2020</vt:lpstr>
      <vt:lpstr>BAYELSA STATE  SOCIAL HEALTH INSURANCE SCHEME ADVOCACY BRIEF 18TH MARCH, 2020</vt:lpstr>
      <vt:lpstr>BENUE STATE  SOCIAL HEALTH INSURANCE SCHEME ADVOCACY BRIEF 18TH MARCH, 2020</vt:lpstr>
      <vt:lpstr>BORNO STATE  SOCIAL HEALTH INSURANCE SCHEME ADVOCACY BRIEF 18TH MARCH, 2020</vt:lpstr>
      <vt:lpstr>CROSS RIVER STATE  SOCIAL HEALTH INSURANCE SCHEME ADVOCACY BRIEF 18TH MARCH, 2020</vt:lpstr>
      <vt:lpstr>DELTA STATE  SOCIAL HEALTH INSURANCE SCHEME ADVOCACY BRIEF 18TH MARCH, 2020</vt:lpstr>
      <vt:lpstr>EBONYI STATE  SOCIAL HEALTH INSURANCE SCHEME ADVOCACY BRIEF 18TH MARCH, 2020</vt:lpstr>
      <vt:lpstr>EDO STATE  SOCIAL HEALTH INSURANCE SCHEME ADVOCACY BRIEF 18TH MARCH, 2020</vt:lpstr>
      <vt:lpstr>EKITI STATE  SOCIAL HEALTH INSURANCE SCHEME ADVOCACY BRIEF 18TH MARCH, 2020</vt:lpstr>
      <vt:lpstr>ENUGU STATE  SOCIAL HEALTH INSURANCE SCHEME ADVOCACY BRIEF 18TH MARCH, 2020</vt:lpstr>
      <vt:lpstr>GOMBE STATE  SOCIAL HEALTH INSURANCE SCHEME ADVOCACY BRIEF 18TH MARCH, 2020</vt:lpstr>
      <vt:lpstr>IMO STATE  SOCIAL HEALTH INSURANCE SCHEME ADVOCACY BRIEF 18TH MARCH, 2020</vt:lpstr>
      <vt:lpstr>JIGAWA STATE  SOCIAL HEALTH INSURANCE SCHEME ADVOCACY BRIEF 18TH MARCH, 2020</vt:lpstr>
      <vt:lpstr>KADUNA STATE  SOCIAL HEALTH INSURANCE SCHEME ADVOCACY BRIEF 18TH MARCH, 2020</vt:lpstr>
      <vt:lpstr>KANO STATE  SOCIAL HEALTH INSURANCE SCHEME ADVOCACY BRIEF 18TH MARCH, 2020</vt:lpstr>
      <vt:lpstr>KATSINA STATE  SOCIAL HEALTH INSURANCE SCHEME ADVOCACY BRIEF 18TH MARCH, 2020</vt:lpstr>
      <vt:lpstr>KEBBI STATE  SOCIAL HEALTH INSURANCE SCHEME ADVOCACY BRIEF 18TH MARCH, 2020</vt:lpstr>
      <vt:lpstr>KOGI STATE  SOCIAL HEALTH INSURANCE SCHEME ADVOCACY BRIEF 18TH MARCH, 2020</vt:lpstr>
      <vt:lpstr>KWARA STATE  SOCIAL HEALTH INSURANCE SCHEME ADVOCACY BRIEF 18TH MARCH, 2020</vt:lpstr>
      <vt:lpstr>LAGOS STATE  SOCIAL HEALTH INSURANCE SCHEME ADVOCACY BRIEF 18TH MARCH, 2020</vt:lpstr>
      <vt:lpstr>NASARAWA STATE  SOCIAL HEALTH INSURANCE SCHEME ADVOCACY BRIEF 18TH MARCH, 2020</vt:lpstr>
      <vt:lpstr>NIGER STATE  SOCIAL HEALTH INSURANCE SCHEME ADVOCACY BRIEF 18TH MARCH, 2020</vt:lpstr>
      <vt:lpstr>OGUN STATE  SOCIAL HEALTH INSURANCE SCHEME ADVOCACY BRIEF 18TH MARCH, 2020</vt:lpstr>
      <vt:lpstr>ONDO STATE  SOCIAL HEALTH INSURANCE SCHEME ADVOCACY BRIEF 18TH MARCH, 2020</vt:lpstr>
      <vt:lpstr>OSUN STATE  SOCIAL HEALTH INSURANCE SCHEME ADVOCACY BRIEF 18TH MARCH, 2020</vt:lpstr>
      <vt:lpstr>OYO STATE  SOCIAL HEALTH INSURANCE SCHEME ADVOCACY BRIEF 18TH MARCH, 2020</vt:lpstr>
      <vt:lpstr>PLATEAU STATE  SOCIAL HEALTH INSURANCE SCHEME ADVOCACY BRIEF 18TH MARCH, 2020</vt:lpstr>
      <vt:lpstr>RIVERS STATE  SOCIAL HEALTH INSURANCE SCHEME ADVOCACY BRIEF 18TH MARCH, 2020</vt:lpstr>
      <vt:lpstr>SOKOTO STATE  SOCIAL HEALTH INSURANCE SCHEME ADVOCACY BRIEF 18TH MARCH, 2020</vt:lpstr>
      <vt:lpstr>TARABA STATE  SOCIAL HEALTH INSURANCE SCHEME ADVOCACY BRIEF 18TH MARCH, 2020</vt:lpstr>
      <vt:lpstr>YOBE STATE  SOCIAL HEALTH INSURANCE SCHEME ADVOCACY BRIEF 18TH MARCH, 2020</vt:lpstr>
      <vt:lpstr>ZAMFARA STATE  SOCIAL HEALTH INSURANCE SCHEME ADVOCACY BRIEF 18TH MARCH,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NGF HEALTH UPDATE</dc:title>
  <dc:creator>Gianni Dongo</dc:creator>
  <cp:lastModifiedBy>Gianni Dongo</cp:lastModifiedBy>
  <cp:revision>231</cp:revision>
  <cp:lastPrinted>2020-03-18T13:13:07Z</cp:lastPrinted>
  <dcterms:created xsi:type="dcterms:W3CDTF">2019-10-24T12:39:18Z</dcterms:created>
  <dcterms:modified xsi:type="dcterms:W3CDTF">2020-03-18T15:23:03Z</dcterms:modified>
</cp:coreProperties>
</file>